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140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21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80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68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2375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98989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161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9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64762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4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648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Origen de la diversidad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sz="2400" dirty="0" smtClean="0">
                <a:solidFill>
                  <a:srgbClr val="FFFF00"/>
                </a:solidFill>
              </a:rPr>
              <a:t>DANNA VALENTINA PALACIO R. 9-2</a:t>
            </a:r>
            <a:endParaRPr lang="es-CO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68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9898" y="95094"/>
            <a:ext cx="8187071" cy="3369323"/>
          </a:xfrm>
        </p:spPr>
        <p:txBody>
          <a:bodyPr/>
          <a:lstStyle/>
          <a:p>
            <a:r>
              <a:rPr lang="es-CO" dirty="0" smtClean="0">
                <a:solidFill>
                  <a:srgbClr val="00B0F0"/>
                </a:solidFill>
              </a:rPr>
              <a:t>CAUSAS DE LA EVOLUCION</a:t>
            </a:r>
            <a:endParaRPr lang="es-CO" dirty="0">
              <a:solidFill>
                <a:srgbClr val="00B0F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139898" y="4657505"/>
            <a:ext cx="7017488" cy="1794810"/>
          </a:xfrm>
        </p:spPr>
        <p:txBody>
          <a:bodyPr/>
          <a:lstStyle/>
          <a:p>
            <a:r>
              <a:rPr lang="es-CO" dirty="0" smtClean="0"/>
              <a:t>    </a:t>
            </a:r>
            <a:r>
              <a:rPr lang="es-CO" dirty="0"/>
              <a:t>EXPLICAR COMO </a:t>
            </a:r>
            <a:r>
              <a:rPr lang="es-CO" dirty="0" smtClean="0"/>
              <a:t>SUCEDE LA </a:t>
            </a:r>
            <a:r>
              <a:rPr lang="es-CO" dirty="0"/>
              <a:t>EVOLUCION, </a:t>
            </a:r>
            <a:r>
              <a:rPr lang="es-CO" dirty="0" smtClean="0"/>
              <a:t>SUS MECANISMOS</a:t>
            </a:r>
            <a:endParaRPr lang="es-CO" dirty="0"/>
          </a:p>
          <a:p>
            <a:r>
              <a:rPr lang="es-CO" dirty="0" smtClean="0"/>
              <a:t>BIOLOGICOS.</a:t>
            </a:r>
            <a:endParaRPr lang="es-CO" dirty="0"/>
          </a:p>
        </p:txBody>
      </p:sp>
      <p:sp>
        <p:nvSpPr>
          <p:cNvPr id="4" name="Nube 3"/>
          <p:cNvSpPr/>
          <p:nvPr/>
        </p:nvSpPr>
        <p:spPr>
          <a:xfrm>
            <a:off x="3245476" y="4752304"/>
            <a:ext cx="360609" cy="21894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059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44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01262" y="185247"/>
            <a:ext cx="8187071" cy="2699622"/>
          </a:xfrm>
        </p:spPr>
        <p:txBody>
          <a:bodyPr/>
          <a:lstStyle/>
          <a:p>
            <a:r>
              <a:rPr lang="es-CO" dirty="0" smtClean="0">
                <a:solidFill>
                  <a:srgbClr val="00B0F0"/>
                </a:solidFill>
              </a:rPr>
              <a:t>La diversidad</a:t>
            </a:r>
            <a:endParaRPr lang="es-CO" dirty="0">
              <a:solidFill>
                <a:srgbClr val="00B0F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242930" y="3515932"/>
            <a:ext cx="7017488" cy="2594985"/>
          </a:xfrm>
        </p:spPr>
        <p:txBody>
          <a:bodyPr/>
          <a:lstStyle/>
          <a:p>
            <a:r>
              <a:rPr lang="es-CO" dirty="0" smtClean="0"/>
              <a:t>    </a:t>
            </a:r>
            <a:r>
              <a:rPr lang="es-CO" sz="2800" dirty="0" smtClean="0"/>
              <a:t>los seres vivos solo son una muestra de la asombrosa diversidad de organismos vivos que existen.</a:t>
            </a:r>
            <a:endParaRPr lang="es-CO" dirty="0"/>
          </a:p>
        </p:txBody>
      </p:sp>
      <p:sp>
        <p:nvSpPr>
          <p:cNvPr id="5" name="Corazón 4"/>
          <p:cNvSpPr/>
          <p:nvPr/>
        </p:nvSpPr>
        <p:spPr>
          <a:xfrm>
            <a:off x="3374265" y="3593206"/>
            <a:ext cx="257577" cy="25757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000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82320" y="1125404"/>
            <a:ext cx="8187071" cy="1630675"/>
          </a:xfrm>
        </p:spPr>
        <p:txBody>
          <a:bodyPr>
            <a:normAutofit fontScale="90000"/>
          </a:bodyPr>
          <a:lstStyle/>
          <a:p>
            <a:r>
              <a:rPr lang="es-CO" sz="7200" dirty="0" smtClean="0">
                <a:solidFill>
                  <a:srgbClr val="00B0F0"/>
                </a:solidFill>
              </a:rPr>
              <a:t>creacionismo: la naturaleza sin </a:t>
            </a:r>
            <a:r>
              <a:rPr lang="es-CO" sz="7200" dirty="0" err="1" smtClean="0">
                <a:solidFill>
                  <a:srgbClr val="00B0F0"/>
                </a:solidFill>
              </a:rPr>
              <a:t>cAMBIO</a:t>
            </a:r>
            <a:endParaRPr lang="es-CO" sz="7200" dirty="0">
              <a:solidFill>
                <a:srgbClr val="00B0F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88384" y="2897747"/>
            <a:ext cx="7017488" cy="3612415"/>
          </a:xfrm>
        </p:spPr>
        <p:txBody>
          <a:bodyPr>
            <a:normAutofit lnSpcReduction="10000"/>
          </a:bodyPr>
          <a:lstStyle/>
          <a:p>
            <a:r>
              <a:rPr lang="es-CO" dirty="0" smtClean="0"/>
              <a:t>   DURANTE MUCHO TIEMPO FUE ACEPTADO POR LOS CIENTIFICOS, QUE LAS DIFERENTES CLASES DE ORGANISMOS HABIAN PERMANECIDO IGUALES A TRAVEZ DEL TIEMPO.</a:t>
            </a:r>
          </a:p>
          <a:p>
            <a:endParaRPr lang="es-CO" dirty="0" smtClean="0"/>
          </a:p>
          <a:p>
            <a:r>
              <a:rPr lang="es-CO" dirty="0" smtClean="0"/>
              <a:t>   ESPECIES </a:t>
            </a:r>
            <a:r>
              <a:rPr lang="es-CO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FIJAS </a:t>
            </a:r>
            <a:r>
              <a:rPr lang="es-CO" dirty="0" smtClean="0"/>
              <a:t>NO SE EXTINGUIAN APARECIAN OTRAS NUEVAS CON EL TIEMPO, YA QUE TODAS HABIAN EXISTIDO EN LA CREACION DEL UNIVERSO.</a:t>
            </a:r>
          </a:p>
        </p:txBody>
      </p:sp>
      <p:sp>
        <p:nvSpPr>
          <p:cNvPr id="4" name="Corazón 3"/>
          <p:cNvSpPr/>
          <p:nvPr/>
        </p:nvSpPr>
        <p:spPr>
          <a:xfrm>
            <a:off x="3219718" y="2987899"/>
            <a:ext cx="244699" cy="23181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orazón 5"/>
          <p:cNvSpPr/>
          <p:nvPr/>
        </p:nvSpPr>
        <p:spPr>
          <a:xfrm>
            <a:off x="3219718" y="4649273"/>
            <a:ext cx="244699" cy="20606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83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40384" y="133731"/>
            <a:ext cx="8187071" cy="1102642"/>
          </a:xfrm>
        </p:spPr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00B0F0"/>
                </a:solidFill>
              </a:rPr>
              <a:t>      ANIMALES</a:t>
            </a:r>
            <a:endParaRPr lang="es-CO" dirty="0">
              <a:solidFill>
                <a:srgbClr val="00B0F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68"/>
          <a:stretch/>
        </p:blipFill>
        <p:spPr>
          <a:xfrm>
            <a:off x="3842057" y="1236373"/>
            <a:ext cx="6413957" cy="5473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06115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47170"/>
          </a:xfrm>
        </p:spPr>
        <p:txBody>
          <a:bodyPr>
            <a:normAutofit/>
          </a:bodyPr>
          <a:lstStyle/>
          <a:p>
            <a:r>
              <a:rPr lang="es-CO" sz="6000" dirty="0" smtClean="0">
                <a:solidFill>
                  <a:srgbClr val="00B0F0"/>
                </a:solidFill>
              </a:rPr>
              <a:t>                  IMÁGENES…</a:t>
            </a:r>
            <a:endParaRPr lang="es-CO" sz="6000" dirty="0">
              <a:solidFill>
                <a:srgbClr val="00B0F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372" y="1716109"/>
            <a:ext cx="6293476" cy="463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99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989" y="442823"/>
            <a:ext cx="8187071" cy="1926889"/>
          </a:xfrm>
        </p:spPr>
        <p:txBody>
          <a:bodyPr>
            <a:normAutofit fontScale="90000"/>
          </a:bodyPr>
          <a:lstStyle/>
          <a:p>
            <a:r>
              <a:rPr lang="es-CO" sz="8800" dirty="0" smtClean="0">
                <a:solidFill>
                  <a:srgbClr val="00B0F0"/>
                </a:solidFill>
              </a:rPr>
              <a:t>EVOLUCIONISMO</a:t>
            </a:r>
            <a:endParaRPr lang="es-CO" sz="8800" dirty="0">
              <a:solidFill>
                <a:srgbClr val="00B0F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23989" y="3343860"/>
            <a:ext cx="7017488" cy="3147092"/>
          </a:xfrm>
        </p:spPr>
        <p:txBody>
          <a:bodyPr/>
          <a:lstStyle/>
          <a:p>
            <a:r>
              <a:rPr lang="es-CO" dirty="0" smtClean="0"/>
              <a:t>    </a:t>
            </a:r>
            <a:r>
              <a:rPr lang="es-CO" dirty="0"/>
              <a:t>CONTRARIO AL CREACIONISMO CONSIDERA QUE </a:t>
            </a:r>
            <a:r>
              <a:rPr lang="es-CO" dirty="0" smtClean="0"/>
              <a:t>LAS DIFERENTES </a:t>
            </a:r>
            <a:r>
              <a:rPr lang="es-CO" dirty="0"/>
              <a:t>CLASES DE SERES VIVOS HAN </a:t>
            </a:r>
            <a:r>
              <a:rPr lang="es-CO" dirty="0" smtClean="0"/>
              <a:t>IDO CAMBIANDO </a:t>
            </a:r>
            <a:r>
              <a:rPr lang="es-CO" dirty="0"/>
              <a:t>A TRAVES DEL TIEMPO</a:t>
            </a:r>
            <a:endParaRPr lang="es-CO" dirty="0"/>
          </a:p>
        </p:txBody>
      </p:sp>
      <p:sp>
        <p:nvSpPr>
          <p:cNvPr id="5" name="Corazón 4"/>
          <p:cNvSpPr/>
          <p:nvPr/>
        </p:nvSpPr>
        <p:spPr>
          <a:xfrm>
            <a:off x="3142445" y="3438659"/>
            <a:ext cx="309093" cy="24469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204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46714" y="206062"/>
            <a:ext cx="8187071" cy="3116687"/>
          </a:xfrm>
        </p:spPr>
        <p:txBody>
          <a:bodyPr>
            <a:noAutofit/>
          </a:bodyPr>
          <a:lstStyle/>
          <a:p>
            <a:r>
              <a:rPr lang="es-CO" sz="6000" dirty="0" smtClean="0">
                <a:solidFill>
                  <a:srgbClr val="00B0F0"/>
                </a:solidFill>
              </a:rPr>
              <a:t>LA EVOLUCION DE LAS ESPECIES TIENE TRES TAREAS PRINCIPALES</a:t>
            </a:r>
            <a:endParaRPr lang="es-CO" sz="6000" dirty="0">
              <a:solidFill>
                <a:srgbClr val="00B0F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36868" y="3812146"/>
            <a:ext cx="7017488" cy="2530589"/>
          </a:xfrm>
        </p:spPr>
        <p:txBody>
          <a:bodyPr/>
          <a:lstStyle/>
          <a:p>
            <a:r>
              <a:rPr lang="es-CO" dirty="0" smtClean="0"/>
              <a:t>   CONSTATAR EL HECHO DE LA EVOLUCION</a:t>
            </a:r>
          </a:p>
          <a:p>
            <a:endParaRPr lang="es-CO" dirty="0"/>
          </a:p>
          <a:p>
            <a:r>
              <a:rPr lang="es-CO" dirty="0" smtClean="0"/>
              <a:t>   RELATAR LA HISTORIA EVOLUTIVA</a:t>
            </a:r>
          </a:p>
          <a:p>
            <a:endParaRPr lang="es-CO" dirty="0"/>
          </a:p>
          <a:p>
            <a:r>
              <a:rPr lang="es-CO" dirty="0" smtClean="0"/>
              <a:t>   CAUSAS DE LA EVOLUCION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</p:txBody>
      </p:sp>
      <p:sp>
        <p:nvSpPr>
          <p:cNvPr id="4" name="Corazón 3"/>
          <p:cNvSpPr/>
          <p:nvPr/>
        </p:nvSpPr>
        <p:spPr>
          <a:xfrm>
            <a:off x="3116687" y="3889420"/>
            <a:ext cx="257578" cy="23181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orazón 4"/>
          <p:cNvSpPr/>
          <p:nvPr/>
        </p:nvSpPr>
        <p:spPr>
          <a:xfrm>
            <a:off x="3116687" y="4932608"/>
            <a:ext cx="257578" cy="24469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orazón 6"/>
          <p:cNvSpPr/>
          <p:nvPr/>
        </p:nvSpPr>
        <p:spPr>
          <a:xfrm>
            <a:off x="3116687" y="5795493"/>
            <a:ext cx="257578" cy="25757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2310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88382" y="296215"/>
            <a:ext cx="8187071" cy="3181082"/>
          </a:xfrm>
        </p:spPr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00B0F0"/>
                </a:solidFill>
              </a:rPr>
              <a:t>CONSTAR EL HECHO DE LA EVOLUCION </a:t>
            </a:r>
            <a:endParaRPr lang="es-CO" dirty="0">
              <a:solidFill>
                <a:srgbClr val="00B0F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88382" y="4399928"/>
            <a:ext cx="7017488" cy="1524354"/>
          </a:xfrm>
        </p:spPr>
        <p:txBody>
          <a:bodyPr>
            <a:normAutofit fontScale="25000" lnSpcReduction="20000"/>
          </a:bodyPr>
          <a:lstStyle/>
          <a:p>
            <a:r>
              <a:rPr lang="es-CO" dirty="0" smtClean="0"/>
              <a:t>      </a:t>
            </a:r>
            <a:r>
              <a:rPr lang="es-CO" sz="8000" dirty="0" smtClean="0"/>
              <a:t>AL </a:t>
            </a:r>
            <a:r>
              <a:rPr lang="es-CO" sz="8000" dirty="0"/>
              <a:t>RECONOCER QUE LA DIVERSIDAD DE LOS </a:t>
            </a:r>
            <a:r>
              <a:rPr lang="es-CO" sz="8000" dirty="0" smtClean="0"/>
              <a:t>SERES VIVOS </a:t>
            </a:r>
            <a:r>
              <a:rPr lang="es-CO" sz="8000" dirty="0"/>
              <a:t>SE DEBE A CAMBIOS EN EL TRANSCURSO </a:t>
            </a:r>
            <a:r>
              <a:rPr lang="es-CO" sz="8000" dirty="0" smtClean="0"/>
              <a:t>DEL TIEMPO </a:t>
            </a:r>
            <a:r>
              <a:rPr lang="es-CO" sz="8000" dirty="0"/>
              <a:t>Y LOS PARENTESCOS </a:t>
            </a:r>
            <a:r>
              <a:rPr lang="es-CO" sz="8000" dirty="0" smtClean="0"/>
              <a:t>SE DEBEN </a:t>
            </a:r>
            <a:r>
              <a:rPr lang="es-CO" sz="8000" dirty="0"/>
              <a:t>A </a:t>
            </a:r>
            <a:r>
              <a:rPr lang="es-CO" sz="8000" dirty="0" smtClean="0"/>
              <a:t>LA EXISTENCCIA </a:t>
            </a:r>
            <a:r>
              <a:rPr lang="es-CO" sz="8000" dirty="0"/>
              <a:t>DE ANTEPASADOS COMUNES</a:t>
            </a:r>
            <a:endParaRPr lang="es-CO" sz="8000" dirty="0"/>
          </a:p>
        </p:txBody>
      </p:sp>
      <p:sp>
        <p:nvSpPr>
          <p:cNvPr id="5" name="Nube 4"/>
          <p:cNvSpPr/>
          <p:nvPr/>
        </p:nvSpPr>
        <p:spPr>
          <a:xfrm>
            <a:off x="3088382" y="4399928"/>
            <a:ext cx="440429" cy="35237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1169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75504" y="95094"/>
            <a:ext cx="8187071" cy="3549628"/>
          </a:xfrm>
        </p:spPr>
        <p:txBody>
          <a:bodyPr/>
          <a:lstStyle/>
          <a:p>
            <a:r>
              <a:rPr lang="es-CO" dirty="0" smtClean="0">
                <a:solidFill>
                  <a:srgbClr val="00B0F0"/>
                </a:solidFill>
              </a:rPr>
              <a:t>RELATAR LA HISTORIA EVOLUTIVA</a:t>
            </a:r>
            <a:endParaRPr lang="es-CO" dirty="0">
              <a:solidFill>
                <a:srgbClr val="00B0F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75504" y="4644626"/>
            <a:ext cx="7017488" cy="1987994"/>
          </a:xfrm>
        </p:spPr>
        <p:txBody>
          <a:bodyPr/>
          <a:lstStyle/>
          <a:p>
            <a:r>
              <a:rPr lang="es-CO" dirty="0" smtClean="0"/>
              <a:t>   </a:t>
            </a:r>
            <a:r>
              <a:rPr lang="es-CO" dirty="0"/>
              <a:t>DE LOS ORGANISMOS AL INDICAR LAS </a:t>
            </a:r>
            <a:r>
              <a:rPr lang="es-CO" dirty="0" smtClean="0"/>
              <a:t>RELACIONES ENTRE </a:t>
            </a:r>
            <a:r>
              <a:rPr lang="es-CO" dirty="0"/>
              <a:t>ESPECIES Y SEÑALAR EL MOMENTO EN QUE </a:t>
            </a:r>
            <a:r>
              <a:rPr lang="es-CO" dirty="0" smtClean="0"/>
              <a:t>SE INICIARON NUEVAS.</a:t>
            </a:r>
            <a:endParaRPr lang="es-CO" dirty="0"/>
          </a:p>
        </p:txBody>
      </p:sp>
      <p:sp>
        <p:nvSpPr>
          <p:cNvPr id="4" name="Nube 3"/>
          <p:cNvSpPr/>
          <p:nvPr/>
        </p:nvSpPr>
        <p:spPr>
          <a:xfrm>
            <a:off x="3075504" y="4713668"/>
            <a:ext cx="337397" cy="2189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569216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1889</TotalTime>
  <Words>210</Words>
  <Application>Microsoft Office PowerPoint</Application>
  <PresentationFormat>Panorámica</PresentationFormat>
  <Paragraphs>26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Impact</vt:lpstr>
      <vt:lpstr>Badge</vt:lpstr>
      <vt:lpstr>Origen de la diversidad</vt:lpstr>
      <vt:lpstr>La diversidad</vt:lpstr>
      <vt:lpstr>creacionismo: la naturaleza sin cAMBIO</vt:lpstr>
      <vt:lpstr>      ANIMALES</vt:lpstr>
      <vt:lpstr>                  IMÁGENES…</vt:lpstr>
      <vt:lpstr>EVOLUCIONISMO</vt:lpstr>
      <vt:lpstr>LA EVOLUCION DE LAS ESPECIES TIENE TRES TAREAS PRINCIPALES</vt:lpstr>
      <vt:lpstr>CONSTAR EL HECHO DE LA EVOLUCION </vt:lpstr>
      <vt:lpstr>RELATAR LA HISTORIA EVOLUTIVA</vt:lpstr>
      <vt:lpstr>CAUSAS DE LA EVOLUCION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master</dc:creator>
  <cp:lastModifiedBy>master</cp:lastModifiedBy>
  <cp:revision>9</cp:revision>
  <dcterms:created xsi:type="dcterms:W3CDTF">2020-05-06T20:36:56Z</dcterms:created>
  <dcterms:modified xsi:type="dcterms:W3CDTF">2020-05-08T23:57:06Z</dcterms:modified>
</cp:coreProperties>
</file>