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140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1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8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8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2375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8989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161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9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64762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4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648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06824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1728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Impact</vt:lpstr>
      <vt:lpstr>Badge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master</dc:creator>
  <cp:lastModifiedBy>master</cp:lastModifiedBy>
  <cp:revision>2</cp:revision>
  <dcterms:created xsi:type="dcterms:W3CDTF">2020-05-06T20:36:56Z</dcterms:created>
  <dcterms:modified xsi:type="dcterms:W3CDTF">2020-05-08T01:25:10Z</dcterms:modified>
</cp:coreProperties>
</file>