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FF62-CFAD-4EC5-B10A-D79483889B68}" type="datetimeFigureOut">
              <a:rPr lang="es-CO" smtClean="0"/>
              <a:t>02/10/2021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18DF-7B3B-4072-959F-036CA9FB21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5299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FF62-CFAD-4EC5-B10A-D79483889B68}" type="datetimeFigureOut">
              <a:rPr lang="es-CO" smtClean="0"/>
              <a:t>02/10/2021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18DF-7B3B-4072-959F-036CA9FB21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7355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FF62-CFAD-4EC5-B10A-D79483889B68}" type="datetimeFigureOut">
              <a:rPr lang="es-CO" smtClean="0"/>
              <a:t>02/10/2021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18DF-7B3B-4072-959F-036CA9FB21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8771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FF62-CFAD-4EC5-B10A-D79483889B68}" type="datetimeFigureOut">
              <a:rPr lang="es-CO" smtClean="0"/>
              <a:t>02/10/2021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18DF-7B3B-4072-959F-036CA9FB21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1092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FF62-CFAD-4EC5-B10A-D79483889B68}" type="datetimeFigureOut">
              <a:rPr lang="es-CO" smtClean="0"/>
              <a:t>02/10/2021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18DF-7B3B-4072-959F-036CA9FB21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2470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FF62-CFAD-4EC5-B10A-D79483889B68}" type="datetimeFigureOut">
              <a:rPr lang="es-CO" smtClean="0"/>
              <a:t>02/10/2021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18DF-7B3B-4072-959F-036CA9FB21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5476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FF62-CFAD-4EC5-B10A-D79483889B68}" type="datetimeFigureOut">
              <a:rPr lang="es-CO" smtClean="0"/>
              <a:t>02/10/2021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18DF-7B3B-4072-959F-036CA9FB21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7215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FF62-CFAD-4EC5-B10A-D79483889B68}" type="datetimeFigureOut">
              <a:rPr lang="es-CO" smtClean="0"/>
              <a:t>02/10/2021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18DF-7B3B-4072-959F-036CA9FB21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503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FF62-CFAD-4EC5-B10A-D79483889B68}" type="datetimeFigureOut">
              <a:rPr lang="es-CO" smtClean="0"/>
              <a:t>02/10/2021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18DF-7B3B-4072-959F-036CA9FB21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6897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FF62-CFAD-4EC5-B10A-D79483889B68}" type="datetimeFigureOut">
              <a:rPr lang="es-CO" smtClean="0"/>
              <a:t>02/10/2021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18DF-7B3B-4072-959F-036CA9FB21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0086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FF62-CFAD-4EC5-B10A-D79483889B68}" type="datetimeFigureOut">
              <a:rPr lang="es-CO" smtClean="0"/>
              <a:t>02/10/2021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18DF-7B3B-4072-959F-036CA9FB21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763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9FF62-CFAD-4EC5-B10A-D79483889B68}" type="datetimeFigureOut">
              <a:rPr lang="es-CO" smtClean="0"/>
              <a:t>02/10/2021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918DF-7B3B-4072-959F-036CA9FB21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989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81072"/>
            <a:ext cx="7056784" cy="631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47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8640"/>
            <a:ext cx="4824536" cy="6428694"/>
          </a:xfrm>
        </p:spPr>
      </p:pic>
    </p:spTree>
    <p:extLst>
      <p:ext uri="{BB962C8B-B14F-4D97-AF65-F5344CB8AC3E}">
        <p14:creationId xmlns:p14="http://schemas.microsoft.com/office/powerpoint/2010/main" val="159516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8640"/>
            <a:ext cx="4968552" cy="6428695"/>
          </a:xfrm>
        </p:spPr>
      </p:pic>
    </p:spTree>
    <p:extLst>
      <p:ext uri="{BB962C8B-B14F-4D97-AF65-F5344CB8AC3E}">
        <p14:creationId xmlns:p14="http://schemas.microsoft.com/office/powerpoint/2010/main" val="132053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229600" cy="3508331"/>
          </a:xfrm>
        </p:spPr>
      </p:pic>
    </p:spTree>
    <p:extLst>
      <p:ext uri="{BB962C8B-B14F-4D97-AF65-F5344CB8AC3E}">
        <p14:creationId xmlns:p14="http://schemas.microsoft.com/office/powerpoint/2010/main" val="1742012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229600" cy="3286931"/>
          </a:xfrm>
        </p:spPr>
      </p:pic>
    </p:spTree>
    <p:extLst>
      <p:ext uri="{BB962C8B-B14F-4D97-AF65-F5344CB8AC3E}">
        <p14:creationId xmlns:p14="http://schemas.microsoft.com/office/powerpoint/2010/main" val="2314223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7983937" cy="6192688"/>
          </a:xfrm>
        </p:spPr>
      </p:pic>
    </p:spTree>
    <p:extLst>
      <p:ext uri="{BB962C8B-B14F-4D97-AF65-F5344CB8AC3E}">
        <p14:creationId xmlns:p14="http://schemas.microsoft.com/office/powerpoint/2010/main" val="1979592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60648"/>
            <a:ext cx="4752528" cy="6332744"/>
          </a:xfrm>
        </p:spPr>
      </p:pic>
    </p:spTree>
    <p:extLst>
      <p:ext uri="{BB962C8B-B14F-4D97-AF65-F5344CB8AC3E}">
        <p14:creationId xmlns:p14="http://schemas.microsoft.com/office/powerpoint/2010/main" val="1634279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04664"/>
            <a:ext cx="4560650" cy="6077066"/>
          </a:xfrm>
        </p:spPr>
      </p:pic>
    </p:spTree>
    <p:extLst>
      <p:ext uri="{BB962C8B-B14F-4D97-AF65-F5344CB8AC3E}">
        <p14:creationId xmlns:p14="http://schemas.microsoft.com/office/powerpoint/2010/main" val="1320884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36706"/>
            <a:ext cx="4752528" cy="6332744"/>
          </a:xfrm>
        </p:spPr>
      </p:pic>
    </p:spTree>
    <p:extLst>
      <p:ext uri="{BB962C8B-B14F-4D97-AF65-F5344CB8AC3E}">
        <p14:creationId xmlns:p14="http://schemas.microsoft.com/office/powerpoint/2010/main" val="1238925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8640"/>
            <a:ext cx="4896544" cy="652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78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60648"/>
            <a:ext cx="4752528" cy="6341990"/>
          </a:xfrm>
        </p:spPr>
      </p:pic>
    </p:spTree>
    <p:extLst>
      <p:ext uri="{BB962C8B-B14F-4D97-AF65-F5344CB8AC3E}">
        <p14:creationId xmlns:p14="http://schemas.microsoft.com/office/powerpoint/2010/main" val="2003948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3" y="260648"/>
            <a:ext cx="4734481" cy="6317907"/>
          </a:xfrm>
        </p:spPr>
      </p:pic>
    </p:spTree>
    <p:extLst>
      <p:ext uri="{BB962C8B-B14F-4D97-AF65-F5344CB8AC3E}">
        <p14:creationId xmlns:p14="http://schemas.microsoft.com/office/powerpoint/2010/main" val="3594200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60648"/>
            <a:ext cx="4704801" cy="6269147"/>
          </a:xfrm>
        </p:spPr>
      </p:pic>
    </p:spTree>
    <p:extLst>
      <p:ext uri="{BB962C8B-B14F-4D97-AF65-F5344CB8AC3E}">
        <p14:creationId xmlns:p14="http://schemas.microsoft.com/office/powerpoint/2010/main" val="11700126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Presentación en pantalla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nelly buitrago</dc:creator>
  <cp:lastModifiedBy>nelly buitrago</cp:lastModifiedBy>
  <cp:revision>2</cp:revision>
  <dcterms:created xsi:type="dcterms:W3CDTF">2021-10-03T01:52:41Z</dcterms:created>
  <dcterms:modified xsi:type="dcterms:W3CDTF">2021-10-03T02:08:16Z</dcterms:modified>
</cp:coreProperties>
</file>