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6" r:id="rId4"/>
    <p:sldId id="258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3" autoAdjust="0"/>
    <p:restoredTop sz="94660"/>
  </p:normalViewPr>
  <p:slideViewPr>
    <p:cSldViewPr>
      <p:cViewPr varScale="1">
        <p:scale>
          <a:sx n="69" d="100"/>
          <a:sy n="69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2894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060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054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3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858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8035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10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10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521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205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010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A16C1-0B07-4A84-8C4D-4F756B7FA99F}" type="datetimeFigureOut">
              <a:rPr lang="es-CO" smtClean="0"/>
              <a:t>02/10/2021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04718-44F6-415C-BE62-BAE32FF9DA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17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876050" cy="6624736"/>
          </a:xfrm>
        </p:spPr>
      </p:pic>
    </p:spTree>
    <p:extLst>
      <p:ext uri="{BB962C8B-B14F-4D97-AF65-F5344CB8AC3E}">
        <p14:creationId xmlns:p14="http://schemas.microsoft.com/office/powerpoint/2010/main" val="206668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8064896" cy="536145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6" y="0"/>
            <a:ext cx="8957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9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5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1"/>
            <a:ext cx="4176464" cy="556513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76672"/>
            <a:ext cx="4176464" cy="55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1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6672"/>
            <a:ext cx="4056589" cy="576544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1"/>
            <a:ext cx="4176464" cy="57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24936" cy="5433467"/>
          </a:xfrm>
        </p:spPr>
      </p:pic>
    </p:spTree>
    <p:extLst>
      <p:ext uri="{BB962C8B-B14F-4D97-AF65-F5344CB8AC3E}">
        <p14:creationId xmlns:p14="http://schemas.microsoft.com/office/powerpoint/2010/main" val="118785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712968" cy="4320480"/>
          </a:xfrm>
        </p:spPr>
      </p:pic>
    </p:spTree>
    <p:extLst>
      <p:ext uri="{BB962C8B-B14F-4D97-AF65-F5344CB8AC3E}">
        <p14:creationId xmlns:p14="http://schemas.microsoft.com/office/powerpoint/2010/main" val="10886847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nelly buitrago</dc:creator>
  <cp:lastModifiedBy>nelly buitrago</cp:lastModifiedBy>
  <cp:revision>1</cp:revision>
  <dcterms:created xsi:type="dcterms:W3CDTF">2021-10-03T02:58:13Z</dcterms:created>
  <dcterms:modified xsi:type="dcterms:W3CDTF">2021-10-03T03:06:15Z</dcterms:modified>
</cp:coreProperties>
</file>