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Jua" panose="020B0604020202020204" charset="-127"/>
      <p:regular r:id="rId10"/>
    </p:embeddedFont>
    <p:embeddedFont>
      <p:font typeface="Quicksand Light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CEEE0-52F1-4F1F-B9CC-23E2AABEC3BA}">
  <a:tblStyle styleId="{53ACEEE0-52F1-4F1F-B9CC-23E2AABEC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r>
              <a:rPr lang="en" dirty="0" smtClean="0"/>
              <a:t>onversión de unidades de longitud </a:t>
            </a:r>
            <a:endParaRPr dirty="0"/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138675" y="3114175"/>
            <a:ext cx="6866700" cy="11772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loria Daniela Bonilla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1325" y="1276755"/>
            <a:ext cx="7501200" cy="3321900"/>
          </a:xfrm>
        </p:spPr>
        <p:txBody>
          <a:bodyPr numCol="2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En la Antigua Roma se definieron unidades de longitud para distancias mayores. Se definió la </a:t>
            </a:r>
            <a:r>
              <a:rPr lang="es-ES" dirty="0" smtClean="0">
                <a:solidFill>
                  <a:schemeClr val="tx1"/>
                </a:solidFill>
              </a:rPr>
              <a:t>milla como </a:t>
            </a:r>
            <a:r>
              <a:rPr lang="es-ES" dirty="0">
                <a:solidFill>
                  <a:schemeClr val="tx1"/>
                </a:solidFill>
              </a:rPr>
              <a:t>la distancia recorrida por una legión romana al dar 2000 </a:t>
            </a:r>
            <a:r>
              <a:rPr lang="es-ES" dirty="0" smtClean="0">
                <a:solidFill>
                  <a:schemeClr val="tx1"/>
                </a:solidFill>
              </a:rPr>
              <a:t>pasos. Una </a:t>
            </a:r>
            <a:r>
              <a:rPr lang="es-ES" dirty="0">
                <a:solidFill>
                  <a:schemeClr val="tx1"/>
                </a:solidFill>
              </a:rPr>
              <a:t>milla equivalía a ocho estadio y tres millas </a:t>
            </a:r>
            <a:r>
              <a:rPr lang="es-ES" dirty="0" smtClean="0">
                <a:solidFill>
                  <a:schemeClr val="tx1"/>
                </a:solidFill>
              </a:rPr>
              <a:t>correspondían </a:t>
            </a:r>
            <a:r>
              <a:rPr lang="es-ES" dirty="0">
                <a:solidFill>
                  <a:schemeClr val="tx1"/>
                </a:solidFill>
              </a:rPr>
              <a:t>aproximadamente a una </a:t>
            </a:r>
            <a:r>
              <a:rPr lang="es-ES" dirty="0" smtClean="0">
                <a:solidFill>
                  <a:schemeClr val="tx1"/>
                </a:solidFill>
              </a:rPr>
              <a:t>legua.</a:t>
            </a: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l"/>
            <a:r>
              <a:rPr lang="es-ES" dirty="0">
                <a:solidFill>
                  <a:schemeClr val="tx1"/>
                </a:solidFill>
              </a:rPr>
              <a:t>Durante siglos , cada nación definió sus propias unidades de longitud; en la mayoría de los casos, dos unidades llamadas de la misma manera en diferentes países representaban longitudes diferentes. Esto indujo la necesidad de definir un patrón de longitud </a:t>
            </a:r>
            <a:r>
              <a:rPr lang="es-ES" dirty="0" smtClean="0">
                <a:solidFill>
                  <a:schemeClr val="tx1"/>
                </a:solidFill>
              </a:rPr>
              <a:t>universal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s://upload.wikimedia.org/wikipedia/commons/thumb/1/14/Kilometre_definition.svg/200px-Kilometre_defini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82" y="1594624"/>
            <a:ext cx="2487264" cy="24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31125" y="638778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smtClean="0"/>
              <a:t>Conversión de unidades de longitud</a:t>
            </a:r>
            <a:endParaRPr sz="3200" dirty="0"/>
          </a:p>
        </p:txBody>
      </p:sp>
      <p:sp>
        <p:nvSpPr>
          <p:cNvPr id="1737" name="Google Shape;1737;p24"/>
          <p:cNvSpPr txBox="1">
            <a:spLocks noGrp="1"/>
          </p:cNvSpPr>
          <p:nvPr>
            <p:ph type="subTitle" idx="1"/>
          </p:nvPr>
        </p:nvSpPr>
        <p:spPr>
          <a:xfrm>
            <a:off x="821325" y="1381990"/>
            <a:ext cx="7501200" cy="317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s-ES" dirty="0" smtClean="0">
                <a:solidFill>
                  <a:srgbClr val="30394B"/>
                </a:solidFill>
              </a:rPr>
              <a:t> </a:t>
            </a:r>
            <a:r>
              <a:rPr lang="es-ES" dirty="0" smtClean="0">
                <a:solidFill>
                  <a:srgbClr val="00B0F0"/>
                </a:solidFill>
              </a:rPr>
              <a:t>definición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dirty="0" smtClean="0">
                <a:solidFill>
                  <a:srgbClr val="00B0F0"/>
                </a:solidFill>
              </a:rPr>
              <a:t>                   </a:t>
            </a:r>
            <a:r>
              <a:rPr lang="es-ES" dirty="0" smtClean="0">
                <a:solidFill>
                  <a:srgbClr val="30394B"/>
                </a:solidFill>
              </a:rPr>
              <a:t>  Una </a:t>
            </a:r>
            <a:r>
              <a:rPr lang="es-ES" dirty="0">
                <a:solidFill>
                  <a:srgbClr val="30394B"/>
                </a:solidFill>
              </a:rPr>
              <a:t>unidad de longitud es una cantidad estandarizada de longitud definida por convención. La longitud es una magnitud fundamental creada para medir la distancia entre dos </a:t>
            </a:r>
            <a:r>
              <a:rPr lang="es-ES" dirty="0" smtClean="0">
                <a:solidFill>
                  <a:srgbClr val="30394B"/>
                </a:solidFill>
              </a:rPr>
              <a:t>puntos</a:t>
            </a:r>
            <a:r>
              <a:rPr lang="es-ES" dirty="0">
                <a:solidFill>
                  <a:srgbClr val="30394B"/>
                </a:solidFill>
              </a:rPr>
              <a:t>.</a:t>
            </a:r>
            <a:r>
              <a:rPr lang="es-ES" dirty="0" smtClean="0">
                <a:solidFill>
                  <a:srgbClr val="30394B"/>
                </a:solidFill>
              </a:rPr>
              <a:t>​ </a:t>
            </a:r>
            <a:r>
              <a:rPr lang="es-ES" dirty="0">
                <a:solidFill>
                  <a:srgbClr val="30394B"/>
                </a:solidFill>
              </a:rPr>
              <a:t>Existen diversos sistemas de unidades para esta magnitud física; los más comúnmente usados son el Sistema Internacional de Unidades y el sistema anglosajón de unidades</a:t>
            </a:r>
            <a:r>
              <a:rPr lang="es-ES" dirty="0" smtClean="0">
                <a:solidFill>
                  <a:srgbClr val="30394B"/>
                </a:solidFill>
              </a:rPr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 smtClean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 smtClean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 smtClean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 smtClean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es-ES" dirty="0" smtClean="0">
              <a:solidFill>
                <a:srgbClr val="30394B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es-ES" dirty="0" smtClean="0">
                <a:solidFill>
                  <a:srgbClr val="30394B"/>
                </a:solidFill>
              </a:rPr>
              <a:t>Por </a:t>
            </a:r>
            <a:r>
              <a:rPr lang="es-ES" dirty="0">
                <a:solidFill>
                  <a:srgbClr val="30394B"/>
                </a:solidFill>
              </a:rPr>
              <a:t>ejemplo, para pasar 8 metros a yardas, sabiendo que un metro equivale a 1,093613  yardas, se multiplica 8 por 1,093613; lo que da por resultado 8,748904 yardas ya que si mides 9 yardas equivale 9,839805</a:t>
            </a:r>
            <a:endParaRPr dirty="0">
              <a:solidFill>
                <a:srgbClr val="30394B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lecha a la derecha con muesca 1"/>
          <p:cNvSpPr/>
          <p:nvPr/>
        </p:nvSpPr>
        <p:spPr>
          <a:xfrm rot="2310243">
            <a:off x="843851" y="2608117"/>
            <a:ext cx="893620" cy="384465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onversión de unidades de longitud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4" b="15476"/>
          <a:stretch/>
        </p:blipFill>
        <p:spPr bwMode="auto">
          <a:xfrm>
            <a:off x="3311839" y="2616755"/>
            <a:ext cx="3056604" cy="9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225" y="441349"/>
            <a:ext cx="7691400" cy="885645"/>
          </a:xfrm>
        </p:spPr>
        <p:txBody>
          <a:bodyPr/>
          <a:lstStyle/>
          <a:p>
            <a:r>
              <a:rPr lang="es-ES" dirty="0" smtClean="0"/>
              <a:t>tabla </a:t>
            </a:r>
            <a:r>
              <a:rPr lang="es-ES" dirty="0"/>
              <a:t>de prefijos del Sistema Internacional de Unidades</a:t>
            </a:r>
            <a:br>
              <a:rPr lang="es-E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1325" y="1449658"/>
            <a:ext cx="7596300" cy="3104391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Además de las equivalencias entre diferentes unidades de longitudes, la tabla de prefijos nos sacará de muchos apuros. Los prefijos nos permiten expresar cantidades muy grandes o muy pequeñas de una manera práctica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prefijos del sistema internacional de unida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2"/>
          <a:stretch/>
        </p:blipFill>
        <p:spPr bwMode="auto">
          <a:xfrm>
            <a:off x="922864" y="2227634"/>
            <a:ext cx="3427406" cy="2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fijos del sistema internacional de unida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8"/>
          <a:stretch/>
        </p:blipFill>
        <p:spPr bwMode="auto">
          <a:xfrm>
            <a:off x="4546190" y="2227634"/>
            <a:ext cx="3265737" cy="2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225" y="441350"/>
            <a:ext cx="7691400" cy="491338"/>
          </a:xfrm>
        </p:spPr>
        <p:txBody>
          <a:bodyPr/>
          <a:lstStyle/>
          <a:p>
            <a:r>
              <a:rPr lang="en-US" dirty="0" err="1" smtClean="0"/>
              <a:t>Conversión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unidades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6224" y="2021670"/>
            <a:ext cx="3361681" cy="444905"/>
          </a:xfrm>
        </p:spPr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1:</a:t>
            </a:r>
          </a:p>
          <a:p>
            <a:endParaRPr lang="en-U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2"/>
          </p:nvPr>
        </p:nvSpPr>
        <p:spPr>
          <a:xfrm>
            <a:off x="783770" y="2466575"/>
            <a:ext cx="3619181" cy="1959428"/>
          </a:xfrm>
        </p:spPr>
        <p:txBody>
          <a:bodyPr/>
          <a:lstStyle/>
          <a:p>
            <a:pPr algn="l"/>
            <a:r>
              <a:rPr lang="es-ES" sz="1100" dirty="0"/>
              <a:t>Usaremos la clásica regla de tres, teniendo en cuenta que 1 metro = 39,3701 pulgadas (in).</a:t>
            </a:r>
            <a:endParaRPr lang="en-US" sz="11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3"/>
          </p:nvPr>
        </p:nvSpPr>
        <p:spPr>
          <a:xfrm>
            <a:off x="4821463" y="2021670"/>
            <a:ext cx="3154564" cy="581730"/>
          </a:xfrm>
        </p:spPr>
        <p:txBody>
          <a:bodyPr/>
          <a:lstStyle/>
          <a:p>
            <a:r>
              <a:rPr lang="es-ES" dirty="0" smtClean="0"/>
              <a:t>Ejemplo 2</a:t>
            </a:r>
            <a:endParaRPr lang="en-U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4"/>
          </p:nvPr>
        </p:nvSpPr>
        <p:spPr>
          <a:xfrm>
            <a:off x="4460497" y="2523412"/>
            <a:ext cx="4016497" cy="710723"/>
          </a:xfrm>
        </p:spPr>
        <p:txBody>
          <a:bodyPr/>
          <a:lstStyle/>
          <a:p>
            <a:pPr algn="l"/>
            <a:r>
              <a:rPr lang="es-ES" sz="1050" dirty="0"/>
              <a:t>Para convertir a metros, usaremos un factor de conversión, teniendo en cuenta que: 1 pie es igual a 0,3048 metros.</a:t>
            </a:r>
            <a:endParaRPr lang="en-US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44707" y="1061680"/>
            <a:ext cx="59489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>
                <a:latin typeface="Quicksand Light" panose="020B0604020202020204" charset="0"/>
              </a:rPr>
              <a:t>Para convertir unidades, vamos a revisar 2 métodos:</a:t>
            </a:r>
          </a:p>
          <a:p>
            <a:r>
              <a:rPr lang="es-ES" sz="1200" dirty="0">
                <a:latin typeface="Quicksand Light" panose="020B0604020202020204" charset="0"/>
              </a:rPr>
              <a:t>Método de la regla de tres: este método es un clásico, lento pero seguro.</a:t>
            </a:r>
          </a:p>
          <a:p>
            <a:r>
              <a:rPr lang="es-ES" sz="1200" dirty="0">
                <a:latin typeface="Quicksand Light" panose="020B0604020202020204" charset="0"/>
              </a:rPr>
              <a:t>Método del factor de conversión: el factor de conversión es una fracción, en la cual el numerador, es igual al denominador.</a:t>
            </a:r>
          </a:p>
        </p:txBody>
      </p:sp>
      <p:pic>
        <p:nvPicPr>
          <p:cNvPr id="4098" name="Picture 2" descr="conversión de unidades de longitu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5" y="3177298"/>
            <a:ext cx="3944125" cy="6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nversión de unidades de longit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3" y="3277713"/>
            <a:ext cx="3593784" cy="5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/>
          <p:cNvSpPr/>
          <p:nvPr/>
        </p:nvSpPr>
        <p:spPr>
          <a:xfrm>
            <a:off x="4109206" y="445770"/>
            <a:ext cx="3924300" cy="2253887"/>
          </a:xfrm>
          <a:prstGeom prst="teardrop">
            <a:avLst>
              <a:gd name="adj" fmla="val 10941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accent2">
                    <a:lumMod val="75000"/>
                  </a:schemeClr>
                </a:solidFill>
                <a:latin typeface="Jua" panose="020B0604020202020204" charset="-127"/>
                <a:ea typeface="Jua" panose="020B0604020202020204" charset="-127"/>
              </a:rPr>
              <a:t>METODO2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5122" name="Picture 2" descr="Conversión de unidades de longitud | Método 2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9" b="14554"/>
          <a:stretch/>
        </p:blipFill>
        <p:spPr bwMode="auto">
          <a:xfrm>
            <a:off x="936474" y="3004457"/>
            <a:ext cx="5134882" cy="1547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0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129" y="1232150"/>
            <a:ext cx="7501200" cy="3321900"/>
          </a:xfrm>
        </p:spPr>
        <p:txBody>
          <a:bodyPr numCol="2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Si queremos pasar de una unidad a otra tenemos que: multiplicar (si es de una unidad mayor a otra menor) o dividir (si es de una unidad menor a otra mayor) por la unidad seguida de tantos ceros como lugares haya entre ellas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r>
              <a:rPr lang="es-ES" dirty="0"/>
              <a:t> </a:t>
            </a:r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/>
          </a:p>
          <a:p>
            <a:pPr algn="l"/>
            <a:endParaRPr lang="es-ES" dirty="0" smtClean="0"/>
          </a:p>
          <a:p>
            <a:pPr algn="l"/>
            <a:endParaRPr lang="es-ES" dirty="0"/>
          </a:p>
          <a:p>
            <a:pPr algn="l"/>
            <a:endParaRPr lang="es-ES" dirty="0" smtClean="0"/>
          </a:p>
          <a:p>
            <a:pPr algn="l"/>
            <a:endParaRPr lang="es-ES" dirty="0"/>
          </a:p>
          <a:p>
            <a:pPr algn="l"/>
            <a:endParaRPr lang="es-ES" dirty="0" smtClean="0"/>
          </a:p>
          <a:p>
            <a:pPr algn="l"/>
            <a:endParaRPr lang="es-ES" dirty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/>
          </a:p>
          <a:p>
            <a:pPr algn="just"/>
            <a:r>
              <a:rPr lang="es-ES" dirty="0" smtClean="0"/>
              <a:t>Entre </a:t>
            </a:r>
            <a:r>
              <a:rPr lang="es-ES" dirty="0"/>
              <a:t>los múltiplos del metro el más utilizado es el kilómetro que se utiliza para medir distancias entre ciudades o países.</a:t>
            </a:r>
          </a:p>
          <a:p>
            <a:pPr algn="just"/>
            <a:r>
              <a:rPr lang="es-ES" dirty="0"/>
              <a:t> </a:t>
            </a:r>
          </a:p>
          <a:p>
            <a:pPr algn="just"/>
            <a:r>
              <a:rPr lang="es-ES" dirty="0"/>
              <a:t>Entre los submúltiplos del metro el más utilizado es el centímetro y para medidas de más precisión utilizamos el milímetro.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dirty="0"/>
              <a:t> </a:t>
            </a:r>
          </a:p>
          <a:p>
            <a:pPr algn="l"/>
            <a:endParaRPr lang="en-US" dirty="0"/>
          </a:p>
        </p:txBody>
      </p:sp>
      <p:pic>
        <p:nvPicPr>
          <p:cNvPr id="6148" name="Picture 4" descr="Estrategia para realizar conversión de un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70" y="2758670"/>
            <a:ext cx="1916416" cy="17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78,9\, \textup{hm}\xrightarrow[]{\; \; \; \times 100\; \; \; }7890\, \textup{m}\xrightarrow[]{\; \; \; \times 100\; \; \; }789000\, \textup{cm}\xrightarrow[]{\; \div 100000 \; }7,89\, \textup{km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30" y="3221619"/>
            <a:ext cx="4951446" cy="3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87625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425</Words>
  <Application>Microsoft Office PowerPoint</Application>
  <PresentationFormat>Presentación en pantalla (16:9)</PresentationFormat>
  <Paragraphs>49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Jua</vt:lpstr>
      <vt:lpstr>Quicksand Light</vt:lpstr>
      <vt:lpstr>Nature Activities Binder by Slidesgo</vt:lpstr>
      <vt:lpstr>Conversión de unidades de longitud </vt:lpstr>
      <vt:lpstr>HISTORIA </vt:lpstr>
      <vt:lpstr>Conversión de unidades de longitud</vt:lpstr>
      <vt:lpstr>tabla de prefijos del Sistema Internacional de Unidades </vt:lpstr>
      <vt:lpstr>Conversión de unidades </vt:lpstr>
      <vt:lpstr>Presentación de PowerPoint</vt:lpstr>
      <vt:lpstr>Ejemplos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Conversión de unidades de longitud</dc:title>
  <dc:creator>Daniela Cardozo</dc:creator>
  <cp:lastModifiedBy>DANIELA CARDOZO RUBO</cp:lastModifiedBy>
  <cp:revision>13</cp:revision>
  <dcterms:modified xsi:type="dcterms:W3CDTF">2021-09-23T20:18:18Z</dcterms:modified>
</cp:coreProperties>
</file>