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1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9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9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6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18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2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7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7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4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3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37E47-AB95-4F53-9534-79ED534AEEF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35991-84BE-446A-B975-EDB1DF9408E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8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4301837" y="2558998"/>
            <a:ext cx="3560618" cy="5126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ADN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 rot="10800000" flipH="1" flipV="1">
            <a:off x="1136074" y="55420"/>
            <a:ext cx="3048000" cy="20504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chemeClr val="tx1"/>
                </a:solidFill>
              </a:rPr>
              <a:t>UNA HERBRA DE ARN PUEDE PESAR COMO UNA CADENA DE NUCLEOTIDOS EN CADA ESLABON DE CADENA 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135152" y="0"/>
            <a:ext cx="3186546" cy="196734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chemeClr val="tx1"/>
                </a:solidFill>
              </a:rPr>
              <a:t>EL ADN ES UN CONJUNTO DE MOLECULAS  QUE CONTIENE TODA LA INFORMACION GENETICA DEL SER VIVO 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3" name="Conector angular 12"/>
          <p:cNvCxnSpPr>
            <a:endCxn id="8" idx="0"/>
          </p:cNvCxnSpPr>
          <p:nvPr/>
        </p:nvCxnSpPr>
        <p:spPr>
          <a:xfrm>
            <a:off x="3818549" y="1679234"/>
            <a:ext cx="2263597" cy="8797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angular 19"/>
          <p:cNvCxnSpPr>
            <a:stCxn id="10" idx="3"/>
          </p:cNvCxnSpPr>
          <p:nvPr/>
        </p:nvCxnSpPr>
        <p:spPr>
          <a:xfrm rot="5400000">
            <a:off x="7320099" y="397522"/>
            <a:ext cx="12700" cy="2563425"/>
          </a:xfrm>
          <a:prstGeom prst="bentConnector4">
            <a:avLst>
              <a:gd name="adj1" fmla="val 163638"/>
              <a:gd name="adj2" fmla="val 542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dondear rectángulo de esquina diagonal 23"/>
          <p:cNvSpPr/>
          <p:nvPr/>
        </p:nvSpPr>
        <p:spPr>
          <a:xfrm>
            <a:off x="55418" y="3456709"/>
            <a:ext cx="3913910" cy="831273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chemeClr val="tx1"/>
                </a:solidFill>
              </a:rPr>
              <a:t>A TRAVEZ DEL ADN SE TRASMITEN LAS CARACTERISTICAS A LOS DECENDIENTES  TANTO LA REPRODUCCION COMO AXESUL COMO SEXUAL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7" name="Redondear rectángulo de esquina diagonal 26"/>
          <p:cNvSpPr/>
          <p:nvPr/>
        </p:nvSpPr>
        <p:spPr>
          <a:xfrm>
            <a:off x="8135152" y="3293288"/>
            <a:ext cx="3976255" cy="706581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chemeClr val="tx1"/>
                </a:solidFill>
              </a:rPr>
              <a:t>SI</a:t>
            </a:r>
            <a:r>
              <a:rPr lang="es-CO" dirty="0" smtClean="0"/>
              <a:t> </a:t>
            </a:r>
            <a:r>
              <a:rPr lang="es-CO" sz="1000" b="1" dirty="0" smtClean="0">
                <a:solidFill>
                  <a:schemeClr val="tx1"/>
                </a:solidFill>
              </a:rPr>
              <a:t>SE DIVIDEN LAS DOS PUEDEN SER UTILIZADAS COMO PATRON O MOLDE  PARA PRODUCIR UNA CADENA COMPLEMENTARIO 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35" name="Conector angular 34"/>
          <p:cNvCxnSpPr>
            <a:stCxn id="8" idx="1"/>
            <a:endCxn id="24" idx="3"/>
          </p:cNvCxnSpPr>
          <p:nvPr/>
        </p:nvCxnSpPr>
        <p:spPr>
          <a:xfrm rot="10800000" flipV="1">
            <a:off x="2012373" y="2815307"/>
            <a:ext cx="2289464" cy="64140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angular 36"/>
          <p:cNvCxnSpPr>
            <a:stCxn id="8" idx="3"/>
            <a:endCxn id="27" idx="3"/>
          </p:cNvCxnSpPr>
          <p:nvPr/>
        </p:nvCxnSpPr>
        <p:spPr>
          <a:xfrm>
            <a:off x="7862455" y="2815307"/>
            <a:ext cx="2260825" cy="47798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dondear rectángulo de esquina diagonal 37"/>
          <p:cNvSpPr/>
          <p:nvPr/>
        </p:nvSpPr>
        <p:spPr>
          <a:xfrm>
            <a:off x="1620982" y="5292436"/>
            <a:ext cx="3467100" cy="637309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chemeClr val="tx1"/>
                </a:solidFill>
              </a:rPr>
              <a:t>EXISTEN 4 TIPOS DE  ARN EL ARNM MENSAJERO, ARNT TRANSFERENCIA, ARNR RIBOSMOTICO Y EL ARNHN HETEROMNUCLEAR Y CADA UNO TIENE SU PROPIA FUNCION  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40" name="Conector angular 39"/>
          <p:cNvCxnSpPr>
            <a:stCxn id="24" idx="1"/>
            <a:endCxn id="38" idx="3"/>
          </p:cNvCxnSpPr>
          <p:nvPr/>
        </p:nvCxnSpPr>
        <p:spPr>
          <a:xfrm rot="16200000" flipH="1">
            <a:off x="2181225" y="4119129"/>
            <a:ext cx="1004454" cy="1342159"/>
          </a:xfrm>
          <a:prstGeom prst="bentConnector3">
            <a:avLst>
              <a:gd name="adj1" fmla="val 513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dondear rectángulo de esquina diagonal 41"/>
          <p:cNvSpPr/>
          <p:nvPr/>
        </p:nvSpPr>
        <p:spPr>
          <a:xfrm>
            <a:off x="7326449" y="5292436"/>
            <a:ext cx="3643746" cy="623455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chemeClr val="tx1"/>
                </a:solidFill>
              </a:rPr>
              <a:t>LOS AMINOACIDOS  CON NUMEROS VARIABLES  DAN LUGAR A PROTEINAS 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44" name="Conector angular 43"/>
          <p:cNvCxnSpPr>
            <a:stCxn id="27" idx="1"/>
            <a:endCxn id="42" idx="3"/>
          </p:cNvCxnSpPr>
          <p:nvPr/>
        </p:nvCxnSpPr>
        <p:spPr>
          <a:xfrm rot="5400000">
            <a:off x="8989518" y="4158673"/>
            <a:ext cx="1292567" cy="97495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5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727" y="207819"/>
            <a:ext cx="9407237" cy="665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61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102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11</cp:revision>
  <dcterms:created xsi:type="dcterms:W3CDTF">2021-08-30T00:42:18Z</dcterms:created>
  <dcterms:modified xsi:type="dcterms:W3CDTF">2021-08-30T02:10:21Z</dcterms:modified>
</cp:coreProperties>
</file>