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41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0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5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7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08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387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657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0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7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83827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975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CAC3D30-5C03-4135-A49A-6EC06D6C651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BA583E9-4CCF-4C74-81D9-8BF18ED469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GENERACION DE LAS CONICAS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DANIELA MONTEALEGRE 10-2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7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666206"/>
            <a:ext cx="10689771" cy="5512525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Una generatriz gira sobre un punto fijo creando un cono de revolución. Si el ángulo de intersección del plano con el cono es mayor al ángulo de </a:t>
            </a:r>
            <a:r>
              <a:rPr lang="es-MX" b="1" dirty="0"/>
              <a:t>generación</a:t>
            </a:r>
            <a:r>
              <a:rPr lang="es-MX" dirty="0"/>
              <a:t> del cono, obtendremos una elipse. ... Si el plano corta perpendicularmente al cono, obtendremos una </a:t>
            </a:r>
            <a:r>
              <a:rPr lang="es-MX" dirty="0" smtClean="0"/>
              <a:t>circunferencia</a:t>
            </a:r>
          </a:p>
          <a:p>
            <a:r>
              <a:rPr lang="es-MX" b="1" dirty="0" smtClean="0">
                <a:latin typeface="Bahnschrift Light" panose="020B0502040204020203" pitchFamily="34" charset="0"/>
              </a:rPr>
              <a:t>RESUMEN</a:t>
            </a:r>
          </a:p>
          <a:p>
            <a:pPr fontAlgn="base"/>
            <a:r>
              <a:rPr lang="es-MX" dirty="0"/>
              <a:t>Se establecen tres nuevas </a:t>
            </a:r>
            <a:r>
              <a:rPr lang="es-MX" dirty="0" err="1"/>
              <a:t>porpiedades</a:t>
            </a:r>
            <a:r>
              <a:rPr lang="es-MX" dirty="0"/>
              <a:t> generales de las cónicas:(1)Desplazando una cónica dada(elipse, </a:t>
            </a:r>
            <a:r>
              <a:rPr lang="es-MX" dirty="0" err="1"/>
              <a:t>parabola</a:t>
            </a:r>
            <a:r>
              <a:rPr lang="es-MX" dirty="0"/>
              <a:t> o </a:t>
            </a:r>
            <a:r>
              <a:rPr lang="es-MX" dirty="0" err="1"/>
              <a:t>hiperbola</a:t>
            </a:r>
            <a:r>
              <a:rPr lang="es-MX" dirty="0"/>
              <a:t>) perpendicularmente a sí misma una distancia proporcional a la raíz cubica de su radio de curvatura en cada punto, se genera otra cónica del mismo genero; (2) La </a:t>
            </a:r>
            <a:r>
              <a:rPr lang="es-MX" dirty="0" err="1"/>
              <a:t>raiz</a:t>
            </a:r>
            <a:r>
              <a:rPr lang="es-MX" dirty="0"/>
              <a:t> cúbica del radio de curvatura en cualquier punto de una cónica es proporcional a la distancia de dicho punto a cualquier de los ejes principales de la cónica, tomado perpendicularmente a ella; (3) Unicidad: la </a:t>
            </a:r>
            <a:r>
              <a:rPr lang="es-MX" dirty="0" err="1"/>
              <a:t>raiz</a:t>
            </a:r>
            <a:r>
              <a:rPr lang="es-MX" dirty="0"/>
              <a:t> cúbica(o </a:t>
            </a:r>
            <a:r>
              <a:rPr lang="es-MX" dirty="0" err="1"/>
              <a:t>porporcional</a:t>
            </a:r>
            <a:r>
              <a:rPr lang="es-MX" dirty="0"/>
              <a:t> a ella) es la única función para la que se pueden enunciar tales propiedades, Formuladas y demostradas estas tres propiedades, partiendo de cualquier cónica concreta (cónica base) y tomando la constante de proporcionalidad K como parámetro, se genera una familia de </a:t>
            </a:r>
            <a:r>
              <a:rPr lang="es-MX" dirty="0" err="1"/>
              <a:t>conicas</a:t>
            </a:r>
            <a:r>
              <a:rPr lang="es-MX" dirty="0"/>
              <a:t> de su género. Apilando estas cónicas en el espacio </a:t>
            </a:r>
            <a:r>
              <a:rPr lang="es-MX" dirty="0" err="1"/>
              <a:t>tridimensinal</a:t>
            </a:r>
            <a:r>
              <a:rPr lang="es-MX" dirty="0"/>
              <a:t> se definen diferentes superficies;</a:t>
            </a:r>
          </a:p>
          <a:p>
            <a:pPr fontAlgn="base"/>
            <a:r>
              <a:rPr lang="es-MX" dirty="0"/>
              <a:t>si una de las coordenadas cartesianas se hace proporcional a K, estas superficies resultan ser regladas, lo cual facilita grandemente sus aplicaciones constructivas.</a:t>
            </a:r>
          </a:p>
          <a:p>
            <a:pPr fontAlgn="base"/>
            <a:r>
              <a:rPr lang="es-MX" dirty="0"/>
              <a:t>Se obtienen las ecuaciones paramétricas de los </a:t>
            </a:r>
            <a:r>
              <a:rPr lang="es-MX" dirty="0" err="1"/>
              <a:t>tetraedroides</a:t>
            </a:r>
            <a:r>
              <a:rPr lang="es-MX" dirty="0"/>
              <a:t> generalizados a partir del radio de </a:t>
            </a:r>
            <a:r>
              <a:rPr lang="es-MX" dirty="0" err="1"/>
              <a:t>covertua</a:t>
            </a:r>
            <a:r>
              <a:rPr lang="es-MX" dirty="0"/>
              <a:t> de la cónica base y se representan gráficamente, eligiendo puntos de vista para una buena visualización. Se estudian algunas de sus propiedades geométricas útiles en aplicaciones y se proponen distintas ideas de aplicación para su posible desarrollo</a:t>
            </a:r>
          </a:p>
          <a:p>
            <a:pPr marL="0" indent="0">
              <a:buNone/>
            </a:pPr>
            <a:endParaRPr lang="en-US" b="1" dirty="0"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5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96400" y="640080"/>
            <a:ext cx="2432304" cy="1645920"/>
          </a:xfrm>
        </p:spPr>
        <p:txBody>
          <a:bodyPr/>
          <a:lstStyle/>
          <a:p>
            <a:r>
              <a:rPr lang="es-CO" dirty="0" smtClean="0"/>
              <a:t>CURVAS  CONICAS</a:t>
            </a:r>
            <a:endParaRPr lang="en-U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5353" y="237744"/>
            <a:ext cx="8014064" cy="6382512"/>
          </a:xfrm>
        </p:spPr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078685" y="2285999"/>
            <a:ext cx="2939143" cy="4062549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s-MX" dirty="0"/>
              <a:t>Las curvas cónicas propiamente dichas son tres </a:t>
            </a:r>
            <a:r>
              <a:rPr lang="es-MX" b="1" dirty="0"/>
              <a:t>Elipse</a:t>
            </a:r>
            <a:r>
              <a:rPr lang="es-MX" dirty="0"/>
              <a:t>, </a:t>
            </a:r>
            <a:r>
              <a:rPr lang="es-MX" b="1" dirty="0"/>
              <a:t>Parábola</a:t>
            </a:r>
            <a:r>
              <a:rPr lang="es-MX" dirty="0"/>
              <a:t> e </a:t>
            </a:r>
            <a:r>
              <a:rPr lang="es-MX" b="1" dirty="0"/>
              <a:t>Hipérbola</a:t>
            </a:r>
            <a:r>
              <a:rPr lang="es-MX" dirty="0"/>
              <a:t>.</a:t>
            </a:r>
          </a:p>
          <a:p>
            <a:pPr fontAlgn="base"/>
            <a:r>
              <a:rPr lang="es-MX" dirty="0"/>
              <a:t>La </a:t>
            </a:r>
            <a:r>
              <a:rPr lang="es-MX" b="1" dirty="0"/>
              <a:t>Elipse</a:t>
            </a:r>
            <a:r>
              <a:rPr lang="es-MX" dirty="0"/>
              <a:t> se genera cuando el plano α es oblicuo respecto al eje, y corta a todas las generatrices.</a:t>
            </a:r>
          </a:p>
          <a:p>
            <a:pPr fontAlgn="base"/>
            <a:r>
              <a:rPr lang="es-MX" dirty="0"/>
              <a:t>La </a:t>
            </a:r>
            <a:r>
              <a:rPr lang="es-MX" b="1" dirty="0"/>
              <a:t>Parábola</a:t>
            </a:r>
            <a:r>
              <a:rPr lang="es-MX" dirty="0"/>
              <a:t> se genera cuando el plano a es paralelo a </a:t>
            </a:r>
            <a:r>
              <a:rPr lang="es-MX" b="1" dirty="0"/>
              <a:t>una</a:t>
            </a:r>
            <a:r>
              <a:rPr lang="es-MX" dirty="0"/>
              <a:t> generatriz.</a:t>
            </a:r>
          </a:p>
          <a:p>
            <a:pPr fontAlgn="base"/>
            <a:r>
              <a:rPr lang="es-MX" dirty="0"/>
              <a:t>La </a:t>
            </a:r>
            <a:r>
              <a:rPr lang="es-MX" b="1" dirty="0"/>
              <a:t>Hipérbola</a:t>
            </a:r>
            <a:r>
              <a:rPr lang="es-MX" dirty="0"/>
              <a:t> se genera cuando el plano a es paralelo a </a:t>
            </a:r>
            <a:r>
              <a:rPr lang="es-MX" b="1" dirty="0"/>
              <a:t>dos</a:t>
            </a:r>
            <a:r>
              <a:rPr lang="es-MX" dirty="0"/>
              <a:t> generatrices. Por cuestiones didácticas y de mejor comprensión, se suele representar utilizando un plano a paralelo al eje de la superficie cónica de revolución</a:t>
            </a:r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785" y="1946366"/>
            <a:ext cx="7455626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45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26</TotalTime>
  <Words>44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Algerian</vt:lpstr>
      <vt:lpstr>Bahnschrift Light</vt:lpstr>
      <vt:lpstr>Century Gothic</vt:lpstr>
      <vt:lpstr>Garamond</vt:lpstr>
      <vt:lpstr>Savon</vt:lpstr>
      <vt:lpstr>GENERACION DE LAS CONICAS</vt:lpstr>
      <vt:lpstr>Presentación de PowerPoint</vt:lpstr>
      <vt:lpstr>CURVAS  CONICAS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GENERACION DE LAS CONICAS</dc:title>
  <dc:creator>Usuario de Windows</dc:creator>
  <cp:lastModifiedBy>Usuario de Windows</cp:lastModifiedBy>
  <cp:revision>3</cp:revision>
  <dcterms:created xsi:type="dcterms:W3CDTF">2021-09-23T17:31:16Z</dcterms:created>
  <dcterms:modified xsi:type="dcterms:W3CDTF">2021-09-23T17:57:54Z</dcterms:modified>
</cp:coreProperties>
</file>