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651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2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505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285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888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838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858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946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60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71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96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525B-8EAB-4487-AC39-885D68438D42}" type="datetimeFigureOut">
              <a:rPr lang="es-CO" smtClean="0"/>
              <a:t>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BDEA4-BD54-46CF-8706-1227721D24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615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972" t="1714" r="1972" b="304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6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972" t="1714" r="1972" b="304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50841"/>
              </p:ext>
            </p:extLst>
          </p:nvPr>
        </p:nvGraphicFramePr>
        <p:xfrm>
          <a:off x="1680754" y="1005115"/>
          <a:ext cx="7463246" cy="578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5">
                  <a:extLst>
                    <a:ext uri="{9D8B030D-6E8A-4147-A177-3AD203B41FA5}">
                      <a16:colId xmlns:a16="http://schemas.microsoft.com/office/drawing/2014/main" val="1821482955"/>
                    </a:ext>
                  </a:extLst>
                </a:gridCol>
                <a:gridCol w="1881051">
                  <a:extLst>
                    <a:ext uri="{9D8B030D-6E8A-4147-A177-3AD203B41FA5}">
                      <a16:colId xmlns:a16="http://schemas.microsoft.com/office/drawing/2014/main" val="1314268345"/>
                    </a:ext>
                  </a:extLst>
                </a:gridCol>
                <a:gridCol w="1854926">
                  <a:extLst>
                    <a:ext uri="{9D8B030D-6E8A-4147-A177-3AD203B41FA5}">
                      <a16:colId xmlns:a16="http://schemas.microsoft.com/office/drawing/2014/main" val="3494781128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3664619063"/>
                    </a:ext>
                  </a:extLst>
                </a:gridCol>
              </a:tblGrid>
              <a:tr h="559343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997271"/>
                  </a:ext>
                </a:extLst>
              </a:tr>
              <a:tr h="930548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942872"/>
                  </a:ext>
                </a:extLst>
              </a:tr>
              <a:tr h="837906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098704"/>
                  </a:ext>
                </a:extLst>
              </a:tr>
              <a:tr h="559819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51638"/>
                  </a:ext>
                </a:extLst>
              </a:tr>
              <a:tr h="917706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17817"/>
                  </a:ext>
                </a:extLst>
              </a:tr>
              <a:tr h="1130508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36019"/>
                  </a:ext>
                </a:extLst>
              </a:tr>
              <a:tr h="851312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21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7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HP-PC</dc:creator>
  <cp:lastModifiedBy>HP-PC</cp:lastModifiedBy>
  <cp:revision>2</cp:revision>
  <dcterms:created xsi:type="dcterms:W3CDTF">2021-09-09T12:22:51Z</dcterms:created>
  <dcterms:modified xsi:type="dcterms:W3CDTF">2021-09-09T12:39:41Z</dcterms:modified>
</cp:coreProperties>
</file>