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13"/>
  </p:notesMasterIdLst>
  <p:handoutMasterIdLst>
    <p:handoutMasterId r:id="rId14"/>
  </p:handoutMasterIdLst>
  <p:sldIdLst>
    <p:sldId id="256" r:id="rId5"/>
    <p:sldId id="257" r:id="rId6"/>
    <p:sldId id="258" r:id="rId7"/>
    <p:sldId id="265" r:id="rId8"/>
    <p:sldId id="259" r:id="rId9"/>
    <p:sldId id="260" r:id="rId10"/>
    <p:sldId id="263" r:id="rId11"/>
    <p:sldId id="264" r:id="rId1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54" y="84"/>
      </p:cViewPr>
      <p:guideLst/>
    </p:cSldViewPr>
  </p:slideViewPr>
  <p:notesTextViewPr>
    <p:cViewPr>
      <p:scale>
        <a:sx n="1" d="1"/>
        <a:sy n="1" d="1"/>
      </p:scale>
      <p:origin x="0" y="0"/>
    </p:cViewPr>
  </p:notesTextViewPr>
  <p:notesViewPr>
    <p:cSldViewPr snapToGrid="0">
      <p:cViewPr varScale="1">
        <p:scale>
          <a:sx n="86" d="100"/>
          <a:sy n="86" d="100"/>
        </p:scale>
        <p:origin x="300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DF9D239C-1190-43A9-AE2F-2A428BF78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 xmlns:a16="http://schemas.microsoft.com/office/drawing/2014/main" id="{CCAC6CE9-384C-4E83-A2DA-DEBAE16419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89F477-2BDD-4626-A63E-63E474AB0704}" type="datetimeFigureOut">
              <a:rPr lang="es-ES" smtClean="0"/>
              <a:t>27/05/2021</a:t>
            </a:fld>
            <a:endParaRPr lang="es-ES"/>
          </a:p>
        </p:txBody>
      </p:sp>
      <p:sp>
        <p:nvSpPr>
          <p:cNvPr id="4" name="Marcador de pie de página 3">
            <a:extLst>
              <a:ext uri="{FF2B5EF4-FFF2-40B4-BE49-F238E27FC236}">
                <a16:creationId xmlns="" xmlns:a16="http://schemas.microsoft.com/office/drawing/2014/main" id="{78772BCF-F8C0-48E5-BCA9-5E1D271920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 xmlns:a16="http://schemas.microsoft.com/office/drawing/2014/main" id="{60D634DB-2A2B-49F2-A29E-1FE446F9BF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537EA4-D327-44B5-9754-F695353D097E}" type="slidenum">
              <a:rPr lang="es-ES" smtClean="0"/>
              <a:t>‹Nº›</a:t>
            </a:fld>
            <a:endParaRPr lang="es-ES"/>
          </a:p>
        </p:txBody>
      </p:sp>
    </p:spTree>
    <p:extLst>
      <p:ext uri="{BB962C8B-B14F-4D97-AF65-F5344CB8AC3E}">
        <p14:creationId xmlns:p14="http://schemas.microsoft.com/office/powerpoint/2010/main" val="394852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3A8D7-F291-40E8-82E2-9D068E3C320E}" type="datetimeFigureOut">
              <a:rPr lang="es-ES" smtClean="0"/>
              <a:t>27/05/2021</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endParaRPr lang="es-ES" dirty="0"/>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E6B04-FF94-4824-8AC7-B357DFA5D20C}" type="slidenum">
              <a:rPr lang="es-ES" smtClean="0"/>
              <a:t>‹Nº›</a:t>
            </a:fld>
            <a:endParaRPr lang="es-ES" dirty="0"/>
          </a:p>
        </p:txBody>
      </p:sp>
    </p:spTree>
    <p:extLst>
      <p:ext uri="{BB962C8B-B14F-4D97-AF65-F5344CB8AC3E}">
        <p14:creationId xmlns:p14="http://schemas.microsoft.com/office/powerpoint/2010/main" val="29740963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1</a:t>
            </a:fld>
            <a:endParaRPr lang="es-ES"/>
          </a:p>
        </p:txBody>
      </p:sp>
    </p:spTree>
    <p:extLst>
      <p:ext uri="{BB962C8B-B14F-4D97-AF65-F5344CB8AC3E}">
        <p14:creationId xmlns:p14="http://schemas.microsoft.com/office/powerpoint/2010/main" val="207492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2</a:t>
            </a:fld>
            <a:endParaRPr lang="es-ES"/>
          </a:p>
        </p:txBody>
      </p:sp>
    </p:spTree>
    <p:extLst>
      <p:ext uri="{BB962C8B-B14F-4D97-AF65-F5344CB8AC3E}">
        <p14:creationId xmlns:p14="http://schemas.microsoft.com/office/powerpoint/2010/main" val="399963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3</a:t>
            </a:fld>
            <a:endParaRPr lang="es-ES"/>
          </a:p>
        </p:txBody>
      </p:sp>
    </p:spTree>
    <p:extLst>
      <p:ext uri="{BB962C8B-B14F-4D97-AF65-F5344CB8AC3E}">
        <p14:creationId xmlns:p14="http://schemas.microsoft.com/office/powerpoint/2010/main" val="327874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5</a:t>
            </a:fld>
            <a:endParaRPr lang="es-ES"/>
          </a:p>
        </p:txBody>
      </p:sp>
    </p:spTree>
    <p:extLst>
      <p:ext uri="{BB962C8B-B14F-4D97-AF65-F5344CB8AC3E}">
        <p14:creationId xmlns:p14="http://schemas.microsoft.com/office/powerpoint/2010/main" val="1876797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6</a:t>
            </a:fld>
            <a:endParaRPr lang="es-ES"/>
          </a:p>
        </p:txBody>
      </p:sp>
    </p:spTree>
    <p:extLst>
      <p:ext uri="{BB962C8B-B14F-4D97-AF65-F5344CB8AC3E}">
        <p14:creationId xmlns:p14="http://schemas.microsoft.com/office/powerpoint/2010/main" val="123628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7</a:t>
            </a:fld>
            <a:endParaRPr lang="es-ES"/>
          </a:p>
        </p:txBody>
      </p:sp>
    </p:spTree>
    <p:extLst>
      <p:ext uri="{BB962C8B-B14F-4D97-AF65-F5344CB8AC3E}">
        <p14:creationId xmlns:p14="http://schemas.microsoft.com/office/powerpoint/2010/main" val="130582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8</a:t>
            </a:fld>
            <a:endParaRPr lang="es-ES"/>
          </a:p>
        </p:txBody>
      </p:sp>
    </p:spTree>
    <p:extLst>
      <p:ext uri="{BB962C8B-B14F-4D97-AF65-F5344CB8AC3E}">
        <p14:creationId xmlns:p14="http://schemas.microsoft.com/office/powerpoint/2010/main" val="323493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777464" y="802298"/>
            <a:ext cx="8637073" cy="2541431"/>
          </a:xfrm>
        </p:spPr>
        <p:txBody>
          <a:bodyPr bIns="0" rtlCol="0" anchor="b">
            <a:normAutofit/>
          </a:bodyPr>
          <a:lstStyle>
            <a:lvl1pPr algn="l">
              <a:defRPr sz="6600"/>
            </a:lvl1pPr>
          </a:lstStyle>
          <a:p>
            <a:pPr rtl="0"/>
            <a:r>
              <a:rPr lang="es-ES" noProof="0" smtClean="0"/>
              <a:t>Haga clic para modificar el estilo de título del patrón</a:t>
            </a:r>
            <a:endParaRPr lang="es-ES" noProof="0"/>
          </a:p>
        </p:txBody>
      </p:sp>
      <p:sp>
        <p:nvSpPr>
          <p:cNvPr id="3" name="Subtítulo 2"/>
          <p:cNvSpPr>
            <a:spLocks noGrp="1"/>
          </p:cNvSpPr>
          <p:nvPr>
            <p:ph type="subTitle" idx="1"/>
          </p:nvPr>
        </p:nvSpPr>
        <p:spPr>
          <a:xfrm>
            <a:off x="1777464"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a:p>
        </p:txBody>
      </p:sp>
      <p:sp>
        <p:nvSpPr>
          <p:cNvPr id="4" name="Marcador de fecha 3"/>
          <p:cNvSpPr>
            <a:spLocks noGrp="1"/>
          </p:cNvSpPr>
          <p:nvPr>
            <p:ph type="dt" sz="half" idx="10"/>
          </p:nvPr>
        </p:nvSpPr>
        <p:spPr>
          <a:xfrm>
            <a:off x="6913821" y="6370429"/>
            <a:ext cx="3500715" cy="309201"/>
          </a:xfrm>
        </p:spPr>
        <p:txBody>
          <a:bodyPr rtlCol="0"/>
          <a:lstStyle/>
          <a:p>
            <a:pPr rtl="0"/>
            <a:fld id="{0E7F622B-E6B4-4F80-8BBF-81F0DC9806D7}" type="datetime1">
              <a:rPr lang="es-ES" noProof="0" smtClean="0"/>
              <a:t>27/05/2021</a:t>
            </a:fld>
            <a:endParaRPr lang="es-ES" noProof="0"/>
          </a:p>
        </p:txBody>
      </p:sp>
      <p:sp>
        <p:nvSpPr>
          <p:cNvPr id="5" name="Marcador de pie de página 4"/>
          <p:cNvSpPr>
            <a:spLocks noGrp="1"/>
          </p:cNvSpPr>
          <p:nvPr>
            <p:ph type="ftr" sz="quarter" idx="11"/>
          </p:nvPr>
        </p:nvSpPr>
        <p:spPr>
          <a:xfrm>
            <a:off x="1777464" y="6370430"/>
            <a:ext cx="4973915" cy="309201"/>
          </a:xfrm>
        </p:spPr>
        <p:txBody>
          <a:bodyPr rtlCol="0"/>
          <a:lstStyle/>
          <a:p>
            <a:pPr rtl="0"/>
            <a:r>
              <a:rPr lang="es-ES" noProof="0"/>
              <a:t>Agregue un pie de página aquí</a:t>
            </a:r>
          </a:p>
        </p:txBody>
      </p:sp>
      <p:cxnSp>
        <p:nvCxnSpPr>
          <p:cNvPr id="15" name="Conector recto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leyenda">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upo 7"/>
          <p:cNvGrpSpPr/>
          <p:nvPr/>
        </p:nvGrpSpPr>
        <p:grpSpPr>
          <a:xfrm>
            <a:off x="7477387" y="482170"/>
            <a:ext cx="4074533" cy="5149101"/>
            <a:chOff x="7477387" y="482170"/>
            <a:chExt cx="4074533" cy="5149101"/>
          </a:xfrm>
        </p:grpSpPr>
        <p:sp>
          <p:nvSpPr>
            <p:cNvPr id="18" name="Rectángulo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ángulo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ítulo 1"/>
          <p:cNvSpPr>
            <a:spLocks noGrp="1"/>
          </p:cNvSpPr>
          <p:nvPr>
            <p:ph type="title"/>
          </p:nvPr>
        </p:nvSpPr>
        <p:spPr>
          <a:xfrm>
            <a:off x="1451206" y="1129513"/>
            <a:ext cx="5532328" cy="1830584"/>
          </a:xfrm>
        </p:spPr>
        <p:txBody>
          <a:bodyPr rtlCol="0" anchor="b">
            <a:normAutofit/>
          </a:bodyPr>
          <a:lstStyle>
            <a:lvl1pPr>
              <a:defRPr sz="3200"/>
            </a:lvl1pPr>
          </a:lstStyle>
          <a:p>
            <a:pPr rtl="0"/>
            <a:r>
              <a:rPr lang="es-ES" noProof="0" smtClean="0"/>
              <a:t>Haga clic para modificar el estilo de título del patrón</a:t>
            </a:r>
            <a:endParaRPr lang="es-ES" noProof="0"/>
          </a:p>
        </p:txBody>
      </p:sp>
      <p:sp>
        <p:nvSpPr>
          <p:cNvPr id="3" name="Marcador de posición de imagen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a:xfrm>
            <a:off x="7236069" y="6332578"/>
            <a:ext cx="4315852" cy="320123"/>
          </a:xfrm>
        </p:spPr>
        <p:txBody>
          <a:bodyPr rtlCol="0"/>
          <a:lstStyle>
            <a:lvl1pPr algn="r">
              <a:defRPr/>
            </a:lvl1pPr>
          </a:lstStyle>
          <a:p>
            <a:pPr rtl="0"/>
            <a:fld id="{97D87636-8F03-4ABF-A4F8-50139785D1FF}" type="datetime1">
              <a:rPr lang="es-ES" noProof="0" smtClean="0"/>
              <a:t>27/05/2021</a:t>
            </a:fld>
            <a:endParaRPr lang="es-ES" noProof="0"/>
          </a:p>
        </p:txBody>
      </p:sp>
      <p:sp>
        <p:nvSpPr>
          <p:cNvPr id="6" name="Marcador de pie de página 5"/>
          <p:cNvSpPr>
            <a:spLocks noGrp="1"/>
          </p:cNvSpPr>
          <p:nvPr>
            <p:ph type="ftr" sz="quarter" idx="11"/>
          </p:nvPr>
        </p:nvSpPr>
        <p:spPr>
          <a:xfrm>
            <a:off x="1447382" y="6332578"/>
            <a:ext cx="5541004" cy="320931"/>
          </a:xfrm>
        </p:spPr>
        <p:txBody>
          <a:bodyPr rtlCol="0"/>
          <a:lstStyle/>
          <a:p>
            <a:pPr rtl="0"/>
            <a:r>
              <a:rPr lang="es-ES" noProof="0"/>
              <a:t>Agregue un pie de página aquí</a:t>
            </a:r>
          </a:p>
        </p:txBody>
      </p:sp>
      <p:cxnSp>
        <p:nvCxnSpPr>
          <p:cNvPr id="31" name="Conector recto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p:txBody>
          <a:bodyPr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EFF45FF8-8742-4901-8D0E-C0713086BBD9}" type="datetime1">
              <a:rPr lang="es-ES" noProof="0" smtClean="0"/>
              <a:t>27/05/2021</a:t>
            </a:fld>
            <a:endParaRPr lang="es-ES" noProof="0"/>
          </a:p>
        </p:txBody>
      </p:sp>
      <p:sp>
        <p:nvSpPr>
          <p:cNvPr id="5" name="Marcador de pie de página 4"/>
          <p:cNvSpPr>
            <a:spLocks noGrp="1"/>
          </p:cNvSpPr>
          <p:nvPr>
            <p:ph type="ftr" sz="quarter" idx="11"/>
          </p:nvPr>
        </p:nvSpPr>
        <p:spPr/>
        <p:txBody>
          <a:bodyPr rtlCol="0"/>
          <a:lstStyle/>
          <a:p>
            <a:pPr rtl="0"/>
            <a:r>
              <a:rPr lang="es-ES" noProof="0"/>
              <a:t>Agregue un pie de página aquí</a:t>
            </a:r>
          </a:p>
        </p:txBody>
      </p:sp>
      <p:cxnSp>
        <p:nvCxnSpPr>
          <p:cNvPr id="33" name="Conector recto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ítulo 5">
            <a:extLst>
              <a:ext uri="{FF2B5EF4-FFF2-40B4-BE49-F238E27FC236}">
                <a16:creationId xmlns="" xmlns:a16="http://schemas.microsoft.com/office/drawing/2014/main" id="{C414FF1F-6558-4E39-87DB-276E44F5477C}"/>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74423" y="1756130"/>
            <a:ext cx="8643154" cy="1887950"/>
          </a:xfrm>
        </p:spPr>
        <p:txBody>
          <a:bodyPr rtlCol="0" anchor="b">
            <a:normAutofit/>
          </a:bodyPr>
          <a:lstStyle>
            <a:lvl1pPr algn="l">
              <a:defRPr sz="3600"/>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hasCustomPrompt="1"/>
          </p:nvPr>
        </p:nvSpPr>
        <p:spPr>
          <a:xfrm>
            <a:off x="1780777"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01995A53-3E49-4F2C-A8F9-FE8CCAEAEA7C}" type="datetime1">
              <a:rPr lang="es-ES" noProof="0" smtClean="0"/>
              <a:t>27/05/2021</a:t>
            </a:fld>
            <a:endParaRPr lang="es-ES" noProof="0"/>
          </a:p>
        </p:txBody>
      </p:sp>
      <p:sp>
        <p:nvSpPr>
          <p:cNvPr id="5" name="Marcador de pie de página 4"/>
          <p:cNvSpPr>
            <a:spLocks noGrp="1"/>
          </p:cNvSpPr>
          <p:nvPr>
            <p:ph type="ftr" sz="quarter" idx="11"/>
          </p:nvPr>
        </p:nvSpPr>
        <p:spPr/>
        <p:txBody>
          <a:bodyPr rtlCol="0"/>
          <a:lstStyle/>
          <a:p>
            <a:pPr rtl="0"/>
            <a:r>
              <a:rPr lang="es-ES" noProof="0"/>
              <a:t>Agregue un pie de página aquí</a:t>
            </a:r>
          </a:p>
        </p:txBody>
      </p:sp>
      <p:cxnSp>
        <p:nvCxnSpPr>
          <p:cNvPr id="15" name="Conector recto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posición de contenido 2"/>
          <p:cNvSpPr>
            <a:spLocks noGrp="1"/>
          </p:cNvSpPr>
          <p:nvPr>
            <p:ph sz="half" idx="1" hasCustomPrompt="1"/>
          </p:nvPr>
        </p:nvSpPr>
        <p:spPr>
          <a:xfrm>
            <a:off x="1292239" y="2161853"/>
            <a:ext cx="4645152" cy="344859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hasCustomPrompt="1"/>
          </p:nvPr>
        </p:nvSpPr>
        <p:spPr>
          <a:xfrm>
            <a:off x="6258679" y="2168318"/>
            <a:ext cx="4645152" cy="344152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D6E03627-6263-414B-B952-C81F45D1288D}" type="datetime1">
              <a:rPr lang="es-ES" noProof="0" smtClean="0"/>
              <a:t>27/05/2021</a:t>
            </a:fld>
            <a:endParaRPr lang="es-ES" noProof="0"/>
          </a:p>
        </p:txBody>
      </p:sp>
      <p:sp>
        <p:nvSpPr>
          <p:cNvPr id="6" name="Marcador de pie de página 5"/>
          <p:cNvSpPr>
            <a:spLocks noGrp="1"/>
          </p:cNvSpPr>
          <p:nvPr>
            <p:ph type="ftr" sz="quarter" idx="11"/>
          </p:nvPr>
        </p:nvSpPr>
        <p:spPr/>
        <p:txBody>
          <a:bodyPr rtlCol="0"/>
          <a:lstStyle/>
          <a:p>
            <a:pPr rtl="0"/>
            <a:r>
              <a:rPr lang="es-ES" noProof="0"/>
              <a:t>Agregue un pie de página aquí</a:t>
            </a:r>
          </a:p>
        </p:txBody>
      </p:sp>
      <p:cxnSp>
        <p:nvCxnSpPr>
          <p:cNvPr id="9" name="Conector recto 8">
            <a:extLst>
              <a:ext uri="{FF2B5EF4-FFF2-40B4-BE49-F238E27FC236}">
                <a16:creationId xmlns=""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ítulo 6">
            <a:extLst>
              <a:ext uri="{FF2B5EF4-FFF2-40B4-BE49-F238E27FC236}">
                <a16:creationId xmlns="" xmlns:a16="http://schemas.microsoft.com/office/drawing/2014/main" id="{2F96D46B-C1B8-46AB-87DF-61A8058B1F42}"/>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posición de texto 2"/>
          <p:cNvSpPr>
            <a:spLocks noGrp="1"/>
          </p:cNvSpPr>
          <p:nvPr>
            <p:ph type="body" idx="1" hasCustomPrompt="1"/>
          </p:nvPr>
        </p:nvSpPr>
        <p:spPr>
          <a:xfrm>
            <a:off x="1287315" y="1950795"/>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p:cNvSpPr>
            <a:spLocks noGrp="1"/>
          </p:cNvSpPr>
          <p:nvPr>
            <p:ph sz="half" idx="2" hasCustomPrompt="1"/>
          </p:nvPr>
        </p:nvSpPr>
        <p:spPr>
          <a:xfrm>
            <a:off x="1287315" y="2755515"/>
            <a:ext cx="4645152" cy="2644457"/>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252486" y="1954249"/>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52486" y="2752737"/>
            <a:ext cx="4645152" cy="263737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0CBF822C-B2F2-4DB2-B61E-64497095D021}" type="datetime1">
              <a:rPr lang="es-ES" noProof="0" smtClean="0"/>
              <a:t>27/05/2021</a:t>
            </a:fld>
            <a:endParaRPr lang="es-ES" noProof="0"/>
          </a:p>
        </p:txBody>
      </p:sp>
      <p:sp>
        <p:nvSpPr>
          <p:cNvPr id="8" name="Marcador de pie de página 7"/>
          <p:cNvSpPr>
            <a:spLocks noGrp="1"/>
          </p:cNvSpPr>
          <p:nvPr>
            <p:ph type="ftr" sz="quarter" idx="11"/>
          </p:nvPr>
        </p:nvSpPr>
        <p:spPr/>
        <p:txBody>
          <a:bodyPr rtlCol="0"/>
          <a:lstStyle/>
          <a:p>
            <a:pPr rtl="0"/>
            <a:r>
              <a:rPr lang="es-ES" noProof="0"/>
              <a:t>Agregue un pie de página aquí</a:t>
            </a:r>
          </a:p>
        </p:txBody>
      </p:sp>
      <p:cxnSp>
        <p:nvCxnSpPr>
          <p:cNvPr id="11" name="Conector recto 10">
            <a:extLst>
              <a:ext uri="{FF2B5EF4-FFF2-40B4-BE49-F238E27FC236}">
                <a16:creationId xmlns=""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ítulo 8">
            <a:extLst>
              <a:ext uri="{FF2B5EF4-FFF2-40B4-BE49-F238E27FC236}">
                <a16:creationId xmlns="" xmlns:a16="http://schemas.microsoft.com/office/drawing/2014/main" id="{09471694-1220-4CFC-A31F-622E5D3DE2D5}"/>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rtlCol="0"/>
          <a:lstStyle/>
          <a:p>
            <a:pPr rtl="0"/>
            <a:fld id="{AD88CE40-1FB4-4444-992F-B28C07C8A7BB}" type="datetime1">
              <a:rPr lang="es-ES" noProof="0" smtClean="0"/>
              <a:t>27/05/2021</a:t>
            </a:fld>
            <a:endParaRPr lang="es-ES" noProof="0"/>
          </a:p>
        </p:txBody>
      </p:sp>
      <p:sp>
        <p:nvSpPr>
          <p:cNvPr id="4" name="Marcador de pie de página 3"/>
          <p:cNvSpPr>
            <a:spLocks noGrp="1"/>
          </p:cNvSpPr>
          <p:nvPr>
            <p:ph type="ftr" sz="quarter" idx="11"/>
          </p:nvPr>
        </p:nvSpPr>
        <p:spPr/>
        <p:txBody>
          <a:bodyPr rtlCol="0"/>
          <a:lstStyle/>
          <a:p>
            <a:pPr rtl="0"/>
            <a:r>
              <a:rPr lang="es-ES" noProof="0"/>
              <a:t>Agregue un pie de página aquí</a:t>
            </a:r>
          </a:p>
        </p:txBody>
      </p:sp>
      <p:cxnSp>
        <p:nvCxnSpPr>
          <p:cNvPr id="7" name="Conector recto 6">
            <a:extLst>
              <a:ext uri="{FF2B5EF4-FFF2-40B4-BE49-F238E27FC236}">
                <a16:creationId xmlns=""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ítulo 4">
            <a:extLst>
              <a:ext uri="{FF2B5EF4-FFF2-40B4-BE49-F238E27FC236}">
                <a16:creationId xmlns="" xmlns:a16="http://schemas.microsoft.com/office/drawing/2014/main" id="{3DF0054B-B64C-418E-A1B8-428EE4A1DB50}"/>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C7F87F5E-3F3E-4EF8-8C6C-BC05FAB4719B}" type="datetime1">
              <a:rPr lang="es-ES" noProof="0" smtClean="0"/>
              <a:t>27/05/2021</a:t>
            </a:fld>
            <a:endParaRPr lang="es-ES" noProof="0"/>
          </a:p>
        </p:txBody>
      </p:sp>
      <p:sp>
        <p:nvSpPr>
          <p:cNvPr id="3" name="Marcador de pie de página 2"/>
          <p:cNvSpPr>
            <a:spLocks noGrp="1"/>
          </p:cNvSpPr>
          <p:nvPr>
            <p:ph type="ftr" sz="quarter" idx="11"/>
          </p:nvPr>
        </p:nvSpPr>
        <p:spPr/>
        <p:txBody>
          <a:bodyPr rtlCol="0"/>
          <a:lstStyle/>
          <a:p>
            <a:pPr rtl="0"/>
            <a:r>
              <a:rPr lang="es-ES" noProof="0"/>
              <a:t>Agregue un pie de página aquí </a:t>
            </a:r>
          </a:p>
        </p:txBody>
      </p:sp>
    </p:spTree>
    <p:extLst>
      <p:ext uri="{BB962C8B-B14F-4D97-AF65-F5344CB8AC3E}">
        <p14:creationId xmlns:p14="http://schemas.microsoft.com/office/powerpoint/2010/main" val="377124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5095246" y="1645522"/>
            <a:ext cx="5807176" cy="3840852"/>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1290909" y="1645522"/>
            <a:ext cx="3600000" cy="383672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E80D5B8F-5073-42FA-8A4F-25EF6A835D7E}" type="datetime1">
              <a:rPr lang="es-ES" noProof="0" smtClean="0"/>
              <a:t>27/05/2021</a:t>
            </a:fld>
            <a:endParaRPr lang="es-ES" noProof="0"/>
          </a:p>
        </p:txBody>
      </p:sp>
      <p:sp>
        <p:nvSpPr>
          <p:cNvPr id="6" name="Marcador de pie de página 5"/>
          <p:cNvSpPr>
            <a:spLocks noGrp="1"/>
          </p:cNvSpPr>
          <p:nvPr>
            <p:ph type="ftr" sz="quarter" idx="11"/>
          </p:nvPr>
        </p:nvSpPr>
        <p:spPr/>
        <p:txBody>
          <a:bodyPr rtlCol="0"/>
          <a:lstStyle/>
          <a:p>
            <a:pPr rtl="0"/>
            <a:r>
              <a:rPr lang="es-ES" noProof="0"/>
              <a:t>Agregue un pie de página aquí</a:t>
            </a:r>
          </a:p>
        </p:txBody>
      </p:sp>
      <p:cxnSp>
        <p:nvCxnSpPr>
          <p:cNvPr id="9" name="Conector recto 8">
            <a:extLst>
              <a:ext uri="{FF2B5EF4-FFF2-40B4-BE49-F238E27FC236}">
                <a16:creationId xmlns=""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ítulo 6">
            <a:extLst>
              <a:ext uri="{FF2B5EF4-FFF2-40B4-BE49-F238E27FC236}">
                <a16:creationId xmlns="" xmlns:a16="http://schemas.microsoft.com/office/drawing/2014/main" id="{1B74F78C-6D32-47C3-ABB2-6E7092A9C4A3}"/>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328165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y galería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1300394" y="3128470"/>
            <a:ext cx="3024000" cy="1906565"/>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7873638" y="5144980"/>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49890F71-96A5-4A35-A2E3-C85E7E8C4C71}" type="datetime1">
              <a:rPr lang="es-ES" noProof="0" smtClean="0"/>
              <a:t>27/05/2021</a:t>
            </a:fld>
            <a:endParaRPr lang="es-ES" noProof="0"/>
          </a:p>
        </p:txBody>
      </p:sp>
      <p:sp>
        <p:nvSpPr>
          <p:cNvPr id="6" name="Marcador de pie de página 5"/>
          <p:cNvSpPr>
            <a:spLocks noGrp="1"/>
          </p:cNvSpPr>
          <p:nvPr>
            <p:ph type="ftr" sz="quarter" idx="11"/>
          </p:nvPr>
        </p:nvSpPr>
        <p:spPr/>
        <p:txBody>
          <a:bodyPr rtlCol="0"/>
          <a:lstStyle/>
          <a:p>
            <a:pPr rtl="0"/>
            <a:r>
              <a:rPr lang="es-ES" noProof="0"/>
              <a:t>Agregue un pie de página aquí</a:t>
            </a:r>
          </a:p>
        </p:txBody>
      </p:sp>
      <p:cxnSp>
        <p:nvCxnSpPr>
          <p:cNvPr id="9" name="Conector recto 8">
            <a:extLst>
              <a:ext uri="{FF2B5EF4-FFF2-40B4-BE49-F238E27FC236}">
                <a16:creationId xmlns=""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Marcador de contenido 2">
            <a:extLst>
              <a:ext uri="{FF2B5EF4-FFF2-40B4-BE49-F238E27FC236}">
                <a16:creationId xmlns="" xmlns:a16="http://schemas.microsoft.com/office/drawing/2014/main" id="{9DE9A20D-024F-4A17-9B20-526AA4037253}"/>
              </a:ext>
            </a:extLst>
          </p:cNvPr>
          <p:cNvSpPr>
            <a:spLocks noGrp="1"/>
          </p:cNvSpPr>
          <p:nvPr>
            <p:ph idx="12" hasCustomPrompt="1"/>
          </p:nvPr>
        </p:nvSpPr>
        <p:spPr>
          <a:xfrm>
            <a:off x="4602108" y="3128470"/>
            <a:ext cx="3024000" cy="1906565"/>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contenido 2">
            <a:extLst>
              <a:ext uri="{FF2B5EF4-FFF2-40B4-BE49-F238E27FC236}">
                <a16:creationId xmlns="" xmlns:a16="http://schemas.microsoft.com/office/drawing/2014/main" id="{37D8F60F-F9DD-4AAC-BF28-C004CCDF2D69}"/>
              </a:ext>
            </a:extLst>
          </p:cNvPr>
          <p:cNvSpPr>
            <a:spLocks noGrp="1"/>
          </p:cNvSpPr>
          <p:nvPr>
            <p:ph idx="13" hasCustomPrompt="1"/>
          </p:nvPr>
        </p:nvSpPr>
        <p:spPr>
          <a:xfrm>
            <a:off x="7873638" y="3128470"/>
            <a:ext cx="3024000" cy="1906565"/>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3">
            <a:extLst>
              <a:ext uri="{FF2B5EF4-FFF2-40B4-BE49-F238E27FC236}">
                <a16:creationId xmlns="" xmlns:a16="http://schemas.microsoft.com/office/drawing/2014/main" id="{8F09FDD8-5B1C-4AAA-8EEC-0A77C9E477D1}"/>
              </a:ext>
            </a:extLst>
          </p:cNvPr>
          <p:cNvSpPr>
            <a:spLocks noGrp="1"/>
          </p:cNvSpPr>
          <p:nvPr>
            <p:ph type="body" sz="half" idx="14" hasCustomPrompt="1"/>
          </p:nvPr>
        </p:nvSpPr>
        <p:spPr>
          <a:xfrm>
            <a:off x="4595889" y="5144979"/>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2" name="Marcador de posición de texto 3">
            <a:extLst>
              <a:ext uri="{FF2B5EF4-FFF2-40B4-BE49-F238E27FC236}">
                <a16:creationId xmlns="" xmlns:a16="http://schemas.microsoft.com/office/drawing/2014/main" id="{E6DF0B7E-E17E-4875-966D-4DE67F755B71}"/>
              </a:ext>
            </a:extLst>
          </p:cNvPr>
          <p:cNvSpPr>
            <a:spLocks noGrp="1"/>
          </p:cNvSpPr>
          <p:nvPr>
            <p:ph type="body" sz="half" idx="15" hasCustomPrompt="1"/>
          </p:nvPr>
        </p:nvSpPr>
        <p:spPr>
          <a:xfrm>
            <a:off x="1306587" y="5144978"/>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cxnSp>
        <p:nvCxnSpPr>
          <p:cNvPr id="13" name="Conector recto 12">
            <a:extLst>
              <a:ext uri="{FF2B5EF4-FFF2-40B4-BE49-F238E27FC236}">
                <a16:creationId xmlns=""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Conector recto 13">
            <a:extLst>
              <a:ext uri="{FF2B5EF4-FFF2-40B4-BE49-F238E27FC236}">
                <a16:creationId xmlns=""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Marcador de texto 18">
            <a:extLst>
              <a:ext uri="{FF2B5EF4-FFF2-40B4-BE49-F238E27FC236}">
                <a16:creationId xmlns="" xmlns:a16="http://schemas.microsoft.com/office/drawing/2014/main" id="{93809A32-C7A4-4739-994B-BE492F855ACC}"/>
              </a:ext>
            </a:extLst>
          </p:cNvPr>
          <p:cNvSpPr>
            <a:spLocks noGrp="1"/>
          </p:cNvSpPr>
          <p:nvPr>
            <p:ph type="body" sz="quarter" idx="16" hasCustomPrompt="1"/>
          </p:nvPr>
        </p:nvSpPr>
        <p:spPr>
          <a:xfrm>
            <a:off x="1290908" y="1617663"/>
            <a:ext cx="9618391" cy="1336675"/>
          </a:xfrm>
        </p:spPr>
        <p:txBody>
          <a:bodyPr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Título 6">
            <a:extLst>
              <a:ext uri="{FF2B5EF4-FFF2-40B4-BE49-F238E27FC236}">
                <a16:creationId xmlns="" xmlns:a16="http://schemas.microsoft.com/office/drawing/2014/main" id="{2C1ABD52-D5FE-4FC2-8449-5DA0E52853E1}"/>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22427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n 6"/>
          <p:cNvPicPr>
            <a:picLocks noChangeAspect="1"/>
          </p:cNvPicPr>
          <p:nvPr/>
        </p:nvPicPr>
        <p:blipFill rotWithShape="1">
          <a:blip r:embed="rId13" cstate="screen">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Marcador de posición de título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pPr rtl="0"/>
            <a:fld id="{06768A12-3652-457F-9AFE-E44E47D90EAE}" type="datetime1">
              <a:rPr lang="es-ES" noProof="0" smtClean="0"/>
              <a:t>27/05/2021</a:t>
            </a:fld>
            <a:endParaRPr lang="es-ES" noProof="0"/>
          </a:p>
        </p:txBody>
      </p:sp>
      <p:sp>
        <p:nvSpPr>
          <p:cNvPr id="5" name="Marcador de pie de página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pPr rtl="0"/>
            <a:r>
              <a:rPr lang="es-ES" noProof="0"/>
              <a:t>Agregue un pie de página aquí</a:t>
            </a:r>
          </a:p>
        </p:txBody>
      </p:sp>
      <p:cxnSp>
        <p:nvCxnSpPr>
          <p:cNvPr id="10" name="Conector recto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6" r:id="rId9"/>
    <p:sldLayoutId id="2147483693" r:id="rId10"/>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support.office.com/es-es/article/editar-la-presentaci%c3%b3n-de-la-escuela-44445997-6769-4d44-8b30-f9e3050adbfb?omkt=es-ES&amp;ui=es-ES&amp;rs=es-ES&amp;ad=E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0DCA56C-7A25-4BD4-AA72-5256E68BE4CB}"/>
              </a:ext>
            </a:extLst>
          </p:cNvPr>
          <p:cNvSpPr>
            <a:spLocks noGrp="1"/>
          </p:cNvSpPr>
          <p:nvPr>
            <p:ph type="ctrTitle"/>
          </p:nvPr>
        </p:nvSpPr>
        <p:spPr/>
        <p:txBody>
          <a:bodyPr rtlCol="0"/>
          <a:lstStyle/>
          <a:p>
            <a:pPr rtl="0"/>
            <a:r>
              <a:rPr lang="es-ES" dirty="0" smtClean="0"/>
              <a:t>apología</a:t>
            </a:r>
            <a:endParaRPr lang="es-ES" dirty="0"/>
          </a:p>
        </p:txBody>
      </p:sp>
      <p:sp>
        <p:nvSpPr>
          <p:cNvPr id="3" name="Subtítulo 2">
            <a:extLst>
              <a:ext uri="{FF2B5EF4-FFF2-40B4-BE49-F238E27FC236}">
                <a16:creationId xmlns="" xmlns:a16="http://schemas.microsoft.com/office/drawing/2014/main" id="{BBBCF363-1123-45B1-8A9A-ABCDA40EF3F2}"/>
              </a:ext>
            </a:extLst>
          </p:cNvPr>
          <p:cNvSpPr>
            <a:spLocks noGrp="1"/>
          </p:cNvSpPr>
          <p:nvPr>
            <p:ph type="subTitle" idx="1"/>
          </p:nvPr>
        </p:nvSpPr>
        <p:spPr>
          <a:xfrm>
            <a:off x="1777464" y="3575164"/>
            <a:ext cx="8637072" cy="977621"/>
          </a:xfrm>
        </p:spPr>
        <p:txBody>
          <a:bodyPr rtlCol="0"/>
          <a:lstStyle/>
          <a:p>
            <a:pPr rtl="0"/>
            <a:r>
              <a:rPr lang="es-ES" dirty="0" err="1" smtClean="0">
                <a:solidFill>
                  <a:srgbClr val="000000"/>
                </a:solidFill>
                <a:ea typeface="Tahoma" panose="020B0604030504040204" pitchFamily="34" charset="0"/>
                <a:cs typeface="Tahoma" panose="020B0604030504040204" pitchFamily="34" charset="0"/>
              </a:rPr>
              <a:t>Michell</a:t>
            </a:r>
            <a:r>
              <a:rPr lang="es-ES" dirty="0" smtClean="0">
                <a:solidFill>
                  <a:srgbClr val="000000"/>
                </a:solidFill>
                <a:ea typeface="Tahoma" panose="020B0604030504040204" pitchFamily="34" charset="0"/>
                <a:cs typeface="Tahoma" panose="020B0604030504040204" pitchFamily="34" charset="0"/>
              </a:rPr>
              <a:t>  Agudelo  </a:t>
            </a:r>
            <a:r>
              <a:rPr lang="es-ES" dirty="0" err="1" smtClean="0">
                <a:solidFill>
                  <a:srgbClr val="000000"/>
                </a:solidFill>
                <a:ea typeface="Tahoma" panose="020B0604030504040204" pitchFamily="34" charset="0"/>
                <a:cs typeface="Tahoma" panose="020B0604030504040204" pitchFamily="34" charset="0"/>
              </a:rPr>
              <a:t>ñustes</a:t>
            </a:r>
            <a:r>
              <a:rPr lang="es-ES" dirty="0" smtClean="0">
                <a:solidFill>
                  <a:srgbClr val="000000"/>
                </a:solidFill>
                <a:ea typeface="Tahoma" panose="020B0604030504040204" pitchFamily="34" charset="0"/>
                <a:cs typeface="Tahoma" panose="020B0604030504040204" pitchFamily="34" charset="0"/>
              </a:rPr>
              <a:t> </a:t>
            </a:r>
          </a:p>
          <a:p>
            <a:pPr rtl="0"/>
            <a:r>
              <a:rPr lang="es-ES" dirty="0" smtClean="0">
                <a:solidFill>
                  <a:srgbClr val="000000"/>
                </a:solidFill>
                <a:ea typeface="Tahoma" panose="020B0604030504040204" pitchFamily="34" charset="0"/>
                <a:cs typeface="Tahoma" panose="020B0604030504040204" pitchFamily="34" charset="0"/>
              </a:rPr>
              <a:t>10-2</a:t>
            </a:r>
            <a:endParaRPr lang="es-ES" dirty="0">
              <a:solidFill>
                <a:srgbClr val="000000"/>
              </a:solidFill>
              <a:ea typeface="Tahoma" panose="020B0604030504040204" pitchFamily="34" charset="0"/>
              <a:cs typeface="Tahoma" panose="020B0604030504040204" pitchFamily="34" charset="0"/>
            </a:endParaRPr>
          </a:p>
          <a:p>
            <a:pPr rtl="0"/>
            <a:endParaRPr lang="es-ES" dirty="0"/>
          </a:p>
        </p:txBody>
      </p:sp>
      <p:pic>
        <p:nvPicPr>
          <p:cNvPr id="5" name="Gráfico 4" descr="Cerebro en cabeza">
            <a:extLst>
              <a:ext uri="{FF2B5EF4-FFF2-40B4-BE49-F238E27FC236}">
                <a16:creationId xmlns="" xmlns:a16="http://schemas.microsoft.com/office/drawing/2014/main" id="{D011E263-3212-4780-A140-E652B108BDC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107471" y="1989000"/>
            <a:ext cx="1440000" cy="1440000"/>
          </a:xfrm>
          <a:prstGeom prst="rect">
            <a:avLst/>
          </a:prstGeom>
        </p:spPr>
      </p:pic>
    </p:spTree>
    <p:extLst>
      <p:ext uri="{BB962C8B-B14F-4D97-AF65-F5344CB8AC3E}">
        <p14:creationId xmlns:p14="http://schemas.microsoft.com/office/powerpoint/2010/main" val="41042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569CD3E-5E33-4EB5-A2CE-C636605E633F}"/>
              </a:ext>
            </a:extLst>
          </p:cNvPr>
          <p:cNvSpPr>
            <a:spLocks noGrp="1"/>
          </p:cNvSpPr>
          <p:nvPr>
            <p:ph type="title"/>
          </p:nvPr>
        </p:nvSpPr>
        <p:spPr>
          <a:xfrm>
            <a:off x="1294363" y="804519"/>
            <a:ext cx="9603275" cy="1049235"/>
          </a:xfrm>
        </p:spPr>
        <p:txBody>
          <a:bodyPr rtlCol="0"/>
          <a:lstStyle/>
          <a:p>
            <a:pPr rtl="0"/>
            <a:r>
              <a:rPr lang="es-ES" dirty="0" smtClean="0"/>
              <a:t>Apología cristiana</a:t>
            </a:r>
            <a:endParaRPr lang="es-ES" dirty="0"/>
          </a:p>
        </p:txBody>
      </p:sp>
      <p:sp>
        <p:nvSpPr>
          <p:cNvPr id="3" name="Marcador de contenido 2">
            <a:extLst>
              <a:ext uri="{FF2B5EF4-FFF2-40B4-BE49-F238E27FC236}">
                <a16:creationId xmlns="" xmlns:a16="http://schemas.microsoft.com/office/drawing/2014/main" id="{C3C0199F-A274-44C6-BF37-784A855E6EEA}"/>
              </a:ext>
            </a:extLst>
          </p:cNvPr>
          <p:cNvSpPr>
            <a:spLocks noGrp="1"/>
          </p:cNvSpPr>
          <p:nvPr>
            <p:ph idx="1"/>
          </p:nvPr>
        </p:nvSpPr>
        <p:spPr/>
        <p:txBody>
          <a:bodyPr rtlCol="0"/>
          <a:lstStyle/>
          <a:p>
            <a:pPr lvl="0" rtl="0"/>
            <a:r>
              <a:rPr lang="es-ES" dirty="0" smtClean="0">
                <a:solidFill>
                  <a:srgbClr val="000000"/>
                </a:solidFill>
                <a:ea typeface="Tahoma" panose="020B0604030504040204" pitchFamily="34" charset="0"/>
                <a:cs typeface="Tahoma" panose="020B0604030504040204" pitchFamily="34" charset="0"/>
              </a:rPr>
              <a:t>¿Qu</a:t>
            </a:r>
            <a:r>
              <a:rPr lang="es-ES" dirty="0" smtClean="0">
                <a:solidFill>
                  <a:srgbClr val="000000"/>
                </a:solidFill>
                <a:ea typeface="Tahoma" panose="020B0604030504040204" pitchFamily="34" charset="0"/>
                <a:cs typeface="Tahoma" panose="020B0604030504040204" pitchFamily="34" charset="0"/>
              </a:rPr>
              <a:t>é es el cristianismo?-Origen </a:t>
            </a:r>
          </a:p>
          <a:p>
            <a:pPr lvl="0" rtl="0"/>
            <a:r>
              <a:rPr lang="es-ES" dirty="0" smtClean="0">
                <a:solidFill>
                  <a:srgbClr val="000000"/>
                </a:solidFill>
                <a:ea typeface="Tahoma" panose="020B0604030504040204" pitchFamily="34" charset="0"/>
                <a:cs typeface="Tahoma" panose="020B0604030504040204" pitchFamily="34" charset="0"/>
              </a:rPr>
              <a:t> </a:t>
            </a:r>
            <a:endParaRPr lang="es-ES" dirty="0">
              <a:solidFill>
                <a:srgbClr val="000000"/>
              </a:solidFill>
              <a:ea typeface="Tahoma" panose="020B0604030504040204" pitchFamily="34" charset="0"/>
              <a:cs typeface="Tahoma" panose="020B0604030504040204" pitchFamily="34" charset="0"/>
            </a:endParaRPr>
          </a:p>
          <a:p>
            <a:pPr lvl="1" rtl="0"/>
            <a:endParaRPr lang="es-ES" dirty="0">
              <a:ea typeface="Tahoma" panose="020B0604030504040204" pitchFamily="34" charset="0"/>
              <a:cs typeface="Tahoma" panose="020B0604030504040204" pitchFamily="34" charset="0"/>
            </a:endParaRPr>
          </a:p>
          <a:p>
            <a:pPr rtl="0"/>
            <a:endParaRPr lang="es-ES" dirty="0"/>
          </a:p>
          <a:p>
            <a:pPr rtl="0"/>
            <a:endParaRPr lang="es-ES" dirty="0"/>
          </a:p>
        </p:txBody>
      </p:sp>
      <p:pic>
        <p:nvPicPr>
          <p:cNvPr id="4" name="Gráfico 3" descr="Bombilla">
            <a:extLst>
              <a:ext uri="{FF2B5EF4-FFF2-40B4-BE49-F238E27FC236}">
                <a16:creationId xmlns="" xmlns:a16="http://schemas.microsoft.com/office/drawing/2014/main" id="{5E124F8C-3984-4EEC-9BA8-3B255731F2B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028262" y="206686"/>
            <a:ext cx="1122450" cy="1122450"/>
          </a:xfrm>
          <a:prstGeom prst="rect">
            <a:avLst/>
          </a:prstGeom>
        </p:spPr>
      </p:pic>
    </p:spTree>
    <p:extLst>
      <p:ext uri="{BB962C8B-B14F-4D97-AF65-F5344CB8AC3E}">
        <p14:creationId xmlns:p14="http://schemas.microsoft.com/office/powerpoint/2010/main" val="209429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569CD3E-5E33-4EB5-A2CE-C636605E633F}"/>
              </a:ext>
            </a:extLst>
          </p:cNvPr>
          <p:cNvSpPr>
            <a:spLocks noGrp="1"/>
          </p:cNvSpPr>
          <p:nvPr>
            <p:ph type="title"/>
          </p:nvPr>
        </p:nvSpPr>
        <p:spPr>
          <a:xfrm>
            <a:off x="1294363" y="776339"/>
            <a:ext cx="9603276" cy="1124643"/>
          </a:xfrm>
        </p:spPr>
        <p:txBody>
          <a:bodyPr rtlCol="0"/>
          <a:lstStyle/>
          <a:p>
            <a:pPr rtl="0"/>
            <a:r>
              <a:rPr lang="es-ES" dirty="0" smtClean="0"/>
              <a:t>Que es el cristianismo</a:t>
            </a:r>
            <a:r>
              <a:rPr lang="es-ES" dirty="0" smtClean="0"/>
              <a:t>-origen </a:t>
            </a:r>
            <a:endParaRPr lang="es-ES" dirty="0"/>
          </a:p>
        </p:txBody>
      </p:sp>
      <p:sp>
        <p:nvSpPr>
          <p:cNvPr id="3" name="Marcador de contenido 2">
            <a:extLst>
              <a:ext uri="{FF2B5EF4-FFF2-40B4-BE49-F238E27FC236}">
                <a16:creationId xmlns="" xmlns:a16="http://schemas.microsoft.com/office/drawing/2014/main" id="{C3C0199F-A274-44C6-BF37-784A855E6EEA}"/>
              </a:ext>
            </a:extLst>
          </p:cNvPr>
          <p:cNvSpPr>
            <a:spLocks noGrp="1"/>
          </p:cNvSpPr>
          <p:nvPr>
            <p:ph idx="1"/>
          </p:nvPr>
        </p:nvSpPr>
        <p:spPr/>
        <p:txBody>
          <a:bodyPr rtlCol="0"/>
          <a:lstStyle/>
          <a:p>
            <a:pPr lvl="0"/>
            <a:r>
              <a:rPr lang="es-CO" dirty="0">
                <a:solidFill>
                  <a:srgbClr val="000000"/>
                </a:solidFill>
                <a:ea typeface="Tahoma" panose="020B0604030504040204" pitchFamily="34" charset="0"/>
                <a:cs typeface="Tahoma" panose="020B0604030504040204" pitchFamily="34" charset="0"/>
              </a:rPr>
              <a:t>El cristianismo es una de las tres religiones monoteístas que existen en el mundo hoy en día. Tiene como base y fundamento las enseñanzas de Jesús de Nazaret, llamado también Jesucristo, a quien se le considera el mesías anunciado en el Antiguo Testamento, es decir, en la tradición religiosa </a:t>
            </a:r>
            <a:r>
              <a:rPr lang="es-CO" dirty="0" smtClean="0">
                <a:solidFill>
                  <a:srgbClr val="000000"/>
                </a:solidFill>
                <a:ea typeface="Tahoma" panose="020B0604030504040204" pitchFamily="34" charset="0"/>
                <a:cs typeface="Tahoma" panose="020B0604030504040204" pitchFamily="34" charset="0"/>
              </a:rPr>
              <a:t>judía</a:t>
            </a:r>
          </a:p>
          <a:p>
            <a:pPr lvl="0"/>
            <a:r>
              <a:rPr lang="es-CO" dirty="0">
                <a:solidFill>
                  <a:srgbClr val="000000"/>
                </a:solidFill>
                <a:ea typeface="Tahoma" panose="020B0604030504040204" pitchFamily="34" charset="0"/>
                <a:cs typeface="Tahoma" panose="020B0604030504040204" pitchFamily="34" charset="0"/>
              </a:rPr>
              <a:t>El cristianismo se originó en la provincia romana de Judea, con una sociedad predominante pero no enteramente judía, con las filosofías tradicionales diferenciadas del pensamiento griego clásico dominante en el Imperio romano en ese momento</a:t>
            </a:r>
            <a:endParaRPr lang="es-CO" dirty="0" smtClean="0">
              <a:solidFill>
                <a:srgbClr val="000000"/>
              </a:solidFill>
              <a:ea typeface="Tahoma" panose="020B0604030504040204" pitchFamily="34" charset="0"/>
              <a:cs typeface="Tahoma" panose="020B0604030504040204" pitchFamily="34" charset="0"/>
            </a:endParaRPr>
          </a:p>
          <a:p>
            <a:pPr lvl="0"/>
            <a:endParaRPr lang="es-ES" dirty="0">
              <a:solidFill>
                <a:srgbClr val="000000"/>
              </a:solidFill>
              <a:ea typeface="Tahoma" panose="020B0604030504040204" pitchFamily="34" charset="0"/>
              <a:cs typeface="Tahoma" panose="020B0604030504040204" pitchFamily="34" charset="0"/>
            </a:endParaRPr>
          </a:p>
          <a:p>
            <a:pPr lvl="0" rtl="0"/>
            <a:endParaRPr lang="es-ES" dirty="0">
              <a:solidFill>
                <a:srgbClr val="000000"/>
              </a:solidFill>
              <a:ea typeface="Tahoma" panose="020B0604030504040204" pitchFamily="34" charset="0"/>
              <a:cs typeface="Tahoma" panose="020B0604030504040204" pitchFamily="34" charset="0"/>
            </a:endParaRPr>
          </a:p>
        </p:txBody>
      </p:sp>
      <p:pic>
        <p:nvPicPr>
          <p:cNvPr id="5" name="Gráfico 4" descr="Un hombre y una mujer">
            <a:extLst>
              <a:ext uri="{FF2B5EF4-FFF2-40B4-BE49-F238E27FC236}">
                <a16:creationId xmlns="" xmlns:a16="http://schemas.microsoft.com/office/drawing/2014/main" id="{2DED0F48-76A7-437D-9746-E2DF97A1CB0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853742" y="216211"/>
            <a:ext cx="1122450" cy="1122450"/>
          </a:xfrm>
          <a:prstGeom prst="rect">
            <a:avLst/>
          </a:prstGeom>
        </p:spPr>
      </p:pic>
    </p:spTree>
    <p:extLst>
      <p:ext uri="{BB962C8B-B14F-4D97-AF65-F5344CB8AC3E}">
        <p14:creationId xmlns:p14="http://schemas.microsoft.com/office/powerpoint/2010/main" val="244943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CO" dirty="0"/>
          </a:p>
        </p:txBody>
      </p:sp>
      <p:sp>
        <p:nvSpPr>
          <p:cNvPr id="3" name="Título 2"/>
          <p:cNvSpPr>
            <a:spLocks noGrp="1"/>
          </p:cNvSpPr>
          <p:nvPr>
            <p:ph type="title"/>
          </p:nvPr>
        </p:nvSpPr>
        <p:spPr/>
        <p:txBody>
          <a:bodyPr/>
          <a:lstStyle/>
          <a:p>
            <a:r>
              <a:rPr lang="es-CO" dirty="0" smtClean="0"/>
              <a:t>Raíces judías</a:t>
            </a:r>
            <a:endParaRPr lang="es-CO" dirty="0"/>
          </a:p>
        </p:txBody>
      </p:sp>
    </p:spTree>
    <p:extLst>
      <p:ext uri="{BB962C8B-B14F-4D97-AF65-F5344CB8AC3E}">
        <p14:creationId xmlns:p14="http://schemas.microsoft.com/office/powerpoint/2010/main" val="155579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569CD3E-5E33-4EB5-A2CE-C636605E633F}"/>
              </a:ext>
            </a:extLst>
          </p:cNvPr>
          <p:cNvSpPr>
            <a:spLocks noGrp="1"/>
          </p:cNvSpPr>
          <p:nvPr>
            <p:ph type="title"/>
          </p:nvPr>
        </p:nvSpPr>
        <p:spPr>
          <a:xfrm>
            <a:off x="1294363" y="804519"/>
            <a:ext cx="9603275" cy="1049235"/>
          </a:xfrm>
        </p:spPr>
        <p:txBody>
          <a:bodyPr rtlCol="0"/>
          <a:lstStyle/>
          <a:p>
            <a:pPr rtl="0"/>
            <a:r>
              <a:rPr lang="es-ES" dirty="0" smtClean="0"/>
              <a:t>HISTORIA DEL CRITIANISMO </a:t>
            </a:r>
            <a:endParaRPr lang="es-ES" dirty="0"/>
          </a:p>
        </p:txBody>
      </p:sp>
      <p:sp>
        <p:nvSpPr>
          <p:cNvPr id="3" name="Marcador de contenido 2">
            <a:extLst>
              <a:ext uri="{FF2B5EF4-FFF2-40B4-BE49-F238E27FC236}">
                <a16:creationId xmlns="" xmlns:a16="http://schemas.microsoft.com/office/drawing/2014/main" id="{C3C0199F-A274-44C6-BF37-784A855E6EEA}"/>
              </a:ext>
            </a:extLst>
          </p:cNvPr>
          <p:cNvSpPr>
            <a:spLocks noGrp="1"/>
          </p:cNvSpPr>
          <p:nvPr>
            <p:ph idx="1"/>
          </p:nvPr>
        </p:nvSpPr>
        <p:spPr>
          <a:xfrm>
            <a:off x="1204333" y="1739590"/>
            <a:ext cx="9693306" cy="3726755"/>
          </a:xfrm>
        </p:spPr>
        <p:txBody>
          <a:bodyPr rtlCol="0">
            <a:normAutofit fontScale="92500" lnSpcReduction="20000"/>
          </a:bodyPr>
          <a:lstStyle/>
          <a:p>
            <a:pPr lvl="0"/>
            <a:r>
              <a:rPr lang="es-CO" dirty="0"/>
              <a:t>Para los cristianos, Jesucristo era hijo de Dios, quien se convirtió en hombre y vino al mundo para predicar el amor a Dios y al prójimo. Sin embargo, fue perseguido y murió por causa de los romanos, quienes no aceptaban sus ideales</a:t>
            </a:r>
            <a:r>
              <a:rPr lang="es-CO" dirty="0" smtClean="0"/>
              <a:t>.</a:t>
            </a:r>
            <a:endParaRPr lang="es-CO" dirty="0"/>
          </a:p>
          <a:p>
            <a:pPr lvl="0"/>
            <a:r>
              <a:rPr lang="es-CO" dirty="0"/>
              <a:t>Jesús apareció como un nuevo líder que se hacía llamar el salvador del mundo, por lo que fue considerado como una amenaza para el Imperio romano, que lo consideraba un blasfemo</a:t>
            </a:r>
            <a:r>
              <a:rPr lang="es-CO" dirty="0" smtClean="0"/>
              <a:t>.</a:t>
            </a:r>
            <a:endParaRPr lang="es-CO" dirty="0"/>
          </a:p>
          <a:p>
            <a:pPr lvl="0"/>
            <a:r>
              <a:rPr lang="es-CO" dirty="0"/>
              <a:t>Después de su muerte, los doce apóstoles (seguidores de Cristo), que ya habían recibido la misión de difundir la creencia de Jesús, avanzaron por el mundo con el compromiso de cumplir con su tarea</a:t>
            </a:r>
            <a:r>
              <a:rPr lang="es-CO" dirty="0" smtClean="0"/>
              <a:t>.</a:t>
            </a:r>
          </a:p>
          <a:p>
            <a:pPr lvl="0"/>
            <a:r>
              <a:rPr lang="es-CO" dirty="0"/>
              <a:t>Dichas creencias fueron propagadas y reconocidas por muchos, razón por la cual ganaron gran cantidad de seguidores. De esta manera, nace el cristianismo, cuyo nombre deriva de la palabra Cristo, que quiere decir persona consagrada.</a:t>
            </a:r>
            <a:endParaRPr lang="es-ES" dirty="0"/>
          </a:p>
        </p:txBody>
      </p:sp>
      <p:pic>
        <p:nvPicPr>
          <p:cNvPr id="6" name="Gráfico 5" descr="Herramientas">
            <a:extLst>
              <a:ext uri="{FF2B5EF4-FFF2-40B4-BE49-F238E27FC236}">
                <a16:creationId xmlns="" xmlns:a16="http://schemas.microsoft.com/office/drawing/2014/main" id="{A0524D64-7C99-4DD6-A26E-C33BE01EC43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884045" y="340011"/>
            <a:ext cx="1044000" cy="1044000"/>
          </a:xfrm>
          <a:prstGeom prst="rect">
            <a:avLst/>
          </a:prstGeom>
        </p:spPr>
      </p:pic>
    </p:spTree>
    <p:extLst>
      <p:ext uri="{BB962C8B-B14F-4D97-AF65-F5344CB8AC3E}">
        <p14:creationId xmlns:p14="http://schemas.microsoft.com/office/powerpoint/2010/main" val="271293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A29E978-9605-417C-951F-53F4926CFF1A}"/>
              </a:ext>
            </a:extLst>
          </p:cNvPr>
          <p:cNvSpPr>
            <a:spLocks noGrp="1"/>
          </p:cNvSpPr>
          <p:nvPr>
            <p:ph type="title"/>
          </p:nvPr>
        </p:nvSpPr>
        <p:spPr>
          <a:xfrm>
            <a:off x="1290909" y="798974"/>
            <a:ext cx="9610182" cy="601226"/>
          </a:xfrm>
        </p:spPr>
        <p:txBody>
          <a:bodyPr rtlCol="0"/>
          <a:lstStyle/>
          <a:p>
            <a:pPr rtl="0"/>
            <a:r>
              <a:rPr lang="es-ES"/>
              <a:t>Proceso de diseño de la invención</a:t>
            </a:r>
          </a:p>
        </p:txBody>
      </p:sp>
      <p:pic>
        <p:nvPicPr>
          <p:cNvPr id="11" name="Marcador de contenido 10" descr="Diseño de la invención">
            <a:extLst>
              <a:ext uri="{FF2B5EF4-FFF2-40B4-BE49-F238E27FC236}">
                <a16:creationId xmlns="" xmlns:a16="http://schemas.microsoft.com/office/drawing/2014/main" id="{411EC077-041A-4D95-85EB-050BCDCD907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119291" y="1646238"/>
            <a:ext cx="5760243" cy="3840162"/>
          </a:xfrm>
        </p:spPr>
      </p:pic>
      <p:sp>
        <p:nvSpPr>
          <p:cNvPr id="4" name="Marcador de texto 3">
            <a:extLst>
              <a:ext uri="{FF2B5EF4-FFF2-40B4-BE49-F238E27FC236}">
                <a16:creationId xmlns="" xmlns:a16="http://schemas.microsoft.com/office/drawing/2014/main" id="{4986B87E-83DC-455A-94FE-389658903147}"/>
              </a:ext>
            </a:extLst>
          </p:cNvPr>
          <p:cNvSpPr>
            <a:spLocks noGrp="1"/>
          </p:cNvSpPr>
          <p:nvPr>
            <p:ph type="body" sz="half" idx="2"/>
          </p:nvPr>
        </p:nvSpPr>
        <p:spPr/>
        <p:txBody>
          <a:bodyPr rtlCol="0"/>
          <a:lstStyle/>
          <a:p>
            <a:pPr marL="285750" indent="-285750" rtl="0">
              <a:buFont typeface="Arial" panose="020B0604020202020204" pitchFamily="34" charset="0"/>
              <a:buChar char="•"/>
            </a:pPr>
            <a:r>
              <a:rPr lang="es-ES"/>
              <a:t>Hable sobre el proceso de diseño</a:t>
            </a:r>
          </a:p>
          <a:p>
            <a:pPr marL="742950" lvl="1" indent="-285750" rtl="0">
              <a:buFont typeface="Arial" panose="020B0604020202020204" pitchFamily="34" charset="0"/>
              <a:buChar char="•"/>
            </a:pPr>
            <a:r>
              <a:rPr lang="es-ES"/>
              <a:t>¿Funcionó la primera versión o tuvo que cambiar sus ideas? ¿Por qué?</a:t>
            </a:r>
          </a:p>
          <a:p>
            <a:pPr marL="742950" lvl="1" indent="-285750" rtl="0">
              <a:buFont typeface="Arial" panose="020B0604020202020204" pitchFamily="34" charset="0"/>
              <a:buChar char="•"/>
            </a:pPr>
            <a:r>
              <a:rPr lang="es-ES"/>
              <a:t>¿Tuvo que cambiar los materiales usados ha medida que probaba su invención? ¿Por qué?</a:t>
            </a:r>
          </a:p>
          <a:p>
            <a:pPr rtl="0"/>
            <a:endParaRPr lang="es-ES"/>
          </a:p>
          <a:p>
            <a:pPr rtl="0"/>
            <a:endParaRPr lang="es-ES"/>
          </a:p>
        </p:txBody>
      </p:sp>
      <p:sp>
        <p:nvSpPr>
          <p:cNvPr id="5" name="Marcador de contenido 4">
            <a:extLst>
              <a:ext uri="{FF2B5EF4-FFF2-40B4-BE49-F238E27FC236}">
                <a16:creationId xmlns="" xmlns:a16="http://schemas.microsoft.com/office/drawing/2014/main" id="{C024C14A-E496-4FF0-8939-7E31F6B95C48}"/>
              </a:ext>
            </a:extLst>
          </p:cNvPr>
          <p:cNvSpPr txBox="1">
            <a:spLocks/>
          </p:cNvSpPr>
          <p:nvPr/>
        </p:nvSpPr>
        <p:spPr>
          <a:xfrm>
            <a:off x="5048983" y="5510822"/>
            <a:ext cx="5901227" cy="77848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rtl="0">
              <a:spcBef>
                <a:spcPts val="600"/>
              </a:spcBef>
            </a:pPr>
            <a:r>
              <a:rPr lang="es-ES" sz="1400">
                <a:ea typeface="Tahoma" panose="020B0604030504040204" pitchFamily="34" charset="0"/>
                <a:cs typeface="Tahoma" panose="020B0604030504040204" pitchFamily="34" charset="0"/>
              </a:rPr>
              <a:t>&lt; Inserte imágenes o dibujos del proceso de creación y diseño de su invención &gt;</a:t>
            </a:r>
          </a:p>
          <a:p>
            <a:pPr algn="ctr" rtl="0">
              <a:spcBef>
                <a:spcPts val="600"/>
              </a:spcBef>
            </a:pPr>
            <a:r>
              <a:rPr lang="es-ES" sz="1400">
                <a:ea typeface="Tahoma" panose="020B0604030504040204" pitchFamily="34" charset="0"/>
                <a:cs typeface="Tahoma" panose="020B0604030504040204" pitchFamily="34" charset="0"/>
              </a:rPr>
              <a:t>* puede insertar una nueva diapositiva para estas imágenes y dibujos si lo necesita.</a:t>
            </a:r>
          </a:p>
        </p:txBody>
      </p:sp>
      <p:pic>
        <p:nvPicPr>
          <p:cNvPr id="7" name="Gráfico 6" descr="Engranajes">
            <a:extLst>
              <a:ext uri="{FF2B5EF4-FFF2-40B4-BE49-F238E27FC236}">
                <a16:creationId xmlns="" xmlns:a16="http://schemas.microsoft.com/office/drawing/2014/main" id="{DA9595F8-50AF-4C85-9BC5-B52646E113F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916904" y="243287"/>
            <a:ext cx="1122450" cy="1122450"/>
          </a:xfrm>
          <a:prstGeom prst="rect">
            <a:avLst/>
          </a:prstGeom>
        </p:spPr>
      </p:pic>
    </p:spTree>
    <p:extLst>
      <p:ext uri="{BB962C8B-B14F-4D97-AF65-F5344CB8AC3E}">
        <p14:creationId xmlns:p14="http://schemas.microsoft.com/office/powerpoint/2010/main" val="4164098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DFF222A-0050-42E6-8C3E-86E3C365C411}"/>
              </a:ext>
            </a:extLst>
          </p:cNvPr>
          <p:cNvSpPr>
            <a:spLocks noGrp="1"/>
          </p:cNvSpPr>
          <p:nvPr>
            <p:ph type="title"/>
          </p:nvPr>
        </p:nvSpPr>
        <p:spPr>
          <a:xfrm>
            <a:off x="1290909" y="798974"/>
            <a:ext cx="9610182" cy="601226"/>
          </a:xfrm>
        </p:spPr>
        <p:txBody>
          <a:bodyPr rtlCol="0"/>
          <a:lstStyle/>
          <a:p>
            <a:pPr rtl="0"/>
            <a:r>
              <a:rPr lang="es-ES"/>
              <a:t>La invención en uso</a:t>
            </a:r>
          </a:p>
        </p:txBody>
      </p:sp>
      <p:pic>
        <p:nvPicPr>
          <p:cNvPr id="12" name="Marcador de contenido 11" descr="Prueba de la invención 1">
            <a:extLst>
              <a:ext uri="{FF2B5EF4-FFF2-40B4-BE49-F238E27FC236}">
                <a16:creationId xmlns="" xmlns:a16="http://schemas.microsoft.com/office/drawing/2014/main" id="{687E2450-8A1E-4D26-849A-27E0C773356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383839" y="3128963"/>
            <a:ext cx="2856834" cy="1906587"/>
          </a:xfrm>
        </p:spPr>
      </p:pic>
      <p:sp>
        <p:nvSpPr>
          <p:cNvPr id="4" name="Marcador de texto 3">
            <a:extLst>
              <a:ext uri="{FF2B5EF4-FFF2-40B4-BE49-F238E27FC236}">
                <a16:creationId xmlns="" xmlns:a16="http://schemas.microsoft.com/office/drawing/2014/main" id="{4196946F-82A2-4DBD-98DD-DB5D7C5DF011}"/>
              </a:ext>
            </a:extLst>
          </p:cNvPr>
          <p:cNvSpPr>
            <a:spLocks noGrp="1"/>
          </p:cNvSpPr>
          <p:nvPr>
            <p:ph type="body" sz="half" idx="2"/>
          </p:nvPr>
        </p:nvSpPr>
        <p:spPr/>
        <p:txBody>
          <a:bodyPr rtlCol="0">
            <a:normAutofit fontScale="55000" lnSpcReduction="20000"/>
          </a:bodyPr>
          <a:lstStyle/>
          <a:p>
            <a:pPr rtl="0"/>
            <a:r>
              <a:rPr lang="es-ES"/>
              <a:t>&lt; Inserte imágenes o dibujos de su invención en uso, con una descripción aquí &gt;</a:t>
            </a:r>
          </a:p>
          <a:p>
            <a:pPr rtl="0"/>
            <a:r>
              <a:rPr lang="es-ES"/>
              <a:t>* puede insertar una nueva diapositiva para estas imágenes y dibujos si lo necesita.</a:t>
            </a:r>
          </a:p>
          <a:p>
            <a:pPr rtl="0"/>
            <a:endParaRPr lang="es-ES"/>
          </a:p>
        </p:txBody>
      </p:sp>
      <p:pic>
        <p:nvPicPr>
          <p:cNvPr id="14" name="Marcador de contenido 13" descr="Prueba de la invención 2">
            <a:extLst>
              <a:ext uri="{FF2B5EF4-FFF2-40B4-BE49-F238E27FC236}">
                <a16:creationId xmlns="" xmlns:a16="http://schemas.microsoft.com/office/drawing/2014/main" id="{8E520986-BC14-4C72-BA30-8EC5CE656F9B}"/>
              </a:ext>
            </a:extLst>
          </p:cNvPr>
          <p:cNvPicPr>
            <a:picLocks noGrp="1" noChangeAspect="1"/>
          </p:cNvPicPr>
          <p:nvPr>
            <p:ph idx="12"/>
          </p:nvPr>
        </p:nvPicPr>
        <p:blipFill>
          <a:blip r:embed="rId4" cstate="screen">
            <a:extLst>
              <a:ext uri="{28A0092B-C50C-407E-A947-70E740481C1C}">
                <a14:useLocalDpi xmlns:a14="http://schemas.microsoft.com/office/drawing/2010/main"/>
              </a:ext>
            </a:extLst>
          </a:blip>
          <a:stretch>
            <a:fillRect/>
          </a:stretch>
        </p:blipFill>
        <p:spPr>
          <a:xfrm>
            <a:off x="4685839" y="3128963"/>
            <a:ext cx="2856834" cy="1906587"/>
          </a:xfrm>
        </p:spPr>
      </p:pic>
      <p:pic>
        <p:nvPicPr>
          <p:cNvPr id="16" name="Marcador de contenido 15" descr="Prueba de la invención 3">
            <a:extLst>
              <a:ext uri="{FF2B5EF4-FFF2-40B4-BE49-F238E27FC236}">
                <a16:creationId xmlns="" xmlns:a16="http://schemas.microsoft.com/office/drawing/2014/main" id="{A0609731-E84C-4760-AD5E-8E288693AE20}"/>
              </a:ext>
            </a:extLst>
          </p:cNvPr>
          <p:cNvPicPr>
            <a:picLocks noGrp="1" noChangeAspect="1"/>
          </p:cNvPicPr>
          <p:nvPr>
            <p:ph idx="13"/>
          </p:nvPr>
        </p:nvPicPr>
        <p:blipFill>
          <a:blip r:embed="rId5" cstate="screen">
            <a:extLst>
              <a:ext uri="{28A0092B-C50C-407E-A947-70E740481C1C}">
                <a14:useLocalDpi xmlns:a14="http://schemas.microsoft.com/office/drawing/2010/main"/>
              </a:ext>
            </a:extLst>
          </a:blip>
          <a:stretch>
            <a:fillRect/>
          </a:stretch>
        </p:blipFill>
        <p:spPr>
          <a:xfrm>
            <a:off x="7957677" y="3128963"/>
            <a:ext cx="2856834" cy="1906587"/>
          </a:xfrm>
        </p:spPr>
      </p:pic>
      <p:sp>
        <p:nvSpPr>
          <p:cNvPr id="7" name="Marcador de texto 6">
            <a:extLst>
              <a:ext uri="{FF2B5EF4-FFF2-40B4-BE49-F238E27FC236}">
                <a16:creationId xmlns="" xmlns:a16="http://schemas.microsoft.com/office/drawing/2014/main" id="{B15ED6EF-4F9A-41A9-B336-BFC6782228DF}"/>
              </a:ext>
            </a:extLst>
          </p:cNvPr>
          <p:cNvSpPr>
            <a:spLocks noGrp="1"/>
          </p:cNvSpPr>
          <p:nvPr>
            <p:ph type="body" sz="half" idx="14"/>
          </p:nvPr>
        </p:nvSpPr>
        <p:spPr/>
        <p:txBody>
          <a:bodyPr rtlCol="0">
            <a:normAutofit fontScale="55000" lnSpcReduction="20000"/>
          </a:bodyPr>
          <a:lstStyle/>
          <a:p>
            <a:pPr rtl="0"/>
            <a:r>
              <a:rPr lang="es-ES"/>
              <a:t>&lt; Inserte imágenes o dibujos de su invención en uso, con una descripción aquí &gt;</a:t>
            </a:r>
          </a:p>
          <a:p>
            <a:pPr rtl="0"/>
            <a:r>
              <a:rPr lang="es-ES"/>
              <a:t>* puede insertar una nueva diapositiva para estas imágenes y dibujos si lo necesita.</a:t>
            </a:r>
          </a:p>
          <a:p>
            <a:pPr rtl="0"/>
            <a:endParaRPr lang="es-ES"/>
          </a:p>
        </p:txBody>
      </p:sp>
      <p:sp>
        <p:nvSpPr>
          <p:cNvPr id="8" name="Marcador de texto 7">
            <a:extLst>
              <a:ext uri="{FF2B5EF4-FFF2-40B4-BE49-F238E27FC236}">
                <a16:creationId xmlns="" xmlns:a16="http://schemas.microsoft.com/office/drawing/2014/main" id="{477A6E10-A1AB-44F7-B196-12B4EE7B21E6}"/>
              </a:ext>
            </a:extLst>
          </p:cNvPr>
          <p:cNvSpPr>
            <a:spLocks noGrp="1"/>
          </p:cNvSpPr>
          <p:nvPr>
            <p:ph type="body" sz="half" idx="15"/>
          </p:nvPr>
        </p:nvSpPr>
        <p:spPr/>
        <p:txBody>
          <a:bodyPr rtlCol="0">
            <a:normAutofit fontScale="55000" lnSpcReduction="20000"/>
          </a:bodyPr>
          <a:lstStyle/>
          <a:p>
            <a:pPr rtl="0"/>
            <a:r>
              <a:rPr lang="es-ES"/>
              <a:t>&lt; Inserte imágenes o dibujos de su invención en uso, con una descripción aquí &gt;</a:t>
            </a:r>
          </a:p>
          <a:p>
            <a:pPr rtl="0"/>
            <a:r>
              <a:rPr lang="es-ES"/>
              <a:t>* puede insertar una nueva diapositiva para estas imágenes y dibujos si lo necesita.</a:t>
            </a:r>
          </a:p>
          <a:p>
            <a:pPr rtl="0"/>
            <a:endParaRPr lang="es-ES"/>
          </a:p>
        </p:txBody>
      </p:sp>
      <p:sp>
        <p:nvSpPr>
          <p:cNvPr id="9" name="Marcador de texto 8">
            <a:extLst>
              <a:ext uri="{FF2B5EF4-FFF2-40B4-BE49-F238E27FC236}">
                <a16:creationId xmlns="" xmlns:a16="http://schemas.microsoft.com/office/drawing/2014/main" id="{1BD5DDD4-B30F-43B5-9BA0-190CC29E9665}"/>
              </a:ext>
            </a:extLst>
          </p:cNvPr>
          <p:cNvSpPr>
            <a:spLocks noGrp="1"/>
          </p:cNvSpPr>
          <p:nvPr>
            <p:ph type="body" sz="quarter" idx="16"/>
          </p:nvPr>
        </p:nvSpPr>
        <p:spPr/>
        <p:txBody>
          <a:bodyPr rtlCol="0"/>
          <a:lstStyle/>
          <a:p>
            <a:pPr marL="0" indent="0" rtl="0">
              <a:buNone/>
            </a:pPr>
            <a:r>
              <a:rPr lang="es-ES"/>
              <a:t>Hable sobre cómo reaccionaron los demás a su invención</a:t>
            </a:r>
          </a:p>
          <a:p>
            <a:pPr lvl="1" rtl="0"/>
            <a:r>
              <a:rPr lang="es-ES"/>
              <a:t>¿Solucionó el problema o necesitad que identificó?</a:t>
            </a:r>
          </a:p>
          <a:p>
            <a:pPr lvl="1" rtl="0"/>
            <a:r>
              <a:rPr lang="es-ES"/>
              <a:t>¿Funcionó según lo previsto? ¿Ayudó a quien lo necesitaba?</a:t>
            </a:r>
          </a:p>
          <a:p>
            <a:pPr lvl="2" rtl="0"/>
            <a:endParaRPr lang="es-ES"/>
          </a:p>
          <a:p>
            <a:pPr rtl="0"/>
            <a:endParaRPr lang="es-ES"/>
          </a:p>
        </p:txBody>
      </p:sp>
      <p:pic>
        <p:nvPicPr>
          <p:cNvPr id="10" name="Gráfico 9" descr="Estrella">
            <a:extLst>
              <a:ext uri="{FF2B5EF4-FFF2-40B4-BE49-F238E27FC236}">
                <a16:creationId xmlns="" xmlns:a16="http://schemas.microsoft.com/office/drawing/2014/main" id="{F76D2371-447B-414B-9273-61F2CA39ACA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897703" y="280289"/>
            <a:ext cx="1044000" cy="1044000"/>
          </a:xfrm>
          <a:prstGeom prst="rect">
            <a:avLst/>
          </a:prstGeom>
        </p:spPr>
      </p:pic>
    </p:spTree>
    <p:extLst>
      <p:ext uri="{BB962C8B-B14F-4D97-AF65-F5344CB8AC3E}">
        <p14:creationId xmlns:p14="http://schemas.microsoft.com/office/powerpoint/2010/main" val="241229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E98DCA46-603B-4178-8707-30E192CE6B8D}"/>
              </a:ext>
            </a:extLst>
          </p:cNvPr>
          <p:cNvSpPr>
            <a:spLocks noGrp="1"/>
          </p:cNvSpPr>
          <p:nvPr>
            <p:ph type="title"/>
          </p:nvPr>
        </p:nvSpPr>
        <p:spPr/>
        <p:txBody>
          <a:bodyPr rtlCol="0"/>
          <a:lstStyle/>
          <a:p>
            <a:pPr rtl="0"/>
            <a:r>
              <a:rPr lang="es-ES" dirty="0" smtClean="0"/>
              <a:t>conceptos desconocidos </a:t>
            </a:r>
            <a:endParaRPr lang="es-ES" dirty="0"/>
          </a:p>
        </p:txBody>
      </p:sp>
      <p:sp>
        <p:nvSpPr>
          <p:cNvPr id="8" name="Cuadro de texto 7">
            <a:hlinkClick r:id="rId3"/>
            <a:extLst>
              <a:ext uri="{FF2B5EF4-FFF2-40B4-BE49-F238E27FC236}">
                <a16:creationId xmlns="" xmlns:a16="http://schemas.microsoft.com/office/drawing/2014/main" id="{5FC6C278-4035-446A-A94B-030E792FDDF5}"/>
              </a:ext>
            </a:extLst>
          </p:cNvPr>
          <p:cNvSpPr txBox="1"/>
          <p:nvPr/>
        </p:nvSpPr>
        <p:spPr>
          <a:xfrm>
            <a:off x="1294363" y="1664184"/>
            <a:ext cx="9096374" cy="2888351"/>
          </a:xfrm>
          <a:prstGeom prst="rect">
            <a:avLst/>
          </a:prstGeom>
          <a:noFill/>
        </p:spPr>
        <p:txBody>
          <a:bodyPr wrap="square" rtlCol="0">
            <a:noAutofit/>
          </a:bodyPr>
          <a:lstStyle/>
          <a:p>
            <a:r>
              <a:rPr lang="es-ES" sz="2400" u="sng" dirty="0" smtClean="0">
                <a:solidFill>
                  <a:srgbClr val="0070C0"/>
                </a:solidFill>
              </a:rPr>
              <a:t>Monoteísta: </a:t>
            </a:r>
            <a:r>
              <a:rPr lang="es-CO" sz="2400" u="sng" dirty="0" smtClean="0"/>
              <a:t>El </a:t>
            </a:r>
            <a:r>
              <a:rPr lang="es-CO" sz="2400" u="sng" dirty="0"/>
              <a:t>monoteísmo es la creencia de la existencia de una deidad o ente supremo. </a:t>
            </a:r>
            <a:endParaRPr lang="es-ES" sz="2400" u="sng" dirty="0" smtClean="0"/>
          </a:p>
        </p:txBody>
      </p:sp>
    </p:spTree>
    <p:extLst>
      <p:ext uri="{BB962C8B-B14F-4D97-AF65-F5344CB8AC3E}">
        <p14:creationId xmlns:p14="http://schemas.microsoft.com/office/powerpoint/2010/main" val="2394598200"/>
      </p:ext>
    </p:extLst>
  </p:cSld>
  <p:clrMapOvr>
    <a:masterClrMapping/>
  </p:clrMapOvr>
</p:sld>
</file>

<file path=ppt/theme/theme1.xml><?xml version="1.0" encoding="utf-8"?>
<a:theme xmlns:a="http://schemas.openxmlformats.org/drawingml/2006/main" name="Galería">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Office_30478203_TF66921596" id="{9346E3F9-7236-4574-B874-2D7862E9AAE4}" vid="{0AD63B27-0246-4A85-9B77-C17B2B1CF04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2BAE40F-4B14-4E0B-9265-745AD5E2D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ECC70E-6674-4337-B48B-AF4F8832F1E5}">
  <ds:schemaRefs>
    <ds:schemaRef ds:uri="http://schemas.microsoft.com/sharepoint/v3/contenttype/forms"/>
  </ds:schemaRefs>
</ds:datastoreItem>
</file>

<file path=customXml/itemProps3.xml><?xml version="1.0" encoding="utf-8"?>
<ds:datastoreItem xmlns:ds="http://schemas.openxmlformats.org/officeDocument/2006/customXml" ds:itemID="{816B76F2-1AE1-4A2A-A5B3-D462CC5E81F8}">
  <ds:schemaRefs>
    <ds:schemaRef ds:uri="http://schemas.microsoft.com/office/2006/metadata/properties"/>
    <ds:schemaRef ds:uri="http://purl.org/dc/elements/1.1/"/>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Presentación sobre mi invención</Template>
  <TotalTime>0</TotalTime>
  <Words>508</Words>
  <Application>Microsoft Office PowerPoint</Application>
  <PresentationFormat>Panorámica</PresentationFormat>
  <Paragraphs>41</Paragraphs>
  <Slides>8</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Gill Sans MT</vt:lpstr>
      <vt:lpstr>Tahoma</vt:lpstr>
      <vt:lpstr>Galería</vt:lpstr>
      <vt:lpstr>apología</vt:lpstr>
      <vt:lpstr>Apología cristiana</vt:lpstr>
      <vt:lpstr>Que es el cristianismo-origen </vt:lpstr>
      <vt:lpstr>Raíces judías</vt:lpstr>
      <vt:lpstr>HISTORIA DEL CRITIANISMO </vt:lpstr>
      <vt:lpstr>Proceso de diseño de la invención</vt:lpstr>
      <vt:lpstr>La invención en uso</vt:lpstr>
      <vt:lpstr>conceptos desconocidos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2021-05-26T04:26:09Z</dcterms:created>
  <dcterms:modified xsi:type="dcterms:W3CDTF">2021-05-28T02:50:18Z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