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41CD474-6D4E-4253-A921-F43D8AE02985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96332610-A99E-4903-8D3B-B718A614D3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8130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474-6D4E-4253-A921-F43D8AE02985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2610-A99E-4903-8D3B-B718A614D3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1968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474-6D4E-4253-A921-F43D8AE02985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2610-A99E-4903-8D3B-B718A614D3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5461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474-6D4E-4253-A921-F43D8AE02985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2610-A99E-4903-8D3B-B718A614D3BE}" type="slidenum">
              <a:rPr lang="es-CO" smtClean="0"/>
              <a:t>‹Nº›</a:t>
            </a:fld>
            <a:endParaRPr lang="es-CO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5146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474-6D4E-4253-A921-F43D8AE02985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2610-A99E-4903-8D3B-B718A614D3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7715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474-6D4E-4253-A921-F43D8AE02985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2610-A99E-4903-8D3B-B718A614D3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944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474-6D4E-4253-A921-F43D8AE02985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2610-A99E-4903-8D3B-B718A614D3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5129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474-6D4E-4253-A921-F43D8AE02985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2610-A99E-4903-8D3B-B718A614D3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01423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474-6D4E-4253-A921-F43D8AE02985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2610-A99E-4903-8D3B-B718A614D3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0229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474-6D4E-4253-A921-F43D8AE02985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2610-A99E-4903-8D3B-B718A614D3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6388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474-6D4E-4253-A921-F43D8AE02985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2610-A99E-4903-8D3B-B718A614D3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6961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474-6D4E-4253-A921-F43D8AE02985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2610-A99E-4903-8D3B-B718A614D3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4310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474-6D4E-4253-A921-F43D8AE02985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2610-A99E-4903-8D3B-B718A614D3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03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474-6D4E-4253-A921-F43D8AE02985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2610-A99E-4903-8D3B-B718A614D3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7603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474-6D4E-4253-A921-F43D8AE02985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2610-A99E-4903-8D3B-B718A614D3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0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474-6D4E-4253-A921-F43D8AE02985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2610-A99E-4903-8D3B-B718A614D3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4745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D474-6D4E-4253-A921-F43D8AE02985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32610-A99E-4903-8D3B-B718A614D3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7182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CD474-6D4E-4253-A921-F43D8AE02985}" type="datetimeFigureOut">
              <a:rPr lang="es-CO" smtClean="0"/>
              <a:t>18/05/2020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32610-A99E-4903-8D3B-B718A614D3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68235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Ideas de negocios 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Las 4 </a:t>
            </a:r>
            <a:r>
              <a:rPr lang="es-CO" dirty="0" err="1" smtClean="0"/>
              <a:t>p´s</a:t>
            </a:r>
            <a:r>
              <a:rPr lang="es-CO" dirty="0" smtClean="0"/>
              <a:t> en la estrategia de marketing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41963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1.Producto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Reloj con energía solar </a:t>
            </a:r>
          </a:p>
          <a:p>
            <a:r>
              <a:rPr lang="es-CO" dirty="0" smtClean="0"/>
              <a:t>Es un reloj que funciona con energía solar </a:t>
            </a:r>
          </a:p>
          <a:p>
            <a:r>
              <a:rPr lang="es-CO" dirty="0" smtClean="0"/>
              <a:t>Ayuda a manejar el uso de las  baterías 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03065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2.	Precio: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El precio seria:</a:t>
            </a:r>
            <a:br>
              <a:rPr lang="es-CO" dirty="0" smtClean="0"/>
            </a:br>
            <a:r>
              <a:rPr lang="es-CO" dirty="0" smtClean="0"/>
              <a:t>reloj de pared $10.000</a:t>
            </a:r>
          </a:p>
          <a:p>
            <a:r>
              <a:rPr lang="es-CO" dirty="0" smtClean="0"/>
              <a:t>Reloj de mano $20.000</a:t>
            </a:r>
          </a:p>
          <a:p>
            <a:r>
              <a:rPr lang="es-CO" dirty="0" smtClean="0"/>
              <a:t>Reloj con despertador $5.000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96728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3.Punto </a:t>
            </a:r>
            <a:r>
              <a:rPr lang="es-CO" dirty="0"/>
              <a:t>de venta: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Centros comerciales</a:t>
            </a:r>
          </a:p>
          <a:p>
            <a:r>
              <a:rPr lang="es-CO" dirty="0" smtClean="0"/>
              <a:t>Por internet </a:t>
            </a:r>
          </a:p>
          <a:p>
            <a:r>
              <a:rPr lang="es-CO" dirty="0" smtClean="0"/>
              <a:t>Tiendas de reloj</a:t>
            </a:r>
          </a:p>
          <a:p>
            <a:r>
              <a:rPr lang="es-CO" dirty="0" smtClean="0"/>
              <a:t>Por medio de revistas 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04590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4.	Promoción: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Si llevas 2 reloj de pared y el tercero es gratis </a:t>
            </a:r>
          </a:p>
          <a:p>
            <a:r>
              <a:rPr lang="es-CO" dirty="0" smtClean="0"/>
              <a:t>Si llevas 2 reloj de mano el tercero es a mitad de precio </a:t>
            </a:r>
          </a:p>
          <a:p>
            <a:r>
              <a:rPr lang="es-CO" dirty="0" smtClean="0"/>
              <a:t> si llevas 1 reloj con despertador el segundo es a mitad </a:t>
            </a:r>
            <a:r>
              <a:rPr lang="es-CO" smtClean="0"/>
              <a:t>de precio</a:t>
            </a:r>
          </a:p>
          <a:p>
            <a:r>
              <a:rPr lang="es-CO" smtClean="0"/>
              <a:t> </a:t>
            </a:r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33719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23</TotalTime>
  <Words>94</Words>
  <Application>Microsoft Office PowerPoint</Application>
  <PresentationFormat>Panorámica</PresentationFormat>
  <Paragraphs>20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Tw Cen MT</vt:lpstr>
      <vt:lpstr>Circuito</vt:lpstr>
      <vt:lpstr>Ideas de negocios </vt:lpstr>
      <vt:lpstr>1.Producto</vt:lpstr>
      <vt:lpstr>2. Precio:</vt:lpstr>
      <vt:lpstr>3.Punto de venta:</vt:lpstr>
      <vt:lpstr>4. Promoción: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Ideas de negocios</dc:title>
  <dc:creator>JMorales</dc:creator>
  <cp:lastModifiedBy>JMorales</cp:lastModifiedBy>
  <cp:revision>3</cp:revision>
  <dcterms:created xsi:type="dcterms:W3CDTF">2020-05-19T01:47:21Z</dcterms:created>
  <dcterms:modified xsi:type="dcterms:W3CDTF">2020-05-19T02:10:26Z</dcterms:modified>
</cp:coreProperties>
</file>