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4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4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14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9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71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9AD7-E1E0-40E3-87A6-47BAF6175AF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C4BFC-3F97-45EF-B8EB-8BC79BA5A4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-aVWQ20Ef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22773" y="506767"/>
            <a:ext cx="572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s-MX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osmodernismo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98" y="1991330"/>
            <a:ext cx="6858000" cy="3324225"/>
          </a:xfrm>
          <a:prstGeom prst="rect">
            <a:avLst/>
          </a:prstGeom>
          <a:effectLst>
            <a:glow rad="533400">
              <a:schemeClr val="bg2">
                <a:alpha val="40000"/>
              </a:schemeClr>
            </a:glow>
            <a:outerShdw blurRad="50800" dist="76200" dir="5400000" algn="ctr" rotWithShape="0">
              <a:srgbClr val="000000">
                <a:alpha val="63000"/>
              </a:srgbClr>
            </a:outerShdw>
            <a:reflection blurRad="88900" stA="45000" endPos="34000" dist="50800" dir="5400000" sy="-100000" algn="bl" rotWithShape="0"/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39531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94656" y="295167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Características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70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89" y="1905000"/>
            <a:ext cx="5877277" cy="3778250"/>
          </a:xfrm>
          <a:effectLst>
            <a:softEdge rad="101600"/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08683" y="6989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Genero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6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44038" y="176295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/>
              <a:t>Autores principales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97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-aVWQ20Ef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2807423" y="1321724"/>
            <a:ext cx="7885803" cy="4435764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3661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4409" y="4284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El Origen</a:t>
            </a:r>
            <a:endParaRPr lang="en-US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01" y="1709357"/>
            <a:ext cx="3030517" cy="4725240"/>
          </a:xfrm>
          <a:effectLst>
            <a:glow rad="368300">
              <a:schemeClr val="accent1">
                <a:alpha val="40000"/>
              </a:schemeClr>
            </a:glow>
            <a:outerShdw blurRad="152400" dist="50800" dir="5400000" sx="104000" sy="104000" algn="ctr" rotWithShape="0">
              <a:schemeClr val="bg2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2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244" y="3581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Contexto</a:t>
            </a:r>
            <a:endParaRPr lang="en-US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48" y="1493521"/>
            <a:ext cx="6153150" cy="3778250"/>
          </a:xfrm>
          <a:effectLst>
            <a:reflection stA="87000" endPos="65000" dist="50800" dir="5400000" sy="-100000" algn="bl" rotWithShape="0"/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4231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671" y="6407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Características</a:t>
            </a:r>
            <a:endParaRPr lang="en-US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47" y="2014028"/>
            <a:ext cx="3297556" cy="4063656"/>
          </a:xfrm>
          <a:effectLst>
            <a:reflection stA="18000" endPos="65000" dist="50800" dir="5400000" sy="-100000" algn="bl" rotWithShape="0"/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0252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3790" y="52069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Genero</a:t>
            </a:r>
            <a:endParaRPr lang="en-US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22" y="1801583"/>
            <a:ext cx="2674822" cy="3878492"/>
          </a:xfrm>
          <a:effectLst>
            <a:reflection stA="90000" endPos="26000" dist="50800" dir="5400000" sy="-100000" algn="bl" rotWithShape="0"/>
            <a:softEdge rad="825500"/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561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4038" y="176295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/>
              <a:t>Autores principales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502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801133" y="624110"/>
            <a:ext cx="5880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VANGUARDISMO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27" y="1666147"/>
            <a:ext cx="5597548" cy="4257291"/>
          </a:xfr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2441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5" y="2133600"/>
            <a:ext cx="5037666" cy="3778250"/>
          </a:xfrm>
          <a:effectLst>
            <a:softEdge rad="177800"/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8510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El Origen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81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44" y="2286001"/>
            <a:ext cx="5836252" cy="3282892"/>
          </a:xfrm>
          <a:effectLst>
            <a:softEdge rad="266700"/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/>
              <a:t>Contexto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252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16</Words>
  <Application>Microsoft Office PowerPoint</Application>
  <PresentationFormat>Panorámica</PresentationFormat>
  <Paragraphs>12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Espiral</vt:lpstr>
      <vt:lpstr>Presentación de PowerPoint</vt:lpstr>
      <vt:lpstr>El Origen</vt:lpstr>
      <vt:lpstr>Contexto</vt:lpstr>
      <vt:lpstr>Características</vt:lpstr>
      <vt:lpstr>Genero</vt:lpstr>
      <vt:lpstr>Autores principales</vt:lpstr>
      <vt:lpstr>VANGUARDISMO</vt:lpstr>
      <vt:lpstr>El Origen</vt:lpstr>
      <vt:lpstr>Contexto</vt:lpstr>
      <vt:lpstr>Características</vt:lpstr>
      <vt:lpstr>Genero</vt:lpstr>
      <vt:lpstr>Autores principales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7</cp:revision>
  <dcterms:created xsi:type="dcterms:W3CDTF">2021-09-13T16:08:14Z</dcterms:created>
  <dcterms:modified xsi:type="dcterms:W3CDTF">2021-09-13T17:13:35Z</dcterms:modified>
</cp:coreProperties>
</file>