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89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3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06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92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86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85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60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83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5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6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02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3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24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80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2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1073-6BED-446B-B4A6-D070A1562646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060E-D51D-4A89-B104-EEDF98D4A8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760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19BD9-F9A8-4F85-8C1C-692820141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1539"/>
            <a:ext cx="12192000" cy="2387600"/>
          </a:xfrm>
        </p:spPr>
        <p:txBody>
          <a:bodyPr/>
          <a:lstStyle/>
          <a:p>
            <a:pPr algn="ctr"/>
            <a:r>
              <a:rPr lang="es-CO" sz="11500" dirty="0">
                <a:latin typeface="Bernard MT Condensed" panose="02050806060905020404" pitchFamily="18" charset="0"/>
              </a:rPr>
              <a:t>POST-BOOM</a:t>
            </a:r>
            <a:r>
              <a:rPr lang="es-CO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999BD-3D13-41F3-BEAB-5DCB14BF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5592"/>
            <a:ext cx="2899144" cy="1655762"/>
          </a:xfrm>
        </p:spPr>
        <p:txBody>
          <a:bodyPr/>
          <a:lstStyle/>
          <a:p>
            <a:pPr algn="l"/>
            <a:r>
              <a:rPr lang="es-CO" dirty="0"/>
              <a:t>ADRIANA FLOREZ</a:t>
            </a:r>
          </a:p>
          <a:p>
            <a:pPr algn="l"/>
            <a:r>
              <a:rPr lang="es-CO" dirty="0"/>
              <a:t>YULIAN LOZANO</a:t>
            </a:r>
          </a:p>
          <a:p>
            <a:pPr algn="l"/>
            <a:r>
              <a:rPr lang="es-CO" dirty="0"/>
              <a:t>DANIEL QUINTERO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67BA3D7-37F6-4B2B-8EA1-983F10F6D7B7}"/>
              </a:ext>
            </a:extLst>
          </p:cNvPr>
          <p:cNvSpPr txBox="1">
            <a:spLocks/>
          </p:cNvSpPr>
          <p:nvPr/>
        </p:nvSpPr>
        <p:spPr>
          <a:xfrm>
            <a:off x="2679405" y="3568941"/>
            <a:ext cx="1364512" cy="799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6000" dirty="0"/>
              <a:t>9-2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1516FEB-6858-4612-82B5-BA1C2122E951}"/>
              </a:ext>
            </a:extLst>
          </p:cNvPr>
          <p:cNvSpPr txBox="1">
            <a:spLocks/>
          </p:cNvSpPr>
          <p:nvPr/>
        </p:nvSpPr>
        <p:spPr>
          <a:xfrm>
            <a:off x="6925339" y="3189638"/>
            <a:ext cx="2984205" cy="799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dirty="0">
                <a:latin typeface="Bernard MT Condensed" panose="02050806060905020404" pitchFamily="18" charset="0"/>
              </a:rPr>
              <a:t>Objetivo:</a:t>
            </a:r>
            <a:endParaRPr lang="es-CO" sz="24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1EA8790-22B1-4785-AF49-EAFFCCCA2AB2}"/>
              </a:ext>
            </a:extLst>
          </p:cNvPr>
          <p:cNvSpPr txBox="1">
            <a:spLocks/>
          </p:cNvSpPr>
          <p:nvPr/>
        </p:nvSpPr>
        <p:spPr>
          <a:xfrm>
            <a:off x="7084828" y="3899751"/>
            <a:ext cx="3388242" cy="131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Explicar y dar a entender que es el </a:t>
            </a:r>
            <a:r>
              <a:rPr lang="es-ES" dirty="0" err="1"/>
              <a:t>post-boom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Definir que es el boom.</a:t>
            </a:r>
            <a:br>
              <a:rPr lang="es-ES" dirty="0"/>
            </a:br>
            <a:r>
              <a:rPr lang="es-ES" dirty="0"/>
              <a:t>Características.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677611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53A9-5484-47BB-94D3-87DC2B35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426" y="759058"/>
            <a:ext cx="5158563" cy="1293028"/>
          </a:xfrm>
        </p:spPr>
        <p:txBody>
          <a:bodyPr>
            <a:normAutofit/>
          </a:bodyPr>
          <a:lstStyle/>
          <a:p>
            <a:r>
              <a:rPr lang="es-CO" sz="4800" dirty="0"/>
              <a:t>BOOM ¿Qué ES?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0869E4-D986-415A-BB43-CDB08621845D}"/>
              </a:ext>
            </a:extLst>
          </p:cNvPr>
          <p:cNvSpPr/>
          <p:nvPr/>
        </p:nvSpPr>
        <p:spPr>
          <a:xfrm>
            <a:off x="7009779" y="2057401"/>
            <a:ext cx="42755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Empezó a mediados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los años 40s.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6592BF-D56A-4A0D-809B-6ABA1E538D74}"/>
              </a:ext>
            </a:extLst>
          </p:cNvPr>
          <p:cNvSpPr/>
          <p:nvPr/>
        </p:nvSpPr>
        <p:spPr>
          <a:xfrm>
            <a:off x="207152" y="5339889"/>
            <a:ext cx="40879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Fue un movimiento 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literario.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171CA7F-B403-411D-B71E-C47553081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36"/>
          <a:stretch/>
        </p:blipFill>
        <p:spPr>
          <a:xfrm>
            <a:off x="8075281" y="3279331"/>
            <a:ext cx="2144523" cy="313777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9755C30-6177-44BD-A608-4860E42A8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1" y="1330155"/>
            <a:ext cx="2676480" cy="38983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C6506B-D9AB-48F8-9ECB-07C05DC6A1EF}"/>
              </a:ext>
            </a:extLst>
          </p:cNvPr>
          <p:cNvSpPr txBox="1"/>
          <p:nvPr/>
        </p:nvSpPr>
        <p:spPr>
          <a:xfrm>
            <a:off x="7921253" y="6484179"/>
            <a:ext cx="267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Mario Vargas Llosa</a:t>
            </a:r>
          </a:p>
        </p:txBody>
      </p:sp>
    </p:spTree>
    <p:extLst>
      <p:ext uri="{BB962C8B-B14F-4D97-AF65-F5344CB8AC3E}">
        <p14:creationId xmlns:p14="http://schemas.microsoft.com/office/powerpoint/2010/main" val="186517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53A9-5484-47BB-94D3-87DC2B35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647" y="764373"/>
            <a:ext cx="6096000" cy="1293028"/>
          </a:xfrm>
        </p:spPr>
        <p:txBody>
          <a:bodyPr>
            <a:normAutofit fontScale="90000"/>
          </a:bodyPr>
          <a:lstStyle/>
          <a:p>
            <a:r>
              <a:rPr lang="es-CO" sz="4800" dirty="0"/>
              <a:t>POST-BOOM ¿Qué ES?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0869E4-D986-415A-BB43-CDB08621845D}"/>
              </a:ext>
            </a:extLst>
          </p:cNvPr>
          <p:cNvSpPr/>
          <p:nvPr/>
        </p:nvSpPr>
        <p:spPr>
          <a:xfrm>
            <a:off x="6754905" y="2057401"/>
            <a:ext cx="47852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tiene fecha exacta 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inicio.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6592BF-D56A-4A0D-809B-6ABA1E538D74}"/>
              </a:ext>
            </a:extLst>
          </p:cNvPr>
          <p:cNvSpPr/>
          <p:nvPr/>
        </p:nvSpPr>
        <p:spPr>
          <a:xfrm>
            <a:off x="0" y="4999288"/>
            <a:ext cx="54168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Fue un movimiento 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literario que vino después 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boom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492F1-BE2E-4831-BCA7-C446ED196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3" b="90000" l="10000" r="90000">
                        <a14:foregroundMark x1="48250" y1="87583" x2="49000" y2="88833"/>
                        <a14:foregroundMark x1="53167" y1="68083" x2="50917" y2="73167"/>
                        <a14:foregroundMark x1="60500" y1="73833" x2="60833" y2="80917"/>
                        <a14:foregroundMark x1="60833" y1="80917" x2="60833" y2="80917"/>
                        <a14:foregroundMark x1="52083" y1="10417" x2="58417" y2="6750"/>
                        <a14:foregroundMark x1="58417" y1="6750" x2="61750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62173"/>
            <a:ext cx="3434316" cy="34343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8B3D589-B016-41AC-8C78-0678DB2B7775}"/>
              </a:ext>
            </a:extLst>
          </p:cNvPr>
          <p:cNvSpPr/>
          <p:nvPr/>
        </p:nvSpPr>
        <p:spPr>
          <a:xfrm>
            <a:off x="6857991" y="5245509"/>
            <a:ext cx="48285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Fue un gran cambio en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literatura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16D999-061D-4943-89FD-CE800300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0" y="3070954"/>
            <a:ext cx="2574213" cy="2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53A9-5484-47BB-94D3-87DC2B35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49" y="624636"/>
            <a:ext cx="8442251" cy="1293028"/>
          </a:xfrm>
        </p:spPr>
        <p:txBody>
          <a:bodyPr>
            <a:normAutofit fontScale="90000"/>
          </a:bodyPr>
          <a:lstStyle/>
          <a:p>
            <a:r>
              <a:rPr lang="es-CO" sz="4800" dirty="0"/>
              <a:t>POST-BOOM CARACTERISTICAS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0869E4-D986-415A-BB43-CDB08621845D}"/>
              </a:ext>
            </a:extLst>
          </p:cNvPr>
          <p:cNvSpPr/>
          <p:nvPr/>
        </p:nvSpPr>
        <p:spPr>
          <a:xfrm>
            <a:off x="3559087" y="3400582"/>
            <a:ext cx="5073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Referencias Musicales y 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televisivas.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6592BF-D56A-4A0D-809B-6ABA1E538D74}"/>
              </a:ext>
            </a:extLst>
          </p:cNvPr>
          <p:cNvSpPr/>
          <p:nvPr/>
        </p:nvSpPr>
        <p:spPr>
          <a:xfrm>
            <a:off x="3838811" y="4743763"/>
            <a:ext cx="45143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Surgimiento de temas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urbanos.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B3D589-B016-41AC-8C78-0678DB2B7775}"/>
              </a:ext>
            </a:extLst>
          </p:cNvPr>
          <p:cNvSpPr/>
          <p:nvPr/>
        </p:nvSpPr>
        <p:spPr>
          <a:xfrm>
            <a:off x="3790722" y="2057401"/>
            <a:ext cx="46105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Abandona el realismo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mágico.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EACC52-78A2-40E8-8402-61725CB9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7" y="2705814"/>
            <a:ext cx="3142919" cy="24667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696DB5-54FB-4C4E-BFEC-9289CF095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8" b="39698"/>
          <a:stretch/>
        </p:blipFill>
        <p:spPr>
          <a:xfrm rot="3041261">
            <a:off x="8022965" y="3571407"/>
            <a:ext cx="4572000" cy="5887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937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840E5F6-D410-4230-B705-0E9E0E4ECAA1}"/>
              </a:ext>
            </a:extLst>
          </p:cNvPr>
          <p:cNvSpPr/>
          <p:nvPr/>
        </p:nvSpPr>
        <p:spPr>
          <a:xfrm rot="20793097">
            <a:off x="1483973" y="1526036"/>
            <a:ext cx="9210011" cy="3809716"/>
          </a:xfrm>
          <a:prstGeom prst="roundRect">
            <a:avLst>
              <a:gd name="adj" fmla="val 4075"/>
            </a:avLst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679ADD2-03BF-418A-BAA5-8A9B8F6C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88292">
            <a:off x="1547312" y="1597402"/>
            <a:ext cx="9097376" cy="3663197"/>
          </a:xfrm>
          <a:ln w="127000">
            <a:noFill/>
          </a:ln>
        </p:spPr>
        <p:txBody>
          <a:bodyPr>
            <a:noAutofit/>
          </a:bodyPr>
          <a:lstStyle/>
          <a:p>
            <a:pPr algn="ctr"/>
            <a:r>
              <a:rPr lang="es-CO" sz="10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FIN DE LA EXPOSICIÓN</a:t>
            </a:r>
          </a:p>
        </p:txBody>
      </p:sp>
    </p:spTree>
    <p:extLst>
      <p:ext uri="{BB962C8B-B14F-4D97-AF65-F5344CB8AC3E}">
        <p14:creationId xmlns:p14="http://schemas.microsoft.com/office/powerpoint/2010/main" val="4185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164</TotalTime>
  <Words>109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Century Gothic</vt:lpstr>
      <vt:lpstr>Stencil</vt:lpstr>
      <vt:lpstr>Estela de condensación</vt:lpstr>
      <vt:lpstr>POST-BOOM </vt:lpstr>
      <vt:lpstr>BOOM ¿Qué ES?</vt:lpstr>
      <vt:lpstr>POST-BOOM ¿Qué ES?</vt:lpstr>
      <vt:lpstr>POST-BOOM CARACTERISTICAS</vt:lpstr>
      <vt:lpstr>FIN DE LA EXPOSICIÓN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POST-BOOM </dc:title>
  <dc:creator>Milena Castellanos</dc:creator>
  <cp:lastModifiedBy>Milena Castellanos</cp:lastModifiedBy>
  <cp:revision>4</cp:revision>
  <dcterms:created xsi:type="dcterms:W3CDTF">2021-09-06T21:32:22Z</dcterms:created>
  <dcterms:modified xsi:type="dcterms:W3CDTF">2021-09-08T15:53:59Z</dcterms:modified>
</cp:coreProperties>
</file>