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2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92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5146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87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05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15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37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0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2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4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2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0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9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9DA17AC-A936-43A4-80B9-D6626B2AFE3D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30F2405-32E6-4B41-999D-68332711FD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3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veterinaria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135777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Francy Tatiana bastidas</a:t>
            </a:r>
          </a:p>
          <a:p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7-1</a:t>
            </a:r>
          </a:p>
          <a:p>
            <a:r>
              <a:rPr lang="es-CO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Creacion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empresas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1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terinario. Vetor ilustración plana | Ilustraciones planas, Veterinaria,  Veterinaria dibujo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588" y="818971"/>
            <a:ext cx="5222966" cy="465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82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770710"/>
            <a:ext cx="10363826" cy="5020490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- Que es veterinaria?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Los 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veterinarios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diagnostican y tratan los animales enfermos y heridos. También previenen la enfermedad y la mala salud, por ejemplo, mediante vacunaciones y prestando asesoramiento a los propietarios. Algunos 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veterinarios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se especializan, por ejemplo, en animales domésticos, ganado, caballos y animales de zoológico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que consiste?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Estudia las características fisiológicas de los animales, así como las enfermedades que los afectan, su tratamiento y prevención a través de la erradicación de parásitos e infecciones y la utilización de avances tecnológicos y científicos.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6812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8</TotalTime>
  <Words>14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Tw Cen MT</vt:lpstr>
      <vt:lpstr>Gota</vt:lpstr>
      <vt:lpstr>veterinaria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veterinaria</dc:title>
  <dc:creator>Usuario de Windows</dc:creator>
  <cp:lastModifiedBy>Usuario de Windows</cp:lastModifiedBy>
  <cp:revision>1</cp:revision>
  <dcterms:created xsi:type="dcterms:W3CDTF">2021-09-03T22:58:12Z</dcterms:created>
  <dcterms:modified xsi:type="dcterms:W3CDTF">2021-09-03T23:06:31Z</dcterms:modified>
</cp:coreProperties>
</file>