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42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6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47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57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34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86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3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33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20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4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2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29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64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29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035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4006-A4A0-4DA2-97D9-6A156CE002CB}" type="datetimeFigureOut">
              <a:rPr lang="es-CO" smtClean="0"/>
              <a:t>26/04/2020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273F14-D047-4A82-9621-A8792AA425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2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574800"/>
            <a:ext cx="7569200" cy="1100667"/>
          </a:xfrm>
        </p:spPr>
        <p:txBody>
          <a:bodyPr/>
          <a:lstStyle/>
          <a:p>
            <a:pPr algn="ctr"/>
            <a:r>
              <a:rPr lang="es-CO" dirty="0" smtClean="0"/>
              <a:t>LAS FRACCIONES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675467"/>
            <a:ext cx="7766936" cy="2472265"/>
          </a:xfrm>
        </p:spPr>
        <p:txBody>
          <a:bodyPr>
            <a:normAutofit/>
          </a:bodyPr>
          <a:lstStyle/>
          <a:p>
            <a:pPr algn="l"/>
            <a:r>
              <a:rPr lang="es-CO" dirty="0" smtClean="0"/>
              <a:t>Una fracción representa una parte de la unidad. </a:t>
            </a:r>
          </a:p>
          <a:p>
            <a:pPr algn="l"/>
            <a:r>
              <a:rPr lang="es-CO" dirty="0" smtClean="0"/>
              <a:t>Las partes en que está dividida la unidad  deben ser iguales.</a:t>
            </a:r>
          </a:p>
          <a:p>
            <a:pPr algn="l"/>
            <a:r>
              <a:rPr lang="es-CO" dirty="0" smtClean="0"/>
              <a:t>Los términos de una fracción son el numerador y el denominador.</a:t>
            </a:r>
          </a:p>
          <a:p>
            <a:pPr algn="l"/>
            <a:r>
              <a:rPr lang="es-CO" dirty="0" smtClean="0"/>
              <a:t>El denominador representa la cantidad de partes que se divide la unidad y el numerador las partes que se toman de la unidad.</a:t>
            </a:r>
          </a:p>
          <a:p>
            <a:pPr algn="l"/>
            <a:endParaRPr lang="es-CO" dirty="0" smtClean="0"/>
          </a:p>
          <a:p>
            <a:pPr algn="l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66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/>
          <a:lstStyle/>
          <a:p>
            <a:pPr algn="ctr"/>
            <a:r>
              <a:rPr lang="es-CO" dirty="0" smtClean="0"/>
              <a:t>LAS FRACCIONES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36133"/>
            <a:ext cx="8669867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Desarrolla competencias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204" y="812800"/>
            <a:ext cx="8458795" cy="5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5468"/>
            <a:ext cx="8596668" cy="745065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Desarrolla competencias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67" y="881064"/>
            <a:ext cx="8478135" cy="55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5468"/>
            <a:ext cx="8596668" cy="745065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Desarrolla competencias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80533"/>
            <a:ext cx="8816801" cy="56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67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LAS FRACCIONES</vt:lpstr>
      <vt:lpstr>LAS FRACCIONES</vt:lpstr>
      <vt:lpstr>Desarrolla competencias</vt:lpstr>
      <vt:lpstr>Desarrolla competencias</vt:lpstr>
      <vt:lpstr>Desarrolla competencias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FRACCIONES</dc:title>
  <dc:creator>fabiola rojas montiel</dc:creator>
  <cp:lastModifiedBy>fabiola rojas montiel</cp:lastModifiedBy>
  <cp:revision>7</cp:revision>
  <dcterms:created xsi:type="dcterms:W3CDTF">2020-04-26T22:51:09Z</dcterms:created>
  <dcterms:modified xsi:type="dcterms:W3CDTF">2020-04-27T00:04:54Z</dcterms:modified>
</cp:coreProperties>
</file>