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0" r:id="rId12"/>
    <p:sldId id="265" r:id="rId13"/>
    <p:sldId id="266" r:id="rId14"/>
    <p:sldId id="267" r:id="rId15"/>
    <p:sldId id="268" r:id="rId16"/>
    <p:sldId id="269" r:id="rId17"/>
    <p:sldId id="271" r:id="rId18"/>
    <p:sldId id="27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image" Target="../media/image4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8821F9-F3D7-4F35-8104-79F836613D6C}" type="doc">
      <dgm:prSet loTypeId="urn:microsoft.com/office/officeart/2005/8/layout/venn2" loCatId="relationship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s-ES"/>
        </a:p>
      </dgm:t>
    </dgm:pt>
    <dgm:pt modelId="{CBB0F6E4-8D44-431B-A4AA-69EE1B587CF6}">
      <dgm:prSet phldrT="[Texto]" custT="1"/>
      <dgm:spPr/>
      <dgm:t>
        <a:bodyPr/>
        <a:lstStyle/>
        <a:p>
          <a:r>
            <a:rPr lang="es-ES" sz="1200" b="1" dirty="0" smtClean="0">
              <a:solidFill>
                <a:schemeClr val="tx1"/>
              </a:solidFill>
              <a:latin typeface="Bahnschrift" panose="020B0502040204020203" pitchFamily="34" charset="0"/>
            </a:rPr>
            <a:t>4. PENSAR GANAR -GANAR</a:t>
          </a:r>
          <a:endParaRPr lang="es-ES" sz="1200" b="1" dirty="0">
            <a:solidFill>
              <a:schemeClr val="tx1"/>
            </a:solidFill>
            <a:latin typeface="Bahnschrift" panose="020B0502040204020203" pitchFamily="34" charset="0"/>
          </a:endParaRPr>
        </a:p>
      </dgm:t>
    </dgm:pt>
    <dgm:pt modelId="{DD593F85-D46B-458E-8774-C1C73413D4E5}" type="parTrans" cxnId="{A7D1F845-57E0-4685-A2F7-65E233C89ACE}">
      <dgm:prSet/>
      <dgm:spPr/>
      <dgm:t>
        <a:bodyPr/>
        <a:lstStyle/>
        <a:p>
          <a:endParaRPr lang="es-ES"/>
        </a:p>
      </dgm:t>
    </dgm:pt>
    <dgm:pt modelId="{A7CC27DE-5E3C-4876-A13D-EDBC6CF37F24}" type="sibTrans" cxnId="{A7D1F845-57E0-4685-A2F7-65E233C89ACE}">
      <dgm:prSet/>
      <dgm:spPr/>
      <dgm:t>
        <a:bodyPr/>
        <a:lstStyle/>
        <a:p>
          <a:endParaRPr lang="es-ES"/>
        </a:p>
      </dgm:t>
    </dgm:pt>
    <dgm:pt modelId="{C865794D-60B6-4DF1-AF69-25ACEDC11A72}">
      <dgm:prSet phldrT="[Texto]" custT="1"/>
      <dgm:spPr/>
      <dgm:t>
        <a:bodyPr/>
        <a:lstStyle/>
        <a:p>
          <a:r>
            <a:rPr lang="es-ES" sz="1200" b="1" dirty="0" smtClean="0">
              <a:solidFill>
                <a:schemeClr val="tx1"/>
              </a:solidFill>
              <a:latin typeface="Bahnschrift" panose="020B0502040204020203" pitchFamily="34" charset="0"/>
            </a:rPr>
            <a:t>3. PONER PRIMERO LO PRIMERO</a:t>
          </a:r>
          <a:endParaRPr lang="es-ES" sz="1200" b="1" dirty="0">
            <a:solidFill>
              <a:schemeClr val="tx1"/>
            </a:solidFill>
            <a:latin typeface="Bahnschrift" panose="020B0502040204020203" pitchFamily="34" charset="0"/>
          </a:endParaRPr>
        </a:p>
      </dgm:t>
    </dgm:pt>
    <dgm:pt modelId="{FF68ED6D-DE9D-44EF-8F67-F548A2C85EE9}" type="parTrans" cxnId="{DA6AC5FA-CCB9-4CA6-A746-B70CE52E8446}">
      <dgm:prSet/>
      <dgm:spPr/>
      <dgm:t>
        <a:bodyPr/>
        <a:lstStyle/>
        <a:p>
          <a:endParaRPr lang="es-ES"/>
        </a:p>
      </dgm:t>
    </dgm:pt>
    <dgm:pt modelId="{494E0CDA-4FAE-44F0-9861-D541C13F8E14}" type="sibTrans" cxnId="{DA6AC5FA-CCB9-4CA6-A746-B70CE52E8446}">
      <dgm:prSet/>
      <dgm:spPr/>
      <dgm:t>
        <a:bodyPr/>
        <a:lstStyle/>
        <a:p>
          <a:endParaRPr lang="es-ES"/>
        </a:p>
      </dgm:t>
    </dgm:pt>
    <dgm:pt modelId="{09E40E49-F5CA-440B-AE92-3622E1EFB2FC}">
      <dgm:prSet phldrT="[Texto]" custT="1"/>
      <dgm:spPr/>
      <dgm:t>
        <a:bodyPr/>
        <a:lstStyle/>
        <a:p>
          <a:r>
            <a:rPr lang="es-ES" sz="1200" b="1" dirty="0" smtClean="0">
              <a:solidFill>
                <a:schemeClr val="tx1"/>
              </a:solidFill>
              <a:latin typeface="Bahnschrift" panose="020B0502040204020203" pitchFamily="34" charset="0"/>
            </a:rPr>
            <a:t>2. COMENZAR CON EL FIN EN MENTE</a:t>
          </a:r>
          <a:endParaRPr lang="es-ES" sz="1200" b="1" dirty="0">
            <a:solidFill>
              <a:schemeClr val="tx1"/>
            </a:solidFill>
            <a:latin typeface="Bahnschrift" panose="020B0502040204020203" pitchFamily="34" charset="0"/>
          </a:endParaRPr>
        </a:p>
      </dgm:t>
    </dgm:pt>
    <dgm:pt modelId="{5607E40C-5E73-4C86-8E94-E84A6D98DB0F}" type="parTrans" cxnId="{64C26BF2-C958-45FD-98BB-C920E76D04DD}">
      <dgm:prSet/>
      <dgm:spPr/>
      <dgm:t>
        <a:bodyPr/>
        <a:lstStyle/>
        <a:p>
          <a:endParaRPr lang="es-ES"/>
        </a:p>
      </dgm:t>
    </dgm:pt>
    <dgm:pt modelId="{5176DEB9-86B4-4F28-B6D1-D6F3C6FF62C8}" type="sibTrans" cxnId="{64C26BF2-C958-45FD-98BB-C920E76D04DD}">
      <dgm:prSet/>
      <dgm:spPr/>
      <dgm:t>
        <a:bodyPr/>
        <a:lstStyle/>
        <a:p>
          <a:endParaRPr lang="es-ES"/>
        </a:p>
      </dgm:t>
    </dgm:pt>
    <dgm:pt modelId="{9D475DB3-67AB-4EF5-87E0-56CA72163854}">
      <dgm:prSet phldrT="[Texto]" custT="1"/>
      <dgm:spPr/>
      <dgm:t>
        <a:bodyPr/>
        <a:lstStyle/>
        <a:p>
          <a:r>
            <a:rPr lang="es-ES" sz="1200" b="1" dirty="0" smtClean="0">
              <a:solidFill>
                <a:schemeClr val="tx1"/>
              </a:solidFill>
              <a:latin typeface="Bahnschrift" panose="020B0502040204020203" pitchFamily="34" charset="0"/>
            </a:rPr>
            <a:t>1.SER PROACTIVO</a:t>
          </a:r>
          <a:endParaRPr lang="es-ES" sz="1200" b="1" dirty="0">
            <a:solidFill>
              <a:schemeClr val="tx1"/>
            </a:solidFill>
            <a:latin typeface="Bahnschrift" panose="020B0502040204020203" pitchFamily="34" charset="0"/>
          </a:endParaRPr>
        </a:p>
      </dgm:t>
    </dgm:pt>
    <dgm:pt modelId="{45463345-AC0B-4CD2-9381-EB69DF9A860E}" type="parTrans" cxnId="{DEA18917-7709-44CC-B2F7-18525F687F68}">
      <dgm:prSet/>
      <dgm:spPr/>
      <dgm:t>
        <a:bodyPr/>
        <a:lstStyle/>
        <a:p>
          <a:endParaRPr lang="es-ES"/>
        </a:p>
      </dgm:t>
    </dgm:pt>
    <dgm:pt modelId="{F372F2F5-6EAB-4288-8013-E8F50964BDE1}" type="sibTrans" cxnId="{DEA18917-7709-44CC-B2F7-18525F687F68}">
      <dgm:prSet/>
      <dgm:spPr/>
      <dgm:t>
        <a:bodyPr/>
        <a:lstStyle/>
        <a:p>
          <a:endParaRPr lang="es-ES"/>
        </a:p>
      </dgm:t>
    </dgm:pt>
    <dgm:pt modelId="{4B7415EC-2DBA-4DFF-AFC3-A3E9F797E097}">
      <dgm:prSet custT="1"/>
      <dgm:spPr/>
      <dgm:t>
        <a:bodyPr/>
        <a:lstStyle/>
        <a:p>
          <a:r>
            <a:rPr lang="es-ES" sz="1400" b="1" dirty="0" smtClean="0">
              <a:solidFill>
                <a:schemeClr val="tx1"/>
              </a:solidFill>
              <a:latin typeface="Bahnschrift" panose="020B0502040204020203" pitchFamily="34" charset="0"/>
            </a:rPr>
            <a:t>7. AFILAR LA SIERRA</a:t>
          </a:r>
          <a:endParaRPr lang="es-ES" sz="1400" b="1" dirty="0">
            <a:solidFill>
              <a:schemeClr val="tx1"/>
            </a:solidFill>
            <a:latin typeface="Bahnschrift" panose="020B0502040204020203" pitchFamily="34" charset="0"/>
          </a:endParaRPr>
        </a:p>
      </dgm:t>
    </dgm:pt>
    <dgm:pt modelId="{0E4186D5-F8FE-4B44-BEC3-B66684826BD0}" type="parTrans" cxnId="{E8461481-B731-4580-85F3-63D09A40A389}">
      <dgm:prSet/>
      <dgm:spPr/>
      <dgm:t>
        <a:bodyPr/>
        <a:lstStyle/>
        <a:p>
          <a:endParaRPr lang="es-ES"/>
        </a:p>
      </dgm:t>
    </dgm:pt>
    <dgm:pt modelId="{233E8398-C570-438B-B03C-7D0D6309A174}" type="sibTrans" cxnId="{E8461481-B731-4580-85F3-63D09A40A389}">
      <dgm:prSet/>
      <dgm:spPr/>
      <dgm:t>
        <a:bodyPr/>
        <a:lstStyle/>
        <a:p>
          <a:endParaRPr lang="es-ES"/>
        </a:p>
      </dgm:t>
    </dgm:pt>
    <dgm:pt modelId="{A49BAD17-31F8-4DC7-A3DE-AB1B5E2E3AA3}">
      <dgm:prSet custT="1"/>
      <dgm:spPr/>
      <dgm:t>
        <a:bodyPr/>
        <a:lstStyle/>
        <a:p>
          <a:r>
            <a:rPr lang="es-ES" sz="1400" b="1" dirty="0" smtClean="0">
              <a:solidFill>
                <a:schemeClr val="tx1"/>
              </a:solidFill>
              <a:latin typeface="Bahnschrift" panose="020B0502040204020203" pitchFamily="34" charset="0"/>
            </a:rPr>
            <a:t>5. BUSCAR PRIMERO ENTENDER</a:t>
          </a:r>
          <a:endParaRPr lang="es-ES" sz="1400" b="1" dirty="0">
            <a:solidFill>
              <a:schemeClr val="tx1"/>
            </a:solidFill>
            <a:latin typeface="Bahnschrift" panose="020B0502040204020203" pitchFamily="34" charset="0"/>
          </a:endParaRPr>
        </a:p>
      </dgm:t>
    </dgm:pt>
    <dgm:pt modelId="{1ADAD812-0C2F-4313-B9C0-3C45462C367B}" type="parTrans" cxnId="{19C29502-B7EB-4BB4-B43C-760D2DE83ACF}">
      <dgm:prSet/>
      <dgm:spPr/>
      <dgm:t>
        <a:bodyPr/>
        <a:lstStyle/>
        <a:p>
          <a:endParaRPr lang="es-ES"/>
        </a:p>
      </dgm:t>
    </dgm:pt>
    <dgm:pt modelId="{F8DC7A71-B44F-4050-9237-EBEDCEA8CB67}" type="sibTrans" cxnId="{19C29502-B7EB-4BB4-B43C-760D2DE83ACF}">
      <dgm:prSet/>
      <dgm:spPr/>
      <dgm:t>
        <a:bodyPr/>
        <a:lstStyle/>
        <a:p>
          <a:endParaRPr lang="es-ES"/>
        </a:p>
      </dgm:t>
    </dgm:pt>
    <dgm:pt modelId="{0AD69D83-DC90-4186-BDD3-299CCE96FA43}">
      <dgm:prSet custT="1"/>
      <dgm:spPr/>
      <dgm:t>
        <a:bodyPr/>
        <a:lstStyle/>
        <a:p>
          <a:r>
            <a:rPr lang="es-ES" sz="1400" b="1" dirty="0" smtClean="0">
              <a:solidFill>
                <a:schemeClr val="tx1"/>
              </a:solidFill>
              <a:latin typeface="Bahnschrift" panose="020B0502040204020203" pitchFamily="34" charset="0"/>
            </a:rPr>
            <a:t>6. SINERGIZAR</a:t>
          </a:r>
          <a:endParaRPr lang="es-ES" sz="1400" b="1" dirty="0">
            <a:solidFill>
              <a:schemeClr val="tx1"/>
            </a:solidFill>
            <a:latin typeface="Bahnschrift" panose="020B0502040204020203" pitchFamily="34" charset="0"/>
          </a:endParaRPr>
        </a:p>
      </dgm:t>
    </dgm:pt>
    <dgm:pt modelId="{A633DD05-F5B6-4F21-B278-FCE65BCE723A}" type="parTrans" cxnId="{C63553F8-9707-4A27-90F9-C471496974A7}">
      <dgm:prSet/>
      <dgm:spPr/>
      <dgm:t>
        <a:bodyPr/>
        <a:lstStyle/>
        <a:p>
          <a:endParaRPr lang="es-ES"/>
        </a:p>
      </dgm:t>
    </dgm:pt>
    <dgm:pt modelId="{9CE18665-5AAC-43B7-A52B-35DC7ECD07F1}" type="sibTrans" cxnId="{C63553F8-9707-4A27-90F9-C471496974A7}">
      <dgm:prSet/>
      <dgm:spPr/>
      <dgm:t>
        <a:bodyPr/>
        <a:lstStyle/>
        <a:p>
          <a:endParaRPr lang="es-ES"/>
        </a:p>
      </dgm:t>
    </dgm:pt>
    <dgm:pt modelId="{6E199B84-08E0-4801-8EC5-7077D663BD39}" type="pres">
      <dgm:prSet presAssocID="{528821F9-F3D7-4F35-8104-79F836613D6C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44CE856-4A2A-4017-9E70-488C13495384}" type="pres">
      <dgm:prSet presAssocID="{528821F9-F3D7-4F35-8104-79F836613D6C}" presName="comp1" presStyleCnt="0"/>
      <dgm:spPr/>
    </dgm:pt>
    <dgm:pt modelId="{6827674F-54A7-4D8A-8BDE-63404904135B}" type="pres">
      <dgm:prSet presAssocID="{528821F9-F3D7-4F35-8104-79F836613D6C}" presName="circle1" presStyleLbl="node1" presStyleIdx="0" presStyleCnt="7" custScaleX="139325"/>
      <dgm:spPr/>
      <dgm:t>
        <a:bodyPr/>
        <a:lstStyle/>
        <a:p>
          <a:endParaRPr lang="es-ES"/>
        </a:p>
      </dgm:t>
    </dgm:pt>
    <dgm:pt modelId="{637AEABE-92C5-4007-9126-245A89C0228F}" type="pres">
      <dgm:prSet presAssocID="{528821F9-F3D7-4F35-8104-79F836613D6C}" presName="c1text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743879F-264C-49B2-8B14-5AE1BBAE68D5}" type="pres">
      <dgm:prSet presAssocID="{528821F9-F3D7-4F35-8104-79F836613D6C}" presName="comp2" presStyleCnt="0"/>
      <dgm:spPr/>
    </dgm:pt>
    <dgm:pt modelId="{52866D88-3680-460E-8182-47F58D577B4D}" type="pres">
      <dgm:prSet presAssocID="{528821F9-F3D7-4F35-8104-79F836613D6C}" presName="circle2" presStyleLbl="node1" presStyleIdx="1" presStyleCnt="7" custScaleX="132445"/>
      <dgm:spPr/>
      <dgm:t>
        <a:bodyPr/>
        <a:lstStyle/>
        <a:p>
          <a:endParaRPr lang="es-ES"/>
        </a:p>
      </dgm:t>
    </dgm:pt>
    <dgm:pt modelId="{838C4D42-15DF-4325-8279-3DE2AEB619A6}" type="pres">
      <dgm:prSet presAssocID="{528821F9-F3D7-4F35-8104-79F836613D6C}" presName="c2text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0C32B7D-2A80-49D9-B49B-E170DE338A24}" type="pres">
      <dgm:prSet presAssocID="{528821F9-F3D7-4F35-8104-79F836613D6C}" presName="comp3" presStyleCnt="0"/>
      <dgm:spPr/>
    </dgm:pt>
    <dgm:pt modelId="{601606E9-4169-4CAF-9C33-6B3F2051A4E2}" type="pres">
      <dgm:prSet presAssocID="{528821F9-F3D7-4F35-8104-79F836613D6C}" presName="circle3" presStyleLbl="node1" presStyleIdx="2" presStyleCnt="7" custScaleX="137206"/>
      <dgm:spPr/>
      <dgm:t>
        <a:bodyPr/>
        <a:lstStyle/>
        <a:p>
          <a:endParaRPr lang="es-ES"/>
        </a:p>
      </dgm:t>
    </dgm:pt>
    <dgm:pt modelId="{F601E5B2-506A-412E-88DD-68E365881C26}" type="pres">
      <dgm:prSet presAssocID="{528821F9-F3D7-4F35-8104-79F836613D6C}" presName="c3text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FBBDE88-E2B4-4F43-83B7-7CC80B1D76E7}" type="pres">
      <dgm:prSet presAssocID="{528821F9-F3D7-4F35-8104-79F836613D6C}" presName="comp4" presStyleCnt="0"/>
      <dgm:spPr/>
    </dgm:pt>
    <dgm:pt modelId="{29F75EF0-9E94-4EF7-B61F-03B7097C2E49}" type="pres">
      <dgm:prSet presAssocID="{528821F9-F3D7-4F35-8104-79F836613D6C}" presName="circle4" presStyleLbl="node1" presStyleIdx="3" presStyleCnt="7" custScaleX="144564"/>
      <dgm:spPr/>
      <dgm:t>
        <a:bodyPr/>
        <a:lstStyle/>
        <a:p>
          <a:endParaRPr lang="es-ES"/>
        </a:p>
      </dgm:t>
    </dgm:pt>
    <dgm:pt modelId="{A21A03D9-9FCC-4AEB-8825-BD5496C301C0}" type="pres">
      <dgm:prSet presAssocID="{528821F9-F3D7-4F35-8104-79F836613D6C}" presName="c4text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B04F798-41CD-4E95-9549-23FB84BCF5A2}" type="pres">
      <dgm:prSet presAssocID="{528821F9-F3D7-4F35-8104-79F836613D6C}" presName="comp5" presStyleCnt="0"/>
      <dgm:spPr/>
    </dgm:pt>
    <dgm:pt modelId="{BC3BC274-1028-4021-B993-5ED8A9E1213B}" type="pres">
      <dgm:prSet presAssocID="{528821F9-F3D7-4F35-8104-79F836613D6C}" presName="circle5" presStyleLbl="node1" presStyleIdx="4" presStyleCnt="7" custScaleX="175676"/>
      <dgm:spPr/>
      <dgm:t>
        <a:bodyPr/>
        <a:lstStyle/>
        <a:p>
          <a:endParaRPr lang="es-ES"/>
        </a:p>
      </dgm:t>
    </dgm:pt>
    <dgm:pt modelId="{DAF726E2-A3A4-4828-B72C-ED2CCE652366}" type="pres">
      <dgm:prSet presAssocID="{528821F9-F3D7-4F35-8104-79F836613D6C}" presName="c5text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5CE3261-18E6-4C75-AB96-EC62D7A87A6B}" type="pres">
      <dgm:prSet presAssocID="{528821F9-F3D7-4F35-8104-79F836613D6C}" presName="comp6" presStyleCnt="0"/>
      <dgm:spPr/>
    </dgm:pt>
    <dgm:pt modelId="{86BCC918-C8CB-4280-89CE-DA39251E18FB}" type="pres">
      <dgm:prSet presAssocID="{528821F9-F3D7-4F35-8104-79F836613D6C}" presName="circle6" presStyleLbl="node1" presStyleIdx="5" presStyleCnt="7" custScaleX="238287"/>
      <dgm:spPr/>
      <dgm:t>
        <a:bodyPr/>
        <a:lstStyle/>
        <a:p>
          <a:endParaRPr lang="es-ES"/>
        </a:p>
      </dgm:t>
    </dgm:pt>
    <dgm:pt modelId="{29996451-F6E6-4FD0-A8C5-537697B330EE}" type="pres">
      <dgm:prSet presAssocID="{528821F9-F3D7-4F35-8104-79F836613D6C}" presName="c6text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EA5CC49-2FA0-41D6-AF37-788837EDC262}" type="pres">
      <dgm:prSet presAssocID="{528821F9-F3D7-4F35-8104-79F836613D6C}" presName="comp7" presStyleCnt="0"/>
      <dgm:spPr/>
    </dgm:pt>
    <dgm:pt modelId="{80F48AE7-61FD-4366-A63C-2D81D63FAF2E}" type="pres">
      <dgm:prSet presAssocID="{528821F9-F3D7-4F35-8104-79F836613D6C}" presName="circle7" presStyleLbl="node1" presStyleIdx="6" presStyleCnt="7" custScaleX="248013"/>
      <dgm:spPr/>
      <dgm:t>
        <a:bodyPr/>
        <a:lstStyle/>
        <a:p>
          <a:endParaRPr lang="es-ES"/>
        </a:p>
      </dgm:t>
    </dgm:pt>
    <dgm:pt modelId="{C3C4A133-4A7B-4FBE-AC8C-406A589E642D}" type="pres">
      <dgm:prSet presAssocID="{528821F9-F3D7-4F35-8104-79F836613D6C}" presName="c7text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52C91FD-60CD-4E71-A9BA-BE3A424A836A}" type="presOf" srcId="{4B7415EC-2DBA-4DFF-AFC3-A3E9F797E097}" destId="{6827674F-54A7-4D8A-8BDE-63404904135B}" srcOrd="0" destOrd="0" presId="urn:microsoft.com/office/officeart/2005/8/layout/venn2"/>
    <dgm:cxn modelId="{5F8EDE49-CA9D-487D-AC2C-E3AEBA4CB860}" type="presOf" srcId="{CBB0F6E4-8D44-431B-A4AA-69EE1B587CF6}" destId="{29F75EF0-9E94-4EF7-B61F-03B7097C2E49}" srcOrd="0" destOrd="0" presId="urn:microsoft.com/office/officeart/2005/8/layout/venn2"/>
    <dgm:cxn modelId="{64C26BF2-C958-45FD-98BB-C920E76D04DD}" srcId="{528821F9-F3D7-4F35-8104-79F836613D6C}" destId="{09E40E49-F5CA-440B-AE92-3622E1EFB2FC}" srcOrd="5" destOrd="0" parTransId="{5607E40C-5E73-4C86-8E94-E84A6D98DB0F}" sibTransId="{5176DEB9-86B4-4F28-B6D1-D6F3C6FF62C8}"/>
    <dgm:cxn modelId="{A7EAAEAE-9467-4647-B6FC-5B69D2A3C077}" type="presOf" srcId="{CBB0F6E4-8D44-431B-A4AA-69EE1B587CF6}" destId="{A21A03D9-9FCC-4AEB-8825-BD5496C301C0}" srcOrd="1" destOrd="0" presId="urn:microsoft.com/office/officeart/2005/8/layout/venn2"/>
    <dgm:cxn modelId="{7764D76B-BBDA-4A2B-87C9-317A2E26E6C3}" type="presOf" srcId="{09E40E49-F5CA-440B-AE92-3622E1EFB2FC}" destId="{86BCC918-C8CB-4280-89CE-DA39251E18FB}" srcOrd="0" destOrd="0" presId="urn:microsoft.com/office/officeart/2005/8/layout/venn2"/>
    <dgm:cxn modelId="{83F91549-5618-44AF-951C-9CED53DC2C37}" type="presOf" srcId="{A49BAD17-31F8-4DC7-A3DE-AB1B5E2E3AA3}" destId="{F601E5B2-506A-412E-88DD-68E365881C26}" srcOrd="1" destOrd="0" presId="urn:microsoft.com/office/officeart/2005/8/layout/venn2"/>
    <dgm:cxn modelId="{DA6AC5FA-CCB9-4CA6-A746-B70CE52E8446}" srcId="{528821F9-F3D7-4F35-8104-79F836613D6C}" destId="{C865794D-60B6-4DF1-AF69-25ACEDC11A72}" srcOrd="4" destOrd="0" parTransId="{FF68ED6D-DE9D-44EF-8F67-F548A2C85EE9}" sibTransId="{494E0CDA-4FAE-44F0-9861-D541C13F8E14}"/>
    <dgm:cxn modelId="{ACD9C4D7-751B-4901-8306-87018761CCC4}" type="presOf" srcId="{9D475DB3-67AB-4EF5-87E0-56CA72163854}" destId="{80F48AE7-61FD-4366-A63C-2D81D63FAF2E}" srcOrd="0" destOrd="0" presId="urn:microsoft.com/office/officeart/2005/8/layout/venn2"/>
    <dgm:cxn modelId="{E8461481-B731-4580-85F3-63D09A40A389}" srcId="{528821F9-F3D7-4F35-8104-79F836613D6C}" destId="{4B7415EC-2DBA-4DFF-AFC3-A3E9F797E097}" srcOrd="0" destOrd="0" parTransId="{0E4186D5-F8FE-4B44-BEC3-B66684826BD0}" sibTransId="{233E8398-C570-438B-B03C-7D0D6309A174}"/>
    <dgm:cxn modelId="{A7D1F845-57E0-4685-A2F7-65E233C89ACE}" srcId="{528821F9-F3D7-4F35-8104-79F836613D6C}" destId="{CBB0F6E4-8D44-431B-A4AA-69EE1B587CF6}" srcOrd="3" destOrd="0" parTransId="{DD593F85-D46B-458E-8774-C1C73413D4E5}" sibTransId="{A7CC27DE-5E3C-4876-A13D-EDBC6CF37F24}"/>
    <dgm:cxn modelId="{DEA18917-7709-44CC-B2F7-18525F687F68}" srcId="{528821F9-F3D7-4F35-8104-79F836613D6C}" destId="{9D475DB3-67AB-4EF5-87E0-56CA72163854}" srcOrd="6" destOrd="0" parTransId="{45463345-AC0B-4CD2-9381-EB69DF9A860E}" sibTransId="{F372F2F5-6EAB-4288-8013-E8F50964BDE1}"/>
    <dgm:cxn modelId="{A4AE3E75-B95E-4342-B4B1-237D4F8EC176}" type="presOf" srcId="{A49BAD17-31F8-4DC7-A3DE-AB1B5E2E3AA3}" destId="{601606E9-4169-4CAF-9C33-6B3F2051A4E2}" srcOrd="0" destOrd="0" presId="urn:microsoft.com/office/officeart/2005/8/layout/venn2"/>
    <dgm:cxn modelId="{DB11A284-69A9-47F7-A4F5-30A00B44E497}" type="presOf" srcId="{4B7415EC-2DBA-4DFF-AFC3-A3E9F797E097}" destId="{637AEABE-92C5-4007-9126-245A89C0228F}" srcOrd="1" destOrd="0" presId="urn:microsoft.com/office/officeart/2005/8/layout/venn2"/>
    <dgm:cxn modelId="{9C1696F0-9A34-4D43-BA16-1D3FE5BE2A1B}" type="presOf" srcId="{C865794D-60B6-4DF1-AF69-25ACEDC11A72}" destId="{BC3BC274-1028-4021-B993-5ED8A9E1213B}" srcOrd="0" destOrd="0" presId="urn:microsoft.com/office/officeart/2005/8/layout/venn2"/>
    <dgm:cxn modelId="{704553D0-5557-47A4-AE38-87BC88E2B3AF}" type="presOf" srcId="{0AD69D83-DC90-4186-BDD3-299CCE96FA43}" destId="{838C4D42-15DF-4325-8279-3DE2AEB619A6}" srcOrd="1" destOrd="0" presId="urn:microsoft.com/office/officeart/2005/8/layout/venn2"/>
    <dgm:cxn modelId="{218586CC-5B30-4337-B81B-7CD8B316FF65}" type="presOf" srcId="{9D475DB3-67AB-4EF5-87E0-56CA72163854}" destId="{C3C4A133-4A7B-4FBE-AC8C-406A589E642D}" srcOrd="1" destOrd="0" presId="urn:microsoft.com/office/officeart/2005/8/layout/venn2"/>
    <dgm:cxn modelId="{D2812676-B2FC-45E2-B83D-8CAD787CCC05}" type="presOf" srcId="{C865794D-60B6-4DF1-AF69-25ACEDC11A72}" destId="{DAF726E2-A3A4-4828-B72C-ED2CCE652366}" srcOrd="1" destOrd="0" presId="urn:microsoft.com/office/officeart/2005/8/layout/venn2"/>
    <dgm:cxn modelId="{C63553F8-9707-4A27-90F9-C471496974A7}" srcId="{528821F9-F3D7-4F35-8104-79F836613D6C}" destId="{0AD69D83-DC90-4186-BDD3-299CCE96FA43}" srcOrd="1" destOrd="0" parTransId="{A633DD05-F5B6-4F21-B278-FCE65BCE723A}" sibTransId="{9CE18665-5AAC-43B7-A52B-35DC7ECD07F1}"/>
    <dgm:cxn modelId="{171839F5-C480-4925-A4BA-031C8246434A}" type="presOf" srcId="{528821F9-F3D7-4F35-8104-79F836613D6C}" destId="{6E199B84-08E0-4801-8EC5-7077D663BD39}" srcOrd="0" destOrd="0" presId="urn:microsoft.com/office/officeart/2005/8/layout/venn2"/>
    <dgm:cxn modelId="{655CEC68-D371-4FA7-80CB-640D5C0A5F4C}" type="presOf" srcId="{09E40E49-F5CA-440B-AE92-3622E1EFB2FC}" destId="{29996451-F6E6-4FD0-A8C5-537697B330EE}" srcOrd="1" destOrd="0" presId="urn:microsoft.com/office/officeart/2005/8/layout/venn2"/>
    <dgm:cxn modelId="{9D53AE31-6076-473B-A9CF-EB1A1995616D}" type="presOf" srcId="{0AD69D83-DC90-4186-BDD3-299CCE96FA43}" destId="{52866D88-3680-460E-8182-47F58D577B4D}" srcOrd="0" destOrd="0" presId="urn:microsoft.com/office/officeart/2005/8/layout/venn2"/>
    <dgm:cxn modelId="{19C29502-B7EB-4BB4-B43C-760D2DE83ACF}" srcId="{528821F9-F3D7-4F35-8104-79F836613D6C}" destId="{A49BAD17-31F8-4DC7-A3DE-AB1B5E2E3AA3}" srcOrd="2" destOrd="0" parTransId="{1ADAD812-0C2F-4313-B9C0-3C45462C367B}" sibTransId="{F8DC7A71-B44F-4050-9237-EBEDCEA8CB67}"/>
    <dgm:cxn modelId="{BFB05F19-A8C8-40B3-B2E1-9D398FDE3CB4}" type="presParOf" srcId="{6E199B84-08E0-4801-8EC5-7077D663BD39}" destId="{544CE856-4A2A-4017-9E70-488C13495384}" srcOrd="0" destOrd="0" presId="urn:microsoft.com/office/officeart/2005/8/layout/venn2"/>
    <dgm:cxn modelId="{42C96DB0-10FB-448F-B0B4-745D23A9874C}" type="presParOf" srcId="{544CE856-4A2A-4017-9E70-488C13495384}" destId="{6827674F-54A7-4D8A-8BDE-63404904135B}" srcOrd="0" destOrd="0" presId="urn:microsoft.com/office/officeart/2005/8/layout/venn2"/>
    <dgm:cxn modelId="{41567953-69C6-44CD-9A38-9EDD41B8DA45}" type="presParOf" srcId="{544CE856-4A2A-4017-9E70-488C13495384}" destId="{637AEABE-92C5-4007-9126-245A89C0228F}" srcOrd="1" destOrd="0" presId="urn:microsoft.com/office/officeart/2005/8/layout/venn2"/>
    <dgm:cxn modelId="{623BF7B6-6B47-4891-9FAC-A236D68E23F5}" type="presParOf" srcId="{6E199B84-08E0-4801-8EC5-7077D663BD39}" destId="{6743879F-264C-49B2-8B14-5AE1BBAE68D5}" srcOrd="1" destOrd="0" presId="urn:microsoft.com/office/officeart/2005/8/layout/venn2"/>
    <dgm:cxn modelId="{9F7D6FF8-6F2F-4B93-BC2D-5131A7F71807}" type="presParOf" srcId="{6743879F-264C-49B2-8B14-5AE1BBAE68D5}" destId="{52866D88-3680-460E-8182-47F58D577B4D}" srcOrd="0" destOrd="0" presId="urn:microsoft.com/office/officeart/2005/8/layout/venn2"/>
    <dgm:cxn modelId="{85C0EDA5-7D0E-41D1-93F1-2FB7D07E4486}" type="presParOf" srcId="{6743879F-264C-49B2-8B14-5AE1BBAE68D5}" destId="{838C4D42-15DF-4325-8279-3DE2AEB619A6}" srcOrd="1" destOrd="0" presId="urn:microsoft.com/office/officeart/2005/8/layout/venn2"/>
    <dgm:cxn modelId="{60809DCC-8DA8-45B1-AFFC-A4A2DFF52E20}" type="presParOf" srcId="{6E199B84-08E0-4801-8EC5-7077D663BD39}" destId="{50C32B7D-2A80-49D9-B49B-E170DE338A24}" srcOrd="2" destOrd="0" presId="urn:microsoft.com/office/officeart/2005/8/layout/venn2"/>
    <dgm:cxn modelId="{397E9899-BD6A-4D8D-9D10-83E1BCDE9D0C}" type="presParOf" srcId="{50C32B7D-2A80-49D9-B49B-E170DE338A24}" destId="{601606E9-4169-4CAF-9C33-6B3F2051A4E2}" srcOrd="0" destOrd="0" presId="urn:microsoft.com/office/officeart/2005/8/layout/venn2"/>
    <dgm:cxn modelId="{FCC325C2-13DB-4B15-A61F-87A47B83FF70}" type="presParOf" srcId="{50C32B7D-2A80-49D9-B49B-E170DE338A24}" destId="{F601E5B2-506A-412E-88DD-68E365881C26}" srcOrd="1" destOrd="0" presId="urn:microsoft.com/office/officeart/2005/8/layout/venn2"/>
    <dgm:cxn modelId="{964920EA-7E99-4D05-AD09-1529289B7AF0}" type="presParOf" srcId="{6E199B84-08E0-4801-8EC5-7077D663BD39}" destId="{2FBBDE88-E2B4-4F43-83B7-7CC80B1D76E7}" srcOrd="3" destOrd="0" presId="urn:microsoft.com/office/officeart/2005/8/layout/venn2"/>
    <dgm:cxn modelId="{C95CF7E3-C283-40DB-93B6-A43B5C1F7614}" type="presParOf" srcId="{2FBBDE88-E2B4-4F43-83B7-7CC80B1D76E7}" destId="{29F75EF0-9E94-4EF7-B61F-03B7097C2E49}" srcOrd="0" destOrd="0" presId="urn:microsoft.com/office/officeart/2005/8/layout/venn2"/>
    <dgm:cxn modelId="{46B16419-D33B-4FEF-BC24-7A8FB2DD9018}" type="presParOf" srcId="{2FBBDE88-E2B4-4F43-83B7-7CC80B1D76E7}" destId="{A21A03D9-9FCC-4AEB-8825-BD5496C301C0}" srcOrd="1" destOrd="0" presId="urn:microsoft.com/office/officeart/2005/8/layout/venn2"/>
    <dgm:cxn modelId="{1A7F8901-1518-47DB-BE93-04F99C1422E7}" type="presParOf" srcId="{6E199B84-08E0-4801-8EC5-7077D663BD39}" destId="{6B04F798-41CD-4E95-9549-23FB84BCF5A2}" srcOrd="4" destOrd="0" presId="urn:microsoft.com/office/officeart/2005/8/layout/venn2"/>
    <dgm:cxn modelId="{C728877E-EEE3-49F2-95A0-F8A0B76FAEE8}" type="presParOf" srcId="{6B04F798-41CD-4E95-9549-23FB84BCF5A2}" destId="{BC3BC274-1028-4021-B993-5ED8A9E1213B}" srcOrd="0" destOrd="0" presId="urn:microsoft.com/office/officeart/2005/8/layout/venn2"/>
    <dgm:cxn modelId="{F4126DCE-128D-4DF8-9988-720924380006}" type="presParOf" srcId="{6B04F798-41CD-4E95-9549-23FB84BCF5A2}" destId="{DAF726E2-A3A4-4828-B72C-ED2CCE652366}" srcOrd="1" destOrd="0" presId="urn:microsoft.com/office/officeart/2005/8/layout/venn2"/>
    <dgm:cxn modelId="{6A268459-6E4A-4AEB-87A5-84864C337D76}" type="presParOf" srcId="{6E199B84-08E0-4801-8EC5-7077D663BD39}" destId="{65CE3261-18E6-4C75-AB96-EC62D7A87A6B}" srcOrd="5" destOrd="0" presId="urn:microsoft.com/office/officeart/2005/8/layout/venn2"/>
    <dgm:cxn modelId="{7613AE41-0176-497E-9ED1-11525B166B81}" type="presParOf" srcId="{65CE3261-18E6-4C75-AB96-EC62D7A87A6B}" destId="{86BCC918-C8CB-4280-89CE-DA39251E18FB}" srcOrd="0" destOrd="0" presId="urn:microsoft.com/office/officeart/2005/8/layout/venn2"/>
    <dgm:cxn modelId="{55B4A4C8-632D-48EC-9FD2-1D10423F23B1}" type="presParOf" srcId="{65CE3261-18E6-4C75-AB96-EC62D7A87A6B}" destId="{29996451-F6E6-4FD0-A8C5-537697B330EE}" srcOrd="1" destOrd="0" presId="urn:microsoft.com/office/officeart/2005/8/layout/venn2"/>
    <dgm:cxn modelId="{8DC26E72-C162-4FD0-B784-69918284158A}" type="presParOf" srcId="{6E199B84-08E0-4801-8EC5-7077D663BD39}" destId="{AEA5CC49-2FA0-41D6-AF37-788837EDC262}" srcOrd="6" destOrd="0" presId="urn:microsoft.com/office/officeart/2005/8/layout/venn2"/>
    <dgm:cxn modelId="{74FA3C97-07CE-4E30-A814-BFC6F8764D54}" type="presParOf" srcId="{AEA5CC49-2FA0-41D6-AF37-788837EDC262}" destId="{80F48AE7-61FD-4366-A63C-2D81D63FAF2E}" srcOrd="0" destOrd="0" presId="urn:microsoft.com/office/officeart/2005/8/layout/venn2"/>
    <dgm:cxn modelId="{7E5C6C59-89E4-4667-A457-5787AEF7F105}" type="presParOf" srcId="{AEA5CC49-2FA0-41D6-AF37-788837EDC262}" destId="{C3C4A133-4A7B-4FBE-AC8C-406A589E642D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4C87FE-1F09-4031-995A-9F6E9CDE8890}" type="doc">
      <dgm:prSet loTypeId="urn:microsoft.com/office/officeart/2005/8/layout/hList7" loCatId="process" qsTypeId="urn:microsoft.com/office/officeart/2005/8/quickstyle/simple1" qsCatId="simple" csTypeId="urn:microsoft.com/office/officeart/2005/8/colors/accent1_2" csCatId="accent1" phldr="1"/>
      <dgm:spPr/>
    </dgm:pt>
    <dgm:pt modelId="{0227C281-FFEB-47B3-9C06-12A20F1D3334}">
      <dgm:prSet phldrT="[Texto]" custT="1"/>
      <dgm:spPr/>
      <dgm:t>
        <a:bodyPr/>
        <a:lstStyle/>
        <a:p>
          <a:r>
            <a:rPr lang="es-ES" sz="2400" b="1" dirty="0" smtClean="0">
              <a:solidFill>
                <a:schemeClr val="tx1"/>
              </a:solidFill>
              <a:latin typeface="Bahnschrift" panose="020B0502040204020203" pitchFamily="34" charset="0"/>
            </a:rPr>
            <a:t>PRINCIPIOS</a:t>
          </a:r>
        </a:p>
        <a:p>
          <a:r>
            <a:rPr lang="es-ES" sz="2400" dirty="0" smtClean="0">
              <a:solidFill>
                <a:schemeClr val="tx2">
                  <a:lumMod val="50000"/>
                </a:schemeClr>
              </a:solidFill>
              <a:latin typeface="Bahnschrift" panose="020B0502040204020203" pitchFamily="34" charset="0"/>
            </a:rPr>
            <a:t>RESPONSABILIDAD</a:t>
          </a:r>
        </a:p>
        <a:p>
          <a:r>
            <a:rPr lang="es-ES" sz="2400" dirty="0" smtClean="0">
              <a:solidFill>
                <a:schemeClr val="tx2">
                  <a:lumMod val="50000"/>
                </a:schemeClr>
              </a:solidFill>
              <a:latin typeface="Bahnschrift" panose="020B0502040204020203" pitchFamily="34" charset="0"/>
            </a:rPr>
            <a:t>ELECCIÓN</a:t>
          </a:r>
        </a:p>
        <a:p>
          <a:r>
            <a:rPr lang="es-ES" sz="2400" dirty="0" smtClean="0">
              <a:solidFill>
                <a:schemeClr val="tx2">
                  <a:lumMod val="50000"/>
                </a:schemeClr>
              </a:solidFill>
              <a:latin typeface="Bahnschrift" panose="020B0502040204020203" pitchFamily="34" charset="0"/>
            </a:rPr>
            <a:t>RENDICIÓN DE CUENTAS</a:t>
          </a:r>
        </a:p>
        <a:p>
          <a:r>
            <a:rPr lang="es-ES" sz="2400" dirty="0" smtClean="0">
              <a:solidFill>
                <a:schemeClr val="tx2">
                  <a:lumMod val="50000"/>
                </a:schemeClr>
              </a:solidFill>
              <a:latin typeface="Bahnschrift" panose="020B0502040204020203" pitchFamily="34" charset="0"/>
            </a:rPr>
            <a:t>INICIATIVA E INGENIO</a:t>
          </a:r>
          <a:endParaRPr lang="es-ES" sz="2400" dirty="0">
            <a:solidFill>
              <a:schemeClr val="tx2">
                <a:lumMod val="50000"/>
              </a:schemeClr>
            </a:solidFill>
            <a:latin typeface="Bahnschrift" panose="020B0502040204020203" pitchFamily="34" charset="0"/>
          </a:endParaRPr>
        </a:p>
      </dgm:t>
    </dgm:pt>
    <dgm:pt modelId="{9ADA8D20-A68E-4AE6-89BD-8AB7C462A62A}" type="parTrans" cxnId="{686C87E4-BAB3-461A-ADF3-2D278A1F63DC}">
      <dgm:prSet/>
      <dgm:spPr/>
      <dgm:t>
        <a:bodyPr/>
        <a:lstStyle/>
        <a:p>
          <a:endParaRPr lang="es-ES"/>
        </a:p>
      </dgm:t>
    </dgm:pt>
    <dgm:pt modelId="{936DD330-9FCA-4B89-BA35-730F7BEEB09B}" type="sibTrans" cxnId="{686C87E4-BAB3-461A-ADF3-2D278A1F63DC}">
      <dgm:prSet/>
      <dgm:spPr/>
      <dgm:t>
        <a:bodyPr/>
        <a:lstStyle/>
        <a:p>
          <a:endParaRPr lang="es-ES"/>
        </a:p>
      </dgm:t>
    </dgm:pt>
    <dgm:pt modelId="{20E858BA-897B-48C8-A0A3-F067CD378E7F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s-ES" sz="2400" dirty="0" smtClean="0">
            <a:solidFill>
              <a:schemeClr val="tx1"/>
            </a:solidFill>
            <a:latin typeface="Bahnschrift" panose="020B0502040204020203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es-ES" sz="2400" dirty="0" smtClean="0">
            <a:solidFill>
              <a:schemeClr val="tx1"/>
            </a:solidFill>
            <a:latin typeface="Bahnschrift" panose="020B0502040204020203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es-ES" sz="2400" dirty="0" smtClean="0">
            <a:solidFill>
              <a:schemeClr val="tx1"/>
            </a:solidFill>
            <a:latin typeface="Bahnschrift" panose="020B0502040204020203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es-ES" sz="2400" dirty="0" smtClean="0">
            <a:solidFill>
              <a:schemeClr val="tx1"/>
            </a:solidFill>
            <a:latin typeface="Bahnschrift" panose="020B0502040204020203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es-ES" sz="2400" dirty="0" smtClean="0">
            <a:solidFill>
              <a:schemeClr val="tx1"/>
            </a:solidFill>
            <a:latin typeface="Bahnschrift" panose="020B0502040204020203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es-ES" sz="2400" dirty="0" smtClean="0">
            <a:solidFill>
              <a:schemeClr val="tx1"/>
            </a:solidFill>
            <a:latin typeface="Bahnschrift" panose="020B0502040204020203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es-ES" sz="2400" b="1" dirty="0" smtClean="0">
              <a:solidFill>
                <a:schemeClr val="tx1"/>
              </a:solidFill>
              <a:latin typeface="Bahnschrift" panose="020B0502040204020203" pitchFamily="34" charset="0"/>
            </a:rPr>
            <a:t>DESARROLLAR PRÁCTICAS ALTAMENTE EFECTIVAS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ES" sz="2400" dirty="0" smtClean="0">
              <a:solidFill>
                <a:schemeClr val="tx2">
                  <a:lumMod val="50000"/>
                </a:schemeClr>
              </a:solidFill>
              <a:latin typeface="Bahnschrift" panose="020B0502040204020203" pitchFamily="34" charset="0"/>
            </a:rPr>
            <a:t>HACER PAUSAS ANTES DE RESPONDER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ES" sz="2400" dirty="0" smtClean="0">
              <a:solidFill>
                <a:schemeClr val="tx2">
                  <a:lumMod val="50000"/>
                </a:schemeClr>
              </a:solidFill>
              <a:latin typeface="Bahnschrift" panose="020B0502040204020203" pitchFamily="34" charset="0"/>
            </a:rPr>
            <a:t>USAR UN LENGUAJE PROACTIVO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ES" sz="2400" dirty="0" smtClean="0">
              <a:solidFill>
                <a:schemeClr val="tx2">
                  <a:lumMod val="50000"/>
                </a:schemeClr>
              </a:solidFill>
              <a:latin typeface="Bahnschrift" panose="020B0502040204020203" pitchFamily="34" charset="0"/>
            </a:rPr>
            <a:t>ENFOCARSE EN EL CÍRCULO DE INFLUENCIA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ES" sz="5100" dirty="0" smtClean="0">
              <a:solidFill>
                <a:schemeClr val="tx1"/>
              </a:solidFill>
            </a:rPr>
            <a:t> 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es-ES" sz="5100" dirty="0" smtClean="0">
            <a:solidFill>
              <a:schemeClr val="tx1"/>
            </a:solidFill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es-ES" sz="5100" dirty="0">
            <a:solidFill>
              <a:schemeClr val="tx1"/>
            </a:solidFill>
          </a:endParaRPr>
        </a:p>
      </dgm:t>
    </dgm:pt>
    <dgm:pt modelId="{B855FBF0-2409-4BCD-9166-E7D44BB08638}" type="parTrans" cxnId="{CFD55421-26A2-4303-A3A9-F32F15D936C6}">
      <dgm:prSet/>
      <dgm:spPr/>
      <dgm:t>
        <a:bodyPr/>
        <a:lstStyle/>
        <a:p>
          <a:endParaRPr lang="es-ES"/>
        </a:p>
      </dgm:t>
    </dgm:pt>
    <dgm:pt modelId="{5B56D2D9-F54D-47C3-AC09-108E1E69658E}" type="sibTrans" cxnId="{CFD55421-26A2-4303-A3A9-F32F15D936C6}">
      <dgm:prSet/>
      <dgm:spPr/>
      <dgm:t>
        <a:bodyPr/>
        <a:lstStyle/>
        <a:p>
          <a:endParaRPr lang="es-ES"/>
        </a:p>
      </dgm:t>
    </dgm:pt>
    <dgm:pt modelId="{8783CB22-0542-4955-8668-D0D068A75AE6}" type="pres">
      <dgm:prSet presAssocID="{364C87FE-1F09-4031-995A-9F6E9CDE8890}" presName="Name0" presStyleCnt="0">
        <dgm:presLayoutVars>
          <dgm:dir/>
          <dgm:resizeHandles val="exact"/>
        </dgm:presLayoutVars>
      </dgm:prSet>
      <dgm:spPr/>
    </dgm:pt>
    <dgm:pt modelId="{874D0F29-4A3A-4548-A0B7-3C2815604444}" type="pres">
      <dgm:prSet presAssocID="{364C87FE-1F09-4031-995A-9F6E9CDE8890}" presName="fgShape" presStyleLbl="fgShp" presStyleIdx="0" presStyleCnt="1" custLinFactNeighborX="810" custLinFactNeighborY="42831"/>
      <dgm:spPr/>
    </dgm:pt>
    <dgm:pt modelId="{DD96978E-D229-4697-AC9B-0DE06D7FF000}" type="pres">
      <dgm:prSet presAssocID="{364C87FE-1F09-4031-995A-9F6E9CDE8890}" presName="linComp" presStyleCnt="0"/>
      <dgm:spPr/>
    </dgm:pt>
    <dgm:pt modelId="{C617A2D2-F76D-4966-9962-EAF428773BB5}" type="pres">
      <dgm:prSet presAssocID="{0227C281-FFEB-47B3-9C06-12A20F1D3334}" presName="compNode" presStyleCnt="0"/>
      <dgm:spPr/>
    </dgm:pt>
    <dgm:pt modelId="{36724AC7-D073-498E-A07B-D9534A121AD9}" type="pres">
      <dgm:prSet presAssocID="{0227C281-FFEB-47B3-9C06-12A20F1D3334}" presName="bkgdShape" presStyleLbl="node1" presStyleIdx="0" presStyleCnt="2" custScaleX="87818" custLinFactNeighborX="-5826" custLinFactNeighborY="-257"/>
      <dgm:spPr/>
      <dgm:t>
        <a:bodyPr/>
        <a:lstStyle/>
        <a:p>
          <a:endParaRPr lang="es-ES"/>
        </a:p>
      </dgm:t>
    </dgm:pt>
    <dgm:pt modelId="{CFF007E7-043F-4266-8717-B17FABD767C5}" type="pres">
      <dgm:prSet presAssocID="{0227C281-FFEB-47B3-9C06-12A20F1D3334}" presName="node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9B8FC9C-C1A3-4C64-BA34-845B1444D930}" type="pres">
      <dgm:prSet presAssocID="{0227C281-FFEB-47B3-9C06-12A20F1D3334}" presName="invisiNode" presStyleLbl="node1" presStyleIdx="0" presStyleCnt="2"/>
      <dgm:spPr/>
    </dgm:pt>
    <dgm:pt modelId="{B2BC5025-4F47-484C-9942-7C9E043581E9}" type="pres">
      <dgm:prSet presAssocID="{0227C281-FFEB-47B3-9C06-12A20F1D3334}" presName="imagNode" presStyleLbl="fgImgPlace1" presStyleIdx="0" presStyleCnt="2" custScaleX="124174" custScaleY="117514" custLinFactNeighborX="-3087" custLinFactNeighborY="-8489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992BA8B6-B1FA-4262-9E30-6DCCB149DE73}" type="pres">
      <dgm:prSet presAssocID="{936DD330-9FCA-4B89-BA35-730F7BEEB09B}" presName="sibTrans" presStyleLbl="sibTrans2D1" presStyleIdx="0" presStyleCnt="0"/>
      <dgm:spPr/>
      <dgm:t>
        <a:bodyPr/>
        <a:lstStyle/>
        <a:p>
          <a:endParaRPr lang="es-ES"/>
        </a:p>
      </dgm:t>
    </dgm:pt>
    <dgm:pt modelId="{B304282D-D3B6-4A32-BC98-CFA92C5C056B}" type="pres">
      <dgm:prSet presAssocID="{20E858BA-897B-48C8-A0A3-F067CD378E7F}" presName="compNode" presStyleCnt="0"/>
      <dgm:spPr/>
    </dgm:pt>
    <dgm:pt modelId="{BD6EFA8C-3CEA-401C-86CE-6BFB2AEE078C}" type="pres">
      <dgm:prSet presAssocID="{20E858BA-897B-48C8-A0A3-F067CD378E7F}" presName="bkgdShape" presStyleLbl="node1" presStyleIdx="1" presStyleCnt="2" custScaleX="107566"/>
      <dgm:spPr/>
      <dgm:t>
        <a:bodyPr/>
        <a:lstStyle/>
        <a:p>
          <a:endParaRPr lang="es-ES"/>
        </a:p>
      </dgm:t>
    </dgm:pt>
    <dgm:pt modelId="{F8D22BC3-33C1-40A3-93ED-DFD04753720C}" type="pres">
      <dgm:prSet presAssocID="{20E858BA-897B-48C8-A0A3-F067CD378E7F}" presName="node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133ADBB-79B1-4E75-AD29-602D98EC29AD}" type="pres">
      <dgm:prSet presAssocID="{20E858BA-897B-48C8-A0A3-F067CD378E7F}" presName="invisiNode" presStyleLbl="node1" presStyleIdx="1" presStyleCnt="2"/>
      <dgm:spPr/>
    </dgm:pt>
    <dgm:pt modelId="{256333FE-4005-4511-8658-F2D8A94A957D}" type="pres">
      <dgm:prSet presAssocID="{20E858BA-897B-48C8-A0A3-F067CD378E7F}" presName="imagNode" presStyleLbl="fgImgPlace1" presStyleIdx="1" presStyleCnt="2" custScaleX="165589" custScaleY="95484" custLinFactNeighborX="-9261" custLinFactNeighborY="-1207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</dgm:ptLst>
  <dgm:cxnLst>
    <dgm:cxn modelId="{CFD55421-26A2-4303-A3A9-F32F15D936C6}" srcId="{364C87FE-1F09-4031-995A-9F6E9CDE8890}" destId="{20E858BA-897B-48C8-A0A3-F067CD378E7F}" srcOrd="1" destOrd="0" parTransId="{B855FBF0-2409-4BCD-9166-E7D44BB08638}" sibTransId="{5B56D2D9-F54D-47C3-AC09-108E1E69658E}"/>
    <dgm:cxn modelId="{F5E5AA1C-DB9F-4F2B-81BE-651108FDB6BC}" type="presOf" srcId="{364C87FE-1F09-4031-995A-9F6E9CDE8890}" destId="{8783CB22-0542-4955-8668-D0D068A75AE6}" srcOrd="0" destOrd="0" presId="urn:microsoft.com/office/officeart/2005/8/layout/hList7"/>
    <dgm:cxn modelId="{40DC3A1D-F10D-4E7D-AA8B-E296C61D0100}" type="presOf" srcId="{936DD330-9FCA-4B89-BA35-730F7BEEB09B}" destId="{992BA8B6-B1FA-4262-9E30-6DCCB149DE73}" srcOrd="0" destOrd="0" presId="urn:microsoft.com/office/officeart/2005/8/layout/hList7"/>
    <dgm:cxn modelId="{CCA557B7-B329-4AC1-8AEA-9AC286A8AAAE}" type="presOf" srcId="{0227C281-FFEB-47B3-9C06-12A20F1D3334}" destId="{36724AC7-D073-498E-A07B-D9534A121AD9}" srcOrd="0" destOrd="0" presId="urn:microsoft.com/office/officeart/2005/8/layout/hList7"/>
    <dgm:cxn modelId="{0D448EB9-7DB2-4099-A532-443C38499DB1}" type="presOf" srcId="{20E858BA-897B-48C8-A0A3-F067CD378E7F}" destId="{F8D22BC3-33C1-40A3-93ED-DFD04753720C}" srcOrd="1" destOrd="0" presId="urn:microsoft.com/office/officeart/2005/8/layout/hList7"/>
    <dgm:cxn modelId="{EE76C128-4615-4709-82E9-5B2B89F0F2CD}" type="presOf" srcId="{20E858BA-897B-48C8-A0A3-F067CD378E7F}" destId="{BD6EFA8C-3CEA-401C-86CE-6BFB2AEE078C}" srcOrd="0" destOrd="0" presId="urn:microsoft.com/office/officeart/2005/8/layout/hList7"/>
    <dgm:cxn modelId="{686C87E4-BAB3-461A-ADF3-2D278A1F63DC}" srcId="{364C87FE-1F09-4031-995A-9F6E9CDE8890}" destId="{0227C281-FFEB-47B3-9C06-12A20F1D3334}" srcOrd="0" destOrd="0" parTransId="{9ADA8D20-A68E-4AE6-89BD-8AB7C462A62A}" sibTransId="{936DD330-9FCA-4B89-BA35-730F7BEEB09B}"/>
    <dgm:cxn modelId="{8EA3C3DD-8058-42D6-B81F-6915D6042F48}" type="presOf" srcId="{0227C281-FFEB-47B3-9C06-12A20F1D3334}" destId="{CFF007E7-043F-4266-8717-B17FABD767C5}" srcOrd="1" destOrd="0" presId="urn:microsoft.com/office/officeart/2005/8/layout/hList7"/>
    <dgm:cxn modelId="{DDFC4590-EF99-4AFD-91D9-4DB8BC1790FF}" type="presParOf" srcId="{8783CB22-0542-4955-8668-D0D068A75AE6}" destId="{874D0F29-4A3A-4548-A0B7-3C2815604444}" srcOrd="0" destOrd="0" presId="urn:microsoft.com/office/officeart/2005/8/layout/hList7"/>
    <dgm:cxn modelId="{987A6880-3F6B-443F-9D08-1DDD5C286079}" type="presParOf" srcId="{8783CB22-0542-4955-8668-D0D068A75AE6}" destId="{DD96978E-D229-4697-AC9B-0DE06D7FF000}" srcOrd="1" destOrd="0" presId="urn:microsoft.com/office/officeart/2005/8/layout/hList7"/>
    <dgm:cxn modelId="{4E1A3028-552D-4376-B73F-A7C81CC3D0C7}" type="presParOf" srcId="{DD96978E-D229-4697-AC9B-0DE06D7FF000}" destId="{C617A2D2-F76D-4966-9962-EAF428773BB5}" srcOrd="0" destOrd="0" presId="urn:microsoft.com/office/officeart/2005/8/layout/hList7"/>
    <dgm:cxn modelId="{D6FAC184-6EC8-4FA0-A80C-537451FE513C}" type="presParOf" srcId="{C617A2D2-F76D-4966-9962-EAF428773BB5}" destId="{36724AC7-D073-498E-A07B-D9534A121AD9}" srcOrd="0" destOrd="0" presId="urn:microsoft.com/office/officeart/2005/8/layout/hList7"/>
    <dgm:cxn modelId="{ABA9F90B-4638-4FF3-862E-52EA62B1BB4A}" type="presParOf" srcId="{C617A2D2-F76D-4966-9962-EAF428773BB5}" destId="{CFF007E7-043F-4266-8717-B17FABD767C5}" srcOrd="1" destOrd="0" presId="urn:microsoft.com/office/officeart/2005/8/layout/hList7"/>
    <dgm:cxn modelId="{D6082339-EFE3-44FB-8913-08750617B422}" type="presParOf" srcId="{C617A2D2-F76D-4966-9962-EAF428773BB5}" destId="{C9B8FC9C-C1A3-4C64-BA34-845B1444D930}" srcOrd="2" destOrd="0" presId="urn:microsoft.com/office/officeart/2005/8/layout/hList7"/>
    <dgm:cxn modelId="{55EA7A4E-2C1B-4FFF-AE04-0BFAA07C9CD6}" type="presParOf" srcId="{C617A2D2-F76D-4966-9962-EAF428773BB5}" destId="{B2BC5025-4F47-484C-9942-7C9E043581E9}" srcOrd="3" destOrd="0" presId="urn:microsoft.com/office/officeart/2005/8/layout/hList7"/>
    <dgm:cxn modelId="{645E657E-0C0F-4631-9BAA-6BB867BE9EF7}" type="presParOf" srcId="{DD96978E-D229-4697-AC9B-0DE06D7FF000}" destId="{992BA8B6-B1FA-4262-9E30-6DCCB149DE73}" srcOrd="1" destOrd="0" presId="urn:microsoft.com/office/officeart/2005/8/layout/hList7"/>
    <dgm:cxn modelId="{640669F2-01C7-40F3-B0D5-9DC81F23BF1C}" type="presParOf" srcId="{DD96978E-D229-4697-AC9B-0DE06D7FF000}" destId="{B304282D-D3B6-4A32-BC98-CFA92C5C056B}" srcOrd="2" destOrd="0" presId="urn:microsoft.com/office/officeart/2005/8/layout/hList7"/>
    <dgm:cxn modelId="{CAC69DAE-E62F-429B-B166-91AAB6D75DA4}" type="presParOf" srcId="{B304282D-D3B6-4A32-BC98-CFA92C5C056B}" destId="{BD6EFA8C-3CEA-401C-86CE-6BFB2AEE078C}" srcOrd="0" destOrd="0" presId="urn:microsoft.com/office/officeart/2005/8/layout/hList7"/>
    <dgm:cxn modelId="{E8204DFF-BAE0-49AE-902C-390E15438D78}" type="presParOf" srcId="{B304282D-D3B6-4A32-BC98-CFA92C5C056B}" destId="{F8D22BC3-33C1-40A3-93ED-DFD04753720C}" srcOrd="1" destOrd="0" presId="urn:microsoft.com/office/officeart/2005/8/layout/hList7"/>
    <dgm:cxn modelId="{6477130E-01EC-4421-81E8-2EE4588935F1}" type="presParOf" srcId="{B304282D-D3B6-4A32-BC98-CFA92C5C056B}" destId="{6133ADBB-79B1-4E75-AD29-602D98EC29AD}" srcOrd="2" destOrd="0" presId="urn:microsoft.com/office/officeart/2005/8/layout/hList7"/>
    <dgm:cxn modelId="{1F6B89E8-1D15-4776-95BD-D7EB2C7893FC}" type="presParOf" srcId="{B304282D-D3B6-4A32-BC98-CFA92C5C056B}" destId="{256333FE-4005-4511-8658-F2D8A94A957D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008FAD-C76F-4A59-850C-4C53B3E20539}" type="doc">
      <dgm:prSet loTypeId="urn:microsoft.com/office/officeart/2005/8/layout/cycle4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1A1E56AA-3AF9-42A9-9D5F-257B0C157EE1}">
      <dgm:prSet phldrT="[Texto]"/>
      <dgm:spPr/>
      <dgm:t>
        <a:bodyPr/>
        <a:lstStyle/>
        <a:p>
          <a:r>
            <a:rPr lang="es-ES" dirty="0" smtClean="0">
              <a:solidFill>
                <a:schemeClr val="tx2">
                  <a:lumMod val="50000"/>
                </a:schemeClr>
              </a:solidFill>
            </a:rPr>
            <a:t>CUERPO</a:t>
          </a:r>
          <a:endParaRPr lang="es-ES" dirty="0">
            <a:solidFill>
              <a:schemeClr val="tx2">
                <a:lumMod val="50000"/>
              </a:schemeClr>
            </a:solidFill>
          </a:endParaRPr>
        </a:p>
      </dgm:t>
    </dgm:pt>
    <dgm:pt modelId="{1C35FB53-D041-4DDC-AEA3-8A1FF3826F44}" type="parTrans" cxnId="{5636FDBF-D30C-4710-950F-94BDEBF133E0}">
      <dgm:prSet/>
      <dgm:spPr/>
      <dgm:t>
        <a:bodyPr/>
        <a:lstStyle/>
        <a:p>
          <a:endParaRPr lang="es-ES">
            <a:solidFill>
              <a:schemeClr val="tx2">
                <a:lumMod val="50000"/>
              </a:schemeClr>
            </a:solidFill>
          </a:endParaRPr>
        </a:p>
      </dgm:t>
    </dgm:pt>
    <dgm:pt modelId="{A4F15020-96EE-4BB2-A4C7-818B5D6E3DE7}" type="sibTrans" cxnId="{5636FDBF-D30C-4710-950F-94BDEBF133E0}">
      <dgm:prSet/>
      <dgm:spPr/>
      <dgm:t>
        <a:bodyPr/>
        <a:lstStyle/>
        <a:p>
          <a:endParaRPr lang="es-ES">
            <a:solidFill>
              <a:schemeClr val="tx2">
                <a:lumMod val="50000"/>
              </a:schemeClr>
            </a:solidFill>
          </a:endParaRPr>
        </a:p>
      </dgm:t>
    </dgm:pt>
    <dgm:pt modelId="{07552CAE-0CDC-46A1-9F11-C2550E25CA56}">
      <dgm:prSet phldrT="[Texto]"/>
      <dgm:spPr/>
      <dgm:t>
        <a:bodyPr/>
        <a:lstStyle/>
        <a:p>
          <a:r>
            <a:rPr lang="es-ES" dirty="0" smtClean="0">
              <a:solidFill>
                <a:schemeClr val="tx2">
                  <a:lumMod val="50000"/>
                </a:schemeClr>
              </a:solidFill>
            </a:rPr>
            <a:t>EJERCICIO NUTRICIÓN</a:t>
          </a:r>
          <a:endParaRPr lang="es-ES" dirty="0">
            <a:solidFill>
              <a:schemeClr val="tx2">
                <a:lumMod val="50000"/>
              </a:schemeClr>
            </a:solidFill>
          </a:endParaRPr>
        </a:p>
      </dgm:t>
    </dgm:pt>
    <dgm:pt modelId="{909F756E-14B0-4F0B-AAFB-85A7B3A230F0}" type="parTrans" cxnId="{AFC4D280-C245-4C89-BCB8-7DC101FAA94A}">
      <dgm:prSet/>
      <dgm:spPr/>
      <dgm:t>
        <a:bodyPr/>
        <a:lstStyle/>
        <a:p>
          <a:endParaRPr lang="es-ES">
            <a:solidFill>
              <a:schemeClr val="tx2">
                <a:lumMod val="50000"/>
              </a:schemeClr>
            </a:solidFill>
          </a:endParaRPr>
        </a:p>
      </dgm:t>
    </dgm:pt>
    <dgm:pt modelId="{9F639EDC-DE07-4FC5-A9B0-3F95A2B6D81C}" type="sibTrans" cxnId="{AFC4D280-C245-4C89-BCB8-7DC101FAA94A}">
      <dgm:prSet/>
      <dgm:spPr/>
      <dgm:t>
        <a:bodyPr/>
        <a:lstStyle/>
        <a:p>
          <a:endParaRPr lang="es-ES">
            <a:solidFill>
              <a:schemeClr val="tx2">
                <a:lumMod val="50000"/>
              </a:schemeClr>
            </a:solidFill>
          </a:endParaRPr>
        </a:p>
      </dgm:t>
    </dgm:pt>
    <dgm:pt modelId="{9983AE69-FAA2-4486-8B93-9328420C9E3F}">
      <dgm:prSet phldrT="[Texto]"/>
      <dgm:spPr/>
      <dgm:t>
        <a:bodyPr/>
        <a:lstStyle/>
        <a:p>
          <a:r>
            <a:rPr lang="es-ES" dirty="0" smtClean="0">
              <a:solidFill>
                <a:schemeClr val="tx2">
                  <a:lumMod val="50000"/>
                </a:schemeClr>
              </a:solidFill>
            </a:rPr>
            <a:t>CORAZÓN</a:t>
          </a:r>
          <a:endParaRPr lang="es-ES" dirty="0">
            <a:solidFill>
              <a:schemeClr val="tx2">
                <a:lumMod val="50000"/>
              </a:schemeClr>
            </a:solidFill>
          </a:endParaRPr>
        </a:p>
      </dgm:t>
    </dgm:pt>
    <dgm:pt modelId="{9CD8A50D-A0C0-45E0-94CA-8A43E8B30820}" type="parTrans" cxnId="{26E56B0F-DAFB-4BA2-B1EC-11EE482C096D}">
      <dgm:prSet/>
      <dgm:spPr/>
      <dgm:t>
        <a:bodyPr/>
        <a:lstStyle/>
        <a:p>
          <a:endParaRPr lang="es-ES">
            <a:solidFill>
              <a:schemeClr val="tx2">
                <a:lumMod val="50000"/>
              </a:schemeClr>
            </a:solidFill>
          </a:endParaRPr>
        </a:p>
      </dgm:t>
    </dgm:pt>
    <dgm:pt modelId="{3F50CB14-94CF-4687-8EB8-4D6BAC77D087}" type="sibTrans" cxnId="{26E56B0F-DAFB-4BA2-B1EC-11EE482C096D}">
      <dgm:prSet/>
      <dgm:spPr/>
      <dgm:t>
        <a:bodyPr/>
        <a:lstStyle/>
        <a:p>
          <a:endParaRPr lang="es-ES">
            <a:solidFill>
              <a:schemeClr val="tx2">
                <a:lumMod val="50000"/>
              </a:schemeClr>
            </a:solidFill>
          </a:endParaRPr>
        </a:p>
      </dgm:t>
    </dgm:pt>
    <dgm:pt modelId="{4B3338F5-1C83-4CC4-BF56-44FB15F26CEB}">
      <dgm:prSet phldrT="[Texto]"/>
      <dgm:spPr/>
      <dgm:t>
        <a:bodyPr/>
        <a:lstStyle/>
        <a:p>
          <a:r>
            <a:rPr lang="es-ES" dirty="0" smtClean="0">
              <a:solidFill>
                <a:schemeClr val="tx2">
                  <a:lumMod val="50000"/>
                </a:schemeClr>
              </a:solidFill>
            </a:rPr>
            <a:t>DEPOSITOS CONSISTENTES EN LA CBE DE LAS RELACIONES CLAVES</a:t>
          </a:r>
          <a:endParaRPr lang="es-ES" dirty="0">
            <a:solidFill>
              <a:schemeClr val="tx2">
                <a:lumMod val="50000"/>
              </a:schemeClr>
            </a:solidFill>
          </a:endParaRPr>
        </a:p>
      </dgm:t>
    </dgm:pt>
    <dgm:pt modelId="{3A9D0FB3-925A-4FA9-ACB3-EC48284597DE}" type="parTrans" cxnId="{B6927FD2-D8B7-4BC4-92F0-8EA879D7CC43}">
      <dgm:prSet/>
      <dgm:spPr/>
      <dgm:t>
        <a:bodyPr/>
        <a:lstStyle/>
        <a:p>
          <a:endParaRPr lang="es-ES">
            <a:solidFill>
              <a:schemeClr val="tx2">
                <a:lumMod val="50000"/>
              </a:schemeClr>
            </a:solidFill>
          </a:endParaRPr>
        </a:p>
      </dgm:t>
    </dgm:pt>
    <dgm:pt modelId="{39436B6F-71A9-482C-82B5-78349B6EE066}" type="sibTrans" cxnId="{B6927FD2-D8B7-4BC4-92F0-8EA879D7CC43}">
      <dgm:prSet/>
      <dgm:spPr/>
      <dgm:t>
        <a:bodyPr/>
        <a:lstStyle/>
        <a:p>
          <a:endParaRPr lang="es-ES">
            <a:solidFill>
              <a:schemeClr val="tx2">
                <a:lumMod val="50000"/>
              </a:schemeClr>
            </a:solidFill>
          </a:endParaRPr>
        </a:p>
      </dgm:t>
    </dgm:pt>
    <dgm:pt modelId="{976E8D01-8882-4FF9-96AE-E2F6036825EB}">
      <dgm:prSet phldrT="[Texto]"/>
      <dgm:spPr/>
      <dgm:t>
        <a:bodyPr/>
        <a:lstStyle/>
        <a:p>
          <a:r>
            <a:rPr lang="es-ES" dirty="0" smtClean="0">
              <a:solidFill>
                <a:schemeClr val="tx2">
                  <a:lumMod val="50000"/>
                </a:schemeClr>
              </a:solidFill>
            </a:rPr>
            <a:t>SERVICIO, VALORES, CLARIFICACIÓN, LITERATURA, INSPIRACIÓN, MEDITACIÓN, NATURALEZA</a:t>
          </a:r>
          <a:endParaRPr lang="es-ES" dirty="0">
            <a:solidFill>
              <a:schemeClr val="tx2">
                <a:lumMod val="50000"/>
              </a:schemeClr>
            </a:solidFill>
          </a:endParaRPr>
        </a:p>
      </dgm:t>
    </dgm:pt>
    <dgm:pt modelId="{01D3145F-1E1E-4BF5-8B3D-1CF001D9F605}" type="parTrans" cxnId="{ABA22D35-11D1-47F9-9CDC-508E8E4741AF}">
      <dgm:prSet/>
      <dgm:spPr/>
      <dgm:t>
        <a:bodyPr/>
        <a:lstStyle/>
        <a:p>
          <a:endParaRPr lang="es-ES">
            <a:solidFill>
              <a:schemeClr val="tx2">
                <a:lumMod val="50000"/>
              </a:schemeClr>
            </a:solidFill>
          </a:endParaRPr>
        </a:p>
      </dgm:t>
    </dgm:pt>
    <dgm:pt modelId="{433723AD-89A9-4162-830D-04FF9A752D62}" type="sibTrans" cxnId="{ABA22D35-11D1-47F9-9CDC-508E8E4741AF}">
      <dgm:prSet/>
      <dgm:spPr/>
      <dgm:t>
        <a:bodyPr/>
        <a:lstStyle/>
        <a:p>
          <a:endParaRPr lang="es-ES">
            <a:solidFill>
              <a:schemeClr val="tx2">
                <a:lumMod val="50000"/>
              </a:schemeClr>
            </a:solidFill>
          </a:endParaRPr>
        </a:p>
      </dgm:t>
    </dgm:pt>
    <dgm:pt modelId="{1A9B0D2B-3F35-43FB-A3ED-0C0BCE266EB9}">
      <dgm:prSet phldrT="[Texto]"/>
      <dgm:spPr/>
      <dgm:t>
        <a:bodyPr/>
        <a:lstStyle/>
        <a:p>
          <a:r>
            <a:rPr lang="es-ES" dirty="0" smtClean="0">
              <a:solidFill>
                <a:schemeClr val="tx2">
                  <a:lumMod val="50000"/>
                </a:schemeClr>
              </a:solidFill>
            </a:rPr>
            <a:t>MENTE</a:t>
          </a:r>
          <a:endParaRPr lang="es-ES" dirty="0">
            <a:solidFill>
              <a:schemeClr val="tx2">
                <a:lumMod val="50000"/>
              </a:schemeClr>
            </a:solidFill>
          </a:endParaRPr>
        </a:p>
      </dgm:t>
    </dgm:pt>
    <dgm:pt modelId="{9A30934B-9BCE-42CC-A3E3-D16DD7EDE700}" type="parTrans" cxnId="{C6FDDF41-D9EE-4C24-B240-A8C411FB6754}">
      <dgm:prSet/>
      <dgm:spPr/>
      <dgm:t>
        <a:bodyPr/>
        <a:lstStyle/>
        <a:p>
          <a:endParaRPr lang="es-ES">
            <a:solidFill>
              <a:schemeClr val="tx2">
                <a:lumMod val="50000"/>
              </a:schemeClr>
            </a:solidFill>
          </a:endParaRPr>
        </a:p>
      </dgm:t>
    </dgm:pt>
    <dgm:pt modelId="{E98AE850-1D43-49B2-9C1D-49D34D49B9C9}" type="sibTrans" cxnId="{C6FDDF41-D9EE-4C24-B240-A8C411FB6754}">
      <dgm:prSet/>
      <dgm:spPr/>
      <dgm:t>
        <a:bodyPr/>
        <a:lstStyle/>
        <a:p>
          <a:endParaRPr lang="es-ES">
            <a:solidFill>
              <a:schemeClr val="tx2">
                <a:lumMod val="50000"/>
              </a:schemeClr>
            </a:solidFill>
          </a:endParaRPr>
        </a:p>
      </dgm:t>
    </dgm:pt>
    <dgm:pt modelId="{355C0F79-D477-48DA-8830-12D978F2FD97}">
      <dgm:prSet phldrT="[Texto]"/>
      <dgm:spPr/>
      <dgm:t>
        <a:bodyPr/>
        <a:lstStyle/>
        <a:p>
          <a:r>
            <a:rPr lang="es-ES" dirty="0" smtClean="0">
              <a:solidFill>
                <a:schemeClr val="tx2">
                  <a:lumMod val="50000"/>
                </a:schemeClr>
              </a:solidFill>
            </a:rPr>
            <a:t>LECTURA , ESCRITURA, APRENDIZAJE, ESTUDIO</a:t>
          </a:r>
          <a:endParaRPr lang="es-ES" dirty="0">
            <a:solidFill>
              <a:schemeClr val="tx2">
                <a:lumMod val="50000"/>
              </a:schemeClr>
            </a:solidFill>
          </a:endParaRPr>
        </a:p>
      </dgm:t>
    </dgm:pt>
    <dgm:pt modelId="{0A89F499-E50E-4DBF-97B4-A1906241C11C}" type="parTrans" cxnId="{10EF7D86-D649-4C1D-B338-A0ABD7767DEA}">
      <dgm:prSet/>
      <dgm:spPr/>
      <dgm:t>
        <a:bodyPr/>
        <a:lstStyle/>
        <a:p>
          <a:endParaRPr lang="es-ES">
            <a:solidFill>
              <a:schemeClr val="tx2">
                <a:lumMod val="50000"/>
              </a:schemeClr>
            </a:solidFill>
          </a:endParaRPr>
        </a:p>
      </dgm:t>
    </dgm:pt>
    <dgm:pt modelId="{65EAF72E-4CA1-4DC3-9209-419536E842A0}" type="sibTrans" cxnId="{10EF7D86-D649-4C1D-B338-A0ABD7767DEA}">
      <dgm:prSet/>
      <dgm:spPr/>
      <dgm:t>
        <a:bodyPr/>
        <a:lstStyle/>
        <a:p>
          <a:endParaRPr lang="es-ES">
            <a:solidFill>
              <a:schemeClr val="tx2">
                <a:lumMod val="50000"/>
              </a:schemeClr>
            </a:solidFill>
          </a:endParaRPr>
        </a:p>
      </dgm:t>
    </dgm:pt>
    <dgm:pt modelId="{91A43DB4-2B72-46AA-A2E3-3F5863BFB21A}">
      <dgm:prSet phldrT="[Texto]"/>
      <dgm:spPr/>
      <dgm:t>
        <a:bodyPr/>
        <a:lstStyle/>
        <a:p>
          <a:r>
            <a:rPr lang="es-ES" dirty="0" smtClean="0">
              <a:solidFill>
                <a:schemeClr val="tx2">
                  <a:lumMod val="50000"/>
                </a:schemeClr>
              </a:solidFill>
            </a:rPr>
            <a:t>ESPÍRITU</a:t>
          </a:r>
          <a:endParaRPr lang="es-ES" dirty="0">
            <a:solidFill>
              <a:schemeClr val="tx2">
                <a:lumMod val="50000"/>
              </a:schemeClr>
            </a:solidFill>
          </a:endParaRPr>
        </a:p>
      </dgm:t>
    </dgm:pt>
    <dgm:pt modelId="{1AE9F5C5-2690-472C-BF8E-3D49263A9638}" type="sibTrans" cxnId="{FA1D3E8B-9BF4-4DFD-8DC4-79302D0CB2F0}">
      <dgm:prSet/>
      <dgm:spPr/>
      <dgm:t>
        <a:bodyPr/>
        <a:lstStyle/>
        <a:p>
          <a:endParaRPr lang="es-ES">
            <a:solidFill>
              <a:schemeClr val="tx2">
                <a:lumMod val="50000"/>
              </a:schemeClr>
            </a:solidFill>
          </a:endParaRPr>
        </a:p>
      </dgm:t>
    </dgm:pt>
    <dgm:pt modelId="{910A6AF0-2442-43DE-A440-CA7AB1A950DF}" type="parTrans" cxnId="{FA1D3E8B-9BF4-4DFD-8DC4-79302D0CB2F0}">
      <dgm:prSet/>
      <dgm:spPr/>
      <dgm:t>
        <a:bodyPr/>
        <a:lstStyle/>
        <a:p>
          <a:endParaRPr lang="es-ES">
            <a:solidFill>
              <a:schemeClr val="tx2">
                <a:lumMod val="50000"/>
              </a:schemeClr>
            </a:solidFill>
          </a:endParaRPr>
        </a:p>
      </dgm:t>
    </dgm:pt>
    <dgm:pt modelId="{3DEA4E5D-458A-41BD-B187-72175EA37411}">
      <dgm:prSet phldrT="[Texto]"/>
      <dgm:spPr/>
      <dgm:t>
        <a:bodyPr/>
        <a:lstStyle/>
        <a:p>
          <a:r>
            <a:rPr lang="es-ES" dirty="0" smtClean="0">
              <a:solidFill>
                <a:schemeClr val="tx2">
                  <a:lumMod val="50000"/>
                </a:schemeClr>
              </a:solidFill>
            </a:rPr>
            <a:t>DESCANSO </a:t>
          </a:r>
          <a:endParaRPr lang="es-ES" dirty="0">
            <a:solidFill>
              <a:schemeClr val="tx2">
                <a:lumMod val="50000"/>
              </a:schemeClr>
            </a:solidFill>
          </a:endParaRPr>
        </a:p>
      </dgm:t>
    </dgm:pt>
    <dgm:pt modelId="{D40CE7FB-15BA-46EB-B5A5-877D6E4EAB15}" type="parTrans" cxnId="{3A794A97-0FC8-4784-A036-6D9844D96C62}">
      <dgm:prSet/>
      <dgm:spPr/>
      <dgm:t>
        <a:bodyPr/>
        <a:lstStyle/>
        <a:p>
          <a:endParaRPr lang="es-ES">
            <a:solidFill>
              <a:schemeClr val="tx2">
                <a:lumMod val="50000"/>
              </a:schemeClr>
            </a:solidFill>
          </a:endParaRPr>
        </a:p>
      </dgm:t>
    </dgm:pt>
    <dgm:pt modelId="{BE1E85C0-16A0-4EEC-B7C9-DC9E9F8B9913}" type="sibTrans" cxnId="{3A794A97-0FC8-4784-A036-6D9844D96C62}">
      <dgm:prSet/>
      <dgm:spPr/>
      <dgm:t>
        <a:bodyPr/>
        <a:lstStyle/>
        <a:p>
          <a:endParaRPr lang="es-ES">
            <a:solidFill>
              <a:schemeClr val="tx2">
                <a:lumMod val="50000"/>
              </a:schemeClr>
            </a:solidFill>
          </a:endParaRPr>
        </a:p>
      </dgm:t>
    </dgm:pt>
    <dgm:pt modelId="{6D292601-042A-4509-9C1A-118C8BA5D8E6}">
      <dgm:prSet phldrT="[Texto]"/>
      <dgm:spPr/>
      <dgm:t>
        <a:bodyPr/>
        <a:lstStyle/>
        <a:p>
          <a:r>
            <a:rPr lang="es-ES" dirty="0" smtClean="0">
              <a:solidFill>
                <a:schemeClr val="tx2">
                  <a:lumMod val="50000"/>
                </a:schemeClr>
              </a:solidFill>
            </a:rPr>
            <a:t>MANEJO DE ESTRES</a:t>
          </a:r>
          <a:endParaRPr lang="es-ES" dirty="0">
            <a:solidFill>
              <a:schemeClr val="tx2">
                <a:lumMod val="50000"/>
              </a:schemeClr>
            </a:solidFill>
          </a:endParaRPr>
        </a:p>
      </dgm:t>
    </dgm:pt>
    <dgm:pt modelId="{317B6D3D-166C-41DC-89CA-33B0E033C682}" type="parTrans" cxnId="{3526DDE9-470D-4B79-9492-81CA94AAE60D}">
      <dgm:prSet/>
      <dgm:spPr/>
      <dgm:t>
        <a:bodyPr/>
        <a:lstStyle/>
        <a:p>
          <a:endParaRPr lang="es-ES">
            <a:solidFill>
              <a:schemeClr val="tx2">
                <a:lumMod val="50000"/>
              </a:schemeClr>
            </a:solidFill>
          </a:endParaRPr>
        </a:p>
      </dgm:t>
    </dgm:pt>
    <dgm:pt modelId="{534ABA6E-8E4B-4EE9-8302-9E721392E429}" type="sibTrans" cxnId="{3526DDE9-470D-4B79-9492-81CA94AAE60D}">
      <dgm:prSet/>
      <dgm:spPr/>
      <dgm:t>
        <a:bodyPr/>
        <a:lstStyle/>
        <a:p>
          <a:endParaRPr lang="es-ES">
            <a:solidFill>
              <a:schemeClr val="tx2">
                <a:lumMod val="50000"/>
              </a:schemeClr>
            </a:solidFill>
          </a:endParaRPr>
        </a:p>
      </dgm:t>
    </dgm:pt>
    <dgm:pt modelId="{8EEE3711-3FFA-4CC0-94A3-38AEDC4C1135}" type="pres">
      <dgm:prSet presAssocID="{66008FAD-C76F-4A59-850C-4C53B3E2053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A4FA4FC-9CFB-426A-9178-225D5F8C5660}" type="pres">
      <dgm:prSet presAssocID="{66008FAD-C76F-4A59-850C-4C53B3E20539}" presName="children" presStyleCnt="0"/>
      <dgm:spPr/>
    </dgm:pt>
    <dgm:pt modelId="{884CFFD8-9204-43FD-B073-D64E21974AF0}" type="pres">
      <dgm:prSet presAssocID="{66008FAD-C76F-4A59-850C-4C53B3E20539}" presName="child1group" presStyleCnt="0"/>
      <dgm:spPr/>
    </dgm:pt>
    <dgm:pt modelId="{D5328CDF-6611-4FEF-8380-BD6DED5D33A3}" type="pres">
      <dgm:prSet presAssocID="{66008FAD-C76F-4A59-850C-4C53B3E20539}" presName="child1" presStyleLbl="bgAcc1" presStyleIdx="0" presStyleCnt="4"/>
      <dgm:spPr/>
      <dgm:t>
        <a:bodyPr/>
        <a:lstStyle/>
        <a:p>
          <a:endParaRPr lang="es-ES"/>
        </a:p>
      </dgm:t>
    </dgm:pt>
    <dgm:pt modelId="{C94CF0BE-0ED5-48C8-91BE-E8F5214E2E8B}" type="pres">
      <dgm:prSet presAssocID="{66008FAD-C76F-4A59-850C-4C53B3E20539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7BE911C-7D7D-460E-9117-492C87C87487}" type="pres">
      <dgm:prSet presAssocID="{66008FAD-C76F-4A59-850C-4C53B3E20539}" presName="child2group" presStyleCnt="0"/>
      <dgm:spPr/>
    </dgm:pt>
    <dgm:pt modelId="{B13BE73B-D946-4AA3-9F5C-CA3608539340}" type="pres">
      <dgm:prSet presAssocID="{66008FAD-C76F-4A59-850C-4C53B3E20539}" presName="child2" presStyleLbl="bgAcc1" presStyleIdx="1" presStyleCnt="4" custLinFactNeighborX="3569" custLinFactNeighborY="8279"/>
      <dgm:spPr/>
      <dgm:t>
        <a:bodyPr/>
        <a:lstStyle/>
        <a:p>
          <a:endParaRPr lang="es-ES"/>
        </a:p>
      </dgm:t>
    </dgm:pt>
    <dgm:pt modelId="{E4615C9E-D05A-4408-A9E1-E99A71972271}" type="pres">
      <dgm:prSet presAssocID="{66008FAD-C76F-4A59-850C-4C53B3E20539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4DE32DD-9434-4C07-8A08-2718CCC7CEC1}" type="pres">
      <dgm:prSet presAssocID="{66008FAD-C76F-4A59-850C-4C53B3E20539}" presName="child3group" presStyleCnt="0"/>
      <dgm:spPr/>
    </dgm:pt>
    <dgm:pt modelId="{E272214B-2312-4274-933D-B33DC41B2597}" type="pres">
      <dgm:prSet presAssocID="{66008FAD-C76F-4A59-850C-4C53B3E20539}" presName="child3" presStyleLbl="bgAcc1" presStyleIdx="2" presStyleCnt="4"/>
      <dgm:spPr/>
      <dgm:t>
        <a:bodyPr/>
        <a:lstStyle/>
        <a:p>
          <a:endParaRPr lang="es-ES"/>
        </a:p>
      </dgm:t>
    </dgm:pt>
    <dgm:pt modelId="{5B191316-2CC1-4582-A87A-73F6F7075B6C}" type="pres">
      <dgm:prSet presAssocID="{66008FAD-C76F-4A59-850C-4C53B3E20539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2C5F7DF-F82B-4717-BB2B-8BBC094D787A}" type="pres">
      <dgm:prSet presAssocID="{66008FAD-C76F-4A59-850C-4C53B3E20539}" presName="child4group" presStyleCnt="0"/>
      <dgm:spPr/>
    </dgm:pt>
    <dgm:pt modelId="{0AEF4BAD-3967-493B-993F-08FDDBED68FD}" type="pres">
      <dgm:prSet presAssocID="{66008FAD-C76F-4A59-850C-4C53B3E20539}" presName="child4" presStyleLbl="bgAcc1" presStyleIdx="3" presStyleCnt="4"/>
      <dgm:spPr/>
      <dgm:t>
        <a:bodyPr/>
        <a:lstStyle/>
        <a:p>
          <a:endParaRPr lang="es-ES"/>
        </a:p>
      </dgm:t>
    </dgm:pt>
    <dgm:pt modelId="{73D31EC0-3FC9-44F3-B59C-FB4AC276437D}" type="pres">
      <dgm:prSet presAssocID="{66008FAD-C76F-4A59-850C-4C53B3E20539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9598206-8D9E-4DD8-9F69-EB6EA85B2E68}" type="pres">
      <dgm:prSet presAssocID="{66008FAD-C76F-4A59-850C-4C53B3E20539}" presName="childPlaceholder" presStyleCnt="0"/>
      <dgm:spPr/>
    </dgm:pt>
    <dgm:pt modelId="{841CC696-027A-4814-8FE4-2930A331FB4C}" type="pres">
      <dgm:prSet presAssocID="{66008FAD-C76F-4A59-850C-4C53B3E20539}" presName="circle" presStyleCnt="0"/>
      <dgm:spPr/>
    </dgm:pt>
    <dgm:pt modelId="{9E867401-B298-4C75-A3DB-365570183461}" type="pres">
      <dgm:prSet presAssocID="{66008FAD-C76F-4A59-850C-4C53B3E20539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F6FD557-FBF9-4858-9749-2FC83AAE075C}" type="pres">
      <dgm:prSet presAssocID="{66008FAD-C76F-4A59-850C-4C53B3E20539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A3C5B15-A55F-4749-8020-CA37271D05FF}" type="pres">
      <dgm:prSet presAssocID="{66008FAD-C76F-4A59-850C-4C53B3E20539}" presName="quadrant3" presStyleLbl="node1" presStyleIdx="2" presStyleCnt="4" custLinFactNeighborY="58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E244423-78F7-457B-915E-727884A81CE5}" type="pres">
      <dgm:prSet presAssocID="{66008FAD-C76F-4A59-850C-4C53B3E20539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4B168A3-7EA3-4784-AE3F-95461907E692}" type="pres">
      <dgm:prSet presAssocID="{66008FAD-C76F-4A59-850C-4C53B3E20539}" presName="quadrantPlaceholder" presStyleCnt="0"/>
      <dgm:spPr/>
    </dgm:pt>
    <dgm:pt modelId="{7E987320-5456-450E-A376-D1FB80637E16}" type="pres">
      <dgm:prSet presAssocID="{66008FAD-C76F-4A59-850C-4C53B3E20539}" presName="center1" presStyleLbl="fgShp" presStyleIdx="0" presStyleCnt="2"/>
      <dgm:spPr/>
    </dgm:pt>
    <dgm:pt modelId="{CFD87FD8-1C19-468A-B8F2-8CDC24355B34}" type="pres">
      <dgm:prSet presAssocID="{66008FAD-C76F-4A59-850C-4C53B3E20539}" presName="center2" presStyleLbl="fgShp" presStyleIdx="1" presStyleCnt="2"/>
      <dgm:spPr/>
    </dgm:pt>
  </dgm:ptLst>
  <dgm:cxnLst>
    <dgm:cxn modelId="{B7FC13EF-105D-4EE5-B0CF-E586B3E8428B}" type="presOf" srcId="{91A43DB4-2B72-46AA-A2E3-3F5863BFB21A}" destId="{FA3C5B15-A55F-4749-8020-CA37271D05FF}" srcOrd="0" destOrd="0" presId="urn:microsoft.com/office/officeart/2005/8/layout/cycle4"/>
    <dgm:cxn modelId="{3526DDE9-470D-4B79-9492-81CA94AAE60D}" srcId="{1A1E56AA-3AF9-42A9-9D5F-257B0C157EE1}" destId="{6D292601-042A-4509-9C1A-118C8BA5D8E6}" srcOrd="2" destOrd="0" parTransId="{317B6D3D-166C-41DC-89CA-33B0E033C682}" sibTransId="{534ABA6E-8E4B-4EE9-8302-9E721392E429}"/>
    <dgm:cxn modelId="{F268660D-0491-4C22-A92A-88A3B26BB52A}" type="presOf" srcId="{3DEA4E5D-458A-41BD-B187-72175EA37411}" destId="{C94CF0BE-0ED5-48C8-91BE-E8F5214E2E8B}" srcOrd="1" destOrd="1" presId="urn:microsoft.com/office/officeart/2005/8/layout/cycle4"/>
    <dgm:cxn modelId="{E8415798-FDCE-4FE2-BF5A-FE71A9505625}" type="presOf" srcId="{9983AE69-FAA2-4486-8B93-9328420C9E3F}" destId="{1F6FD557-FBF9-4858-9749-2FC83AAE075C}" srcOrd="0" destOrd="0" presId="urn:microsoft.com/office/officeart/2005/8/layout/cycle4"/>
    <dgm:cxn modelId="{E5EB8718-50E3-49E0-BADC-0806BC603B5F}" type="presOf" srcId="{1A1E56AA-3AF9-42A9-9D5F-257B0C157EE1}" destId="{9E867401-B298-4C75-A3DB-365570183461}" srcOrd="0" destOrd="0" presId="urn:microsoft.com/office/officeart/2005/8/layout/cycle4"/>
    <dgm:cxn modelId="{0FF97FAC-19FC-4189-9B91-D77BA0E4059A}" type="presOf" srcId="{976E8D01-8882-4FF9-96AE-E2F6036825EB}" destId="{5B191316-2CC1-4582-A87A-73F6F7075B6C}" srcOrd="1" destOrd="0" presId="urn:microsoft.com/office/officeart/2005/8/layout/cycle4"/>
    <dgm:cxn modelId="{2697B0DD-441C-4BB2-A6BD-74ECB80BE149}" type="presOf" srcId="{07552CAE-0CDC-46A1-9F11-C2550E25CA56}" destId="{D5328CDF-6611-4FEF-8380-BD6DED5D33A3}" srcOrd="0" destOrd="0" presId="urn:microsoft.com/office/officeart/2005/8/layout/cycle4"/>
    <dgm:cxn modelId="{8FF39AC7-23A8-4296-AC6B-E035D501E98A}" type="presOf" srcId="{976E8D01-8882-4FF9-96AE-E2F6036825EB}" destId="{E272214B-2312-4274-933D-B33DC41B2597}" srcOrd="0" destOrd="0" presId="urn:microsoft.com/office/officeart/2005/8/layout/cycle4"/>
    <dgm:cxn modelId="{8ADC8763-4116-48E9-8278-CB6439E38B9D}" type="presOf" srcId="{1A9B0D2B-3F35-43FB-A3ED-0C0BCE266EB9}" destId="{4E244423-78F7-457B-915E-727884A81CE5}" srcOrd="0" destOrd="0" presId="urn:microsoft.com/office/officeart/2005/8/layout/cycle4"/>
    <dgm:cxn modelId="{AFC4D280-C245-4C89-BCB8-7DC101FAA94A}" srcId="{1A1E56AA-3AF9-42A9-9D5F-257B0C157EE1}" destId="{07552CAE-0CDC-46A1-9F11-C2550E25CA56}" srcOrd="0" destOrd="0" parTransId="{909F756E-14B0-4F0B-AAFB-85A7B3A230F0}" sibTransId="{9F639EDC-DE07-4FC5-A9B0-3F95A2B6D81C}"/>
    <dgm:cxn modelId="{C6FDDF41-D9EE-4C24-B240-A8C411FB6754}" srcId="{66008FAD-C76F-4A59-850C-4C53B3E20539}" destId="{1A9B0D2B-3F35-43FB-A3ED-0C0BCE266EB9}" srcOrd="3" destOrd="0" parTransId="{9A30934B-9BCE-42CC-A3E3-D16DD7EDE700}" sibTransId="{E98AE850-1D43-49B2-9C1D-49D34D49B9C9}"/>
    <dgm:cxn modelId="{3A794A97-0FC8-4784-A036-6D9844D96C62}" srcId="{1A1E56AA-3AF9-42A9-9D5F-257B0C157EE1}" destId="{3DEA4E5D-458A-41BD-B187-72175EA37411}" srcOrd="1" destOrd="0" parTransId="{D40CE7FB-15BA-46EB-B5A5-877D6E4EAB15}" sibTransId="{BE1E85C0-16A0-4EEC-B7C9-DC9E9F8B9913}"/>
    <dgm:cxn modelId="{51AC7360-D4BB-4A01-AF5B-5899ED695789}" type="presOf" srcId="{6D292601-042A-4509-9C1A-118C8BA5D8E6}" destId="{C94CF0BE-0ED5-48C8-91BE-E8F5214E2E8B}" srcOrd="1" destOrd="2" presId="urn:microsoft.com/office/officeart/2005/8/layout/cycle4"/>
    <dgm:cxn modelId="{5636FDBF-D30C-4710-950F-94BDEBF133E0}" srcId="{66008FAD-C76F-4A59-850C-4C53B3E20539}" destId="{1A1E56AA-3AF9-42A9-9D5F-257B0C157EE1}" srcOrd="0" destOrd="0" parTransId="{1C35FB53-D041-4DDC-AEA3-8A1FF3826F44}" sibTransId="{A4F15020-96EE-4BB2-A4C7-818B5D6E3DE7}"/>
    <dgm:cxn modelId="{486ACFC8-02E5-4A16-9DEF-118C72FB043B}" type="presOf" srcId="{07552CAE-0CDC-46A1-9F11-C2550E25CA56}" destId="{C94CF0BE-0ED5-48C8-91BE-E8F5214E2E8B}" srcOrd="1" destOrd="0" presId="urn:microsoft.com/office/officeart/2005/8/layout/cycle4"/>
    <dgm:cxn modelId="{280139E8-1119-49E0-933F-2029C4151D6A}" type="presOf" srcId="{4B3338F5-1C83-4CC4-BF56-44FB15F26CEB}" destId="{B13BE73B-D946-4AA3-9F5C-CA3608539340}" srcOrd="0" destOrd="0" presId="urn:microsoft.com/office/officeart/2005/8/layout/cycle4"/>
    <dgm:cxn modelId="{B7055709-DAC6-4C40-ABC0-C5401B8273A8}" type="presOf" srcId="{4B3338F5-1C83-4CC4-BF56-44FB15F26CEB}" destId="{E4615C9E-D05A-4408-A9E1-E99A71972271}" srcOrd="1" destOrd="0" presId="urn:microsoft.com/office/officeart/2005/8/layout/cycle4"/>
    <dgm:cxn modelId="{ABA22D35-11D1-47F9-9CDC-508E8E4741AF}" srcId="{91A43DB4-2B72-46AA-A2E3-3F5863BFB21A}" destId="{976E8D01-8882-4FF9-96AE-E2F6036825EB}" srcOrd="0" destOrd="0" parTransId="{01D3145F-1E1E-4BF5-8B3D-1CF001D9F605}" sibTransId="{433723AD-89A9-4162-830D-04FF9A752D62}"/>
    <dgm:cxn modelId="{648B1490-39DA-4EE3-A93E-05AD7B03B981}" type="presOf" srcId="{3DEA4E5D-458A-41BD-B187-72175EA37411}" destId="{D5328CDF-6611-4FEF-8380-BD6DED5D33A3}" srcOrd="0" destOrd="1" presId="urn:microsoft.com/office/officeart/2005/8/layout/cycle4"/>
    <dgm:cxn modelId="{B6927FD2-D8B7-4BC4-92F0-8EA879D7CC43}" srcId="{9983AE69-FAA2-4486-8B93-9328420C9E3F}" destId="{4B3338F5-1C83-4CC4-BF56-44FB15F26CEB}" srcOrd="0" destOrd="0" parTransId="{3A9D0FB3-925A-4FA9-ACB3-EC48284597DE}" sibTransId="{39436B6F-71A9-482C-82B5-78349B6EE066}"/>
    <dgm:cxn modelId="{26E56B0F-DAFB-4BA2-B1EC-11EE482C096D}" srcId="{66008FAD-C76F-4A59-850C-4C53B3E20539}" destId="{9983AE69-FAA2-4486-8B93-9328420C9E3F}" srcOrd="1" destOrd="0" parTransId="{9CD8A50D-A0C0-45E0-94CA-8A43E8B30820}" sibTransId="{3F50CB14-94CF-4687-8EB8-4D6BAC77D087}"/>
    <dgm:cxn modelId="{1333BFAA-671C-4A54-8348-4C517F2094DA}" type="presOf" srcId="{66008FAD-C76F-4A59-850C-4C53B3E20539}" destId="{8EEE3711-3FFA-4CC0-94A3-38AEDC4C1135}" srcOrd="0" destOrd="0" presId="urn:microsoft.com/office/officeart/2005/8/layout/cycle4"/>
    <dgm:cxn modelId="{10EF7D86-D649-4C1D-B338-A0ABD7767DEA}" srcId="{1A9B0D2B-3F35-43FB-A3ED-0C0BCE266EB9}" destId="{355C0F79-D477-48DA-8830-12D978F2FD97}" srcOrd="0" destOrd="0" parTransId="{0A89F499-E50E-4DBF-97B4-A1906241C11C}" sibTransId="{65EAF72E-4CA1-4DC3-9209-419536E842A0}"/>
    <dgm:cxn modelId="{CE0EB255-1CA9-4F2B-BD83-A20FD377D498}" type="presOf" srcId="{6D292601-042A-4509-9C1A-118C8BA5D8E6}" destId="{D5328CDF-6611-4FEF-8380-BD6DED5D33A3}" srcOrd="0" destOrd="2" presId="urn:microsoft.com/office/officeart/2005/8/layout/cycle4"/>
    <dgm:cxn modelId="{38D74B32-17FA-447D-A13F-A1C1D85C69F6}" type="presOf" srcId="{355C0F79-D477-48DA-8830-12D978F2FD97}" destId="{73D31EC0-3FC9-44F3-B59C-FB4AC276437D}" srcOrd="1" destOrd="0" presId="urn:microsoft.com/office/officeart/2005/8/layout/cycle4"/>
    <dgm:cxn modelId="{FA1D3E8B-9BF4-4DFD-8DC4-79302D0CB2F0}" srcId="{66008FAD-C76F-4A59-850C-4C53B3E20539}" destId="{91A43DB4-2B72-46AA-A2E3-3F5863BFB21A}" srcOrd="2" destOrd="0" parTransId="{910A6AF0-2442-43DE-A440-CA7AB1A950DF}" sibTransId="{1AE9F5C5-2690-472C-BF8E-3D49263A9638}"/>
    <dgm:cxn modelId="{B7A882BC-77B9-4988-B753-92D969E3E46D}" type="presOf" srcId="{355C0F79-D477-48DA-8830-12D978F2FD97}" destId="{0AEF4BAD-3967-493B-993F-08FDDBED68FD}" srcOrd="0" destOrd="0" presId="urn:microsoft.com/office/officeart/2005/8/layout/cycle4"/>
    <dgm:cxn modelId="{31FCD633-91F7-4DD6-8323-002B58495008}" type="presParOf" srcId="{8EEE3711-3FFA-4CC0-94A3-38AEDC4C1135}" destId="{CA4FA4FC-9CFB-426A-9178-225D5F8C5660}" srcOrd="0" destOrd="0" presId="urn:microsoft.com/office/officeart/2005/8/layout/cycle4"/>
    <dgm:cxn modelId="{87BFEA33-CB2E-4F58-894B-13F83E51A8FA}" type="presParOf" srcId="{CA4FA4FC-9CFB-426A-9178-225D5F8C5660}" destId="{884CFFD8-9204-43FD-B073-D64E21974AF0}" srcOrd="0" destOrd="0" presId="urn:microsoft.com/office/officeart/2005/8/layout/cycle4"/>
    <dgm:cxn modelId="{9DE6F652-E055-401C-BFA9-4E6057CE017D}" type="presParOf" srcId="{884CFFD8-9204-43FD-B073-D64E21974AF0}" destId="{D5328CDF-6611-4FEF-8380-BD6DED5D33A3}" srcOrd="0" destOrd="0" presId="urn:microsoft.com/office/officeart/2005/8/layout/cycle4"/>
    <dgm:cxn modelId="{57BF3B81-A3BD-4BA3-B2F5-F243CFB4F1CB}" type="presParOf" srcId="{884CFFD8-9204-43FD-B073-D64E21974AF0}" destId="{C94CF0BE-0ED5-48C8-91BE-E8F5214E2E8B}" srcOrd="1" destOrd="0" presId="urn:microsoft.com/office/officeart/2005/8/layout/cycle4"/>
    <dgm:cxn modelId="{A9C67389-E9B8-42CF-BDB4-1D457DA0D9B0}" type="presParOf" srcId="{CA4FA4FC-9CFB-426A-9178-225D5F8C5660}" destId="{F7BE911C-7D7D-460E-9117-492C87C87487}" srcOrd="1" destOrd="0" presId="urn:microsoft.com/office/officeart/2005/8/layout/cycle4"/>
    <dgm:cxn modelId="{3100F6E6-5B5E-4F9B-B597-DBEE7E131E1A}" type="presParOf" srcId="{F7BE911C-7D7D-460E-9117-492C87C87487}" destId="{B13BE73B-D946-4AA3-9F5C-CA3608539340}" srcOrd="0" destOrd="0" presId="urn:microsoft.com/office/officeart/2005/8/layout/cycle4"/>
    <dgm:cxn modelId="{AB4681D0-FDFC-4D10-AC75-5CB4751CBAAF}" type="presParOf" srcId="{F7BE911C-7D7D-460E-9117-492C87C87487}" destId="{E4615C9E-D05A-4408-A9E1-E99A71972271}" srcOrd="1" destOrd="0" presId="urn:microsoft.com/office/officeart/2005/8/layout/cycle4"/>
    <dgm:cxn modelId="{0193A7AE-AFE3-4353-BFC8-E086FE6A3EC9}" type="presParOf" srcId="{CA4FA4FC-9CFB-426A-9178-225D5F8C5660}" destId="{14DE32DD-9434-4C07-8A08-2718CCC7CEC1}" srcOrd="2" destOrd="0" presId="urn:microsoft.com/office/officeart/2005/8/layout/cycle4"/>
    <dgm:cxn modelId="{296FD56F-B025-4979-9FFF-C5F3138308B0}" type="presParOf" srcId="{14DE32DD-9434-4C07-8A08-2718CCC7CEC1}" destId="{E272214B-2312-4274-933D-B33DC41B2597}" srcOrd="0" destOrd="0" presId="urn:microsoft.com/office/officeart/2005/8/layout/cycle4"/>
    <dgm:cxn modelId="{A81F84C3-F2E3-41AF-B0D4-C750F356CEFF}" type="presParOf" srcId="{14DE32DD-9434-4C07-8A08-2718CCC7CEC1}" destId="{5B191316-2CC1-4582-A87A-73F6F7075B6C}" srcOrd="1" destOrd="0" presId="urn:microsoft.com/office/officeart/2005/8/layout/cycle4"/>
    <dgm:cxn modelId="{3BCDEA6B-379F-4016-9354-669E848B8275}" type="presParOf" srcId="{CA4FA4FC-9CFB-426A-9178-225D5F8C5660}" destId="{02C5F7DF-F82B-4717-BB2B-8BBC094D787A}" srcOrd="3" destOrd="0" presId="urn:microsoft.com/office/officeart/2005/8/layout/cycle4"/>
    <dgm:cxn modelId="{B4478AB9-AA89-4E3B-986F-2AFA36D3E078}" type="presParOf" srcId="{02C5F7DF-F82B-4717-BB2B-8BBC094D787A}" destId="{0AEF4BAD-3967-493B-993F-08FDDBED68FD}" srcOrd="0" destOrd="0" presId="urn:microsoft.com/office/officeart/2005/8/layout/cycle4"/>
    <dgm:cxn modelId="{BD585530-7660-4583-A748-18D585EBFE43}" type="presParOf" srcId="{02C5F7DF-F82B-4717-BB2B-8BBC094D787A}" destId="{73D31EC0-3FC9-44F3-B59C-FB4AC276437D}" srcOrd="1" destOrd="0" presId="urn:microsoft.com/office/officeart/2005/8/layout/cycle4"/>
    <dgm:cxn modelId="{B3416C02-8DBA-44A9-83FF-21964BBD5AD5}" type="presParOf" srcId="{CA4FA4FC-9CFB-426A-9178-225D5F8C5660}" destId="{49598206-8D9E-4DD8-9F69-EB6EA85B2E68}" srcOrd="4" destOrd="0" presId="urn:microsoft.com/office/officeart/2005/8/layout/cycle4"/>
    <dgm:cxn modelId="{24440F17-202B-43B3-A662-2830823672AA}" type="presParOf" srcId="{8EEE3711-3FFA-4CC0-94A3-38AEDC4C1135}" destId="{841CC696-027A-4814-8FE4-2930A331FB4C}" srcOrd="1" destOrd="0" presId="urn:microsoft.com/office/officeart/2005/8/layout/cycle4"/>
    <dgm:cxn modelId="{D649BC4E-2E01-44CB-8C1A-7F87ECC07BE1}" type="presParOf" srcId="{841CC696-027A-4814-8FE4-2930A331FB4C}" destId="{9E867401-B298-4C75-A3DB-365570183461}" srcOrd="0" destOrd="0" presId="urn:microsoft.com/office/officeart/2005/8/layout/cycle4"/>
    <dgm:cxn modelId="{25240305-B4F7-4403-9FB0-F1A09CB1B087}" type="presParOf" srcId="{841CC696-027A-4814-8FE4-2930A331FB4C}" destId="{1F6FD557-FBF9-4858-9749-2FC83AAE075C}" srcOrd="1" destOrd="0" presId="urn:microsoft.com/office/officeart/2005/8/layout/cycle4"/>
    <dgm:cxn modelId="{D677CDD7-ADEE-4569-84D9-3732BE728235}" type="presParOf" srcId="{841CC696-027A-4814-8FE4-2930A331FB4C}" destId="{FA3C5B15-A55F-4749-8020-CA37271D05FF}" srcOrd="2" destOrd="0" presId="urn:microsoft.com/office/officeart/2005/8/layout/cycle4"/>
    <dgm:cxn modelId="{ABDD360C-0A70-43C3-BC1C-CCD26C70256D}" type="presParOf" srcId="{841CC696-027A-4814-8FE4-2930A331FB4C}" destId="{4E244423-78F7-457B-915E-727884A81CE5}" srcOrd="3" destOrd="0" presId="urn:microsoft.com/office/officeart/2005/8/layout/cycle4"/>
    <dgm:cxn modelId="{89BBC301-1EED-4D30-B94D-5D397ADA394D}" type="presParOf" srcId="{841CC696-027A-4814-8FE4-2930A331FB4C}" destId="{B4B168A3-7EA3-4784-AE3F-95461907E692}" srcOrd="4" destOrd="0" presId="urn:microsoft.com/office/officeart/2005/8/layout/cycle4"/>
    <dgm:cxn modelId="{DEFBEB69-E862-43FC-96A0-F09422C6DF68}" type="presParOf" srcId="{8EEE3711-3FFA-4CC0-94A3-38AEDC4C1135}" destId="{7E987320-5456-450E-A376-D1FB80637E16}" srcOrd="2" destOrd="0" presId="urn:microsoft.com/office/officeart/2005/8/layout/cycle4"/>
    <dgm:cxn modelId="{AFAA3346-BFDD-43C8-A6E4-FBE4A3EC9F7F}" type="presParOf" srcId="{8EEE3711-3FFA-4CC0-94A3-38AEDC4C1135}" destId="{CFD87FD8-1C19-468A-B8F2-8CDC24355B34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7674F-54A7-4D8A-8BDE-63404904135B}">
      <dsp:nvSpPr>
        <dsp:cNvPr id="0" name=""/>
        <dsp:cNvSpPr/>
      </dsp:nvSpPr>
      <dsp:spPr>
        <a:xfrm>
          <a:off x="1264336" y="0"/>
          <a:ext cx="8048342" cy="5776668"/>
        </a:xfrm>
        <a:prstGeom prst="ellips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chemeClr val="tx1"/>
              </a:solidFill>
              <a:latin typeface="Bahnschrift" panose="020B0502040204020203" pitchFamily="34" charset="0"/>
            </a:rPr>
            <a:t>7. AFILAR LA SIERRA</a:t>
          </a:r>
          <a:endParaRPr lang="es-ES" sz="1400" b="1" kern="1200" dirty="0">
            <a:solidFill>
              <a:schemeClr val="tx1"/>
            </a:solidFill>
            <a:latin typeface="Bahnschrift" panose="020B0502040204020203" pitchFamily="34" charset="0"/>
          </a:endParaRPr>
        </a:p>
      </dsp:txBody>
      <dsp:txXfrm>
        <a:off x="3779443" y="288833"/>
        <a:ext cx="3018128" cy="577666"/>
      </dsp:txXfrm>
    </dsp:sp>
    <dsp:sp modelId="{52866D88-3680-460E-8182-47F58D577B4D}">
      <dsp:nvSpPr>
        <dsp:cNvPr id="0" name=""/>
        <dsp:cNvSpPr/>
      </dsp:nvSpPr>
      <dsp:spPr>
        <a:xfrm>
          <a:off x="2036871" y="866500"/>
          <a:ext cx="6503271" cy="4910167"/>
        </a:xfrm>
        <a:prstGeom prst="ellipse">
          <a:avLst/>
        </a:prstGeom>
        <a:solidFill>
          <a:schemeClr val="accent1">
            <a:shade val="80000"/>
            <a:hueOff val="75315"/>
            <a:satOff val="-4038"/>
            <a:lumOff val="515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chemeClr val="tx1"/>
              </a:solidFill>
              <a:latin typeface="Bahnschrift" panose="020B0502040204020203" pitchFamily="34" charset="0"/>
            </a:rPr>
            <a:t>6. SINERGIZAR</a:t>
          </a:r>
          <a:endParaRPr lang="es-ES" sz="1400" b="1" kern="1200" dirty="0">
            <a:solidFill>
              <a:schemeClr val="tx1"/>
            </a:solidFill>
            <a:latin typeface="Bahnschrift" panose="020B0502040204020203" pitchFamily="34" charset="0"/>
          </a:endParaRPr>
        </a:p>
      </dsp:txBody>
      <dsp:txXfrm>
        <a:off x="3886239" y="1148834"/>
        <a:ext cx="2804535" cy="564669"/>
      </dsp:txXfrm>
    </dsp:sp>
    <dsp:sp modelId="{601606E9-4169-4CAF-9C33-6B3F2051A4E2}">
      <dsp:nvSpPr>
        <dsp:cNvPr id="0" name=""/>
        <dsp:cNvSpPr/>
      </dsp:nvSpPr>
      <dsp:spPr>
        <a:xfrm>
          <a:off x="2514430" y="1733000"/>
          <a:ext cx="5548154" cy="4043667"/>
        </a:xfrm>
        <a:prstGeom prst="ellipse">
          <a:avLst/>
        </a:prstGeom>
        <a:solidFill>
          <a:schemeClr val="accent1">
            <a:shade val="80000"/>
            <a:hueOff val="150630"/>
            <a:satOff val="-8075"/>
            <a:lumOff val="1031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chemeClr val="tx1"/>
              </a:solidFill>
              <a:latin typeface="Bahnschrift" panose="020B0502040204020203" pitchFamily="34" charset="0"/>
            </a:rPr>
            <a:t>5. BUSCAR PRIMERO ENTENDER</a:t>
          </a:r>
          <a:endParaRPr lang="es-ES" sz="1400" b="1" kern="1200" dirty="0">
            <a:solidFill>
              <a:schemeClr val="tx1"/>
            </a:solidFill>
            <a:latin typeface="Bahnschrift" panose="020B0502040204020203" pitchFamily="34" charset="0"/>
          </a:endParaRPr>
        </a:p>
      </dsp:txBody>
      <dsp:txXfrm>
        <a:off x="3852922" y="2012013"/>
        <a:ext cx="2871169" cy="558026"/>
      </dsp:txXfrm>
    </dsp:sp>
    <dsp:sp modelId="{29F75EF0-9E94-4EF7-B61F-03B7097C2E49}">
      <dsp:nvSpPr>
        <dsp:cNvPr id="0" name=""/>
        <dsp:cNvSpPr/>
      </dsp:nvSpPr>
      <dsp:spPr>
        <a:xfrm>
          <a:off x="2991987" y="2599500"/>
          <a:ext cx="4593040" cy="3177167"/>
        </a:xfrm>
        <a:prstGeom prst="ellipse">
          <a:avLst/>
        </a:prstGeom>
        <a:solidFill>
          <a:schemeClr val="accent1">
            <a:shade val="80000"/>
            <a:hueOff val="225945"/>
            <a:satOff val="-12113"/>
            <a:lumOff val="1546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solidFill>
                <a:schemeClr val="tx1"/>
              </a:solidFill>
              <a:latin typeface="Bahnschrift" panose="020B0502040204020203" pitchFamily="34" charset="0"/>
            </a:rPr>
            <a:t>4. PENSAR GANAR -GANAR</a:t>
          </a:r>
          <a:endParaRPr lang="es-ES" sz="1200" b="1" kern="1200" dirty="0">
            <a:solidFill>
              <a:schemeClr val="tx1"/>
            </a:solidFill>
            <a:latin typeface="Bahnschrift" panose="020B0502040204020203" pitchFamily="34" charset="0"/>
          </a:endParaRPr>
        </a:p>
      </dsp:txBody>
      <dsp:txXfrm>
        <a:off x="4048386" y="2885445"/>
        <a:ext cx="2480241" cy="571890"/>
      </dsp:txXfrm>
    </dsp:sp>
    <dsp:sp modelId="{BC3BC274-1028-4021-B993-5ED8A9E1213B}">
      <dsp:nvSpPr>
        <dsp:cNvPr id="0" name=""/>
        <dsp:cNvSpPr/>
      </dsp:nvSpPr>
      <dsp:spPr>
        <a:xfrm>
          <a:off x="3258863" y="3466000"/>
          <a:ext cx="4059287" cy="2310667"/>
        </a:xfrm>
        <a:prstGeom prst="ellipse">
          <a:avLst/>
        </a:prstGeom>
        <a:solidFill>
          <a:schemeClr val="accent1">
            <a:shade val="80000"/>
            <a:hueOff val="301259"/>
            <a:satOff val="-16151"/>
            <a:lumOff val="2061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solidFill>
                <a:schemeClr val="tx1"/>
              </a:solidFill>
              <a:latin typeface="Bahnschrift" panose="020B0502040204020203" pitchFamily="34" charset="0"/>
            </a:rPr>
            <a:t>3. PONER PRIMERO LO PRIMERO</a:t>
          </a:r>
          <a:endParaRPr lang="es-ES" sz="1200" b="1" kern="1200" dirty="0">
            <a:solidFill>
              <a:schemeClr val="tx1"/>
            </a:solidFill>
            <a:latin typeface="Bahnschrift" panose="020B0502040204020203" pitchFamily="34" charset="0"/>
          </a:endParaRPr>
        </a:p>
      </dsp:txBody>
      <dsp:txXfrm>
        <a:off x="3969238" y="3754834"/>
        <a:ext cx="2638537" cy="577666"/>
      </dsp:txXfrm>
    </dsp:sp>
    <dsp:sp modelId="{86BCC918-C8CB-4280-89CE-DA39251E18FB}">
      <dsp:nvSpPr>
        <dsp:cNvPr id="0" name=""/>
        <dsp:cNvSpPr/>
      </dsp:nvSpPr>
      <dsp:spPr>
        <a:xfrm>
          <a:off x="3567876" y="4332500"/>
          <a:ext cx="3441262" cy="1444167"/>
        </a:xfrm>
        <a:prstGeom prst="ellipse">
          <a:avLst/>
        </a:prstGeom>
        <a:solidFill>
          <a:schemeClr val="accent1">
            <a:shade val="80000"/>
            <a:hueOff val="376574"/>
            <a:satOff val="-20188"/>
            <a:lumOff val="2577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solidFill>
                <a:schemeClr val="tx1"/>
              </a:solidFill>
              <a:latin typeface="Bahnschrift" panose="020B0502040204020203" pitchFamily="34" charset="0"/>
            </a:rPr>
            <a:t>2. COMENZAR CON EL FIN EN MENTE</a:t>
          </a:r>
          <a:endParaRPr lang="es-ES" sz="1200" b="1" kern="1200" dirty="0">
            <a:solidFill>
              <a:schemeClr val="tx1"/>
            </a:solidFill>
            <a:latin typeface="Bahnschrift" panose="020B0502040204020203" pitchFamily="34" charset="0"/>
          </a:endParaRPr>
        </a:p>
      </dsp:txBody>
      <dsp:txXfrm>
        <a:off x="4118478" y="4548403"/>
        <a:ext cx="2340058" cy="348044"/>
      </dsp:txXfrm>
    </dsp:sp>
    <dsp:sp modelId="{80F48AE7-61FD-4366-A63C-2D81D63FAF2E}">
      <dsp:nvSpPr>
        <dsp:cNvPr id="0" name=""/>
        <dsp:cNvSpPr/>
      </dsp:nvSpPr>
      <dsp:spPr>
        <a:xfrm>
          <a:off x="4213990" y="4910167"/>
          <a:ext cx="2149033" cy="866500"/>
        </a:xfrm>
        <a:prstGeom prst="ellipse">
          <a:avLst/>
        </a:prstGeom>
        <a:solidFill>
          <a:schemeClr val="accent1">
            <a:shade val="80000"/>
            <a:hueOff val="451889"/>
            <a:satOff val="-24226"/>
            <a:lumOff val="3092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solidFill>
                <a:schemeClr val="tx1"/>
              </a:solidFill>
              <a:latin typeface="Bahnschrift" panose="020B0502040204020203" pitchFamily="34" charset="0"/>
            </a:rPr>
            <a:t>1.SER PROACTIVO</a:t>
          </a:r>
          <a:endParaRPr lang="es-ES" sz="1200" b="1" kern="1200" dirty="0">
            <a:solidFill>
              <a:schemeClr val="tx1"/>
            </a:solidFill>
            <a:latin typeface="Bahnschrift" panose="020B0502040204020203" pitchFamily="34" charset="0"/>
          </a:endParaRPr>
        </a:p>
      </dsp:txBody>
      <dsp:txXfrm>
        <a:off x="4528709" y="5126792"/>
        <a:ext cx="1519595" cy="4332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724AC7-D073-498E-A07B-D9534A121AD9}">
      <dsp:nvSpPr>
        <dsp:cNvPr id="0" name=""/>
        <dsp:cNvSpPr/>
      </dsp:nvSpPr>
      <dsp:spPr>
        <a:xfrm>
          <a:off x="0" y="0"/>
          <a:ext cx="5052983" cy="53106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>
              <a:solidFill>
                <a:schemeClr val="tx1"/>
              </a:solidFill>
              <a:latin typeface="Bahnschrift" panose="020B0502040204020203" pitchFamily="34" charset="0"/>
            </a:rPr>
            <a:t>PRINCIPIOS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chemeClr val="tx2">
                  <a:lumMod val="50000"/>
                </a:schemeClr>
              </a:solidFill>
              <a:latin typeface="Bahnschrift" panose="020B0502040204020203" pitchFamily="34" charset="0"/>
            </a:rPr>
            <a:t>RESPONSABILIDAD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chemeClr val="tx2">
                  <a:lumMod val="50000"/>
                </a:schemeClr>
              </a:solidFill>
              <a:latin typeface="Bahnschrift" panose="020B0502040204020203" pitchFamily="34" charset="0"/>
            </a:rPr>
            <a:t>ELECCIÓN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chemeClr val="tx2">
                  <a:lumMod val="50000"/>
                </a:schemeClr>
              </a:solidFill>
              <a:latin typeface="Bahnschrift" panose="020B0502040204020203" pitchFamily="34" charset="0"/>
            </a:rPr>
            <a:t>RENDICIÓN DE CUENTAS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chemeClr val="tx2">
                  <a:lumMod val="50000"/>
                </a:schemeClr>
              </a:solidFill>
              <a:latin typeface="Bahnschrift" panose="020B0502040204020203" pitchFamily="34" charset="0"/>
            </a:rPr>
            <a:t>INICIATIVA E INGENIO</a:t>
          </a:r>
          <a:endParaRPr lang="es-ES" sz="2400" kern="1200" dirty="0">
            <a:solidFill>
              <a:schemeClr val="tx2">
                <a:lumMod val="50000"/>
              </a:schemeClr>
            </a:solidFill>
            <a:latin typeface="Bahnschrift" panose="020B0502040204020203" pitchFamily="34" charset="0"/>
          </a:endParaRPr>
        </a:p>
      </dsp:txBody>
      <dsp:txXfrm>
        <a:off x="0" y="2124268"/>
        <a:ext cx="5052983" cy="2124268"/>
      </dsp:txXfrm>
    </dsp:sp>
    <dsp:sp modelId="{B2BC5025-4F47-484C-9942-7C9E043581E9}">
      <dsp:nvSpPr>
        <dsp:cNvPr id="0" name=""/>
        <dsp:cNvSpPr/>
      </dsp:nvSpPr>
      <dsp:spPr>
        <a:xfrm>
          <a:off x="1445617" y="13652"/>
          <a:ext cx="2195958" cy="207817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6EFA8C-3CEA-401C-86CE-6BFB2AEE078C}">
      <dsp:nvSpPr>
        <dsp:cNvPr id="0" name=""/>
        <dsp:cNvSpPr/>
      </dsp:nvSpPr>
      <dsp:spPr>
        <a:xfrm>
          <a:off x="5297299" y="0"/>
          <a:ext cx="5753927" cy="53106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s-ES" sz="2400" kern="1200" dirty="0" smtClean="0">
            <a:solidFill>
              <a:schemeClr val="tx1"/>
            </a:solidFill>
            <a:latin typeface="Bahnschrift" panose="020B0502040204020203" pitchFamily="34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s-ES" sz="2400" kern="1200" dirty="0" smtClean="0">
            <a:solidFill>
              <a:schemeClr val="tx1"/>
            </a:solidFill>
            <a:latin typeface="Bahnschrift" panose="020B0502040204020203" pitchFamily="34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s-ES" sz="2400" kern="1200" dirty="0" smtClean="0">
            <a:solidFill>
              <a:schemeClr val="tx1"/>
            </a:solidFill>
            <a:latin typeface="Bahnschrift" panose="020B0502040204020203" pitchFamily="34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s-ES" sz="2400" kern="1200" dirty="0" smtClean="0">
            <a:solidFill>
              <a:schemeClr val="tx1"/>
            </a:solidFill>
            <a:latin typeface="Bahnschrift" panose="020B0502040204020203" pitchFamily="34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s-ES" sz="2400" kern="1200" dirty="0" smtClean="0">
            <a:solidFill>
              <a:schemeClr val="tx1"/>
            </a:solidFill>
            <a:latin typeface="Bahnschrift" panose="020B0502040204020203" pitchFamily="34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s-ES" sz="2400" kern="1200" dirty="0" smtClean="0">
            <a:solidFill>
              <a:schemeClr val="tx1"/>
            </a:solidFill>
            <a:latin typeface="Bahnschrift" panose="020B0502040204020203" pitchFamily="34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2400" b="1" kern="1200" dirty="0" smtClean="0">
              <a:solidFill>
                <a:schemeClr val="tx1"/>
              </a:solidFill>
              <a:latin typeface="Bahnschrift" panose="020B0502040204020203" pitchFamily="34" charset="0"/>
            </a:rPr>
            <a:t>DESARROLLAR PRÁCTICAS ALTAMENTE EFECTIVAS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2400" kern="1200" dirty="0" smtClean="0">
              <a:solidFill>
                <a:schemeClr val="tx2">
                  <a:lumMod val="50000"/>
                </a:schemeClr>
              </a:solidFill>
              <a:latin typeface="Bahnschrift" panose="020B0502040204020203" pitchFamily="34" charset="0"/>
            </a:rPr>
            <a:t>HACER PAUSAS ANTES DE RESPONDER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2400" kern="1200" dirty="0" smtClean="0">
              <a:solidFill>
                <a:schemeClr val="tx2">
                  <a:lumMod val="50000"/>
                </a:schemeClr>
              </a:solidFill>
              <a:latin typeface="Bahnschrift" panose="020B0502040204020203" pitchFamily="34" charset="0"/>
            </a:rPr>
            <a:t>USAR UN LENGUAJE PROACTIVO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2400" kern="1200" dirty="0" smtClean="0">
              <a:solidFill>
                <a:schemeClr val="tx2">
                  <a:lumMod val="50000"/>
                </a:schemeClr>
              </a:solidFill>
              <a:latin typeface="Bahnschrift" panose="020B0502040204020203" pitchFamily="34" charset="0"/>
            </a:rPr>
            <a:t>ENFOCARSE EN EL CÍRCULO DE INFLUENCIA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5100" kern="1200" dirty="0" smtClean="0">
              <a:solidFill>
                <a:schemeClr val="tx1"/>
              </a:solidFill>
            </a:rPr>
            <a:t> 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s-ES" sz="5100" kern="1200" dirty="0" smtClean="0">
            <a:solidFill>
              <a:schemeClr val="tx1"/>
            </a:solidFill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s-ES" sz="5100" kern="1200" dirty="0">
            <a:solidFill>
              <a:schemeClr val="tx1"/>
            </a:solidFill>
          </a:endParaRPr>
        </a:p>
      </dsp:txBody>
      <dsp:txXfrm>
        <a:off x="5297299" y="2124268"/>
        <a:ext cx="5753927" cy="2124268"/>
      </dsp:txXfrm>
    </dsp:sp>
    <dsp:sp modelId="{256333FE-4005-4511-8658-F2D8A94A957D}">
      <dsp:nvSpPr>
        <dsp:cNvPr id="0" name=""/>
        <dsp:cNvSpPr/>
      </dsp:nvSpPr>
      <dsp:spPr>
        <a:xfrm>
          <a:off x="6546304" y="145031"/>
          <a:ext cx="2928363" cy="1688589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4D0F29-4A3A-4548-A0B7-3C2815604444}">
      <dsp:nvSpPr>
        <dsp:cNvPr id="0" name=""/>
        <dsp:cNvSpPr/>
      </dsp:nvSpPr>
      <dsp:spPr>
        <a:xfrm>
          <a:off x="588901" y="4514069"/>
          <a:ext cx="10108885" cy="796600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72214B-2312-4274-933D-B33DC41B2597}">
      <dsp:nvSpPr>
        <dsp:cNvPr id="0" name=""/>
        <dsp:cNvSpPr/>
      </dsp:nvSpPr>
      <dsp:spPr>
        <a:xfrm>
          <a:off x="4909312" y="3684693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1976191"/>
              <a:satOff val="9467"/>
              <a:lumOff val="87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>
              <a:solidFill>
                <a:schemeClr val="tx2">
                  <a:lumMod val="50000"/>
                </a:schemeClr>
              </a:solidFill>
            </a:rPr>
            <a:t>SERVICIO, VALORES, CLARIFICACIÓN, LITERATURA, INSPIRACIÓN, MEDITACIÓN, NATURALEZA</a:t>
          </a:r>
          <a:endParaRPr lang="es-ES" sz="13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5750448" y="4156276"/>
        <a:ext cx="1797595" cy="1224300"/>
      </dsp:txXfrm>
    </dsp:sp>
    <dsp:sp modelId="{0AEF4BAD-3967-493B-993F-08FDDBED68FD}">
      <dsp:nvSpPr>
        <dsp:cNvPr id="0" name=""/>
        <dsp:cNvSpPr/>
      </dsp:nvSpPr>
      <dsp:spPr>
        <a:xfrm>
          <a:off x="541866" y="3684693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>
              <a:solidFill>
                <a:schemeClr val="tx2">
                  <a:lumMod val="50000"/>
                </a:schemeClr>
              </a:solidFill>
            </a:rPr>
            <a:t>LECTURA , ESCRITURA, APRENDIZAJE, ESTUDIO</a:t>
          </a:r>
          <a:endParaRPr lang="es-ES" sz="13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579956" y="4156276"/>
        <a:ext cx="1797595" cy="1224300"/>
      </dsp:txXfrm>
    </dsp:sp>
    <dsp:sp modelId="{B13BE73B-D946-4AA3-9F5C-CA3608539340}">
      <dsp:nvSpPr>
        <dsp:cNvPr id="0" name=""/>
        <dsp:cNvSpPr/>
      </dsp:nvSpPr>
      <dsp:spPr>
        <a:xfrm>
          <a:off x="5004847" y="143555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988095"/>
              <a:satOff val="4733"/>
              <a:lumOff val="43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>
              <a:solidFill>
                <a:schemeClr val="tx2">
                  <a:lumMod val="50000"/>
                </a:schemeClr>
              </a:solidFill>
            </a:rPr>
            <a:t>DEPOSITOS CONSISTENTES EN LA CBE DE LAS RELACIONES CLAVES</a:t>
          </a:r>
          <a:endParaRPr lang="es-ES" sz="13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5845984" y="181645"/>
        <a:ext cx="1797595" cy="1224300"/>
      </dsp:txXfrm>
    </dsp:sp>
    <dsp:sp modelId="{D5328CDF-6611-4FEF-8380-BD6DED5D33A3}">
      <dsp:nvSpPr>
        <dsp:cNvPr id="0" name=""/>
        <dsp:cNvSpPr/>
      </dsp:nvSpPr>
      <dsp:spPr>
        <a:xfrm>
          <a:off x="541866" y="0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>
              <a:solidFill>
                <a:schemeClr val="tx2">
                  <a:lumMod val="50000"/>
                </a:schemeClr>
              </a:solidFill>
            </a:rPr>
            <a:t>EJERCICIO NUTRICIÓN</a:t>
          </a:r>
          <a:endParaRPr lang="es-ES" sz="1300" kern="1200" dirty="0">
            <a:solidFill>
              <a:schemeClr val="tx2">
                <a:lumMod val="50000"/>
              </a:schemeClr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>
              <a:solidFill>
                <a:schemeClr val="tx2">
                  <a:lumMod val="50000"/>
                </a:schemeClr>
              </a:solidFill>
            </a:rPr>
            <a:t>DESCANSO </a:t>
          </a:r>
          <a:endParaRPr lang="es-ES" sz="1300" kern="1200" dirty="0">
            <a:solidFill>
              <a:schemeClr val="tx2">
                <a:lumMod val="50000"/>
              </a:schemeClr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>
              <a:solidFill>
                <a:schemeClr val="tx2">
                  <a:lumMod val="50000"/>
                </a:schemeClr>
              </a:solidFill>
            </a:rPr>
            <a:t>MANEJO DE ESTRES</a:t>
          </a:r>
          <a:endParaRPr lang="es-ES" sz="13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579956" y="38090"/>
        <a:ext cx="1797595" cy="1224300"/>
      </dsp:txXfrm>
    </dsp:sp>
    <dsp:sp modelId="{9E867401-B298-4C75-A3DB-365570183461}">
      <dsp:nvSpPr>
        <dsp:cNvPr id="0" name=""/>
        <dsp:cNvSpPr/>
      </dsp:nvSpPr>
      <dsp:spPr>
        <a:xfrm>
          <a:off x="1663530" y="308864"/>
          <a:ext cx="2346282" cy="2346282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chemeClr val="tx2">
                  <a:lumMod val="50000"/>
                </a:schemeClr>
              </a:solidFill>
            </a:rPr>
            <a:t>CUERPO</a:t>
          </a:r>
          <a:endParaRPr lang="es-ES" sz="24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2350740" y="996074"/>
        <a:ext cx="1659072" cy="1659072"/>
      </dsp:txXfrm>
    </dsp:sp>
    <dsp:sp modelId="{1F6FD557-FBF9-4858-9749-2FC83AAE075C}">
      <dsp:nvSpPr>
        <dsp:cNvPr id="0" name=""/>
        <dsp:cNvSpPr/>
      </dsp:nvSpPr>
      <dsp:spPr>
        <a:xfrm rot="5400000">
          <a:off x="4118186" y="308864"/>
          <a:ext cx="2346282" cy="2346282"/>
        </a:xfrm>
        <a:prstGeom prst="pieWedge">
          <a:avLst/>
        </a:prstGeom>
        <a:solidFill>
          <a:schemeClr val="accent2">
            <a:hueOff val="-988095"/>
            <a:satOff val="4733"/>
            <a:lumOff val="437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chemeClr val="tx2">
                  <a:lumMod val="50000"/>
                </a:schemeClr>
              </a:solidFill>
            </a:rPr>
            <a:t>CORAZÓN</a:t>
          </a:r>
          <a:endParaRPr lang="es-ES" sz="2400" kern="1200" dirty="0">
            <a:solidFill>
              <a:schemeClr val="tx2">
                <a:lumMod val="50000"/>
              </a:schemeClr>
            </a:solidFill>
          </a:endParaRPr>
        </a:p>
      </dsp:txBody>
      <dsp:txXfrm rot="-5400000">
        <a:off x="4118186" y="996074"/>
        <a:ext cx="1659072" cy="1659072"/>
      </dsp:txXfrm>
    </dsp:sp>
    <dsp:sp modelId="{FA3C5B15-A55F-4749-8020-CA37271D05FF}">
      <dsp:nvSpPr>
        <dsp:cNvPr id="0" name=""/>
        <dsp:cNvSpPr/>
      </dsp:nvSpPr>
      <dsp:spPr>
        <a:xfrm rot="10800000">
          <a:off x="4118186" y="2777175"/>
          <a:ext cx="2346282" cy="2346282"/>
        </a:xfrm>
        <a:prstGeom prst="pieWedge">
          <a:avLst/>
        </a:prstGeom>
        <a:solidFill>
          <a:schemeClr val="accent2">
            <a:hueOff val="-1976191"/>
            <a:satOff val="9467"/>
            <a:lumOff val="875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chemeClr val="tx2">
                  <a:lumMod val="50000"/>
                </a:schemeClr>
              </a:solidFill>
            </a:rPr>
            <a:t>ESPÍRITU</a:t>
          </a:r>
          <a:endParaRPr lang="es-ES" sz="2400" kern="1200" dirty="0">
            <a:solidFill>
              <a:schemeClr val="tx2">
                <a:lumMod val="50000"/>
              </a:schemeClr>
            </a:solidFill>
          </a:endParaRPr>
        </a:p>
      </dsp:txBody>
      <dsp:txXfrm rot="10800000">
        <a:off x="4118186" y="2777175"/>
        <a:ext cx="1659072" cy="1659072"/>
      </dsp:txXfrm>
    </dsp:sp>
    <dsp:sp modelId="{4E244423-78F7-457B-915E-727884A81CE5}">
      <dsp:nvSpPr>
        <dsp:cNvPr id="0" name=""/>
        <dsp:cNvSpPr/>
      </dsp:nvSpPr>
      <dsp:spPr>
        <a:xfrm rot="16200000">
          <a:off x="1663530" y="2763520"/>
          <a:ext cx="2346282" cy="2346282"/>
        </a:xfrm>
        <a:prstGeom prst="pieWedge">
          <a:avLst/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chemeClr val="tx2">
                  <a:lumMod val="50000"/>
                </a:schemeClr>
              </a:solidFill>
            </a:rPr>
            <a:t>MENTE</a:t>
          </a:r>
          <a:endParaRPr lang="es-ES" sz="2400" kern="1200" dirty="0">
            <a:solidFill>
              <a:schemeClr val="tx2">
                <a:lumMod val="50000"/>
              </a:schemeClr>
            </a:solidFill>
          </a:endParaRPr>
        </a:p>
      </dsp:txBody>
      <dsp:txXfrm rot="5400000">
        <a:off x="2350740" y="2763520"/>
        <a:ext cx="1659072" cy="1659072"/>
      </dsp:txXfrm>
    </dsp:sp>
    <dsp:sp modelId="{7E987320-5456-450E-A376-D1FB80637E16}">
      <dsp:nvSpPr>
        <dsp:cNvPr id="0" name=""/>
        <dsp:cNvSpPr/>
      </dsp:nvSpPr>
      <dsp:spPr>
        <a:xfrm>
          <a:off x="3658954" y="2221653"/>
          <a:ext cx="810090" cy="704426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D87FD8-1C19-468A-B8F2-8CDC24355B34}">
      <dsp:nvSpPr>
        <dsp:cNvPr id="0" name=""/>
        <dsp:cNvSpPr/>
      </dsp:nvSpPr>
      <dsp:spPr>
        <a:xfrm rot="10800000">
          <a:off x="3658954" y="2492586"/>
          <a:ext cx="810090" cy="704426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632890" y="1220421"/>
            <a:ext cx="8134663" cy="175432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Inverted">
              <a:avLst/>
            </a:prstTxWarp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7 HÁBITOS DE LAS PERSONAS </a:t>
            </a:r>
          </a:p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ALTAMENTE EFECTIVA</a:t>
            </a:r>
            <a:endParaRPr lang="es-E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635294" y="4550475"/>
            <a:ext cx="63482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STEPHEN R. COVEY</a:t>
            </a:r>
            <a:endParaRPr lang="es-E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6971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875" y="1688068"/>
            <a:ext cx="7747606" cy="3645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823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146412" y="128601"/>
            <a:ext cx="8649069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HABITO 3</a:t>
            </a:r>
          </a:p>
          <a:p>
            <a:pPr algn="ctr"/>
            <a:r>
              <a:rPr lang="es-ES" sz="32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PONER PRIMERO LO PRIMERO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09517">
            <a:off x="645353" y="1877278"/>
            <a:ext cx="2466975" cy="1847850"/>
          </a:xfrm>
          <a:prstGeom prst="rect">
            <a:avLst/>
          </a:prstGeom>
        </p:spPr>
      </p:pic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23360"/>
              </p:ext>
            </p:extLst>
          </p:nvPr>
        </p:nvGraphicFramePr>
        <p:xfrm>
          <a:off x="2559081" y="3281093"/>
          <a:ext cx="6379542" cy="1512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9771">
                  <a:extLst>
                    <a:ext uri="{9D8B030D-6E8A-4147-A177-3AD203B41FA5}">
                      <a16:colId xmlns:a16="http://schemas.microsoft.com/office/drawing/2014/main" val="2949791726"/>
                    </a:ext>
                  </a:extLst>
                </a:gridCol>
                <a:gridCol w="3189771">
                  <a:extLst>
                    <a:ext uri="{9D8B030D-6E8A-4147-A177-3AD203B41FA5}">
                      <a16:colId xmlns:a16="http://schemas.microsoft.com/office/drawing/2014/main" val="882971039"/>
                    </a:ext>
                  </a:extLst>
                </a:gridCol>
              </a:tblGrid>
              <a:tr h="756447">
                <a:tc>
                  <a:txBody>
                    <a:bodyPr/>
                    <a:lstStyle/>
                    <a:p>
                      <a:r>
                        <a:rPr lang="es-CO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nschrift" panose="020B0502040204020203" pitchFamily="34" charset="0"/>
                        </a:rPr>
                        <a:t>PARADIGMA COMÚN</a:t>
                      </a:r>
                      <a:endParaRPr lang="es-CO" dirty="0">
                        <a:solidFill>
                          <a:schemeClr val="tx2">
                            <a:lumMod val="50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nschrift" panose="020B0502040204020203" pitchFamily="34" charset="0"/>
                        </a:rPr>
                        <a:t>PARADIGMA ALTAMENTE</a:t>
                      </a:r>
                      <a:r>
                        <a:rPr lang="es-CO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nschrift" panose="020B0502040204020203" pitchFamily="34" charset="0"/>
                        </a:rPr>
                        <a:t> EFECTIVO</a:t>
                      </a:r>
                      <a:endParaRPr lang="es-CO" dirty="0">
                        <a:solidFill>
                          <a:schemeClr val="tx2">
                            <a:lumMod val="50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725583"/>
                  </a:ext>
                </a:extLst>
              </a:tr>
              <a:tr h="756447"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Bahnschrift" panose="020B0502040204020203" pitchFamily="34" charset="0"/>
                        </a:rPr>
                        <a:t>Dedico mi tiempo a lo que es más urgente</a:t>
                      </a:r>
                      <a:endParaRPr lang="es-CO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Bahnschrift" panose="020B0502040204020203" pitchFamily="34" charset="0"/>
                        </a:rPr>
                        <a:t>Dedico mi tiempo a lo que es más</a:t>
                      </a:r>
                      <a:r>
                        <a:rPr lang="es-CO" baseline="0" dirty="0" smtClean="0">
                          <a:latin typeface="Bahnschrift" panose="020B0502040204020203" pitchFamily="34" charset="0"/>
                        </a:rPr>
                        <a:t> importante</a:t>
                      </a:r>
                      <a:endParaRPr lang="es-CO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250497"/>
                  </a:ext>
                </a:extLst>
              </a:tr>
            </a:tbl>
          </a:graphicData>
        </a:graphic>
      </p:graphicFrame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66253">
            <a:off x="8385761" y="1006027"/>
            <a:ext cx="2819439" cy="2819439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0" name="Rectángulo redondeado 9"/>
          <p:cNvSpPr/>
          <p:nvPr/>
        </p:nvSpPr>
        <p:spPr>
          <a:xfrm rot="19700733">
            <a:off x="433664" y="4784776"/>
            <a:ext cx="2388358" cy="193798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PRINCIPIOS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ENFOQUE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INTEGRIDAD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DISCIPLINA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PRIORIZACIÓN</a:t>
            </a:r>
          </a:p>
        </p:txBody>
      </p:sp>
    </p:spTree>
    <p:extLst>
      <p:ext uri="{BB962C8B-B14F-4D97-AF65-F5344CB8AC3E}">
        <p14:creationId xmlns:p14="http://schemas.microsoft.com/office/powerpoint/2010/main" val="3111360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46412" y="128601"/>
            <a:ext cx="8649069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HABITO 4</a:t>
            </a:r>
          </a:p>
          <a:p>
            <a:pPr algn="ctr"/>
            <a:r>
              <a:rPr lang="es-ES" sz="32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PENSAR GANAR-GANAR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64002">
            <a:off x="7428292" y="1302780"/>
            <a:ext cx="4295775" cy="2743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416422"/>
              </p:ext>
            </p:extLst>
          </p:nvPr>
        </p:nvGraphicFramePr>
        <p:xfrm>
          <a:off x="371202" y="1897038"/>
          <a:ext cx="6070542" cy="1295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5271">
                  <a:extLst>
                    <a:ext uri="{9D8B030D-6E8A-4147-A177-3AD203B41FA5}">
                      <a16:colId xmlns:a16="http://schemas.microsoft.com/office/drawing/2014/main" val="2949791726"/>
                    </a:ext>
                  </a:extLst>
                </a:gridCol>
                <a:gridCol w="3035271">
                  <a:extLst>
                    <a:ext uri="{9D8B030D-6E8A-4147-A177-3AD203B41FA5}">
                      <a16:colId xmlns:a16="http://schemas.microsoft.com/office/drawing/2014/main" val="882971039"/>
                    </a:ext>
                  </a:extLst>
                </a:gridCol>
              </a:tblGrid>
              <a:tr h="647908">
                <a:tc>
                  <a:txBody>
                    <a:bodyPr/>
                    <a:lstStyle/>
                    <a:p>
                      <a:r>
                        <a:rPr lang="es-CO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nschrift" panose="020B0502040204020203" pitchFamily="34" charset="0"/>
                        </a:rPr>
                        <a:t>PARADIGMA COMÚN</a:t>
                      </a:r>
                      <a:endParaRPr lang="es-CO" dirty="0">
                        <a:solidFill>
                          <a:schemeClr val="tx2">
                            <a:lumMod val="50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nschrift" panose="020B0502040204020203" pitchFamily="34" charset="0"/>
                        </a:rPr>
                        <a:t>PARADIGMA ALTAMENTE</a:t>
                      </a:r>
                      <a:r>
                        <a:rPr lang="es-CO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nschrift" panose="020B0502040204020203" pitchFamily="34" charset="0"/>
                        </a:rPr>
                        <a:t> EFECTIVO</a:t>
                      </a:r>
                      <a:endParaRPr lang="es-CO" dirty="0">
                        <a:solidFill>
                          <a:schemeClr val="tx2">
                            <a:lumMod val="50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725583"/>
                  </a:ext>
                </a:extLst>
              </a:tr>
              <a:tr h="647908"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Bahnschrift" panose="020B0502040204020203" pitchFamily="34" charset="0"/>
                        </a:rPr>
                        <a:t>Mientras más tengas tú, hay menos para mí.</a:t>
                      </a:r>
                      <a:endParaRPr lang="es-CO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Bahnschrift" panose="020B0502040204020203" pitchFamily="34" charset="0"/>
                        </a:rPr>
                        <a:t>Hay suficiente para todos y todavía más.</a:t>
                      </a:r>
                      <a:endParaRPr lang="es-CO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250497"/>
                  </a:ext>
                </a:extLst>
              </a:tr>
            </a:tbl>
          </a:graphicData>
        </a:graphic>
      </p:graphicFrame>
      <p:sp>
        <p:nvSpPr>
          <p:cNvPr id="6" name="Rectángulo redondeado 5"/>
          <p:cNvSpPr/>
          <p:nvPr/>
        </p:nvSpPr>
        <p:spPr>
          <a:xfrm rot="21057574">
            <a:off x="371202" y="3712559"/>
            <a:ext cx="2388358" cy="193798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PRINCIPIOS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BENEFICIO MUTUO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JUSTICIA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ABUNDANCIA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4995080" y="4872250"/>
            <a:ext cx="5336274" cy="114677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“No es necesario apagar la luz de la otra persona para que la suya propia brilla” </a:t>
            </a:r>
            <a:r>
              <a:rPr lang="es-CO" dirty="0" err="1" smtClean="0">
                <a:solidFill>
                  <a:schemeClr val="tx1"/>
                </a:solidFill>
              </a:rPr>
              <a:t>M.Baruch</a:t>
            </a:r>
            <a:endParaRPr lang="es-C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890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197911"/>
              </p:ext>
            </p:extLst>
          </p:nvPr>
        </p:nvGraphicFramePr>
        <p:xfrm>
          <a:off x="641445" y="1524884"/>
          <a:ext cx="9280476" cy="4959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238">
                  <a:extLst>
                    <a:ext uri="{9D8B030D-6E8A-4147-A177-3AD203B41FA5}">
                      <a16:colId xmlns:a16="http://schemas.microsoft.com/office/drawing/2014/main" val="988905313"/>
                    </a:ext>
                  </a:extLst>
                </a:gridCol>
                <a:gridCol w="4640238">
                  <a:extLst>
                    <a:ext uri="{9D8B030D-6E8A-4147-A177-3AD203B41FA5}">
                      <a16:colId xmlns:a16="http://schemas.microsoft.com/office/drawing/2014/main" val="931797451"/>
                    </a:ext>
                  </a:extLst>
                </a:gridCol>
              </a:tblGrid>
              <a:tr h="539928">
                <a:tc>
                  <a:txBody>
                    <a:bodyPr/>
                    <a:lstStyle/>
                    <a:p>
                      <a:r>
                        <a:rPr lang="es-CO" dirty="0" smtClean="0"/>
                        <a:t>RETIROS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DEPOSITOS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56644"/>
                  </a:ext>
                </a:extLst>
              </a:tr>
              <a:tr h="539928">
                <a:tc>
                  <a:txBody>
                    <a:bodyPr/>
                    <a:lstStyle/>
                    <a:p>
                      <a:r>
                        <a:rPr lang="es-CO" dirty="0" smtClean="0"/>
                        <a:t>Suponer que entiende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Buscar primero entender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248161"/>
                  </a:ext>
                </a:extLst>
              </a:tr>
              <a:tr h="624731">
                <a:tc>
                  <a:txBody>
                    <a:bodyPr/>
                    <a:lstStyle/>
                    <a:p>
                      <a:r>
                        <a:rPr lang="es-CO" dirty="0" smtClean="0"/>
                        <a:t>Mostrar rudeza, descortesía</a:t>
                      </a:r>
                      <a:r>
                        <a:rPr lang="es-CO" baseline="0" dirty="0" smtClean="0"/>
                        <a:t> y falta de respeto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Mostrar amabilidad, cortesía y respeto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561212"/>
                  </a:ext>
                </a:extLst>
              </a:tr>
              <a:tr h="539928">
                <a:tc>
                  <a:txBody>
                    <a:bodyPr/>
                    <a:lstStyle/>
                    <a:p>
                      <a:r>
                        <a:rPr lang="es-CO" dirty="0" smtClean="0"/>
                        <a:t>Romper promesas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Cumplir sus promesas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8253456"/>
                  </a:ext>
                </a:extLst>
              </a:tr>
              <a:tr h="539928">
                <a:tc>
                  <a:txBody>
                    <a:bodyPr/>
                    <a:lstStyle/>
                    <a:p>
                      <a:r>
                        <a:rPr lang="es-ES" dirty="0" smtClean="0"/>
                        <a:t>Ser desleal; hablar mal de las personas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Ser leal con el ausente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641265"/>
                  </a:ext>
                </a:extLst>
              </a:tr>
              <a:tr h="539928">
                <a:tc>
                  <a:txBody>
                    <a:bodyPr/>
                    <a:lstStyle/>
                    <a:p>
                      <a:r>
                        <a:rPr lang="es-ES" dirty="0" smtClean="0"/>
                        <a:t>Crear expectativas confusas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Fijar expectativas claras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622640"/>
                  </a:ext>
                </a:extLst>
              </a:tr>
              <a:tr h="539928">
                <a:tc>
                  <a:txBody>
                    <a:bodyPr/>
                    <a:lstStyle/>
                    <a:p>
                      <a:r>
                        <a:rPr lang="es-ES" dirty="0" smtClean="0"/>
                        <a:t>Ser orgulloso y arrogante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Disculparse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17698"/>
                  </a:ext>
                </a:extLst>
              </a:tr>
              <a:tr h="539928">
                <a:tc>
                  <a:txBody>
                    <a:bodyPr/>
                    <a:lstStyle/>
                    <a:p>
                      <a:r>
                        <a:rPr lang="es-ES" dirty="0" smtClean="0"/>
                        <a:t>Guardar rencores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Perdonar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86906"/>
                  </a:ext>
                </a:extLst>
              </a:tr>
              <a:tr h="539928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339463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2772614" y="483443"/>
            <a:ext cx="64011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BANCO EMOCIONAL</a:t>
            </a:r>
            <a:endParaRPr lang="es-E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4502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46412" y="128601"/>
            <a:ext cx="8649069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HABITO 5</a:t>
            </a:r>
          </a:p>
          <a:p>
            <a:pPr algn="ctr"/>
            <a:r>
              <a:rPr lang="es-ES" sz="32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BUSCAR PRIMERO ENTENDER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236576"/>
              </p:ext>
            </p:extLst>
          </p:nvPr>
        </p:nvGraphicFramePr>
        <p:xfrm>
          <a:off x="5147919" y="1857952"/>
          <a:ext cx="6070542" cy="1836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5271">
                  <a:extLst>
                    <a:ext uri="{9D8B030D-6E8A-4147-A177-3AD203B41FA5}">
                      <a16:colId xmlns:a16="http://schemas.microsoft.com/office/drawing/2014/main" val="2949791726"/>
                    </a:ext>
                  </a:extLst>
                </a:gridCol>
                <a:gridCol w="3035271">
                  <a:extLst>
                    <a:ext uri="{9D8B030D-6E8A-4147-A177-3AD203B41FA5}">
                      <a16:colId xmlns:a16="http://schemas.microsoft.com/office/drawing/2014/main" val="882971039"/>
                    </a:ext>
                  </a:extLst>
                </a:gridCol>
              </a:tblGrid>
              <a:tr h="647908">
                <a:tc>
                  <a:txBody>
                    <a:bodyPr/>
                    <a:lstStyle/>
                    <a:p>
                      <a:r>
                        <a:rPr lang="es-CO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nschrift" panose="020B0502040204020203" pitchFamily="34" charset="0"/>
                        </a:rPr>
                        <a:t>PARADIGMA COMÚN</a:t>
                      </a:r>
                      <a:endParaRPr lang="es-CO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nschrift" panose="020B0502040204020203" pitchFamily="34" charset="0"/>
                        </a:rPr>
                        <a:t>PARADIGMA ALTAMENTE</a:t>
                      </a:r>
                      <a:r>
                        <a:rPr lang="es-CO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nschrift" panose="020B0502040204020203" pitchFamily="34" charset="0"/>
                        </a:rPr>
                        <a:t> EFECTIVO</a:t>
                      </a:r>
                      <a:endParaRPr lang="es-CO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725583"/>
                  </a:ext>
                </a:extLst>
              </a:tr>
              <a:tr h="647908"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Bahnschrift" panose="020B0502040204020203" pitchFamily="34" charset="0"/>
                        </a:rPr>
                        <a:t>Necesito</a:t>
                      </a:r>
                      <a:r>
                        <a:rPr lang="es-ES" baseline="0" dirty="0" smtClean="0">
                          <a:latin typeface="Bahnschrift" panose="020B0502040204020203" pitchFamily="34" charset="0"/>
                        </a:rPr>
                        <a:t> asegurar que las personas entienden mi punto de vista</a:t>
                      </a:r>
                      <a:endParaRPr lang="es-CO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Bahnschrift" panose="020B0502040204020203" pitchFamily="34" charset="0"/>
                        </a:rPr>
                        <a:t>Tengo más influencia cuando escucho primero</a:t>
                      </a:r>
                    </a:p>
                    <a:p>
                      <a:r>
                        <a:rPr lang="es-ES" dirty="0" smtClean="0">
                          <a:latin typeface="Bahnschrift" panose="020B0502040204020203" pitchFamily="34" charset="0"/>
                        </a:rPr>
                        <a:t>Escucho con la intención de entender</a:t>
                      </a:r>
                      <a:endParaRPr lang="es-CO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250497"/>
                  </a:ext>
                </a:extLst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37913">
            <a:off x="403604" y="2024744"/>
            <a:ext cx="3714750" cy="1228725"/>
          </a:xfrm>
          <a:prstGeom prst="rect">
            <a:avLst/>
          </a:prstGeom>
        </p:spPr>
      </p:pic>
      <p:sp>
        <p:nvSpPr>
          <p:cNvPr id="5" name="Rectángulo redondeado 4"/>
          <p:cNvSpPr/>
          <p:nvPr/>
        </p:nvSpPr>
        <p:spPr>
          <a:xfrm>
            <a:off x="1176419" y="4247999"/>
            <a:ext cx="2388358" cy="193798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PRINCIPIOS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4583841" y="4253359"/>
            <a:ext cx="4686649" cy="193798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ES" dirty="0" smtClean="0">
                <a:solidFill>
                  <a:schemeClr val="tx1"/>
                </a:solidFill>
              </a:rPr>
              <a:t>El diagnóstico debe preceder a la prescripción</a:t>
            </a:r>
          </a:p>
          <a:p>
            <a:pPr algn="just"/>
            <a:r>
              <a:rPr lang="es-ES" dirty="0" smtClean="0">
                <a:solidFill>
                  <a:schemeClr val="tx1"/>
                </a:solidFill>
              </a:rPr>
              <a:t>La comprensión llega a través del escuchar</a:t>
            </a:r>
          </a:p>
        </p:txBody>
      </p:sp>
    </p:spTree>
    <p:extLst>
      <p:ext uri="{BB962C8B-B14F-4D97-AF65-F5344CB8AC3E}">
        <p14:creationId xmlns:p14="http://schemas.microsoft.com/office/powerpoint/2010/main" val="30280084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46412" y="128601"/>
            <a:ext cx="8649069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HABITO 6</a:t>
            </a:r>
          </a:p>
          <a:p>
            <a:pPr algn="ctr"/>
            <a:r>
              <a:rPr lang="es-ES" sz="32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SINERGIZAR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230" y="1532367"/>
            <a:ext cx="4623606" cy="268848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596635"/>
              </p:ext>
            </p:extLst>
          </p:nvPr>
        </p:nvGraphicFramePr>
        <p:xfrm>
          <a:off x="371203" y="1580794"/>
          <a:ext cx="6070542" cy="1295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5271">
                  <a:extLst>
                    <a:ext uri="{9D8B030D-6E8A-4147-A177-3AD203B41FA5}">
                      <a16:colId xmlns:a16="http://schemas.microsoft.com/office/drawing/2014/main" val="2949791726"/>
                    </a:ext>
                  </a:extLst>
                </a:gridCol>
                <a:gridCol w="3035271">
                  <a:extLst>
                    <a:ext uri="{9D8B030D-6E8A-4147-A177-3AD203B41FA5}">
                      <a16:colId xmlns:a16="http://schemas.microsoft.com/office/drawing/2014/main" val="882971039"/>
                    </a:ext>
                  </a:extLst>
                </a:gridCol>
              </a:tblGrid>
              <a:tr h="647908">
                <a:tc>
                  <a:txBody>
                    <a:bodyPr/>
                    <a:lstStyle/>
                    <a:p>
                      <a:r>
                        <a:rPr lang="es-CO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nschrift" panose="020B0502040204020203" pitchFamily="34" charset="0"/>
                        </a:rPr>
                        <a:t>PARADIGMA COMÚN</a:t>
                      </a:r>
                      <a:endParaRPr lang="es-CO" dirty="0">
                        <a:solidFill>
                          <a:schemeClr val="tx2">
                            <a:lumMod val="50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nschrift" panose="020B0502040204020203" pitchFamily="34" charset="0"/>
                        </a:rPr>
                        <a:t>PARADIGMA ALTAMENTE</a:t>
                      </a:r>
                      <a:r>
                        <a:rPr lang="es-CO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nschrift" panose="020B0502040204020203" pitchFamily="34" charset="0"/>
                        </a:rPr>
                        <a:t> EFECTIVO</a:t>
                      </a:r>
                      <a:endParaRPr lang="es-CO" dirty="0">
                        <a:solidFill>
                          <a:schemeClr val="tx2">
                            <a:lumMod val="50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725583"/>
                  </a:ext>
                </a:extLst>
              </a:tr>
              <a:tr h="647908"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Bahnschrift" panose="020B0502040204020203" pitchFamily="34" charset="0"/>
                        </a:rPr>
                        <a:t>Vamos a ceder</a:t>
                      </a:r>
                      <a:endParaRPr lang="es-CO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Bahnschrift" panose="020B0502040204020203" pitchFamily="34" charset="0"/>
                        </a:rPr>
                        <a:t>Vamos a llegar</a:t>
                      </a:r>
                      <a:r>
                        <a:rPr lang="es-ES" baseline="0" dirty="0" smtClean="0">
                          <a:latin typeface="Bahnschrift" panose="020B0502040204020203" pitchFamily="34" charset="0"/>
                        </a:rPr>
                        <a:t> a una mejor manera juntos</a:t>
                      </a:r>
                      <a:endParaRPr lang="es-CO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250497"/>
                  </a:ext>
                </a:extLst>
              </a:tr>
            </a:tbl>
          </a:graphicData>
        </a:graphic>
      </p:graphicFrame>
      <p:sp>
        <p:nvSpPr>
          <p:cNvPr id="5" name="Rectángulo redondeado 4"/>
          <p:cNvSpPr/>
          <p:nvPr/>
        </p:nvSpPr>
        <p:spPr>
          <a:xfrm>
            <a:off x="1176419" y="3903260"/>
            <a:ext cx="2440238" cy="228272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PRINCIPIOS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CREATIVIDAD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COOPERACIÓN DIVERSIDAD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HUMILDAD 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VALORAR LAS DIFERENCIAS</a:t>
            </a:r>
          </a:p>
          <a:p>
            <a:pPr algn="ctr"/>
            <a:endParaRPr lang="es-CO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440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46412" y="128601"/>
            <a:ext cx="8649069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HABITO 7</a:t>
            </a:r>
          </a:p>
          <a:p>
            <a:pPr algn="ctr"/>
            <a:r>
              <a:rPr lang="es-ES" sz="32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AFILAR LA SIERRA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097160"/>
              </p:ext>
            </p:extLst>
          </p:nvPr>
        </p:nvGraphicFramePr>
        <p:xfrm>
          <a:off x="371203" y="1580794"/>
          <a:ext cx="6070542" cy="1295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5271">
                  <a:extLst>
                    <a:ext uri="{9D8B030D-6E8A-4147-A177-3AD203B41FA5}">
                      <a16:colId xmlns:a16="http://schemas.microsoft.com/office/drawing/2014/main" val="2949791726"/>
                    </a:ext>
                  </a:extLst>
                </a:gridCol>
                <a:gridCol w="3035271">
                  <a:extLst>
                    <a:ext uri="{9D8B030D-6E8A-4147-A177-3AD203B41FA5}">
                      <a16:colId xmlns:a16="http://schemas.microsoft.com/office/drawing/2014/main" val="882971039"/>
                    </a:ext>
                  </a:extLst>
                </a:gridCol>
              </a:tblGrid>
              <a:tr h="647908">
                <a:tc>
                  <a:txBody>
                    <a:bodyPr/>
                    <a:lstStyle/>
                    <a:p>
                      <a:r>
                        <a:rPr lang="es-CO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nschrift" panose="020B0502040204020203" pitchFamily="34" charset="0"/>
                        </a:rPr>
                        <a:t>PARADIGMA COMÚN</a:t>
                      </a:r>
                      <a:endParaRPr lang="es-CO" dirty="0">
                        <a:solidFill>
                          <a:schemeClr val="tx2">
                            <a:lumMod val="50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nschrift" panose="020B0502040204020203" pitchFamily="34" charset="0"/>
                        </a:rPr>
                        <a:t>PARADIGMA ALTAMENTE</a:t>
                      </a:r>
                      <a:r>
                        <a:rPr lang="es-CO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nschrift" panose="020B0502040204020203" pitchFamily="34" charset="0"/>
                        </a:rPr>
                        <a:t> EFECTIVO</a:t>
                      </a:r>
                      <a:endParaRPr lang="es-CO" dirty="0">
                        <a:solidFill>
                          <a:schemeClr val="tx2">
                            <a:lumMod val="50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725583"/>
                  </a:ext>
                </a:extLst>
              </a:tr>
              <a:tr h="647908"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Bahnschrift" panose="020B0502040204020203" pitchFamily="34" charset="0"/>
                        </a:rPr>
                        <a:t>Vamos a ceder</a:t>
                      </a:r>
                      <a:endParaRPr lang="es-CO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Bahnschrift" panose="020B0502040204020203" pitchFamily="34" charset="0"/>
                        </a:rPr>
                        <a:t>Vamos a llegar</a:t>
                      </a:r>
                      <a:r>
                        <a:rPr lang="es-ES" baseline="0" dirty="0" smtClean="0">
                          <a:latin typeface="Bahnschrift" panose="020B0502040204020203" pitchFamily="34" charset="0"/>
                        </a:rPr>
                        <a:t> a una mejor manera juntos</a:t>
                      </a:r>
                      <a:endParaRPr lang="es-CO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250497"/>
                  </a:ext>
                </a:extLst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4276">
            <a:off x="1146412" y="4060919"/>
            <a:ext cx="2466975" cy="1847850"/>
          </a:xfrm>
          <a:prstGeom prst="rect">
            <a:avLst/>
          </a:prstGeom>
        </p:spPr>
      </p:pic>
      <p:sp>
        <p:nvSpPr>
          <p:cNvPr id="5" name="Rectángulo redondeado 4"/>
          <p:cNvSpPr/>
          <p:nvPr/>
        </p:nvSpPr>
        <p:spPr>
          <a:xfrm>
            <a:off x="7407123" y="3442781"/>
            <a:ext cx="2388358" cy="193798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PRINCIPIOS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RENOVACIÓN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MEJORA CONTINUA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EQUILIBRIO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LOGRAR LA VICTORIA PRIVADA DIARIA</a:t>
            </a:r>
            <a:endParaRPr lang="es-CO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98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22504" y="401556"/>
            <a:ext cx="98740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LOGRAR LA VICTORIA PRIVADA</a:t>
            </a:r>
            <a:endParaRPr lang="es-E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928290388"/>
              </p:ext>
            </p:extLst>
          </p:nvPr>
        </p:nvGraphicFramePr>
        <p:xfrm>
          <a:off x="1895529" y="132488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89095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2424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1951630" y="1241946"/>
            <a:ext cx="8420669" cy="49950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Rectora Sandra Barón </a:t>
            </a:r>
            <a:r>
              <a:rPr lang="es-CO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Valbuena</a:t>
            </a:r>
          </a:p>
          <a:p>
            <a:pPr algn="ctr"/>
            <a:r>
              <a:rPr lang="es-CO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Coordinadora </a:t>
            </a:r>
            <a:r>
              <a:rPr lang="es-CO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Luz Nelly </a:t>
            </a:r>
            <a:r>
              <a:rPr lang="es-CO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Montoya</a:t>
            </a:r>
          </a:p>
          <a:p>
            <a:pPr algn="ctr"/>
            <a:r>
              <a:rPr lang="es-CO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Maestra </a:t>
            </a:r>
            <a:r>
              <a:rPr lang="es-CO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Liliana </a:t>
            </a:r>
            <a:r>
              <a:rPr lang="es-CO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Martínez</a:t>
            </a:r>
          </a:p>
          <a:p>
            <a:pPr algn="ctr"/>
            <a:r>
              <a:rPr lang="es-CO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Maestra </a:t>
            </a:r>
            <a:r>
              <a:rPr lang="es-CO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Rutbelly </a:t>
            </a:r>
            <a:r>
              <a:rPr lang="es-CO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Rincón</a:t>
            </a:r>
            <a:endParaRPr lang="es-CO" sz="2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s-CO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Maestra Edna Patricia </a:t>
            </a:r>
            <a:r>
              <a:rPr lang="es-CO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García </a:t>
            </a:r>
          </a:p>
          <a:p>
            <a:pPr algn="ctr"/>
            <a:r>
              <a:rPr lang="es-CO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Maestro </a:t>
            </a:r>
            <a:r>
              <a:rPr lang="es-CO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William </a:t>
            </a:r>
            <a:r>
              <a:rPr lang="es-CO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Salinas</a:t>
            </a:r>
            <a:endParaRPr lang="es-CO" sz="2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8569" y="539513"/>
            <a:ext cx="2752725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425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653104681"/>
              </p:ext>
            </p:extLst>
          </p:nvPr>
        </p:nvGraphicFramePr>
        <p:xfrm>
          <a:off x="518615" y="719666"/>
          <a:ext cx="10577015" cy="5776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8206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0070">
            <a:off x="445195" y="702857"/>
            <a:ext cx="3819451" cy="23148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ángulo 4"/>
          <p:cNvSpPr/>
          <p:nvPr/>
        </p:nvSpPr>
        <p:spPr>
          <a:xfrm rot="1706205">
            <a:off x="6197713" y="1108011"/>
            <a:ext cx="571970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COMO PODEMOS SER </a:t>
            </a:r>
          </a:p>
          <a:p>
            <a:pPr algn="ctr"/>
            <a:r>
              <a:rPr lang="es-ES" sz="40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ALTAMENTE EFECTIVOS</a:t>
            </a:r>
            <a:endParaRPr lang="es-ES" sz="40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 rot="20356114">
            <a:off x="271699" y="2925350"/>
            <a:ext cx="606999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ROMPE TUS PARADIGMAS</a:t>
            </a:r>
            <a:endParaRPr lang="es-ES" sz="40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4689057" y="3660416"/>
            <a:ext cx="6878472" cy="9640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es-ES" dirty="0" smtClean="0">
                <a:latin typeface="Bahnschrift" panose="020B0502040204020203" pitchFamily="34" charset="0"/>
              </a:rPr>
              <a:t>MOVERSE DE LA DEPENDENCIA A LA INDEPENDENCIA</a:t>
            </a:r>
          </a:p>
          <a:p>
            <a:pPr marL="342900" indent="-342900" algn="ctr">
              <a:buAutoNum type="arabicPeriod"/>
            </a:pPr>
            <a:r>
              <a:rPr lang="es-ES" dirty="0">
                <a:latin typeface="Bahnschrift" panose="020B0502040204020203" pitchFamily="34" charset="0"/>
              </a:rPr>
              <a:t> </a:t>
            </a:r>
            <a:r>
              <a:rPr lang="es-ES" dirty="0" smtClean="0">
                <a:latin typeface="Bahnschrift" panose="020B0502040204020203" pitchFamily="34" charset="0"/>
              </a:rPr>
              <a:t>EVALUAR SUS PARADIGMAS</a:t>
            </a:r>
            <a:endParaRPr lang="es-CO" dirty="0">
              <a:latin typeface="Bahnschrift" panose="020B0502040204020203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192414"/>
              </p:ext>
            </p:extLst>
          </p:nvPr>
        </p:nvGraphicFramePr>
        <p:xfrm>
          <a:off x="474773" y="5029945"/>
          <a:ext cx="8128000" cy="1462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9515924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325896308"/>
                    </a:ext>
                  </a:extLst>
                </a:gridCol>
              </a:tblGrid>
              <a:tr h="731385"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Bahnschrift" panose="020B0502040204020203" pitchFamily="34" charset="0"/>
                        </a:rPr>
                        <a:t>PARADIGMA COMÚN</a:t>
                      </a:r>
                      <a:endParaRPr lang="es-CO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Bahnschrift" panose="020B0502040204020203" pitchFamily="34" charset="0"/>
                        </a:rPr>
                        <a:t>PARADIGMA</a:t>
                      </a:r>
                      <a:r>
                        <a:rPr lang="es-ES" baseline="0" dirty="0" smtClean="0">
                          <a:latin typeface="Bahnschrift" panose="020B0502040204020203" pitchFamily="34" charset="0"/>
                        </a:rPr>
                        <a:t> ALTAMENTE EFECTIVO</a:t>
                      </a:r>
                      <a:endParaRPr lang="es-CO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9930818"/>
                  </a:ext>
                </a:extLst>
              </a:tr>
              <a:tr h="731385"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Bahnschrift" panose="020B0502040204020203" pitchFamily="34" charset="0"/>
                        </a:rPr>
                        <a:t>Usted</a:t>
                      </a:r>
                      <a:r>
                        <a:rPr lang="es-ES" baseline="0" dirty="0" smtClean="0">
                          <a:latin typeface="Bahnschrift" panose="020B0502040204020203" pitchFamily="34" charset="0"/>
                        </a:rPr>
                        <a:t> es responsable de mi felicidad</a:t>
                      </a:r>
                      <a:endParaRPr lang="es-CO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Bahnschrift" panose="020B0502040204020203" pitchFamily="34" charset="0"/>
                        </a:rPr>
                        <a:t>Yo soy responsable de mi felicidad</a:t>
                      </a:r>
                      <a:endParaRPr lang="es-CO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17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401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273403" y="111998"/>
            <a:ext cx="6878472" cy="51579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Bahnschrift" panose="020B0502040204020203" pitchFamily="34" charset="0"/>
              </a:rPr>
              <a:t>MOVERSE DE LA INDEPENDENCIA  A LA INTERDEPENDENCIA </a:t>
            </a:r>
            <a:endParaRPr lang="es-CO" dirty="0">
              <a:latin typeface="Bahnschrift" panose="020B0502040204020203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5329" y="859383"/>
            <a:ext cx="7334620" cy="55009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76191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562066" y="128601"/>
            <a:ext cx="6233415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HABITO 1</a:t>
            </a:r>
          </a:p>
          <a:p>
            <a:pPr algn="ctr"/>
            <a:r>
              <a:rPr lang="es-ES" sz="32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SER PROACTIVO</a:t>
            </a:r>
            <a:endParaRPr lang="es-ES" sz="32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150077967"/>
              </p:ext>
            </p:extLst>
          </p:nvPr>
        </p:nvGraphicFramePr>
        <p:xfrm>
          <a:off x="736980" y="1351128"/>
          <a:ext cx="11122924" cy="5310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950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3643953" y="341191"/>
            <a:ext cx="5295331" cy="12828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latin typeface="Bahnschrift" panose="020B0502040204020203" pitchFamily="34" charset="0"/>
              </a:rPr>
              <a:t>“Lo que nos lastima no es lo que nos hacen las personas, sino la respuesta que elegimos dar a lo que nos hacen” </a:t>
            </a:r>
            <a:r>
              <a:rPr lang="es-ES" sz="2000" dirty="0" err="1" smtClean="0">
                <a:latin typeface="Bahnschrift" panose="020B0502040204020203" pitchFamily="34" charset="0"/>
              </a:rPr>
              <a:t>Covey</a:t>
            </a:r>
            <a:endParaRPr lang="es-CO" sz="2000" dirty="0">
              <a:latin typeface="Bahnschrift" panose="020B0502040204020203" pitchFamily="34" charset="0"/>
            </a:endParaRPr>
          </a:p>
        </p:txBody>
      </p:sp>
      <p:sp>
        <p:nvSpPr>
          <p:cNvPr id="4" name="Conector 3"/>
          <p:cNvSpPr/>
          <p:nvPr/>
        </p:nvSpPr>
        <p:spPr>
          <a:xfrm>
            <a:off x="143302" y="1828800"/>
            <a:ext cx="2292824" cy="188339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2">
                    <a:lumMod val="50000"/>
                  </a:schemeClr>
                </a:solidFill>
              </a:rPr>
              <a:t>CIRCULO</a:t>
            </a:r>
            <a:r>
              <a:rPr lang="es-ES" dirty="0" smtClean="0"/>
              <a:t> </a:t>
            </a:r>
            <a:r>
              <a:rPr lang="es-ES" dirty="0" smtClean="0">
                <a:solidFill>
                  <a:schemeClr val="tx2">
                    <a:lumMod val="50000"/>
                  </a:schemeClr>
                </a:solidFill>
              </a:rPr>
              <a:t>DE INFLUENCIA</a:t>
            </a:r>
            <a:endParaRPr lang="es-CO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Conector 5"/>
          <p:cNvSpPr/>
          <p:nvPr/>
        </p:nvSpPr>
        <p:spPr>
          <a:xfrm>
            <a:off x="2879678" y="1801501"/>
            <a:ext cx="3111690" cy="264766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2">
                    <a:lumMod val="50000"/>
                  </a:schemeClr>
                </a:solidFill>
              </a:rPr>
              <a:t>CIRCULO DE PREOCUPACIÓN</a:t>
            </a:r>
            <a:endParaRPr lang="es-CO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8" name="Conector recto de flecha 7"/>
          <p:cNvCxnSpPr/>
          <p:nvPr/>
        </p:nvCxnSpPr>
        <p:spPr>
          <a:xfrm flipH="1">
            <a:off x="1125943" y="3821370"/>
            <a:ext cx="13647" cy="125559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 flipH="1">
            <a:off x="4408227" y="4449167"/>
            <a:ext cx="13647" cy="125559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ángulo redondeado 9"/>
          <p:cNvSpPr/>
          <p:nvPr/>
        </p:nvSpPr>
        <p:spPr>
          <a:xfrm>
            <a:off x="-129652" y="5158851"/>
            <a:ext cx="2811438" cy="6550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2">
                    <a:lumMod val="50000"/>
                  </a:schemeClr>
                </a:solidFill>
              </a:rPr>
              <a:t>Lo que usted puede influenciar</a:t>
            </a:r>
            <a:endParaRPr lang="es-CO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3029804" y="5813942"/>
            <a:ext cx="2811438" cy="6550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2">
                    <a:lumMod val="50000"/>
                  </a:schemeClr>
                </a:solidFill>
              </a:rPr>
              <a:t>Las cosas sobre las que no tiene control</a:t>
            </a:r>
            <a:endParaRPr lang="es-CO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120812"/>
              </p:ext>
            </p:extLst>
          </p:nvPr>
        </p:nvGraphicFramePr>
        <p:xfrm>
          <a:off x="6434920" y="3411934"/>
          <a:ext cx="5486400" cy="3084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9515924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325896308"/>
                    </a:ext>
                  </a:extLst>
                </a:gridCol>
              </a:tblGrid>
              <a:tr h="1542199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PARADIGMA COMÚN</a:t>
                      </a:r>
                      <a:endParaRPr lang="es-CO" dirty="0">
                        <a:solidFill>
                          <a:schemeClr val="tx2">
                            <a:lumMod val="50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PARADIGMA</a:t>
                      </a:r>
                      <a:r>
                        <a:rPr lang="es-ES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ALTAMENTE EFECTIVO</a:t>
                      </a:r>
                      <a:endParaRPr lang="es-CO" dirty="0">
                        <a:solidFill>
                          <a:schemeClr val="tx2">
                            <a:lumMod val="50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9930818"/>
                  </a:ext>
                </a:extLst>
              </a:tr>
              <a:tr h="1542199">
                <a:tc>
                  <a:txBody>
                    <a:bodyPr/>
                    <a:lstStyle/>
                    <a:p>
                      <a:r>
                        <a:rPr lang="es-ES" dirty="0" smtClean="0"/>
                        <a:t>Usted</a:t>
                      </a:r>
                      <a:r>
                        <a:rPr lang="es-ES" baseline="0" dirty="0" smtClean="0"/>
                        <a:t> es responsable de mi felicidad</a:t>
                      </a:r>
                      <a:endParaRPr lang="es-CO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Yo soy responsable de mi felicidad</a:t>
                      </a:r>
                      <a:endParaRPr lang="es-CO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17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440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35" y="1187575"/>
            <a:ext cx="9236985" cy="5199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472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146412" y="128601"/>
            <a:ext cx="8649069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HABITO 2</a:t>
            </a:r>
          </a:p>
          <a:p>
            <a:pPr algn="ctr"/>
            <a:r>
              <a:rPr lang="es-ES" sz="32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COMENZAR CON EL FIN EN LA  MENTE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9383" y="2616745"/>
            <a:ext cx="2143125" cy="2143125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738609"/>
              </p:ext>
            </p:extLst>
          </p:nvPr>
        </p:nvGraphicFramePr>
        <p:xfrm>
          <a:off x="844645" y="2245903"/>
          <a:ext cx="3004024" cy="1739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4024">
                  <a:extLst>
                    <a:ext uri="{9D8B030D-6E8A-4147-A177-3AD203B41FA5}">
                      <a16:colId xmlns:a16="http://schemas.microsoft.com/office/drawing/2014/main" val="1235570955"/>
                    </a:ext>
                  </a:extLst>
                </a:gridCol>
              </a:tblGrid>
              <a:tr h="869621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nschrift" panose="020B0502040204020203" pitchFamily="34" charset="0"/>
                        </a:rPr>
                        <a:t>PARADIGMA COMÚN</a:t>
                      </a:r>
                      <a:endParaRPr lang="es-CO" dirty="0">
                        <a:solidFill>
                          <a:schemeClr val="tx2">
                            <a:lumMod val="50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599196"/>
                  </a:ext>
                </a:extLst>
              </a:tr>
              <a:tr h="869621"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Bahnschrift" panose="020B0502040204020203" pitchFamily="34" charset="0"/>
                        </a:rPr>
                        <a:t>Voy donde  la</a:t>
                      </a:r>
                      <a:r>
                        <a:rPr lang="es-ES" baseline="0" dirty="0" smtClean="0">
                          <a:latin typeface="Bahnschrift" panose="020B0502040204020203" pitchFamily="34" charset="0"/>
                        </a:rPr>
                        <a:t> vida me lleve</a:t>
                      </a:r>
                      <a:endParaRPr lang="es-CO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84292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357272"/>
              </p:ext>
            </p:extLst>
          </p:nvPr>
        </p:nvGraphicFramePr>
        <p:xfrm>
          <a:off x="7093222" y="3020628"/>
          <a:ext cx="3004024" cy="2834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4024">
                  <a:extLst>
                    <a:ext uri="{9D8B030D-6E8A-4147-A177-3AD203B41FA5}">
                      <a16:colId xmlns:a16="http://schemas.microsoft.com/office/drawing/2014/main" val="1235570955"/>
                    </a:ext>
                  </a:extLst>
                </a:gridCol>
              </a:tblGrid>
              <a:tr h="1417131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nschrift" panose="020B0502040204020203" pitchFamily="34" charset="0"/>
                        </a:rPr>
                        <a:t>PARADIGMA</a:t>
                      </a:r>
                      <a:r>
                        <a:rPr lang="es-ES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nschrift" panose="020B0502040204020203" pitchFamily="34" charset="0"/>
                        </a:rPr>
                        <a:t> ALTAMENTE EFECTIVO</a:t>
                      </a:r>
                      <a:endParaRPr lang="es-CO" dirty="0">
                        <a:solidFill>
                          <a:schemeClr val="tx2">
                            <a:lumMod val="50000"/>
                          </a:schemeClr>
                        </a:solidFill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599196"/>
                  </a:ext>
                </a:extLst>
              </a:tr>
              <a:tr h="1417131"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Bahnschrift" panose="020B0502040204020203" pitchFamily="34" charset="0"/>
                        </a:rPr>
                        <a:t>Defino</a:t>
                      </a:r>
                      <a:r>
                        <a:rPr lang="es-ES" baseline="0" dirty="0" smtClean="0">
                          <a:latin typeface="Bahnschrift" panose="020B0502040204020203" pitchFamily="34" charset="0"/>
                        </a:rPr>
                        <a:t> la visón y el propósito de mi vida, y vivo de acuerdo con ellos.</a:t>
                      </a:r>
                      <a:endParaRPr lang="es-CO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84292"/>
                  </a:ext>
                </a:extLst>
              </a:tr>
            </a:tbl>
          </a:graphicData>
        </a:graphic>
      </p:graphicFrame>
      <p:sp>
        <p:nvSpPr>
          <p:cNvPr id="10" name="Rectángulo redondeado 9"/>
          <p:cNvSpPr/>
          <p:nvPr/>
        </p:nvSpPr>
        <p:spPr>
          <a:xfrm rot="20549612">
            <a:off x="706619" y="4601303"/>
            <a:ext cx="2388358" cy="193798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PRINCIPIOS</a:t>
            </a:r>
          </a:p>
          <a:p>
            <a:pPr algn="ctr"/>
            <a:r>
              <a:rPr lang="es-CO" dirty="0" smtClean="0"/>
              <a:t>VISIÓN</a:t>
            </a:r>
          </a:p>
          <a:p>
            <a:pPr algn="ctr"/>
            <a:r>
              <a:rPr lang="es-CO" dirty="0" smtClean="0"/>
              <a:t>COPROMISO</a:t>
            </a:r>
          </a:p>
          <a:p>
            <a:pPr algn="ctr"/>
            <a:r>
              <a:rPr lang="es-CO" dirty="0" smtClean="0"/>
              <a:t>PROPÓSITO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418302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465</TotalTime>
  <Words>536</Words>
  <Application>Microsoft Office PowerPoint</Application>
  <PresentationFormat>Panorámica</PresentationFormat>
  <Paragraphs>145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4" baseType="lpstr">
      <vt:lpstr>Arial</vt:lpstr>
      <vt:lpstr>Bahnschrift</vt:lpstr>
      <vt:lpstr>Trebuchet MS</vt:lpstr>
      <vt:lpstr>Verdana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Liliana Martinez</dc:creator>
  <cp:lastModifiedBy>Liliana Martinez</cp:lastModifiedBy>
  <cp:revision>30</cp:revision>
  <dcterms:created xsi:type="dcterms:W3CDTF">2020-09-08T23:51:47Z</dcterms:created>
  <dcterms:modified xsi:type="dcterms:W3CDTF">2020-10-28T12:21:04Z</dcterms:modified>
</cp:coreProperties>
</file>