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DA3008-5309-41A7-B05A-316DDDEA7722}" type="datetimeFigureOut">
              <a:rPr lang="es-CO" smtClean="0"/>
              <a:t>30/04/2020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F44FDB-298F-4FEC-B236-003A26B2C50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cuaci%C3%B3n_algebraica" TargetMode="External"/><Relationship Id="rId2" Type="http://schemas.openxmlformats.org/officeDocument/2006/relationships/hyperlink" Target="https://es.wikipedia.org/wiki/N%C3%BAmero_algebrai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.wikipedia.org/wiki/N%C3%BAmero_trascenden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27201" y="1268760"/>
            <a:ext cx="5723468" cy="1224137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NUMEROS IRRACIONALES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27200" y="2492896"/>
            <a:ext cx="5712179" cy="2767726"/>
          </a:xfrm>
        </p:spPr>
        <p:txBody>
          <a:bodyPr>
            <a:normAutofit/>
          </a:bodyPr>
          <a:lstStyle/>
          <a:p>
            <a:r>
              <a:rPr lang="es-CO" dirty="0" smtClean="0"/>
              <a:t>Los </a:t>
            </a:r>
            <a:r>
              <a:rPr lang="es-CO" dirty="0" err="1" smtClean="0"/>
              <a:t>numeros</a:t>
            </a:r>
            <a:r>
              <a:rPr lang="es-CO" dirty="0" smtClean="0"/>
              <a:t> IRRACIONALES son aquellos que no se dejan representar como una fracción es decir no se pueden escribir como: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33811"/>
            <a:ext cx="2895600" cy="12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4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764705"/>
            <a:ext cx="6965245" cy="360040"/>
          </a:xfrm>
        </p:spPr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268760"/>
            <a:ext cx="6196405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340768"/>
            <a:ext cx="6200775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6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792088"/>
          </a:xfrm>
        </p:spPr>
        <p:txBody>
          <a:bodyPr/>
          <a:lstStyle/>
          <a:p>
            <a:r>
              <a:rPr lang="es-CO" dirty="0" smtClean="0"/>
              <a:t>Simplificación de radicales</a:t>
            </a:r>
            <a:endParaRPr lang="es-CO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7"/>
            <a:ext cx="460851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6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1202485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2295" name="Picture 7" descr="Simplificar radicales. Distintos índices y méto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4876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320480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171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975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ESCRITURA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r>
              <a:rPr lang="es-CO" dirty="0" smtClean="0"/>
              <a:t>Los números IRRACIONALES se pueden escribir de dos maneras :</a:t>
            </a:r>
          </a:p>
          <a:p>
            <a:r>
              <a:rPr lang="es-CO" dirty="0" smtClean="0"/>
              <a:t>1. En forma de radical o</a:t>
            </a:r>
          </a:p>
          <a:p>
            <a:r>
              <a:rPr lang="es-CO" dirty="0" smtClean="0"/>
              <a:t>2. En forma de decimal infinitos no periódicos.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7444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3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CLASIFICACION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r>
              <a:rPr lang="es-CO" dirty="0" smtClean="0"/>
              <a:t>Los </a:t>
            </a:r>
            <a:r>
              <a:rPr lang="es-CO" dirty="0"/>
              <a:t>números irracionales se clasifican en dos tipos:</a:t>
            </a:r>
          </a:p>
          <a:p>
            <a:pPr marL="457200" indent="-457200">
              <a:buAutoNum type="arabicPeriod"/>
            </a:pPr>
            <a:r>
              <a:rPr lang="es-CO" dirty="0" smtClean="0">
                <a:hlinkClick r:id="rId2" tooltip="Número algebraico"/>
              </a:rPr>
              <a:t>Número </a:t>
            </a:r>
            <a:r>
              <a:rPr lang="es-CO" dirty="0">
                <a:hlinkClick r:id="rId2" tooltip="Número algebraico"/>
              </a:rPr>
              <a:t>algebraico</a:t>
            </a:r>
            <a:r>
              <a:rPr lang="es-CO" dirty="0"/>
              <a:t>: Son la solución de alguna </a:t>
            </a:r>
            <a:r>
              <a:rPr lang="es-CO" dirty="0">
                <a:hlinkClick r:id="rId3" tooltip="Ecuación algebraica"/>
              </a:rPr>
              <a:t>ecuación algebraica</a:t>
            </a:r>
            <a:r>
              <a:rPr lang="es-CO" dirty="0"/>
              <a:t> </a:t>
            </a:r>
            <a:r>
              <a:rPr lang="es-CO" dirty="0" smtClean="0"/>
              <a:t>,  </a:t>
            </a:r>
            <a:r>
              <a:rPr lang="es-CO" dirty="0"/>
              <a:t>de cierto grado. Todas las raíces no exactas de cualquier orden son irracionales algebraicos. Por ejemplo, el número áureo es una de las raíces de la ecuación algebraica 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56166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1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-387423"/>
            <a:ext cx="6965245" cy="792088"/>
          </a:xfrm>
        </p:spPr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052737"/>
            <a:ext cx="6196405" cy="32952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 smtClean="0">
                <a:hlinkClick r:id="rId2" tooltip="Número trascendente"/>
              </a:rPr>
              <a:t>2. Número </a:t>
            </a:r>
            <a:r>
              <a:rPr lang="es-CO" dirty="0">
                <a:hlinkClick r:id="rId2" tooltip="Número trascendente"/>
              </a:rPr>
              <a:t>trascendente</a:t>
            </a:r>
            <a:r>
              <a:rPr lang="es-CO" dirty="0"/>
              <a:t>: No pueden representarse mediante un número finito de radicales libres o anidadas; provienen de las llamadas funciones trascendentes (trigonométricas, logarítmicas y exponenciales, etc.) También surgen al escribir números decimales no periódicos al azar o con un patrón que no lleva periodo definido, respectivamente, como los dos siguientes: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dirty="0"/>
              <a:t>Los números pi y e son irracionales trascendentes, puesto que no pueden expresarse mediante </a:t>
            </a:r>
            <a:r>
              <a:rPr lang="es-CO" dirty="0" smtClean="0"/>
              <a:t>radicales.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187220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9"/>
            <a:ext cx="31432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7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080121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OPERACIONES EN IRRACIONALES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348881"/>
            <a:ext cx="6196405" cy="3374188"/>
          </a:xfrm>
        </p:spPr>
        <p:txBody>
          <a:bodyPr>
            <a:normAutofit fontScale="92500"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SUMA: Para </a:t>
            </a:r>
            <a:r>
              <a:rPr lang="es-CO" dirty="0"/>
              <a:t>poder sumar o restar los números irracionales, seguimos las reglas básicas de la matemática para la suma y resta de radicales, es decir que solo podemos sumar o restar los números que tienen radicales </a:t>
            </a:r>
            <a:r>
              <a:rPr lang="es-CO" dirty="0" smtClean="0"/>
              <a:t>semejantes es decir que el índice y radicando sean iguales.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4039"/>
            <a:ext cx="3456384" cy="12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648072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 smtClean="0">
                <a:solidFill>
                  <a:srgbClr val="0070C0"/>
                </a:solidFill>
              </a:rPr>
              <a:t>Ejemplos: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r>
              <a:rPr lang="es-CO" dirty="0" err="1" smtClean="0"/>
              <a:t>Ejemplos:es</a:t>
            </a:r>
            <a:r>
              <a:rPr lang="es-CO" dirty="0" smtClean="0"/>
              <a:t> decir se suman o se restan sus coeficientes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Es decir se suman o se restan los coeficientes. Si no hay semejantes se quedan igual.</a:t>
            </a:r>
            <a:endParaRPr lang="es-C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81" y="1196752"/>
            <a:ext cx="58326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6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764705"/>
            <a:ext cx="6965245" cy="576063"/>
          </a:xfrm>
        </p:spPr>
        <p:txBody>
          <a:bodyPr>
            <a:normAutofit fontScale="90000"/>
          </a:bodyPr>
          <a:lstStyle/>
          <a:p>
            <a:pPr algn="l"/>
            <a:endParaRPr lang="es-C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836712"/>
            <a:ext cx="6196013" cy="44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División de radicales con igual índice.</a:t>
            </a:r>
            <a:endParaRPr lang="es-C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3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División de radicales con diferente índice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475656" y="75134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/>
              <a:t>El proceso es bastante similar al de la multiplicación de </a:t>
            </a:r>
            <a:r>
              <a:rPr lang="es-CO" sz="2800" dirty="0"/>
              <a:t>radicales</a:t>
            </a:r>
            <a:r>
              <a:rPr lang="es-CO" dirty="0"/>
              <a:t>. Hay que determinar el mínimo común múltiplo de los índices. Éste será el índice de todos los radicales del cociente o fracción. En este caso el mínimo común múltiplo es 3.5.2 = 30. El resultado del mínimo común múltiplo entre cada índice del radical, esa será la cantidad que eleve a las cantidades </a:t>
            </a:r>
            <a:r>
              <a:rPr lang="es-CO" dirty="0" err="1"/>
              <a:t>subradicales</a:t>
            </a:r>
            <a:r>
              <a:rPr lang="es-CO" dirty="0"/>
              <a:t> de esa raíz. Ahora, realizaremos una división de radicales de igual índice restando dejando la misma base y restando los exponentes. Finalmente realizamos una extracción de factores de radical, en caso de que sea posible.</a:t>
            </a:r>
          </a:p>
        </p:txBody>
      </p:sp>
    </p:spTree>
    <p:extLst>
      <p:ext uri="{BB962C8B-B14F-4D97-AF65-F5344CB8AC3E}">
        <p14:creationId xmlns:p14="http://schemas.microsoft.com/office/powerpoint/2010/main" val="2694375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126</TotalTime>
  <Words>355</Words>
  <Application>Microsoft Office PowerPoint</Application>
  <PresentationFormat>Presentación en pantalla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NUMEROS IRRACIONALES</vt:lpstr>
      <vt:lpstr>ESCRITURA</vt:lpstr>
      <vt:lpstr>CLASIFICACION</vt:lpstr>
      <vt:lpstr>Presentación de PowerPoint</vt:lpstr>
      <vt:lpstr>OPERACIONES EN IRRACIONALES</vt:lpstr>
      <vt:lpstr>Ejemplos:</vt:lpstr>
      <vt:lpstr>Presentación de PowerPoint</vt:lpstr>
      <vt:lpstr>División de radicales con igual índice.</vt:lpstr>
      <vt:lpstr>División de radicales con diferente índice</vt:lpstr>
      <vt:lpstr>Presentación de PowerPoint</vt:lpstr>
      <vt:lpstr>Simplificación de radicales</vt:lpstr>
      <vt:lpstr>Presentación de PowerPoint</vt:lpstr>
      <vt:lpstr>Presentación de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NUMEROS IRRACIONALES</dc:title>
  <dc:creator>Familia Florez</dc:creator>
  <cp:lastModifiedBy>Familia Florez</cp:lastModifiedBy>
  <cp:revision>11</cp:revision>
  <dcterms:created xsi:type="dcterms:W3CDTF">2020-04-30T23:15:33Z</dcterms:created>
  <dcterms:modified xsi:type="dcterms:W3CDTF">2020-05-01T01:21:36Z</dcterms:modified>
</cp:coreProperties>
</file>