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4" r:id="rId15"/>
    <p:sldId id="275" r:id="rId16"/>
    <p:sldId id="276" r:id="rId17"/>
    <p:sldId id="277" r:id="rId18"/>
    <p:sldId id="278" r:id="rId19"/>
    <p:sldId id="279" r:id="rId20"/>
    <p:sldId id="280" r:id="rId21"/>
    <p:sldId id="281" r:id="rId22"/>
    <p:sldId id="282" r:id="rId23"/>
    <p:sldId id="283" r:id="rId24"/>
    <p:sldId id="284" r:id="rId25"/>
    <p:sldId id="287" r:id="rId26"/>
    <p:sldId id="288" r:id="rId27"/>
    <p:sldId id="289" r:id="rId28"/>
    <p:sldId id="290" r:id="rId29"/>
    <p:sldId id="291" r:id="rId30"/>
    <p:sldId id="293" r:id="rId31"/>
    <p:sldId id="294" r:id="rId32"/>
    <p:sldId id="295" r:id="rId33"/>
    <p:sldId id="296" r:id="rId34"/>
    <p:sldId id="297"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DA69A1-4797-43EA-8CC7-1378BE89417E}" type="doc">
      <dgm:prSet loTypeId="urn:microsoft.com/office/officeart/2005/8/layout/hierarchy6" loCatId="hierarchy" qsTypeId="urn:microsoft.com/office/officeart/2005/8/quickstyle/simple1" qsCatId="simple" csTypeId="urn:microsoft.com/office/officeart/2005/8/colors/accent1_1" csCatId="accent1" phldr="1"/>
      <dgm:spPr/>
      <dgm:t>
        <a:bodyPr/>
        <a:lstStyle/>
        <a:p>
          <a:endParaRPr lang="es-CO"/>
        </a:p>
      </dgm:t>
    </dgm:pt>
    <dgm:pt modelId="{3B31A3B7-2A5D-49E2-98E1-49FB9EA69FF1}">
      <dgm:prSet phldrT="[Texto]" custT="1"/>
      <dgm:spPr/>
      <dgm:t>
        <a:bodyPr/>
        <a:lstStyle/>
        <a:p>
          <a:pPr algn="ctr"/>
          <a:r>
            <a:rPr lang="es-CO" sz="3200" b="1" dirty="0">
              <a:solidFill>
                <a:srgbClr val="002060"/>
              </a:solidFill>
              <a:effectLst>
                <a:outerShdw blurRad="38100" dist="38100" dir="2700000" algn="tl">
                  <a:srgbClr val="000000">
                    <a:alpha val="43137"/>
                  </a:srgbClr>
                </a:outerShdw>
              </a:effectLst>
              <a:latin typeface="Candara" panose="020E0502030303020204" pitchFamily="34" charset="0"/>
            </a:rPr>
            <a:t>ADJETIVOS DEMOSTRATIVOS</a:t>
          </a:r>
        </a:p>
      </dgm:t>
    </dgm:pt>
    <dgm:pt modelId="{05BD8DE1-312D-476C-A6EB-8B1AE7C3E099}" type="parTrans" cxnId="{F1296239-D3A9-4615-B03D-A4B9F2CF47D9}">
      <dgm:prSet/>
      <dgm:spPr/>
      <dgm:t>
        <a:bodyPr/>
        <a:lstStyle/>
        <a:p>
          <a:pPr algn="l"/>
          <a:endParaRPr lang="es-CO" sz="2400">
            <a:latin typeface="Candara" panose="020E0502030303020204" pitchFamily="34" charset="0"/>
          </a:endParaRPr>
        </a:p>
      </dgm:t>
    </dgm:pt>
    <dgm:pt modelId="{CFBE4AB9-6459-4737-9803-CE5FCB5DA4AE}" type="sibTrans" cxnId="{F1296239-D3A9-4615-B03D-A4B9F2CF47D9}">
      <dgm:prSet/>
      <dgm:spPr/>
      <dgm:t>
        <a:bodyPr/>
        <a:lstStyle/>
        <a:p>
          <a:pPr algn="l"/>
          <a:endParaRPr lang="es-CO" sz="2400">
            <a:latin typeface="Candara" panose="020E0502030303020204" pitchFamily="34" charset="0"/>
          </a:endParaRPr>
        </a:p>
      </dgm:t>
    </dgm:pt>
    <dgm:pt modelId="{E2C32DFA-B18C-4E4B-8841-8745B63AFDCF}">
      <dgm:prSet phldrT="[Texto]" custT="1"/>
      <dgm:spPr/>
      <dgm:t>
        <a:bodyPr/>
        <a:lstStyle/>
        <a:p>
          <a:pPr algn="ctr"/>
          <a:r>
            <a:rPr lang="es-CO" sz="2400" dirty="0">
              <a:latin typeface="Candara" panose="020E0502030303020204" pitchFamily="34" charset="0"/>
            </a:rPr>
            <a:t>Acompañan al sustantivo .</a:t>
          </a:r>
        </a:p>
        <a:p>
          <a:pPr algn="ctr"/>
          <a:r>
            <a:rPr lang="es-CO" sz="2400" dirty="0">
              <a:latin typeface="Candara" panose="020E0502030303020204" pitchFamily="34" charset="0"/>
            </a:rPr>
            <a:t> Lo modifican porque indican en qué posición de lejanía o cercanía están con respecto   a un punto. </a:t>
          </a:r>
        </a:p>
      </dgm:t>
    </dgm:pt>
    <dgm:pt modelId="{2B386954-D274-4627-BBC2-90D8E857A99D}" type="parTrans" cxnId="{3EBD60F7-FABC-46E4-B496-F4A1923EEC6A}">
      <dgm:prSet/>
      <dgm:spPr/>
      <dgm:t>
        <a:bodyPr/>
        <a:lstStyle/>
        <a:p>
          <a:pPr algn="l"/>
          <a:endParaRPr lang="es-CO" sz="2400">
            <a:latin typeface="Candara" panose="020E0502030303020204" pitchFamily="34" charset="0"/>
          </a:endParaRPr>
        </a:p>
      </dgm:t>
    </dgm:pt>
    <dgm:pt modelId="{CF3BE9CF-4851-43F3-97AD-03AAB8AFE89C}" type="sibTrans" cxnId="{3EBD60F7-FABC-46E4-B496-F4A1923EEC6A}">
      <dgm:prSet/>
      <dgm:spPr/>
      <dgm:t>
        <a:bodyPr/>
        <a:lstStyle/>
        <a:p>
          <a:pPr algn="l"/>
          <a:endParaRPr lang="es-CO" sz="2400">
            <a:latin typeface="Candara" panose="020E0502030303020204" pitchFamily="34" charset="0"/>
          </a:endParaRPr>
        </a:p>
      </dgm:t>
    </dgm:pt>
    <dgm:pt modelId="{93059EF1-6AFE-4DD9-83C4-9BA50E534F90}">
      <dgm:prSet custT="1"/>
      <dgm:spPr/>
      <dgm:t>
        <a:bodyPr/>
        <a:lstStyle/>
        <a:p>
          <a:pPr>
            <a:lnSpc>
              <a:spcPct val="50000"/>
            </a:lnSpc>
          </a:pPr>
          <a:r>
            <a:rPr lang="es-AR" sz="2400" b="1" dirty="0">
              <a:latin typeface="Candara" panose="020E0502030303020204" pitchFamily="34" charset="0"/>
            </a:rPr>
            <a:t>THIS</a:t>
          </a:r>
          <a:r>
            <a:rPr lang="es-AR" sz="2400" dirty="0">
              <a:latin typeface="Candara" panose="020E0502030303020204" pitchFamily="34" charset="0"/>
            </a:rPr>
            <a:t> (este, esta)  </a:t>
          </a:r>
        </a:p>
        <a:p>
          <a:pPr>
            <a:lnSpc>
              <a:spcPct val="50000"/>
            </a:lnSpc>
          </a:pPr>
          <a:r>
            <a:rPr lang="es-AR" sz="2400" b="1" dirty="0">
              <a:latin typeface="Candara" panose="020E0502030303020204" pitchFamily="34" charset="0"/>
            </a:rPr>
            <a:t>THESE</a:t>
          </a:r>
          <a:r>
            <a:rPr lang="es-AR" sz="2400" dirty="0">
              <a:latin typeface="Candara" panose="020E0502030303020204" pitchFamily="34" charset="0"/>
            </a:rPr>
            <a:t>( estos, estas)</a:t>
          </a:r>
        </a:p>
        <a:p>
          <a:pPr>
            <a:lnSpc>
              <a:spcPct val="50000"/>
            </a:lnSpc>
          </a:pPr>
          <a:r>
            <a:rPr lang="es-AR" sz="2400" dirty="0">
              <a:latin typeface="Candara" panose="020E0502030303020204" pitchFamily="34" charset="0"/>
            </a:rPr>
            <a:t>  </a:t>
          </a:r>
          <a:r>
            <a:rPr lang="es-AR" sz="2400" b="1" dirty="0">
              <a:latin typeface="Candara" panose="020E0502030303020204" pitchFamily="34" charset="0"/>
            </a:rPr>
            <a:t>THAT</a:t>
          </a:r>
          <a:r>
            <a:rPr lang="es-AR" sz="2400" dirty="0">
              <a:latin typeface="Candara" panose="020E0502030303020204" pitchFamily="34" charset="0"/>
            </a:rPr>
            <a:t> (esa, ese, aquel, aquella)</a:t>
          </a:r>
        </a:p>
        <a:p>
          <a:pPr>
            <a:lnSpc>
              <a:spcPct val="50000"/>
            </a:lnSpc>
          </a:pPr>
          <a:r>
            <a:rPr lang="es-AR" sz="2400" b="1" dirty="0">
              <a:latin typeface="Candara" panose="020E0502030303020204" pitchFamily="34" charset="0"/>
            </a:rPr>
            <a:t>THOSE</a:t>
          </a:r>
          <a:r>
            <a:rPr lang="es-AR" sz="2400" dirty="0">
              <a:latin typeface="Candara" panose="020E0502030303020204" pitchFamily="34" charset="0"/>
            </a:rPr>
            <a:t>  (aquellos, aquellas, esas, esos)</a:t>
          </a:r>
        </a:p>
      </dgm:t>
    </dgm:pt>
    <dgm:pt modelId="{258B6C1B-A70D-4499-A0F2-560FD0AEBB6A}" type="parTrans" cxnId="{504A859E-D860-4DD6-B1DB-1D55581C8C18}">
      <dgm:prSet/>
      <dgm:spPr/>
      <dgm:t>
        <a:bodyPr/>
        <a:lstStyle/>
        <a:p>
          <a:endParaRPr lang="es-AR" sz="2400">
            <a:latin typeface="Candara" panose="020E0502030303020204" pitchFamily="34" charset="0"/>
          </a:endParaRPr>
        </a:p>
      </dgm:t>
    </dgm:pt>
    <dgm:pt modelId="{1A8E1FC3-EDBE-49A3-AFFB-EBD447101710}" type="sibTrans" cxnId="{504A859E-D860-4DD6-B1DB-1D55581C8C18}">
      <dgm:prSet/>
      <dgm:spPr/>
      <dgm:t>
        <a:bodyPr/>
        <a:lstStyle/>
        <a:p>
          <a:endParaRPr lang="es-AR" sz="2400">
            <a:latin typeface="Candara" panose="020E0502030303020204" pitchFamily="34" charset="0"/>
          </a:endParaRPr>
        </a:p>
      </dgm:t>
    </dgm:pt>
    <dgm:pt modelId="{DB6C7379-4304-46C1-9794-0C7E9B44723E}" type="pres">
      <dgm:prSet presAssocID="{D1DA69A1-4797-43EA-8CC7-1378BE89417E}" presName="mainComposite" presStyleCnt="0">
        <dgm:presLayoutVars>
          <dgm:chPref val="1"/>
          <dgm:dir/>
          <dgm:animOne val="branch"/>
          <dgm:animLvl val="lvl"/>
          <dgm:resizeHandles val="exact"/>
        </dgm:presLayoutVars>
      </dgm:prSet>
      <dgm:spPr/>
      <dgm:t>
        <a:bodyPr/>
        <a:lstStyle/>
        <a:p>
          <a:endParaRPr lang="es-CO"/>
        </a:p>
      </dgm:t>
    </dgm:pt>
    <dgm:pt modelId="{8275C3E6-8C44-4243-B73F-413DF9C68986}" type="pres">
      <dgm:prSet presAssocID="{D1DA69A1-4797-43EA-8CC7-1378BE89417E}" presName="hierFlow" presStyleCnt="0"/>
      <dgm:spPr/>
    </dgm:pt>
    <dgm:pt modelId="{FB9B94DF-EA3F-4707-BFAC-9665EE605C09}" type="pres">
      <dgm:prSet presAssocID="{D1DA69A1-4797-43EA-8CC7-1378BE89417E}" presName="hierChild1" presStyleCnt="0">
        <dgm:presLayoutVars>
          <dgm:chPref val="1"/>
          <dgm:animOne val="branch"/>
          <dgm:animLvl val="lvl"/>
        </dgm:presLayoutVars>
      </dgm:prSet>
      <dgm:spPr/>
    </dgm:pt>
    <dgm:pt modelId="{3F4ED4EA-B497-4AFA-8B54-D4E3D0F77D7E}" type="pres">
      <dgm:prSet presAssocID="{3B31A3B7-2A5D-49E2-98E1-49FB9EA69FF1}" presName="Name14" presStyleCnt="0"/>
      <dgm:spPr/>
    </dgm:pt>
    <dgm:pt modelId="{9AF74BC0-87B1-4589-ABEC-20D040FCB413}" type="pres">
      <dgm:prSet presAssocID="{3B31A3B7-2A5D-49E2-98E1-49FB9EA69FF1}" presName="level1Shape" presStyleLbl="node0" presStyleIdx="0" presStyleCnt="1" custScaleX="229310" custScaleY="88175">
        <dgm:presLayoutVars>
          <dgm:chPref val="3"/>
        </dgm:presLayoutVars>
      </dgm:prSet>
      <dgm:spPr/>
      <dgm:t>
        <a:bodyPr/>
        <a:lstStyle/>
        <a:p>
          <a:endParaRPr lang="es-CO"/>
        </a:p>
      </dgm:t>
    </dgm:pt>
    <dgm:pt modelId="{FA65B8B0-2FEB-4776-A774-0C3178EC0626}" type="pres">
      <dgm:prSet presAssocID="{3B31A3B7-2A5D-49E2-98E1-49FB9EA69FF1}" presName="hierChild2" presStyleCnt="0"/>
      <dgm:spPr/>
    </dgm:pt>
    <dgm:pt modelId="{5AC58810-0ADB-4464-916D-82A3177FD034}" type="pres">
      <dgm:prSet presAssocID="{2B386954-D274-4627-BBC2-90D8E857A99D}" presName="Name19" presStyleLbl="parChTrans1D2" presStyleIdx="0" presStyleCnt="1"/>
      <dgm:spPr/>
      <dgm:t>
        <a:bodyPr/>
        <a:lstStyle/>
        <a:p>
          <a:endParaRPr lang="es-CO"/>
        </a:p>
      </dgm:t>
    </dgm:pt>
    <dgm:pt modelId="{567E5775-B2E0-490E-8981-83A59C37FBC3}" type="pres">
      <dgm:prSet presAssocID="{E2C32DFA-B18C-4E4B-8841-8745B63AFDCF}" presName="Name21" presStyleCnt="0"/>
      <dgm:spPr/>
    </dgm:pt>
    <dgm:pt modelId="{91F5BAB2-3F22-4000-AFB6-5220EB6A4AE7}" type="pres">
      <dgm:prSet presAssocID="{E2C32DFA-B18C-4E4B-8841-8745B63AFDCF}" presName="level2Shape" presStyleLbl="node2" presStyleIdx="0" presStyleCnt="1" custScaleX="395229" custScaleY="140849" custLinFactNeighborY="-10472"/>
      <dgm:spPr/>
      <dgm:t>
        <a:bodyPr/>
        <a:lstStyle/>
        <a:p>
          <a:endParaRPr lang="es-CO"/>
        </a:p>
      </dgm:t>
    </dgm:pt>
    <dgm:pt modelId="{B1794B1F-E393-42D5-8A71-0E432474D530}" type="pres">
      <dgm:prSet presAssocID="{E2C32DFA-B18C-4E4B-8841-8745B63AFDCF}" presName="hierChild3" presStyleCnt="0"/>
      <dgm:spPr/>
    </dgm:pt>
    <dgm:pt modelId="{6634D64E-21D6-45A7-9BCC-D425A74372D4}" type="pres">
      <dgm:prSet presAssocID="{258B6C1B-A70D-4499-A0F2-560FD0AEBB6A}" presName="Name19" presStyleLbl="parChTrans1D3" presStyleIdx="0" presStyleCnt="1"/>
      <dgm:spPr/>
      <dgm:t>
        <a:bodyPr/>
        <a:lstStyle/>
        <a:p>
          <a:endParaRPr lang="es-CO"/>
        </a:p>
      </dgm:t>
    </dgm:pt>
    <dgm:pt modelId="{BAEFC07F-1A40-4BC4-A4AF-838652F63B41}" type="pres">
      <dgm:prSet presAssocID="{93059EF1-6AFE-4DD9-83C4-9BA50E534F90}" presName="Name21" presStyleCnt="0"/>
      <dgm:spPr/>
    </dgm:pt>
    <dgm:pt modelId="{FBD03A98-175E-41F8-9DAB-C9A486302B19}" type="pres">
      <dgm:prSet presAssocID="{93059EF1-6AFE-4DD9-83C4-9BA50E534F90}" presName="level2Shape" presStyleLbl="node3" presStyleIdx="0" presStyleCnt="1" custScaleX="302170" custScaleY="162599" custLinFactNeighborY="-12716"/>
      <dgm:spPr/>
      <dgm:t>
        <a:bodyPr/>
        <a:lstStyle/>
        <a:p>
          <a:endParaRPr lang="es-CO"/>
        </a:p>
      </dgm:t>
    </dgm:pt>
    <dgm:pt modelId="{B3C8A93A-FE8C-4462-806F-E85BA3A39B5F}" type="pres">
      <dgm:prSet presAssocID="{93059EF1-6AFE-4DD9-83C4-9BA50E534F90}" presName="hierChild3" presStyleCnt="0"/>
      <dgm:spPr/>
    </dgm:pt>
    <dgm:pt modelId="{5F205832-1B63-44BD-8286-E812EEA2AB0A}" type="pres">
      <dgm:prSet presAssocID="{D1DA69A1-4797-43EA-8CC7-1378BE89417E}" presName="bgShapesFlow" presStyleCnt="0"/>
      <dgm:spPr/>
    </dgm:pt>
  </dgm:ptLst>
  <dgm:cxnLst>
    <dgm:cxn modelId="{CE66C3D3-0DAC-47CA-A961-5256973C2393}" type="presOf" srcId="{3B31A3B7-2A5D-49E2-98E1-49FB9EA69FF1}" destId="{9AF74BC0-87B1-4589-ABEC-20D040FCB413}" srcOrd="0" destOrd="0" presId="urn:microsoft.com/office/officeart/2005/8/layout/hierarchy6"/>
    <dgm:cxn modelId="{23677C29-2A59-4379-928C-2B1E1B59F3B2}" type="presOf" srcId="{2B386954-D274-4627-BBC2-90D8E857A99D}" destId="{5AC58810-0ADB-4464-916D-82A3177FD034}" srcOrd="0" destOrd="0" presId="urn:microsoft.com/office/officeart/2005/8/layout/hierarchy6"/>
    <dgm:cxn modelId="{A976256C-4D2F-4108-80A7-7F72A7B256DF}" type="presOf" srcId="{D1DA69A1-4797-43EA-8CC7-1378BE89417E}" destId="{DB6C7379-4304-46C1-9794-0C7E9B44723E}" srcOrd="0" destOrd="0" presId="urn:microsoft.com/office/officeart/2005/8/layout/hierarchy6"/>
    <dgm:cxn modelId="{3EBD60F7-FABC-46E4-B496-F4A1923EEC6A}" srcId="{3B31A3B7-2A5D-49E2-98E1-49FB9EA69FF1}" destId="{E2C32DFA-B18C-4E4B-8841-8745B63AFDCF}" srcOrd="0" destOrd="0" parTransId="{2B386954-D274-4627-BBC2-90D8E857A99D}" sibTransId="{CF3BE9CF-4851-43F3-97AD-03AAB8AFE89C}"/>
    <dgm:cxn modelId="{504A859E-D860-4DD6-B1DB-1D55581C8C18}" srcId="{E2C32DFA-B18C-4E4B-8841-8745B63AFDCF}" destId="{93059EF1-6AFE-4DD9-83C4-9BA50E534F90}" srcOrd="0" destOrd="0" parTransId="{258B6C1B-A70D-4499-A0F2-560FD0AEBB6A}" sibTransId="{1A8E1FC3-EDBE-49A3-AFFB-EBD447101710}"/>
    <dgm:cxn modelId="{BB370541-63F0-4392-A297-74F4361DA2FD}" type="presOf" srcId="{258B6C1B-A70D-4499-A0F2-560FD0AEBB6A}" destId="{6634D64E-21D6-45A7-9BCC-D425A74372D4}" srcOrd="0" destOrd="0" presId="urn:microsoft.com/office/officeart/2005/8/layout/hierarchy6"/>
    <dgm:cxn modelId="{F1296239-D3A9-4615-B03D-A4B9F2CF47D9}" srcId="{D1DA69A1-4797-43EA-8CC7-1378BE89417E}" destId="{3B31A3B7-2A5D-49E2-98E1-49FB9EA69FF1}" srcOrd="0" destOrd="0" parTransId="{05BD8DE1-312D-476C-A6EB-8B1AE7C3E099}" sibTransId="{CFBE4AB9-6459-4737-9803-CE5FCB5DA4AE}"/>
    <dgm:cxn modelId="{ACAE50E8-B7B8-4719-A3FD-C515D70D088A}" type="presOf" srcId="{E2C32DFA-B18C-4E4B-8841-8745B63AFDCF}" destId="{91F5BAB2-3F22-4000-AFB6-5220EB6A4AE7}" srcOrd="0" destOrd="0" presId="urn:microsoft.com/office/officeart/2005/8/layout/hierarchy6"/>
    <dgm:cxn modelId="{BE43687A-AAEA-435A-A09E-C0BF3B77FB0D}" type="presOf" srcId="{93059EF1-6AFE-4DD9-83C4-9BA50E534F90}" destId="{FBD03A98-175E-41F8-9DAB-C9A486302B19}" srcOrd="0" destOrd="0" presId="urn:microsoft.com/office/officeart/2005/8/layout/hierarchy6"/>
    <dgm:cxn modelId="{A509600B-845F-4BEF-B05D-B8B55E9C42EC}" type="presParOf" srcId="{DB6C7379-4304-46C1-9794-0C7E9B44723E}" destId="{8275C3E6-8C44-4243-B73F-413DF9C68986}" srcOrd="0" destOrd="0" presId="urn:microsoft.com/office/officeart/2005/8/layout/hierarchy6"/>
    <dgm:cxn modelId="{EB447DD1-72CD-44A7-9B8B-7A099028CC43}" type="presParOf" srcId="{8275C3E6-8C44-4243-B73F-413DF9C68986}" destId="{FB9B94DF-EA3F-4707-BFAC-9665EE605C09}" srcOrd="0" destOrd="0" presId="urn:microsoft.com/office/officeart/2005/8/layout/hierarchy6"/>
    <dgm:cxn modelId="{8DAC8973-3972-4238-BC50-02CFBA889AD9}" type="presParOf" srcId="{FB9B94DF-EA3F-4707-BFAC-9665EE605C09}" destId="{3F4ED4EA-B497-4AFA-8B54-D4E3D0F77D7E}" srcOrd="0" destOrd="0" presId="urn:microsoft.com/office/officeart/2005/8/layout/hierarchy6"/>
    <dgm:cxn modelId="{34E76737-5662-4843-B89B-3337A64D7C42}" type="presParOf" srcId="{3F4ED4EA-B497-4AFA-8B54-D4E3D0F77D7E}" destId="{9AF74BC0-87B1-4589-ABEC-20D040FCB413}" srcOrd="0" destOrd="0" presId="urn:microsoft.com/office/officeart/2005/8/layout/hierarchy6"/>
    <dgm:cxn modelId="{71BB985E-7126-4800-984B-F43481BF7C46}" type="presParOf" srcId="{3F4ED4EA-B497-4AFA-8B54-D4E3D0F77D7E}" destId="{FA65B8B0-2FEB-4776-A774-0C3178EC0626}" srcOrd="1" destOrd="0" presId="urn:microsoft.com/office/officeart/2005/8/layout/hierarchy6"/>
    <dgm:cxn modelId="{41124758-500A-43D5-A436-DA2F0B524533}" type="presParOf" srcId="{FA65B8B0-2FEB-4776-A774-0C3178EC0626}" destId="{5AC58810-0ADB-4464-916D-82A3177FD034}" srcOrd="0" destOrd="0" presId="urn:microsoft.com/office/officeart/2005/8/layout/hierarchy6"/>
    <dgm:cxn modelId="{725EB559-D705-41A9-9334-8F888D327B68}" type="presParOf" srcId="{FA65B8B0-2FEB-4776-A774-0C3178EC0626}" destId="{567E5775-B2E0-490E-8981-83A59C37FBC3}" srcOrd="1" destOrd="0" presId="urn:microsoft.com/office/officeart/2005/8/layout/hierarchy6"/>
    <dgm:cxn modelId="{A827D671-02FF-452D-A25B-310CAA00CAC1}" type="presParOf" srcId="{567E5775-B2E0-490E-8981-83A59C37FBC3}" destId="{91F5BAB2-3F22-4000-AFB6-5220EB6A4AE7}" srcOrd="0" destOrd="0" presId="urn:microsoft.com/office/officeart/2005/8/layout/hierarchy6"/>
    <dgm:cxn modelId="{162FE124-98BA-49EE-A7EB-4D4A7B18017E}" type="presParOf" srcId="{567E5775-B2E0-490E-8981-83A59C37FBC3}" destId="{B1794B1F-E393-42D5-8A71-0E432474D530}" srcOrd="1" destOrd="0" presId="urn:microsoft.com/office/officeart/2005/8/layout/hierarchy6"/>
    <dgm:cxn modelId="{10AA81D4-DC27-417F-AB59-E1FCF0DB8CE3}" type="presParOf" srcId="{B1794B1F-E393-42D5-8A71-0E432474D530}" destId="{6634D64E-21D6-45A7-9BCC-D425A74372D4}" srcOrd="0" destOrd="0" presId="urn:microsoft.com/office/officeart/2005/8/layout/hierarchy6"/>
    <dgm:cxn modelId="{025510F7-72BC-4C4C-BEA6-5EA82C101BDA}" type="presParOf" srcId="{B1794B1F-E393-42D5-8A71-0E432474D530}" destId="{BAEFC07F-1A40-4BC4-A4AF-838652F63B41}" srcOrd="1" destOrd="0" presId="urn:microsoft.com/office/officeart/2005/8/layout/hierarchy6"/>
    <dgm:cxn modelId="{A31A5939-35CA-4BA0-B225-DCA2FE749307}" type="presParOf" srcId="{BAEFC07F-1A40-4BC4-A4AF-838652F63B41}" destId="{FBD03A98-175E-41F8-9DAB-C9A486302B19}" srcOrd="0" destOrd="0" presId="urn:microsoft.com/office/officeart/2005/8/layout/hierarchy6"/>
    <dgm:cxn modelId="{85FCA7EB-BBAB-4F8D-A8A4-AEA0D0708BC3}" type="presParOf" srcId="{BAEFC07F-1A40-4BC4-A4AF-838652F63B41}" destId="{B3C8A93A-FE8C-4462-806F-E85BA3A39B5F}" srcOrd="1" destOrd="0" presId="urn:microsoft.com/office/officeart/2005/8/layout/hierarchy6"/>
    <dgm:cxn modelId="{2D58B5EA-B001-4EED-90B7-D8FA40397AB6}" type="presParOf" srcId="{DB6C7379-4304-46C1-9794-0C7E9B44723E}" destId="{5F205832-1B63-44BD-8286-E812EEA2AB0A}"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DA69A1-4797-43EA-8CC7-1378BE89417E}" type="doc">
      <dgm:prSet loTypeId="urn:microsoft.com/office/officeart/2005/8/layout/hierarchy6" loCatId="hierarchy" qsTypeId="urn:microsoft.com/office/officeart/2005/8/quickstyle/simple1" qsCatId="simple" csTypeId="urn:microsoft.com/office/officeart/2005/8/colors/accent2_1" csCatId="accent2" phldr="1"/>
      <dgm:spPr/>
      <dgm:t>
        <a:bodyPr/>
        <a:lstStyle/>
        <a:p>
          <a:endParaRPr lang="es-CO"/>
        </a:p>
      </dgm:t>
    </dgm:pt>
    <dgm:pt modelId="{3B31A3B7-2A5D-49E2-98E1-49FB9EA69FF1}">
      <dgm:prSet phldrT="[Texto]" custT="1"/>
      <dgm:spPr/>
      <dgm:t>
        <a:bodyPr/>
        <a:lstStyle/>
        <a:p>
          <a:r>
            <a:rPr lang="es-CO" sz="2800" b="0" dirty="0"/>
            <a:t>CUANDO ESTÁ CERCA</a:t>
          </a:r>
        </a:p>
      </dgm:t>
    </dgm:pt>
    <dgm:pt modelId="{05BD8DE1-312D-476C-A6EB-8B1AE7C3E099}" type="parTrans" cxnId="{F1296239-D3A9-4615-B03D-A4B9F2CF47D9}">
      <dgm:prSet/>
      <dgm:spPr/>
      <dgm:t>
        <a:bodyPr/>
        <a:lstStyle/>
        <a:p>
          <a:endParaRPr lang="es-CO" sz="2400"/>
        </a:p>
      </dgm:t>
    </dgm:pt>
    <dgm:pt modelId="{CFBE4AB9-6459-4737-9803-CE5FCB5DA4AE}" type="sibTrans" cxnId="{F1296239-D3A9-4615-B03D-A4B9F2CF47D9}">
      <dgm:prSet/>
      <dgm:spPr/>
      <dgm:t>
        <a:bodyPr/>
        <a:lstStyle/>
        <a:p>
          <a:endParaRPr lang="es-CO" sz="2400"/>
        </a:p>
      </dgm:t>
    </dgm:pt>
    <dgm:pt modelId="{7829185D-00DE-4E80-8A79-4A79E297A7F0}">
      <dgm:prSet phldrT="[Texto]" custT="1"/>
      <dgm:spPr/>
      <dgm:t>
        <a:bodyPr/>
        <a:lstStyle/>
        <a:p>
          <a:r>
            <a:rPr lang="es-CO" sz="2400" b="1">
              <a:solidFill>
                <a:schemeClr val="accent3">
                  <a:lumMod val="50000"/>
                </a:schemeClr>
              </a:solidFill>
            </a:rPr>
            <a:t>this</a:t>
          </a:r>
        </a:p>
      </dgm:t>
    </dgm:pt>
    <dgm:pt modelId="{8B140FEE-843F-46C7-B816-93643ABC4D33}" type="parTrans" cxnId="{23655A46-B7B1-4943-9B93-FADF95FE2DDB}">
      <dgm:prSet/>
      <dgm:spPr/>
      <dgm:t>
        <a:bodyPr/>
        <a:lstStyle/>
        <a:p>
          <a:endParaRPr lang="es-CO" sz="2400"/>
        </a:p>
      </dgm:t>
    </dgm:pt>
    <dgm:pt modelId="{1716E1E9-F80D-4D55-8C98-A2A28193812F}" type="sibTrans" cxnId="{23655A46-B7B1-4943-9B93-FADF95FE2DDB}">
      <dgm:prSet/>
      <dgm:spPr/>
      <dgm:t>
        <a:bodyPr/>
        <a:lstStyle/>
        <a:p>
          <a:endParaRPr lang="es-CO" sz="2400"/>
        </a:p>
      </dgm:t>
    </dgm:pt>
    <dgm:pt modelId="{E2C32DFA-B18C-4E4B-8841-8745B63AFDCF}">
      <dgm:prSet phldrT="[Texto]" custT="1"/>
      <dgm:spPr/>
      <dgm:t>
        <a:bodyPr/>
        <a:lstStyle/>
        <a:p>
          <a:r>
            <a:rPr lang="es-CO" sz="2400" b="1" dirty="0" err="1">
              <a:solidFill>
                <a:schemeClr val="accent3">
                  <a:lumMod val="50000"/>
                </a:schemeClr>
              </a:solidFill>
            </a:rPr>
            <a:t>these</a:t>
          </a:r>
          <a:endParaRPr lang="es-CO" sz="2400" b="1" dirty="0">
            <a:solidFill>
              <a:schemeClr val="accent3">
                <a:lumMod val="50000"/>
              </a:schemeClr>
            </a:solidFill>
          </a:endParaRPr>
        </a:p>
      </dgm:t>
    </dgm:pt>
    <dgm:pt modelId="{2B386954-D274-4627-BBC2-90D8E857A99D}" type="parTrans" cxnId="{3EBD60F7-FABC-46E4-B496-F4A1923EEC6A}">
      <dgm:prSet/>
      <dgm:spPr/>
      <dgm:t>
        <a:bodyPr/>
        <a:lstStyle/>
        <a:p>
          <a:endParaRPr lang="es-CO" sz="2400"/>
        </a:p>
      </dgm:t>
    </dgm:pt>
    <dgm:pt modelId="{CF3BE9CF-4851-43F3-97AD-03AAB8AFE89C}" type="sibTrans" cxnId="{3EBD60F7-FABC-46E4-B496-F4A1923EEC6A}">
      <dgm:prSet/>
      <dgm:spPr/>
      <dgm:t>
        <a:bodyPr/>
        <a:lstStyle/>
        <a:p>
          <a:endParaRPr lang="es-CO" sz="2400"/>
        </a:p>
      </dgm:t>
    </dgm:pt>
    <dgm:pt modelId="{AEC390A6-EA6B-44F2-B504-3D9F38EC483F}">
      <dgm:prSet custT="1"/>
      <dgm:spPr/>
      <dgm:t>
        <a:bodyPr/>
        <a:lstStyle/>
        <a:p>
          <a:r>
            <a:rPr lang="es-CO" sz="2800" dirty="0"/>
            <a:t>Este - esta</a:t>
          </a:r>
        </a:p>
      </dgm:t>
    </dgm:pt>
    <dgm:pt modelId="{8CD46B0F-58CB-41A5-9413-84CAE54FEDD8}" type="parTrans" cxnId="{317CCEAD-E113-4DDA-9CE0-F779A199BCF1}">
      <dgm:prSet/>
      <dgm:spPr/>
      <dgm:t>
        <a:bodyPr/>
        <a:lstStyle/>
        <a:p>
          <a:endParaRPr lang="es-CO" sz="2400"/>
        </a:p>
      </dgm:t>
    </dgm:pt>
    <dgm:pt modelId="{01FC0708-8B30-481C-AD48-B6E43C98A7EE}" type="sibTrans" cxnId="{317CCEAD-E113-4DDA-9CE0-F779A199BCF1}">
      <dgm:prSet/>
      <dgm:spPr/>
      <dgm:t>
        <a:bodyPr/>
        <a:lstStyle/>
        <a:p>
          <a:endParaRPr lang="es-CO" sz="2400"/>
        </a:p>
      </dgm:t>
    </dgm:pt>
    <dgm:pt modelId="{67E71743-E0DA-4299-A1F2-EF424A08BC83}">
      <dgm:prSet custT="1"/>
      <dgm:spPr/>
      <dgm:t>
        <a:bodyPr/>
        <a:lstStyle/>
        <a:p>
          <a:r>
            <a:rPr lang="es-CO" sz="2800"/>
            <a:t>Estos- estas</a:t>
          </a:r>
        </a:p>
      </dgm:t>
    </dgm:pt>
    <dgm:pt modelId="{6B69FC85-30E4-4916-B364-AE0EAE42AEFA}" type="parTrans" cxnId="{C095528C-E60B-49A6-A78A-2196F80370BB}">
      <dgm:prSet/>
      <dgm:spPr/>
      <dgm:t>
        <a:bodyPr/>
        <a:lstStyle/>
        <a:p>
          <a:endParaRPr lang="es-CO" sz="2400"/>
        </a:p>
      </dgm:t>
    </dgm:pt>
    <dgm:pt modelId="{C1B6985B-5AD0-4FA2-8404-852D9F2B8DB5}" type="sibTrans" cxnId="{C095528C-E60B-49A6-A78A-2196F80370BB}">
      <dgm:prSet/>
      <dgm:spPr/>
      <dgm:t>
        <a:bodyPr/>
        <a:lstStyle/>
        <a:p>
          <a:endParaRPr lang="es-CO" sz="2400"/>
        </a:p>
      </dgm:t>
    </dgm:pt>
    <dgm:pt modelId="{936484F4-6FFC-4FFF-AEF8-6B22001BB55E}" type="pres">
      <dgm:prSet presAssocID="{D1DA69A1-4797-43EA-8CC7-1378BE89417E}" presName="mainComposite" presStyleCnt="0">
        <dgm:presLayoutVars>
          <dgm:chPref val="1"/>
          <dgm:dir/>
          <dgm:animOne val="branch"/>
          <dgm:animLvl val="lvl"/>
          <dgm:resizeHandles val="exact"/>
        </dgm:presLayoutVars>
      </dgm:prSet>
      <dgm:spPr/>
      <dgm:t>
        <a:bodyPr/>
        <a:lstStyle/>
        <a:p>
          <a:endParaRPr lang="es-CO"/>
        </a:p>
      </dgm:t>
    </dgm:pt>
    <dgm:pt modelId="{382688ED-9EDF-4A89-954A-44A357E033AF}" type="pres">
      <dgm:prSet presAssocID="{D1DA69A1-4797-43EA-8CC7-1378BE89417E}" presName="hierFlow" presStyleCnt="0"/>
      <dgm:spPr/>
    </dgm:pt>
    <dgm:pt modelId="{98590904-63ED-45C8-8740-B6184137767B}" type="pres">
      <dgm:prSet presAssocID="{D1DA69A1-4797-43EA-8CC7-1378BE89417E}" presName="hierChild1" presStyleCnt="0">
        <dgm:presLayoutVars>
          <dgm:chPref val="1"/>
          <dgm:animOne val="branch"/>
          <dgm:animLvl val="lvl"/>
        </dgm:presLayoutVars>
      </dgm:prSet>
      <dgm:spPr/>
    </dgm:pt>
    <dgm:pt modelId="{9AD03EED-C583-47B2-9B0D-D487107D3C8D}" type="pres">
      <dgm:prSet presAssocID="{3B31A3B7-2A5D-49E2-98E1-49FB9EA69FF1}" presName="Name14" presStyleCnt="0"/>
      <dgm:spPr/>
    </dgm:pt>
    <dgm:pt modelId="{4FED18CC-F7F2-45D5-8274-2B80F45E59BF}" type="pres">
      <dgm:prSet presAssocID="{3B31A3B7-2A5D-49E2-98E1-49FB9EA69FF1}" presName="level1Shape" presStyleLbl="node0" presStyleIdx="0" presStyleCnt="1" custScaleX="178714" custScaleY="46321">
        <dgm:presLayoutVars>
          <dgm:chPref val="3"/>
        </dgm:presLayoutVars>
      </dgm:prSet>
      <dgm:spPr/>
      <dgm:t>
        <a:bodyPr/>
        <a:lstStyle/>
        <a:p>
          <a:endParaRPr lang="es-CO"/>
        </a:p>
      </dgm:t>
    </dgm:pt>
    <dgm:pt modelId="{ED3E1519-4426-471C-A267-315A7D7BC83C}" type="pres">
      <dgm:prSet presAssocID="{3B31A3B7-2A5D-49E2-98E1-49FB9EA69FF1}" presName="hierChild2" presStyleCnt="0"/>
      <dgm:spPr/>
    </dgm:pt>
    <dgm:pt modelId="{7D0B3A67-670E-433C-B63C-6B1207A9C28F}" type="pres">
      <dgm:prSet presAssocID="{8B140FEE-843F-46C7-B816-93643ABC4D33}" presName="Name19" presStyleLbl="parChTrans1D2" presStyleIdx="0" presStyleCnt="2"/>
      <dgm:spPr/>
      <dgm:t>
        <a:bodyPr/>
        <a:lstStyle/>
        <a:p>
          <a:endParaRPr lang="es-CO"/>
        </a:p>
      </dgm:t>
    </dgm:pt>
    <dgm:pt modelId="{178EC0C4-0674-4211-A603-D4D32D65311F}" type="pres">
      <dgm:prSet presAssocID="{7829185D-00DE-4E80-8A79-4A79E297A7F0}" presName="Name21" presStyleCnt="0"/>
      <dgm:spPr/>
    </dgm:pt>
    <dgm:pt modelId="{CD293FC1-02C8-487E-8FC9-FB7B3B162181}" type="pres">
      <dgm:prSet presAssocID="{7829185D-00DE-4E80-8A79-4A79E297A7F0}" presName="level2Shape" presStyleLbl="node2" presStyleIdx="0" presStyleCnt="2" custScaleX="58399" custScaleY="37257"/>
      <dgm:spPr/>
      <dgm:t>
        <a:bodyPr/>
        <a:lstStyle/>
        <a:p>
          <a:endParaRPr lang="es-CO"/>
        </a:p>
      </dgm:t>
    </dgm:pt>
    <dgm:pt modelId="{92DFDCBF-861B-4DD2-99E8-3AFA30EBE206}" type="pres">
      <dgm:prSet presAssocID="{7829185D-00DE-4E80-8A79-4A79E297A7F0}" presName="hierChild3" presStyleCnt="0"/>
      <dgm:spPr/>
    </dgm:pt>
    <dgm:pt modelId="{4480B7DF-5D6D-4E97-BB74-48927BC50035}" type="pres">
      <dgm:prSet presAssocID="{8CD46B0F-58CB-41A5-9413-84CAE54FEDD8}" presName="Name19" presStyleLbl="parChTrans1D3" presStyleIdx="0" presStyleCnt="2"/>
      <dgm:spPr/>
      <dgm:t>
        <a:bodyPr/>
        <a:lstStyle/>
        <a:p>
          <a:endParaRPr lang="es-CO"/>
        </a:p>
      </dgm:t>
    </dgm:pt>
    <dgm:pt modelId="{C3BC037A-44B8-41F0-AD04-727AB635040A}" type="pres">
      <dgm:prSet presAssocID="{AEC390A6-EA6B-44F2-B504-3D9F38EC483F}" presName="Name21" presStyleCnt="0"/>
      <dgm:spPr/>
    </dgm:pt>
    <dgm:pt modelId="{661F2EE0-3012-4BD6-9437-BBC3C7C83E55}" type="pres">
      <dgm:prSet presAssocID="{AEC390A6-EA6B-44F2-B504-3D9F38EC483F}" presName="level2Shape" presStyleLbl="node3" presStyleIdx="0" presStyleCnt="2" custScaleX="103657" custScaleY="30926"/>
      <dgm:spPr/>
      <dgm:t>
        <a:bodyPr/>
        <a:lstStyle/>
        <a:p>
          <a:endParaRPr lang="es-CO"/>
        </a:p>
      </dgm:t>
    </dgm:pt>
    <dgm:pt modelId="{F344BF5D-210B-4EBE-9CA1-6EC86E2D9F7E}" type="pres">
      <dgm:prSet presAssocID="{AEC390A6-EA6B-44F2-B504-3D9F38EC483F}" presName="hierChild3" presStyleCnt="0"/>
      <dgm:spPr/>
    </dgm:pt>
    <dgm:pt modelId="{A61D13F8-2ECC-4D08-BF24-09EC2036947B}" type="pres">
      <dgm:prSet presAssocID="{2B386954-D274-4627-BBC2-90D8E857A99D}" presName="Name19" presStyleLbl="parChTrans1D2" presStyleIdx="1" presStyleCnt="2"/>
      <dgm:spPr/>
      <dgm:t>
        <a:bodyPr/>
        <a:lstStyle/>
        <a:p>
          <a:endParaRPr lang="es-CO"/>
        </a:p>
      </dgm:t>
    </dgm:pt>
    <dgm:pt modelId="{13DD4F4F-247D-4412-BA5E-904BDADB7191}" type="pres">
      <dgm:prSet presAssocID="{E2C32DFA-B18C-4E4B-8841-8745B63AFDCF}" presName="Name21" presStyleCnt="0"/>
      <dgm:spPr/>
    </dgm:pt>
    <dgm:pt modelId="{9D24AE26-1AE2-4889-888C-51251B796F2D}" type="pres">
      <dgm:prSet presAssocID="{E2C32DFA-B18C-4E4B-8841-8745B63AFDCF}" presName="level2Shape" presStyleLbl="node2" presStyleIdx="1" presStyleCnt="2" custScaleX="58399" custScaleY="37257"/>
      <dgm:spPr/>
      <dgm:t>
        <a:bodyPr/>
        <a:lstStyle/>
        <a:p>
          <a:endParaRPr lang="es-CO"/>
        </a:p>
      </dgm:t>
    </dgm:pt>
    <dgm:pt modelId="{9165FF1B-50DE-443E-8B56-D479EC286465}" type="pres">
      <dgm:prSet presAssocID="{E2C32DFA-B18C-4E4B-8841-8745B63AFDCF}" presName="hierChild3" presStyleCnt="0"/>
      <dgm:spPr/>
    </dgm:pt>
    <dgm:pt modelId="{080E7706-3725-488A-9692-7AC763FFFB28}" type="pres">
      <dgm:prSet presAssocID="{6B69FC85-30E4-4916-B364-AE0EAE42AEFA}" presName="Name19" presStyleLbl="parChTrans1D3" presStyleIdx="1" presStyleCnt="2"/>
      <dgm:spPr/>
      <dgm:t>
        <a:bodyPr/>
        <a:lstStyle/>
        <a:p>
          <a:endParaRPr lang="es-CO"/>
        </a:p>
      </dgm:t>
    </dgm:pt>
    <dgm:pt modelId="{B4B96EFF-BDCB-481E-BF4B-1D57BE14565A}" type="pres">
      <dgm:prSet presAssocID="{67E71743-E0DA-4299-A1F2-EF424A08BC83}" presName="Name21" presStyleCnt="0"/>
      <dgm:spPr/>
    </dgm:pt>
    <dgm:pt modelId="{8EAEE0BC-E8C4-4842-AE66-455FA3986E43}" type="pres">
      <dgm:prSet presAssocID="{67E71743-E0DA-4299-A1F2-EF424A08BC83}" presName="level2Shape" presStyleLbl="node3" presStyleIdx="1" presStyleCnt="2" custScaleX="103657" custScaleY="30926"/>
      <dgm:spPr/>
      <dgm:t>
        <a:bodyPr/>
        <a:lstStyle/>
        <a:p>
          <a:endParaRPr lang="es-CO"/>
        </a:p>
      </dgm:t>
    </dgm:pt>
    <dgm:pt modelId="{A35EB82F-85FE-44C4-9C76-6EDA39385B42}" type="pres">
      <dgm:prSet presAssocID="{67E71743-E0DA-4299-A1F2-EF424A08BC83}" presName="hierChild3" presStyleCnt="0"/>
      <dgm:spPr/>
    </dgm:pt>
    <dgm:pt modelId="{EDF9F183-3B76-4F52-810A-4F936298E3ED}" type="pres">
      <dgm:prSet presAssocID="{D1DA69A1-4797-43EA-8CC7-1378BE89417E}" presName="bgShapesFlow" presStyleCnt="0"/>
      <dgm:spPr/>
    </dgm:pt>
  </dgm:ptLst>
  <dgm:cxnLst>
    <dgm:cxn modelId="{94F9C03D-E4F3-4218-AA6A-77991AF79C56}" type="presOf" srcId="{8B140FEE-843F-46C7-B816-93643ABC4D33}" destId="{7D0B3A67-670E-433C-B63C-6B1207A9C28F}" srcOrd="0" destOrd="0" presId="urn:microsoft.com/office/officeart/2005/8/layout/hierarchy6"/>
    <dgm:cxn modelId="{F1C53AC0-10B3-436D-A5A1-AAE6682208E4}" type="presOf" srcId="{3B31A3B7-2A5D-49E2-98E1-49FB9EA69FF1}" destId="{4FED18CC-F7F2-45D5-8274-2B80F45E59BF}" srcOrd="0" destOrd="0" presId="urn:microsoft.com/office/officeart/2005/8/layout/hierarchy6"/>
    <dgm:cxn modelId="{971C2C78-3435-4B95-8104-BD8B0B5152AD}" type="presOf" srcId="{8CD46B0F-58CB-41A5-9413-84CAE54FEDD8}" destId="{4480B7DF-5D6D-4E97-BB74-48927BC50035}" srcOrd="0" destOrd="0" presId="urn:microsoft.com/office/officeart/2005/8/layout/hierarchy6"/>
    <dgm:cxn modelId="{23655A46-B7B1-4943-9B93-FADF95FE2DDB}" srcId="{3B31A3B7-2A5D-49E2-98E1-49FB9EA69FF1}" destId="{7829185D-00DE-4E80-8A79-4A79E297A7F0}" srcOrd="0" destOrd="0" parTransId="{8B140FEE-843F-46C7-B816-93643ABC4D33}" sibTransId="{1716E1E9-F80D-4D55-8C98-A2A28193812F}"/>
    <dgm:cxn modelId="{70883E67-B52D-4175-98C3-3DC88B7A2BA1}" type="presOf" srcId="{E2C32DFA-B18C-4E4B-8841-8745B63AFDCF}" destId="{9D24AE26-1AE2-4889-888C-51251B796F2D}" srcOrd="0" destOrd="0" presId="urn:microsoft.com/office/officeart/2005/8/layout/hierarchy6"/>
    <dgm:cxn modelId="{3EBD60F7-FABC-46E4-B496-F4A1923EEC6A}" srcId="{3B31A3B7-2A5D-49E2-98E1-49FB9EA69FF1}" destId="{E2C32DFA-B18C-4E4B-8841-8745B63AFDCF}" srcOrd="1" destOrd="0" parTransId="{2B386954-D274-4627-BBC2-90D8E857A99D}" sibTransId="{CF3BE9CF-4851-43F3-97AD-03AAB8AFE89C}"/>
    <dgm:cxn modelId="{01B643A1-E488-412B-93CA-5E02557976C0}" type="presOf" srcId="{67E71743-E0DA-4299-A1F2-EF424A08BC83}" destId="{8EAEE0BC-E8C4-4842-AE66-455FA3986E43}" srcOrd="0" destOrd="0" presId="urn:microsoft.com/office/officeart/2005/8/layout/hierarchy6"/>
    <dgm:cxn modelId="{68384624-580A-4019-99F4-F4D1BF6F5920}" type="presOf" srcId="{AEC390A6-EA6B-44F2-B504-3D9F38EC483F}" destId="{661F2EE0-3012-4BD6-9437-BBC3C7C83E55}" srcOrd="0" destOrd="0" presId="urn:microsoft.com/office/officeart/2005/8/layout/hierarchy6"/>
    <dgm:cxn modelId="{019700C8-A805-43B3-9F72-4BC3D79B4389}" type="presOf" srcId="{7829185D-00DE-4E80-8A79-4A79E297A7F0}" destId="{CD293FC1-02C8-487E-8FC9-FB7B3B162181}" srcOrd="0" destOrd="0" presId="urn:microsoft.com/office/officeart/2005/8/layout/hierarchy6"/>
    <dgm:cxn modelId="{C095528C-E60B-49A6-A78A-2196F80370BB}" srcId="{E2C32DFA-B18C-4E4B-8841-8745B63AFDCF}" destId="{67E71743-E0DA-4299-A1F2-EF424A08BC83}" srcOrd="0" destOrd="0" parTransId="{6B69FC85-30E4-4916-B364-AE0EAE42AEFA}" sibTransId="{C1B6985B-5AD0-4FA2-8404-852D9F2B8DB5}"/>
    <dgm:cxn modelId="{5E8C06C0-BF12-4F03-80A2-CE610F7C652B}" type="presOf" srcId="{2B386954-D274-4627-BBC2-90D8E857A99D}" destId="{A61D13F8-2ECC-4D08-BF24-09EC2036947B}" srcOrd="0" destOrd="0" presId="urn:microsoft.com/office/officeart/2005/8/layout/hierarchy6"/>
    <dgm:cxn modelId="{DA535368-DD9D-4531-9A7D-4CC2651A736D}" type="presOf" srcId="{D1DA69A1-4797-43EA-8CC7-1378BE89417E}" destId="{936484F4-6FFC-4FFF-AEF8-6B22001BB55E}" srcOrd="0" destOrd="0" presId="urn:microsoft.com/office/officeart/2005/8/layout/hierarchy6"/>
    <dgm:cxn modelId="{F1296239-D3A9-4615-B03D-A4B9F2CF47D9}" srcId="{D1DA69A1-4797-43EA-8CC7-1378BE89417E}" destId="{3B31A3B7-2A5D-49E2-98E1-49FB9EA69FF1}" srcOrd="0" destOrd="0" parTransId="{05BD8DE1-312D-476C-A6EB-8B1AE7C3E099}" sibTransId="{CFBE4AB9-6459-4737-9803-CE5FCB5DA4AE}"/>
    <dgm:cxn modelId="{39A2F6CE-F584-4953-96C2-B59675796B13}" type="presOf" srcId="{6B69FC85-30E4-4916-B364-AE0EAE42AEFA}" destId="{080E7706-3725-488A-9692-7AC763FFFB28}" srcOrd="0" destOrd="0" presId="urn:microsoft.com/office/officeart/2005/8/layout/hierarchy6"/>
    <dgm:cxn modelId="{317CCEAD-E113-4DDA-9CE0-F779A199BCF1}" srcId="{7829185D-00DE-4E80-8A79-4A79E297A7F0}" destId="{AEC390A6-EA6B-44F2-B504-3D9F38EC483F}" srcOrd="0" destOrd="0" parTransId="{8CD46B0F-58CB-41A5-9413-84CAE54FEDD8}" sibTransId="{01FC0708-8B30-481C-AD48-B6E43C98A7EE}"/>
    <dgm:cxn modelId="{4CB0D70B-F2CF-4968-B704-866E01502234}" type="presParOf" srcId="{936484F4-6FFC-4FFF-AEF8-6B22001BB55E}" destId="{382688ED-9EDF-4A89-954A-44A357E033AF}" srcOrd="0" destOrd="0" presId="urn:microsoft.com/office/officeart/2005/8/layout/hierarchy6"/>
    <dgm:cxn modelId="{11491D38-F041-488A-850E-3B2ADFAFB8CD}" type="presParOf" srcId="{382688ED-9EDF-4A89-954A-44A357E033AF}" destId="{98590904-63ED-45C8-8740-B6184137767B}" srcOrd="0" destOrd="0" presId="urn:microsoft.com/office/officeart/2005/8/layout/hierarchy6"/>
    <dgm:cxn modelId="{69D15265-2B48-449A-B1A7-DED179AB11DB}" type="presParOf" srcId="{98590904-63ED-45C8-8740-B6184137767B}" destId="{9AD03EED-C583-47B2-9B0D-D487107D3C8D}" srcOrd="0" destOrd="0" presId="urn:microsoft.com/office/officeart/2005/8/layout/hierarchy6"/>
    <dgm:cxn modelId="{7A101890-1BDB-4F36-B36B-EF81E86848ED}" type="presParOf" srcId="{9AD03EED-C583-47B2-9B0D-D487107D3C8D}" destId="{4FED18CC-F7F2-45D5-8274-2B80F45E59BF}" srcOrd="0" destOrd="0" presId="urn:microsoft.com/office/officeart/2005/8/layout/hierarchy6"/>
    <dgm:cxn modelId="{A3760730-474C-49AC-A55B-7CBFBA8CE656}" type="presParOf" srcId="{9AD03EED-C583-47B2-9B0D-D487107D3C8D}" destId="{ED3E1519-4426-471C-A267-315A7D7BC83C}" srcOrd="1" destOrd="0" presId="urn:microsoft.com/office/officeart/2005/8/layout/hierarchy6"/>
    <dgm:cxn modelId="{0D038A67-2876-4E1D-B88E-FC3B23B5E5AD}" type="presParOf" srcId="{ED3E1519-4426-471C-A267-315A7D7BC83C}" destId="{7D0B3A67-670E-433C-B63C-6B1207A9C28F}" srcOrd="0" destOrd="0" presId="urn:microsoft.com/office/officeart/2005/8/layout/hierarchy6"/>
    <dgm:cxn modelId="{FBAF2D0B-4A2F-4454-B841-47072D3FE731}" type="presParOf" srcId="{ED3E1519-4426-471C-A267-315A7D7BC83C}" destId="{178EC0C4-0674-4211-A603-D4D32D65311F}" srcOrd="1" destOrd="0" presId="urn:microsoft.com/office/officeart/2005/8/layout/hierarchy6"/>
    <dgm:cxn modelId="{5A7248AD-F8FF-48FE-B55F-87730AC5B188}" type="presParOf" srcId="{178EC0C4-0674-4211-A603-D4D32D65311F}" destId="{CD293FC1-02C8-487E-8FC9-FB7B3B162181}" srcOrd="0" destOrd="0" presId="urn:microsoft.com/office/officeart/2005/8/layout/hierarchy6"/>
    <dgm:cxn modelId="{D4C6746A-64DE-4802-8006-D6E11503C525}" type="presParOf" srcId="{178EC0C4-0674-4211-A603-D4D32D65311F}" destId="{92DFDCBF-861B-4DD2-99E8-3AFA30EBE206}" srcOrd="1" destOrd="0" presId="urn:microsoft.com/office/officeart/2005/8/layout/hierarchy6"/>
    <dgm:cxn modelId="{F5059253-3765-4765-93AC-28776188F141}" type="presParOf" srcId="{92DFDCBF-861B-4DD2-99E8-3AFA30EBE206}" destId="{4480B7DF-5D6D-4E97-BB74-48927BC50035}" srcOrd="0" destOrd="0" presId="urn:microsoft.com/office/officeart/2005/8/layout/hierarchy6"/>
    <dgm:cxn modelId="{8B8CDD60-5EBA-49A7-B001-5C83A829B8EF}" type="presParOf" srcId="{92DFDCBF-861B-4DD2-99E8-3AFA30EBE206}" destId="{C3BC037A-44B8-41F0-AD04-727AB635040A}" srcOrd="1" destOrd="0" presId="urn:microsoft.com/office/officeart/2005/8/layout/hierarchy6"/>
    <dgm:cxn modelId="{3DE06503-B0E2-40A7-8DD2-29B8F51F6F1E}" type="presParOf" srcId="{C3BC037A-44B8-41F0-AD04-727AB635040A}" destId="{661F2EE0-3012-4BD6-9437-BBC3C7C83E55}" srcOrd="0" destOrd="0" presId="urn:microsoft.com/office/officeart/2005/8/layout/hierarchy6"/>
    <dgm:cxn modelId="{B1812615-2AA9-4506-BE4C-2334621CF200}" type="presParOf" srcId="{C3BC037A-44B8-41F0-AD04-727AB635040A}" destId="{F344BF5D-210B-4EBE-9CA1-6EC86E2D9F7E}" srcOrd="1" destOrd="0" presId="urn:microsoft.com/office/officeart/2005/8/layout/hierarchy6"/>
    <dgm:cxn modelId="{C67A7EBD-9604-4004-8FCF-128F5F57DDB9}" type="presParOf" srcId="{ED3E1519-4426-471C-A267-315A7D7BC83C}" destId="{A61D13F8-2ECC-4D08-BF24-09EC2036947B}" srcOrd="2" destOrd="0" presId="urn:microsoft.com/office/officeart/2005/8/layout/hierarchy6"/>
    <dgm:cxn modelId="{03B9577E-8AAE-458F-BB25-971898B65530}" type="presParOf" srcId="{ED3E1519-4426-471C-A267-315A7D7BC83C}" destId="{13DD4F4F-247D-4412-BA5E-904BDADB7191}" srcOrd="3" destOrd="0" presId="urn:microsoft.com/office/officeart/2005/8/layout/hierarchy6"/>
    <dgm:cxn modelId="{ABD1A6AC-EBF6-4D03-93A4-7BFA32E37D1C}" type="presParOf" srcId="{13DD4F4F-247D-4412-BA5E-904BDADB7191}" destId="{9D24AE26-1AE2-4889-888C-51251B796F2D}" srcOrd="0" destOrd="0" presId="urn:microsoft.com/office/officeart/2005/8/layout/hierarchy6"/>
    <dgm:cxn modelId="{E3A19E02-E964-4CD9-9668-7A17236281C1}" type="presParOf" srcId="{13DD4F4F-247D-4412-BA5E-904BDADB7191}" destId="{9165FF1B-50DE-443E-8B56-D479EC286465}" srcOrd="1" destOrd="0" presId="urn:microsoft.com/office/officeart/2005/8/layout/hierarchy6"/>
    <dgm:cxn modelId="{B52F627E-AC9F-4F8A-924F-8FF30FD29588}" type="presParOf" srcId="{9165FF1B-50DE-443E-8B56-D479EC286465}" destId="{080E7706-3725-488A-9692-7AC763FFFB28}" srcOrd="0" destOrd="0" presId="urn:microsoft.com/office/officeart/2005/8/layout/hierarchy6"/>
    <dgm:cxn modelId="{471CCD7E-CFDE-48D7-94E4-828B82E27E1A}" type="presParOf" srcId="{9165FF1B-50DE-443E-8B56-D479EC286465}" destId="{B4B96EFF-BDCB-481E-BF4B-1D57BE14565A}" srcOrd="1" destOrd="0" presId="urn:microsoft.com/office/officeart/2005/8/layout/hierarchy6"/>
    <dgm:cxn modelId="{DE6CA91D-ED39-4966-BBD8-79ED71F857C6}" type="presParOf" srcId="{B4B96EFF-BDCB-481E-BF4B-1D57BE14565A}" destId="{8EAEE0BC-E8C4-4842-AE66-455FA3986E43}" srcOrd="0" destOrd="0" presId="urn:microsoft.com/office/officeart/2005/8/layout/hierarchy6"/>
    <dgm:cxn modelId="{C5B7B713-353D-45C7-990D-E53EA312E086}" type="presParOf" srcId="{B4B96EFF-BDCB-481E-BF4B-1D57BE14565A}" destId="{A35EB82F-85FE-44C4-9C76-6EDA39385B42}" srcOrd="1" destOrd="0" presId="urn:microsoft.com/office/officeart/2005/8/layout/hierarchy6"/>
    <dgm:cxn modelId="{05E904BF-D0E5-4317-AFE4-6165E13A792D}" type="presParOf" srcId="{936484F4-6FFC-4FFF-AEF8-6B22001BB55E}" destId="{EDF9F183-3B76-4F52-810A-4F936298E3ED}"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DA69A1-4797-43EA-8CC7-1378BE89417E}" type="doc">
      <dgm:prSet loTypeId="urn:microsoft.com/office/officeart/2005/8/layout/hierarchy6" loCatId="hierarchy" qsTypeId="urn:microsoft.com/office/officeart/2005/8/quickstyle/simple1" qsCatId="simple" csTypeId="urn:microsoft.com/office/officeart/2005/8/colors/accent1_1" csCatId="accent1" phldr="1"/>
      <dgm:spPr/>
      <dgm:t>
        <a:bodyPr/>
        <a:lstStyle/>
        <a:p>
          <a:endParaRPr lang="es-CO"/>
        </a:p>
      </dgm:t>
    </dgm:pt>
    <dgm:pt modelId="{3B31A3B7-2A5D-49E2-98E1-49FB9EA69FF1}">
      <dgm:prSet phldrT="[Texto]" custT="1"/>
      <dgm:spPr/>
      <dgm:t>
        <a:bodyPr/>
        <a:lstStyle/>
        <a:p>
          <a:r>
            <a:rPr lang="es-CO" sz="2400" b="1" dirty="0"/>
            <a:t>CUANDO ESTÁ LEJOS</a:t>
          </a:r>
        </a:p>
      </dgm:t>
    </dgm:pt>
    <dgm:pt modelId="{05BD8DE1-312D-476C-A6EB-8B1AE7C3E099}" type="parTrans" cxnId="{F1296239-D3A9-4615-B03D-A4B9F2CF47D9}">
      <dgm:prSet/>
      <dgm:spPr/>
      <dgm:t>
        <a:bodyPr/>
        <a:lstStyle/>
        <a:p>
          <a:endParaRPr lang="es-CO" sz="3600"/>
        </a:p>
      </dgm:t>
    </dgm:pt>
    <dgm:pt modelId="{CFBE4AB9-6459-4737-9803-CE5FCB5DA4AE}" type="sibTrans" cxnId="{F1296239-D3A9-4615-B03D-A4B9F2CF47D9}">
      <dgm:prSet/>
      <dgm:spPr/>
      <dgm:t>
        <a:bodyPr/>
        <a:lstStyle/>
        <a:p>
          <a:endParaRPr lang="es-CO" sz="3600"/>
        </a:p>
      </dgm:t>
    </dgm:pt>
    <dgm:pt modelId="{7829185D-00DE-4E80-8A79-4A79E297A7F0}">
      <dgm:prSet phldrT="[Texto]" custT="1"/>
      <dgm:spPr/>
      <dgm:t>
        <a:bodyPr/>
        <a:lstStyle/>
        <a:p>
          <a:r>
            <a:rPr lang="es-CO" sz="3600"/>
            <a:t>that</a:t>
          </a:r>
        </a:p>
      </dgm:t>
    </dgm:pt>
    <dgm:pt modelId="{8B140FEE-843F-46C7-B816-93643ABC4D33}" type="parTrans" cxnId="{23655A46-B7B1-4943-9B93-FADF95FE2DDB}">
      <dgm:prSet/>
      <dgm:spPr/>
      <dgm:t>
        <a:bodyPr/>
        <a:lstStyle/>
        <a:p>
          <a:endParaRPr lang="es-CO" sz="3600"/>
        </a:p>
      </dgm:t>
    </dgm:pt>
    <dgm:pt modelId="{1716E1E9-F80D-4D55-8C98-A2A28193812F}" type="sibTrans" cxnId="{23655A46-B7B1-4943-9B93-FADF95FE2DDB}">
      <dgm:prSet/>
      <dgm:spPr/>
      <dgm:t>
        <a:bodyPr/>
        <a:lstStyle/>
        <a:p>
          <a:endParaRPr lang="es-CO" sz="3600"/>
        </a:p>
      </dgm:t>
    </dgm:pt>
    <dgm:pt modelId="{E2C32DFA-B18C-4E4B-8841-8745B63AFDCF}">
      <dgm:prSet phldrT="[Texto]" custT="1"/>
      <dgm:spPr/>
      <dgm:t>
        <a:bodyPr/>
        <a:lstStyle/>
        <a:p>
          <a:r>
            <a:rPr lang="es-CO" sz="3600" dirty="0" err="1"/>
            <a:t>those</a:t>
          </a:r>
          <a:endParaRPr lang="es-CO" sz="3600" dirty="0"/>
        </a:p>
      </dgm:t>
    </dgm:pt>
    <dgm:pt modelId="{2B386954-D274-4627-BBC2-90D8E857A99D}" type="parTrans" cxnId="{3EBD60F7-FABC-46E4-B496-F4A1923EEC6A}">
      <dgm:prSet/>
      <dgm:spPr/>
      <dgm:t>
        <a:bodyPr/>
        <a:lstStyle/>
        <a:p>
          <a:endParaRPr lang="es-CO" sz="3600"/>
        </a:p>
      </dgm:t>
    </dgm:pt>
    <dgm:pt modelId="{CF3BE9CF-4851-43F3-97AD-03AAB8AFE89C}" type="sibTrans" cxnId="{3EBD60F7-FABC-46E4-B496-F4A1923EEC6A}">
      <dgm:prSet/>
      <dgm:spPr/>
      <dgm:t>
        <a:bodyPr/>
        <a:lstStyle/>
        <a:p>
          <a:endParaRPr lang="es-CO" sz="3600"/>
        </a:p>
      </dgm:t>
    </dgm:pt>
    <dgm:pt modelId="{AEC390A6-EA6B-44F2-B504-3D9F38EC483F}">
      <dgm:prSet custT="1"/>
      <dgm:spPr/>
      <dgm:t>
        <a:bodyPr/>
        <a:lstStyle/>
        <a:p>
          <a:r>
            <a:rPr lang="es-CO" sz="2400"/>
            <a:t>Ese - esa, aquel, aquella</a:t>
          </a:r>
        </a:p>
      </dgm:t>
    </dgm:pt>
    <dgm:pt modelId="{8CD46B0F-58CB-41A5-9413-84CAE54FEDD8}" type="parTrans" cxnId="{317CCEAD-E113-4DDA-9CE0-F779A199BCF1}">
      <dgm:prSet/>
      <dgm:spPr/>
      <dgm:t>
        <a:bodyPr/>
        <a:lstStyle/>
        <a:p>
          <a:endParaRPr lang="es-CO" sz="3600"/>
        </a:p>
      </dgm:t>
    </dgm:pt>
    <dgm:pt modelId="{01FC0708-8B30-481C-AD48-B6E43C98A7EE}" type="sibTrans" cxnId="{317CCEAD-E113-4DDA-9CE0-F779A199BCF1}">
      <dgm:prSet/>
      <dgm:spPr/>
      <dgm:t>
        <a:bodyPr/>
        <a:lstStyle/>
        <a:p>
          <a:endParaRPr lang="es-CO" sz="3600"/>
        </a:p>
      </dgm:t>
    </dgm:pt>
    <dgm:pt modelId="{67E71743-E0DA-4299-A1F2-EF424A08BC83}">
      <dgm:prSet custT="1"/>
      <dgm:spPr/>
      <dgm:t>
        <a:bodyPr/>
        <a:lstStyle/>
        <a:p>
          <a:r>
            <a:rPr lang="es-CO" sz="2400" dirty="0"/>
            <a:t>Esos - esas. aquellos, aquellas</a:t>
          </a:r>
        </a:p>
      </dgm:t>
    </dgm:pt>
    <dgm:pt modelId="{6B69FC85-30E4-4916-B364-AE0EAE42AEFA}" type="parTrans" cxnId="{C095528C-E60B-49A6-A78A-2196F80370BB}">
      <dgm:prSet/>
      <dgm:spPr/>
      <dgm:t>
        <a:bodyPr/>
        <a:lstStyle/>
        <a:p>
          <a:endParaRPr lang="es-CO" sz="3600"/>
        </a:p>
      </dgm:t>
    </dgm:pt>
    <dgm:pt modelId="{C1B6985B-5AD0-4FA2-8404-852D9F2B8DB5}" type="sibTrans" cxnId="{C095528C-E60B-49A6-A78A-2196F80370BB}">
      <dgm:prSet/>
      <dgm:spPr/>
      <dgm:t>
        <a:bodyPr/>
        <a:lstStyle/>
        <a:p>
          <a:endParaRPr lang="es-CO" sz="3600"/>
        </a:p>
      </dgm:t>
    </dgm:pt>
    <dgm:pt modelId="{C89AF398-970D-4A6F-A692-7B317473CA36}" type="pres">
      <dgm:prSet presAssocID="{D1DA69A1-4797-43EA-8CC7-1378BE89417E}" presName="mainComposite" presStyleCnt="0">
        <dgm:presLayoutVars>
          <dgm:chPref val="1"/>
          <dgm:dir/>
          <dgm:animOne val="branch"/>
          <dgm:animLvl val="lvl"/>
          <dgm:resizeHandles val="exact"/>
        </dgm:presLayoutVars>
      </dgm:prSet>
      <dgm:spPr/>
      <dgm:t>
        <a:bodyPr/>
        <a:lstStyle/>
        <a:p>
          <a:endParaRPr lang="es-CO"/>
        </a:p>
      </dgm:t>
    </dgm:pt>
    <dgm:pt modelId="{F36CFDE1-572D-4E3E-8C4C-161557BE4B71}" type="pres">
      <dgm:prSet presAssocID="{D1DA69A1-4797-43EA-8CC7-1378BE89417E}" presName="hierFlow" presStyleCnt="0"/>
      <dgm:spPr/>
    </dgm:pt>
    <dgm:pt modelId="{DFA6354F-0B34-49D8-8F42-F3F4C5AB1E44}" type="pres">
      <dgm:prSet presAssocID="{D1DA69A1-4797-43EA-8CC7-1378BE89417E}" presName="hierChild1" presStyleCnt="0">
        <dgm:presLayoutVars>
          <dgm:chPref val="1"/>
          <dgm:animOne val="branch"/>
          <dgm:animLvl val="lvl"/>
        </dgm:presLayoutVars>
      </dgm:prSet>
      <dgm:spPr/>
    </dgm:pt>
    <dgm:pt modelId="{6D6B2A42-E453-4005-A482-A21C31B8D982}" type="pres">
      <dgm:prSet presAssocID="{3B31A3B7-2A5D-49E2-98E1-49FB9EA69FF1}" presName="Name14" presStyleCnt="0"/>
      <dgm:spPr/>
    </dgm:pt>
    <dgm:pt modelId="{25678F50-5150-4195-ABC2-F25D5E638E16}" type="pres">
      <dgm:prSet presAssocID="{3B31A3B7-2A5D-49E2-98E1-49FB9EA69FF1}" presName="level1Shape" presStyleLbl="node0" presStyleIdx="0" presStyleCnt="1" custScaleX="163676" custScaleY="30502">
        <dgm:presLayoutVars>
          <dgm:chPref val="3"/>
        </dgm:presLayoutVars>
      </dgm:prSet>
      <dgm:spPr/>
      <dgm:t>
        <a:bodyPr/>
        <a:lstStyle/>
        <a:p>
          <a:endParaRPr lang="es-CO"/>
        </a:p>
      </dgm:t>
    </dgm:pt>
    <dgm:pt modelId="{B4A960F1-1DC4-4467-8029-ED548BAA5D67}" type="pres">
      <dgm:prSet presAssocID="{3B31A3B7-2A5D-49E2-98E1-49FB9EA69FF1}" presName="hierChild2" presStyleCnt="0"/>
      <dgm:spPr/>
    </dgm:pt>
    <dgm:pt modelId="{D4014EBC-7E8F-4A32-8F7F-348D6553F64E}" type="pres">
      <dgm:prSet presAssocID="{8B140FEE-843F-46C7-B816-93643ABC4D33}" presName="Name19" presStyleLbl="parChTrans1D2" presStyleIdx="0" presStyleCnt="2"/>
      <dgm:spPr/>
      <dgm:t>
        <a:bodyPr/>
        <a:lstStyle/>
        <a:p>
          <a:endParaRPr lang="es-CO"/>
        </a:p>
      </dgm:t>
    </dgm:pt>
    <dgm:pt modelId="{72015E62-CB14-439A-A578-9A658AFA0DD2}" type="pres">
      <dgm:prSet presAssocID="{7829185D-00DE-4E80-8A79-4A79E297A7F0}" presName="Name21" presStyleCnt="0"/>
      <dgm:spPr/>
    </dgm:pt>
    <dgm:pt modelId="{CA441FF1-F21D-438C-827F-B88A3762E01E}" type="pres">
      <dgm:prSet presAssocID="{7829185D-00DE-4E80-8A79-4A79E297A7F0}" presName="level2Shape" presStyleLbl="node2" presStyleIdx="0" presStyleCnt="2" custScaleX="73209" custScaleY="32192"/>
      <dgm:spPr/>
      <dgm:t>
        <a:bodyPr/>
        <a:lstStyle/>
        <a:p>
          <a:endParaRPr lang="es-CO"/>
        </a:p>
      </dgm:t>
    </dgm:pt>
    <dgm:pt modelId="{ABE24609-0A35-4A9C-932D-4251ACFFE282}" type="pres">
      <dgm:prSet presAssocID="{7829185D-00DE-4E80-8A79-4A79E297A7F0}" presName="hierChild3" presStyleCnt="0"/>
      <dgm:spPr/>
    </dgm:pt>
    <dgm:pt modelId="{0970B5F8-E0E0-4CC3-8DE7-84AE0E08ABB6}" type="pres">
      <dgm:prSet presAssocID="{8CD46B0F-58CB-41A5-9413-84CAE54FEDD8}" presName="Name19" presStyleLbl="parChTrans1D3" presStyleIdx="0" presStyleCnt="2"/>
      <dgm:spPr/>
      <dgm:t>
        <a:bodyPr/>
        <a:lstStyle/>
        <a:p>
          <a:endParaRPr lang="es-CO"/>
        </a:p>
      </dgm:t>
    </dgm:pt>
    <dgm:pt modelId="{11E098B2-40D8-4568-B70A-60CC78BC333B}" type="pres">
      <dgm:prSet presAssocID="{AEC390A6-EA6B-44F2-B504-3D9F38EC483F}" presName="Name21" presStyleCnt="0"/>
      <dgm:spPr/>
    </dgm:pt>
    <dgm:pt modelId="{E2B933CE-75C3-4EA8-A994-FB8E99D161EB}" type="pres">
      <dgm:prSet presAssocID="{AEC390A6-EA6B-44F2-B504-3D9F38EC483F}" presName="level2Shape" presStyleLbl="node3" presStyleIdx="0" presStyleCnt="2" custScaleX="145271" custScaleY="78643"/>
      <dgm:spPr/>
      <dgm:t>
        <a:bodyPr/>
        <a:lstStyle/>
        <a:p>
          <a:endParaRPr lang="es-CO"/>
        </a:p>
      </dgm:t>
    </dgm:pt>
    <dgm:pt modelId="{93BADC53-0BA2-4C05-9E28-4BDFB1C08DFD}" type="pres">
      <dgm:prSet presAssocID="{AEC390A6-EA6B-44F2-B504-3D9F38EC483F}" presName="hierChild3" presStyleCnt="0"/>
      <dgm:spPr/>
    </dgm:pt>
    <dgm:pt modelId="{75658311-0344-4561-9B54-AD5F3F8F0E67}" type="pres">
      <dgm:prSet presAssocID="{2B386954-D274-4627-BBC2-90D8E857A99D}" presName="Name19" presStyleLbl="parChTrans1D2" presStyleIdx="1" presStyleCnt="2"/>
      <dgm:spPr/>
      <dgm:t>
        <a:bodyPr/>
        <a:lstStyle/>
        <a:p>
          <a:endParaRPr lang="es-CO"/>
        </a:p>
      </dgm:t>
    </dgm:pt>
    <dgm:pt modelId="{9C94385C-0884-4D81-9180-F96824DCCA55}" type="pres">
      <dgm:prSet presAssocID="{E2C32DFA-B18C-4E4B-8841-8745B63AFDCF}" presName="Name21" presStyleCnt="0"/>
      <dgm:spPr/>
    </dgm:pt>
    <dgm:pt modelId="{558D8CFD-2201-4470-99E8-3D41D9526976}" type="pres">
      <dgm:prSet presAssocID="{E2C32DFA-B18C-4E4B-8841-8745B63AFDCF}" presName="level2Shape" presStyleLbl="node2" presStyleIdx="1" presStyleCnt="2" custScaleX="73209" custScaleY="32192"/>
      <dgm:spPr/>
      <dgm:t>
        <a:bodyPr/>
        <a:lstStyle/>
        <a:p>
          <a:endParaRPr lang="es-CO"/>
        </a:p>
      </dgm:t>
    </dgm:pt>
    <dgm:pt modelId="{9A929C1E-B025-4DAA-8482-25A1FECAC344}" type="pres">
      <dgm:prSet presAssocID="{E2C32DFA-B18C-4E4B-8841-8745B63AFDCF}" presName="hierChild3" presStyleCnt="0"/>
      <dgm:spPr/>
    </dgm:pt>
    <dgm:pt modelId="{2C16A06E-B6CF-4E9F-BBDB-C1C0CE2DFD2C}" type="pres">
      <dgm:prSet presAssocID="{6B69FC85-30E4-4916-B364-AE0EAE42AEFA}" presName="Name19" presStyleLbl="parChTrans1D3" presStyleIdx="1" presStyleCnt="2"/>
      <dgm:spPr/>
      <dgm:t>
        <a:bodyPr/>
        <a:lstStyle/>
        <a:p>
          <a:endParaRPr lang="es-CO"/>
        </a:p>
      </dgm:t>
    </dgm:pt>
    <dgm:pt modelId="{138DD513-BF1B-4319-921D-337345B9A58A}" type="pres">
      <dgm:prSet presAssocID="{67E71743-E0DA-4299-A1F2-EF424A08BC83}" presName="Name21" presStyleCnt="0"/>
      <dgm:spPr/>
    </dgm:pt>
    <dgm:pt modelId="{D425B8DC-2E98-464F-A644-4C6424A140B0}" type="pres">
      <dgm:prSet presAssocID="{67E71743-E0DA-4299-A1F2-EF424A08BC83}" presName="level2Shape" presStyleLbl="node3" presStyleIdx="1" presStyleCnt="2" custScaleX="145271" custScaleY="78643"/>
      <dgm:spPr/>
      <dgm:t>
        <a:bodyPr/>
        <a:lstStyle/>
        <a:p>
          <a:endParaRPr lang="es-CO"/>
        </a:p>
      </dgm:t>
    </dgm:pt>
    <dgm:pt modelId="{E15A6F11-3E70-4FF2-A5CE-F317AACE684D}" type="pres">
      <dgm:prSet presAssocID="{67E71743-E0DA-4299-A1F2-EF424A08BC83}" presName="hierChild3" presStyleCnt="0"/>
      <dgm:spPr/>
    </dgm:pt>
    <dgm:pt modelId="{FB2C1E8D-26F6-476F-BA14-BCE3F88EE9A5}" type="pres">
      <dgm:prSet presAssocID="{D1DA69A1-4797-43EA-8CC7-1378BE89417E}" presName="bgShapesFlow" presStyleCnt="0"/>
      <dgm:spPr/>
    </dgm:pt>
  </dgm:ptLst>
  <dgm:cxnLst>
    <dgm:cxn modelId="{D993926B-E8BD-4D70-AD87-888FFC7D3C56}" type="presOf" srcId="{D1DA69A1-4797-43EA-8CC7-1378BE89417E}" destId="{C89AF398-970D-4A6F-A692-7B317473CA36}" srcOrd="0" destOrd="0" presId="urn:microsoft.com/office/officeart/2005/8/layout/hierarchy6"/>
    <dgm:cxn modelId="{158B2D85-B798-4C7B-9603-47FB38C3C479}" type="presOf" srcId="{E2C32DFA-B18C-4E4B-8841-8745B63AFDCF}" destId="{558D8CFD-2201-4470-99E8-3D41D9526976}" srcOrd="0" destOrd="0" presId="urn:microsoft.com/office/officeart/2005/8/layout/hierarchy6"/>
    <dgm:cxn modelId="{224C678A-3818-49CC-8287-64B17B0C7A03}" type="presOf" srcId="{2B386954-D274-4627-BBC2-90D8E857A99D}" destId="{75658311-0344-4561-9B54-AD5F3F8F0E67}" srcOrd="0" destOrd="0" presId="urn:microsoft.com/office/officeart/2005/8/layout/hierarchy6"/>
    <dgm:cxn modelId="{91D43C61-28F1-4D50-A79A-B5A5081E60B5}" type="presOf" srcId="{8B140FEE-843F-46C7-B816-93643ABC4D33}" destId="{D4014EBC-7E8F-4A32-8F7F-348D6553F64E}" srcOrd="0" destOrd="0" presId="urn:microsoft.com/office/officeart/2005/8/layout/hierarchy6"/>
    <dgm:cxn modelId="{C41A479D-E123-4987-AE2B-080164ED6966}" type="presOf" srcId="{3B31A3B7-2A5D-49E2-98E1-49FB9EA69FF1}" destId="{25678F50-5150-4195-ABC2-F25D5E638E16}" srcOrd="0" destOrd="0" presId="urn:microsoft.com/office/officeart/2005/8/layout/hierarchy6"/>
    <dgm:cxn modelId="{23655A46-B7B1-4943-9B93-FADF95FE2DDB}" srcId="{3B31A3B7-2A5D-49E2-98E1-49FB9EA69FF1}" destId="{7829185D-00DE-4E80-8A79-4A79E297A7F0}" srcOrd="0" destOrd="0" parTransId="{8B140FEE-843F-46C7-B816-93643ABC4D33}" sibTransId="{1716E1E9-F80D-4D55-8C98-A2A28193812F}"/>
    <dgm:cxn modelId="{3EBD60F7-FABC-46E4-B496-F4A1923EEC6A}" srcId="{3B31A3B7-2A5D-49E2-98E1-49FB9EA69FF1}" destId="{E2C32DFA-B18C-4E4B-8841-8745B63AFDCF}" srcOrd="1" destOrd="0" parTransId="{2B386954-D274-4627-BBC2-90D8E857A99D}" sibTransId="{CF3BE9CF-4851-43F3-97AD-03AAB8AFE89C}"/>
    <dgm:cxn modelId="{69B0D6C0-2E1E-4431-87B0-86D4D1C920EE}" type="presOf" srcId="{AEC390A6-EA6B-44F2-B504-3D9F38EC483F}" destId="{E2B933CE-75C3-4EA8-A994-FB8E99D161EB}" srcOrd="0" destOrd="0" presId="urn:microsoft.com/office/officeart/2005/8/layout/hierarchy6"/>
    <dgm:cxn modelId="{C095528C-E60B-49A6-A78A-2196F80370BB}" srcId="{E2C32DFA-B18C-4E4B-8841-8745B63AFDCF}" destId="{67E71743-E0DA-4299-A1F2-EF424A08BC83}" srcOrd="0" destOrd="0" parTransId="{6B69FC85-30E4-4916-B364-AE0EAE42AEFA}" sibTransId="{C1B6985B-5AD0-4FA2-8404-852D9F2B8DB5}"/>
    <dgm:cxn modelId="{0E6C1430-A260-42B9-93DD-052E516D00A5}" type="presOf" srcId="{8CD46B0F-58CB-41A5-9413-84CAE54FEDD8}" destId="{0970B5F8-E0E0-4CC3-8DE7-84AE0E08ABB6}" srcOrd="0" destOrd="0" presId="urn:microsoft.com/office/officeart/2005/8/layout/hierarchy6"/>
    <dgm:cxn modelId="{F1296239-D3A9-4615-B03D-A4B9F2CF47D9}" srcId="{D1DA69A1-4797-43EA-8CC7-1378BE89417E}" destId="{3B31A3B7-2A5D-49E2-98E1-49FB9EA69FF1}" srcOrd="0" destOrd="0" parTransId="{05BD8DE1-312D-476C-A6EB-8B1AE7C3E099}" sibTransId="{CFBE4AB9-6459-4737-9803-CE5FCB5DA4AE}"/>
    <dgm:cxn modelId="{F6645283-054A-48DF-B6F2-E68C54408EC1}" type="presOf" srcId="{67E71743-E0DA-4299-A1F2-EF424A08BC83}" destId="{D425B8DC-2E98-464F-A644-4C6424A140B0}" srcOrd="0" destOrd="0" presId="urn:microsoft.com/office/officeart/2005/8/layout/hierarchy6"/>
    <dgm:cxn modelId="{CC169923-DAA5-49E0-9C33-7978D7B930C9}" type="presOf" srcId="{7829185D-00DE-4E80-8A79-4A79E297A7F0}" destId="{CA441FF1-F21D-438C-827F-B88A3762E01E}" srcOrd="0" destOrd="0" presId="urn:microsoft.com/office/officeart/2005/8/layout/hierarchy6"/>
    <dgm:cxn modelId="{BE7246CF-8A47-4902-BDA6-E17EB433D951}" type="presOf" srcId="{6B69FC85-30E4-4916-B364-AE0EAE42AEFA}" destId="{2C16A06E-B6CF-4E9F-BBDB-C1C0CE2DFD2C}" srcOrd="0" destOrd="0" presId="urn:microsoft.com/office/officeart/2005/8/layout/hierarchy6"/>
    <dgm:cxn modelId="{317CCEAD-E113-4DDA-9CE0-F779A199BCF1}" srcId="{7829185D-00DE-4E80-8A79-4A79E297A7F0}" destId="{AEC390A6-EA6B-44F2-B504-3D9F38EC483F}" srcOrd="0" destOrd="0" parTransId="{8CD46B0F-58CB-41A5-9413-84CAE54FEDD8}" sibTransId="{01FC0708-8B30-481C-AD48-B6E43C98A7EE}"/>
    <dgm:cxn modelId="{2874E8B8-732D-4166-91C0-07C53FAAAFAD}" type="presParOf" srcId="{C89AF398-970D-4A6F-A692-7B317473CA36}" destId="{F36CFDE1-572D-4E3E-8C4C-161557BE4B71}" srcOrd="0" destOrd="0" presId="urn:microsoft.com/office/officeart/2005/8/layout/hierarchy6"/>
    <dgm:cxn modelId="{24DFAEBC-9F14-4E73-868A-96DAEF4CC0B8}" type="presParOf" srcId="{F36CFDE1-572D-4E3E-8C4C-161557BE4B71}" destId="{DFA6354F-0B34-49D8-8F42-F3F4C5AB1E44}" srcOrd="0" destOrd="0" presId="urn:microsoft.com/office/officeart/2005/8/layout/hierarchy6"/>
    <dgm:cxn modelId="{B17AD26D-5E6E-4755-BF05-10F1ADEB6B2E}" type="presParOf" srcId="{DFA6354F-0B34-49D8-8F42-F3F4C5AB1E44}" destId="{6D6B2A42-E453-4005-A482-A21C31B8D982}" srcOrd="0" destOrd="0" presId="urn:microsoft.com/office/officeart/2005/8/layout/hierarchy6"/>
    <dgm:cxn modelId="{EE7D4469-52B4-42BC-A583-B8A038FE3483}" type="presParOf" srcId="{6D6B2A42-E453-4005-A482-A21C31B8D982}" destId="{25678F50-5150-4195-ABC2-F25D5E638E16}" srcOrd="0" destOrd="0" presId="urn:microsoft.com/office/officeart/2005/8/layout/hierarchy6"/>
    <dgm:cxn modelId="{B9CFE9AF-047A-45E6-8F0D-4DEF43E45AEE}" type="presParOf" srcId="{6D6B2A42-E453-4005-A482-A21C31B8D982}" destId="{B4A960F1-1DC4-4467-8029-ED548BAA5D67}" srcOrd="1" destOrd="0" presId="urn:microsoft.com/office/officeart/2005/8/layout/hierarchy6"/>
    <dgm:cxn modelId="{EF28CC10-A62E-4C0B-A699-B7D1E62A9A0E}" type="presParOf" srcId="{B4A960F1-1DC4-4467-8029-ED548BAA5D67}" destId="{D4014EBC-7E8F-4A32-8F7F-348D6553F64E}" srcOrd="0" destOrd="0" presId="urn:microsoft.com/office/officeart/2005/8/layout/hierarchy6"/>
    <dgm:cxn modelId="{CBFF2B0F-65F1-4C3A-849A-758FD345575E}" type="presParOf" srcId="{B4A960F1-1DC4-4467-8029-ED548BAA5D67}" destId="{72015E62-CB14-439A-A578-9A658AFA0DD2}" srcOrd="1" destOrd="0" presId="urn:microsoft.com/office/officeart/2005/8/layout/hierarchy6"/>
    <dgm:cxn modelId="{F89B8AE9-ACD8-40DC-937E-0A8FD8179ADD}" type="presParOf" srcId="{72015E62-CB14-439A-A578-9A658AFA0DD2}" destId="{CA441FF1-F21D-438C-827F-B88A3762E01E}" srcOrd="0" destOrd="0" presId="urn:microsoft.com/office/officeart/2005/8/layout/hierarchy6"/>
    <dgm:cxn modelId="{FAEE03BA-CB89-4E2A-916F-90F64A30920E}" type="presParOf" srcId="{72015E62-CB14-439A-A578-9A658AFA0DD2}" destId="{ABE24609-0A35-4A9C-932D-4251ACFFE282}" srcOrd="1" destOrd="0" presId="urn:microsoft.com/office/officeart/2005/8/layout/hierarchy6"/>
    <dgm:cxn modelId="{FF8F56E0-92A7-46D5-858B-FCD0581E9A78}" type="presParOf" srcId="{ABE24609-0A35-4A9C-932D-4251ACFFE282}" destId="{0970B5F8-E0E0-4CC3-8DE7-84AE0E08ABB6}" srcOrd="0" destOrd="0" presId="urn:microsoft.com/office/officeart/2005/8/layout/hierarchy6"/>
    <dgm:cxn modelId="{363B0135-AD63-494B-9C88-909D9240EB64}" type="presParOf" srcId="{ABE24609-0A35-4A9C-932D-4251ACFFE282}" destId="{11E098B2-40D8-4568-B70A-60CC78BC333B}" srcOrd="1" destOrd="0" presId="urn:microsoft.com/office/officeart/2005/8/layout/hierarchy6"/>
    <dgm:cxn modelId="{E4CFB6D7-5A06-48AC-9D63-8F73B553E7E2}" type="presParOf" srcId="{11E098B2-40D8-4568-B70A-60CC78BC333B}" destId="{E2B933CE-75C3-4EA8-A994-FB8E99D161EB}" srcOrd="0" destOrd="0" presId="urn:microsoft.com/office/officeart/2005/8/layout/hierarchy6"/>
    <dgm:cxn modelId="{8EA7E2B0-31FA-4C42-B56A-093290888095}" type="presParOf" srcId="{11E098B2-40D8-4568-B70A-60CC78BC333B}" destId="{93BADC53-0BA2-4C05-9E28-4BDFB1C08DFD}" srcOrd="1" destOrd="0" presId="urn:microsoft.com/office/officeart/2005/8/layout/hierarchy6"/>
    <dgm:cxn modelId="{36389DA8-C62F-4088-B843-FB843EA53647}" type="presParOf" srcId="{B4A960F1-1DC4-4467-8029-ED548BAA5D67}" destId="{75658311-0344-4561-9B54-AD5F3F8F0E67}" srcOrd="2" destOrd="0" presId="urn:microsoft.com/office/officeart/2005/8/layout/hierarchy6"/>
    <dgm:cxn modelId="{74F5EE7E-98CB-4E3C-989B-681E8B5B9251}" type="presParOf" srcId="{B4A960F1-1DC4-4467-8029-ED548BAA5D67}" destId="{9C94385C-0884-4D81-9180-F96824DCCA55}" srcOrd="3" destOrd="0" presId="urn:microsoft.com/office/officeart/2005/8/layout/hierarchy6"/>
    <dgm:cxn modelId="{C60ABD4D-79F0-48FB-95E7-47FEF55EEBAA}" type="presParOf" srcId="{9C94385C-0884-4D81-9180-F96824DCCA55}" destId="{558D8CFD-2201-4470-99E8-3D41D9526976}" srcOrd="0" destOrd="0" presId="urn:microsoft.com/office/officeart/2005/8/layout/hierarchy6"/>
    <dgm:cxn modelId="{BBFFA9B7-70CA-4C84-8709-A4093C3C6A8D}" type="presParOf" srcId="{9C94385C-0884-4D81-9180-F96824DCCA55}" destId="{9A929C1E-B025-4DAA-8482-25A1FECAC344}" srcOrd="1" destOrd="0" presId="urn:microsoft.com/office/officeart/2005/8/layout/hierarchy6"/>
    <dgm:cxn modelId="{C5D5AD95-DBB6-484A-90C5-E5F8306470F9}" type="presParOf" srcId="{9A929C1E-B025-4DAA-8482-25A1FECAC344}" destId="{2C16A06E-B6CF-4E9F-BBDB-C1C0CE2DFD2C}" srcOrd="0" destOrd="0" presId="urn:microsoft.com/office/officeart/2005/8/layout/hierarchy6"/>
    <dgm:cxn modelId="{54190BCB-8B76-45E7-8813-61E2249E154F}" type="presParOf" srcId="{9A929C1E-B025-4DAA-8482-25A1FECAC344}" destId="{138DD513-BF1B-4319-921D-337345B9A58A}" srcOrd="1" destOrd="0" presId="urn:microsoft.com/office/officeart/2005/8/layout/hierarchy6"/>
    <dgm:cxn modelId="{7F65449A-61CB-499F-9412-3D2E4FA47D6D}" type="presParOf" srcId="{138DD513-BF1B-4319-921D-337345B9A58A}" destId="{D425B8DC-2E98-464F-A644-4C6424A140B0}" srcOrd="0" destOrd="0" presId="urn:microsoft.com/office/officeart/2005/8/layout/hierarchy6"/>
    <dgm:cxn modelId="{B8779A4F-C28E-4DB8-9ACA-A2CFD3CD412A}" type="presParOf" srcId="{138DD513-BF1B-4319-921D-337345B9A58A}" destId="{E15A6F11-3E70-4FF2-A5CE-F317AACE684D}" srcOrd="1" destOrd="0" presId="urn:microsoft.com/office/officeart/2005/8/layout/hierarchy6"/>
    <dgm:cxn modelId="{AFECCA93-14C7-4DFC-9882-206F75DFDB55}" type="presParOf" srcId="{C89AF398-970D-4A6F-A692-7B317473CA36}" destId="{FB2C1E8D-26F6-476F-BA14-BCE3F88EE9A5}"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96DDB5-9311-4211-A365-98DEBF2BBF2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CO"/>
        </a:p>
      </dgm:t>
    </dgm:pt>
    <dgm:pt modelId="{0E9A978B-1605-418B-9694-BB42C9F25A96}">
      <dgm:prSet phldrT="[Texto]" custT="1"/>
      <dgm:spPr/>
      <dgm:t>
        <a:bodyPr/>
        <a:lstStyle/>
        <a:p>
          <a:r>
            <a:rPr lang="es-CO" sz="3000" b="0" i="0" dirty="0">
              <a:latin typeface="Candara" panose="020E0502030303020204" pitchFamily="34" charset="0"/>
            </a:rPr>
            <a:t>El posesivo sajón es la forma más usual para indicar posesión en inglés.</a:t>
          </a:r>
          <a:endParaRPr lang="es-CO" sz="3000" b="0" i="0" dirty="0"/>
        </a:p>
      </dgm:t>
    </dgm:pt>
    <dgm:pt modelId="{03A63EA3-E088-49E3-A7AF-114ACAB66B79}" type="parTrans" cxnId="{CFD29C49-7497-49D0-9750-AD94BAFBA6AF}">
      <dgm:prSet/>
      <dgm:spPr/>
      <dgm:t>
        <a:bodyPr/>
        <a:lstStyle/>
        <a:p>
          <a:endParaRPr lang="es-CO" sz="3000"/>
        </a:p>
      </dgm:t>
    </dgm:pt>
    <dgm:pt modelId="{F2FC90C2-77F8-49EE-92EA-574E81FF3B82}" type="sibTrans" cxnId="{CFD29C49-7497-49D0-9750-AD94BAFBA6AF}">
      <dgm:prSet/>
      <dgm:spPr/>
      <dgm:t>
        <a:bodyPr/>
        <a:lstStyle/>
        <a:p>
          <a:endParaRPr lang="es-CO" sz="3000"/>
        </a:p>
      </dgm:t>
    </dgm:pt>
    <dgm:pt modelId="{F669545F-D5AA-40D6-AF8A-AF8D43DC2E0D}">
      <dgm:prSet phldrT="[Texto]" custT="1"/>
      <dgm:spPr/>
      <dgm:t>
        <a:bodyPr/>
        <a:lstStyle/>
        <a:p>
          <a:r>
            <a:rPr lang="es-CO" sz="3000" dirty="0">
              <a:latin typeface="Candara" panose="020E0502030303020204" pitchFamily="34" charset="0"/>
            </a:rPr>
            <a:t>Se conoce como </a:t>
          </a:r>
          <a:r>
            <a:rPr lang="es-CO" sz="3000" b="1" dirty="0">
              <a:latin typeface="Candara" panose="020E0502030303020204" pitchFamily="34" charset="0"/>
            </a:rPr>
            <a:t>genitivo </a:t>
          </a:r>
          <a:r>
            <a:rPr lang="es-CO" sz="3000" b="1" i="1" dirty="0">
              <a:latin typeface="Candara" panose="020E0502030303020204" pitchFamily="34" charset="0"/>
            </a:rPr>
            <a:t>sajón</a:t>
          </a:r>
          <a:r>
            <a:rPr lang="es-CO" sz="3000" b="1" dirty="0">
              <a:latin typeface="Candara" panose="020E0502030303020204" pitchFamily="34" charset="0"/>
            </a:rPr>
            <a:t> </a:t>
          </a:r>
          <a:r>
            <a:rPr lang="es-CO" sz="3000" dirty="0">
              <a:latin typeface="Candara" panose="020E0502030303020204" pitchFamily="34" charset="0"/>
            </a:rPr>
            <a:t>(por su origen anglosajón, es decir, del inglés británico). </a:t>
          </a:r>
          <a:endParaRPr lang="es-CO" sz="3000" dirty="0"/>
        </a:p>
      </dgm:t>
    </dgm:pt>
    <dgm:pt modelId="{29B81BAC-D7A1-4766-B39C-2DF9A4F2A33C}" type="parTrans" cxnId="{03A3AECE-76E2-44B5-9B0E-0E8FE12B4DCD}">
      <dgm:prSet/>
      <dgm:spPr/>
      <dgm:t>
        <a:bodyPr/>
        <a:lstStyle/>
        <a:p>
          <a:endParaRPr lang="es-CO" sz="3000"/>
        </a:p>
      </dgm:t>
    </dgm:pt>
    <dgm:pt modelId="{75962AC4-E9AE-4AA6-A46E-4DD0DE3D9605}" type="sibTrans" cxnId="{03A3AECE-76E2-44B5-9B0E-0E8FE12B4DCD}">
      <dgm:prSet/>
      <dgm:spPr/>
      <dgm:t>
        <a:bodyPr/>
        <a:lstStyle/>
        <a:p>
          <a:endParaRPr lang="es-CO" sz="3000"/>
        </a:p>
      </dgm:t>
    </dgm:pt>
    <dgm:pt modelId="{56EE12B2-7B14-4D8F-8563-EAD5B529B4F1}">
      <dgm:prSet phldrT="[Texto]" custT="1"/>
      <dgm:spPr/>
      <dgm:t>
        <a:bodyPr/>
        <a:lstStyle/>
        <a:p>
          <a:r>
            <a:rPr lang="es-CO" sz="3000" dirty="0">
              <a:latin typeface="Candara" panose="020E0502030303020204" pitchFamily="34" charset="0"/>
            </a:rPr>
            <a:t>Al nombre del poseedor, se añade un apóstrofe y una “</a:t>
          </a:r>
          <a:r>
            <a:rPr lang="es-CO" sz="3000" b="1" dirty="0">
              <a:latin typeface="Candara" panose="020E0502030303020204" pitchFamily="34" charset="0"/>
            </a:rPr>
            <a:t>s”</a:t>
          </a:r>
          <a:r>
            <a:rPr lang="es-CO" sz="3000" dirty="0">
              <a:latin typeface="Candara" panose="020E0502030303020204" pitchFamily="34" charset="0"/>
            </a:rPr>
            <a:t> (</a:t>
          </a:r>
          <a:r>
            <a:rPr lang="es-CO" sz="3000" b="1" dirty="0">
              <a:latin typeface="Candara" panose="020E0502030303020204" pitchFamily="34" charset="0"/>
            </a:rPr>
            <a:t>'s</a:t>
          </a:r>
          <a:r>
            <a:rPr lang="es-CO" sz="3000" dirty="0">
              <a:latin typeface="Candara" panose="020E0502030303020204" pitchFamily="34" charset="0"/>
            </a:rPr>
            <a:t>) y luego se escribe o enuncia la cosa poseída.</a:t>
          </a:r>
          <a:endParaRPr lang="es-CO" sz="3000" dirty="0"/>
        </a:p>
      </dgm:t>
    </dgm:pt>
    <dgm:pt modelId="{1CA82CE7-E8F0-409A-B839-A6B44597BEA8}" type="parTrans" cxnId="{86CBE873-9595-4D40-8E26-71EE4D4D7A12}">
      <dgm:prSet/>
      <dgm:spPr/>
      <dgm:t>
        <a:bodyPr/>
        <a:lstStyle/>
        <a:p>
          <a:endParaRPr lang="es-CO" sz="3000"/>
        </a:p>
      </dgm:t>
    </dgm:pt>
    <dgm:pt modelId="{1780532F-C027-450D-BC55-48A4FC4FCC6B}" type="sibTrans" cxnId="{86CBE873-9595-4D40-8E26-71EE4D4D7A12}">
      <dgm:prSet/>
      <dgm:spPr/>
      <dgm:t>
        <a:bodyPr/>
        <a:lstStyle/>
        <a:p>
          <a:endParaRPr lang="es-CO" sz="3000"/>
        </a:p>
      </dgm:t>
    </dgm:pt>
    <dgm:pt modelId="{2EB30637-6C57-4F9C-8F03-2CCE6B94A842}" type="pres">
      <dgm:prSet presAssocID="{8E96DDB5-9311-4211-A365-98DEBF2BBF20}" presName="linear" presStyleCnt="0">
        <dgm:presLayoutVars>
          <dgm:animLvl val="lvl"/>
          <dgm:resizeHandles val="exact"/>
        </dgm:presLayoutVars>
      </dgm:prSet>
      <dgm:spPr/>
      <dgm:t>
        <a:bodyPr/>
        <a:lstStyle/>
        <a:p>
          <a:endParaRPr lang="es-CO"/>
        </a:p>
      </dgm:t>
    </dgm:pt>
    <dgm:pt modelId="{C74CFB93-C762-48F2-99D5-5D37E168FE59}" type="pres">
      <dgm:prSet presAssocID="{0E9A978B-1605-418B-9694-BB42C9F25A96}" presName="parentText" presStyleLbl="node1" presStyleIdx="0" presStyleCnt="2" custLinFactNeighborX="-140" custLinFactNeighborY="-14601">
        <dgm:presLayoutVars>
          <dgm:chMax val="0"/>
          <dgm:bulletEnabled val="1"/>
        </dgm:presLayoutVars>
      </dgm:prSet>
      <dgm:spPr/>
      <dgm:t>
        <a:bodyPr/>
        <a:lstStyle/>
        <a:p>
          <a:endParaRPr lang="es-CO"/>
        </a:p>
      </dgm:t>
    </dgm:pt>
    <dgm:pt modelId="{AD95A57D-734A-4DCD-AF2C-20CC0792E3DB}" type="pres">
      <dgm:prSet presAssocID="{0E9A978B-1605-418B-9694-BB42C9F25A96}" presName="childText" presStyleLbl="revTx" presStyleIdx="0" presStyleCnt="1">
        <dgm:presLayoutVars>
          <dgm:bulletEnabled val="1"/>
        </dgm:presLayoutVars>
      </dgm:prSet>
      <dgm:spPr/>
      <dgm:t>
        <a:bodyPr/>
        <a:lstStyle/>
        <a:p>
          <a:endParaRPr lang="es-CO"/>
        </a:p>
      </dgm:t>
    </dgm:pt>
    <dgm:pt modelId="{792EC747-6315-4446-B726-622094C6385E}" type="pres">
      <dgm:prSet presAssocID="{56EE12B2-7B14-4D8F-8563-EAD5B529B4F1}" presName="parentText" presStyleLbl="node1" presStyleIdx="1" presStyleCnt="2">
        <dgm:presLayoutVars>
          <dgm:chMax val="0"/>
          <dgm:bulletEnabled val="1"/>
        </dgm:presLayoutVars>
      </dgm:prSet>
      <dgm:spPr/>
      <dgm:t>
        <a:bodyPr/>
        <a:lstStyle/>
        <a:p>
          <a:endParaRPr lang="es-CO"/>
        </a:p>
      </dgm:t>
    </dgm:pt>
  </dgm:ptLst>
  <dgm:cxnLst>
    <dgm:cxn modelId="{CFD29C49-7497-49D0-9750-AD94BAFBA6AF}" srcId="{8E96DDB5-9311-4211-A365-98DEBF2BBF20}" destId="{0E9A978B-1605-418B-9694-BB42C9F25A96}" srcOrd="0" destOrd="0" parTransId="{03A63EA3-E088-49E3-A7AF-114ACAB66B79}" sibTransId="{F2FC90C2-77F8-49EE-92EA-574E81FF3B82}"/>
    <dgm:cxn modelId="{147CC9E7-5DDB-4D70-9D96-948A0BF40EAE}" type="presOf" srcId="{0E9A978B-1605-418B-9694-BB42C9F25A96}" destId="{C74CFB93-C762-48F2-99D5-5D37E168FE59}" srcOrd="0" destOrd="0" presId="urn:microsoft.com/office/officeart/2005/8/layout/vList2"/>
    <dgm:cxn modelId="{86CBE873-9595-4D40-8E26-71EE4D4D7A12}" srcId="{8E96DDB5-9311-4211-A365-98DEBF2BBF20}" destId="{56EE12B2-7B14-4D8F-8563-EAD5B529B4F1}" srcOrd="1" destOrd="0" parTransId="{1CA82CE7-E8F0-409A-B839-A6B44597BEA8}" sibTransId="{1780532F-C027-450D-BC55-48A4FC4FCC6B}"/>
    <dgm:cxn modelId="{3FDDDB3A-0C69-440F-9812-5C7555D00A71}" type="presOf" srcId="{56EE12B2-7B14-4D8F-8563-EAD5B529B4F1}" destId="{792EC747-6315-4446-B726-622094C6385E}" srcOrd="0" destOrd="0" presId="urn:microsoft.com/office/officeart/2005/8/layout/vList2"/>
    <dgm:cxn modelId="{1CFF9DE0-DAFF-4722-ABA9-D9703E2B8F49}" type="presOf" srcId="{F669545F-D5AA-40D6-AF8A-AF8D43DC2E0D}" destId="{AD95A57D-734A-4DCD-AF2C-20CC0792E3DB}" srcOrd="0" destOrd="0" presId="urn:microsoft.com/office/officeart/2005/8/layout/vList2"/>
    <dgm:cxn modelId="{BEE31BDB-881A-4569-A272-7BE473DE3D4F}" type="presOf" srcId="{8E96DDB5-9311-4211-A365-98DEBF2BBF20}" destId="{2EB30637-6C57-4F9C-8F03-2CCE6B94A842}" srcOrd="0" destOrd="0" presId="urn:microsoft.com/office/officeart/2005/8/layout/vList2"/>
    <dgm:cxn modelId="{03A3AECE-76E2-44B5-9B0E-0E8FE12B4DCD}" srcId="{0E9A978B-1605-418B-9694-BB42C9F25A96}" destId="{F669545F-D5AA-40D6-AF8A-AF8D43DC2E0D}" srcOrd="0" destOrd="0" parTransId="{29B81BAC-D7A1-4766-B39C-2DF9A4F2A33C}" sibTransId="{75962AC4-E9AE-4AA6-A46E-4DD0DE3D9605}"/>
    <dgm:cxn modelId="{93BA27AC-559F-4944-871C-71AF2A232EB3}" type="presParOf" srcId="{2EB30637-6C57-4F9C-8F03-2CCE6B94A842}" destId="{C74CFB93-C762-48F2-99D5-5D37E168FE59}" srcOrd="0" destOrd="0" presId="urn:microsoft.com/office/officeart/2005/8/layout/vList2"/>
    <dgm:cxn modelId="{EF6D8580-D6D5-41F1-9312-4DD8CC2D7AEE}" type="presParOf" srcId="{2EB30637-6C57-4F9C-8F03-2CCE6B94A842}" destId="{AD95A57D-734A-4DCD-AF2C-20CC0792E3DB}" srcOrd="1" destOrd="0" presId="urn:microsoft.com/office/officeart/2005/8/layout/vList2"/>
    <dgm:cxn modelId="{7B7D2953-3EA1-4664-BF8B-1DC19268F5B0}" type="presParOf" srcId="{2EB30637-6C57-4F9C-8F03-2CCE6B94A842}" destId="{792EC747-6315-4446-B726-622094C6385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F6324C-40CC-467D-9901-647C812623E5}" type="doc">
      <dgm:prSet loTypeId="urn:microsoft.com/office/officeart/2005/8/layout/list1" loCatId="list" qsTypeId="urn:microsoft.com/office/officeart/2005/8/quickstyle/simple1" qsCatId="simple" csTypeId="urn:microsoft.com/office/officeart/2005/8/colors/accent5_5" csCatId="accent5" phldr="1"/>
      <dgm:spPr/>
      <dgm:t>
        <a:bodyPr/>
        <a:lstStyle/>
        <a:p>
          <a:endParaRPr lang="es-CO"/>
        </a:p>
      </dgm:t>
    </dgm:pt>
    <dgm:pt modelId="{E3003371-E191-4F64-A605-94E8094AA70F}">
      <dgm:prSet phldrT="[Texto]" custT="1"/>
      <dgm:spPr/>
      <dgm:t>
        <a:bodyPr/>
        <a:lstStyle/>
        <a:p>
          <a:r>
            <a:rPr lang="es-CO" sz="2800" b="1" i="1" dirty="0">
              <a:latin typeface="Candara" panose="020E0502030303020204" pitchFamily="34" charset="0"/>
            </a:rPr>
            <a:t>Aunque el posesivo sajón es muy usual para indicar relación de pertenencia con personas, también se emplea con nombres de animales, nombres de países, ciertas expresiones de tiempo, espacio, distancia, peso, etc.</a:t>
          </a:r>
          <a:endParaRPr lang="es-CO" sz="2800" b="1" dirty="0"/>
        </a:p>
      </dgm:t>
    </dgm:pt>
    <dgm:pt modelId="{3E2FE626-E52C-444D-BA89-CE5E96D62165}" type="parTrans" cxnId="{776CE16F-8A87-43D4-8F0C-C85EF87F087F}">
      <dgm:prSet/>
      <dgm:spPr/>
      <dgm:t>
        <a:bodyPr/>
        <a:lstStyle/>
        <a:p>
          <a:endParaRPr lang="es-CO"/>
        </a:p>
      </dgm:t>
    </dgm:pt>
    <dgm:pt modelId="{58EE72DE-DFA3-442A-A57A-A9869B570CCB}" type="sibTrans" cxnId="{776CE16F-8A87-43D4-8F0C-C85EF87F087F}">
      <dgm:prSet/>
      <dgm:spPr/>
      <dgm:t>
        <a:bodyPr/>
        <a:lstStyle/>
        <a:p>
          <a:endParaRPr lang="es-CO"/>
        </a:p>
      </dgm:t>
    </dgm:pt>
    <dgm:pt modelId="{105A13A5-52B3-4D29-B9BF-EA64BEB89B80}" type="pres">
      <dgm:prSet presAssocID="{99F6324C-40CC-467D-9901-647C812623E5}" presName="linear" presStyleCnt="0">
        <dgm:presLayoutVars>
          <dgm:dir/>
          <dgm:animLvl val="lvl"/>
          <dgm:resizeHandles val="exact"/>
        </dgm:presLayoutVars>
      </dgm:prSet>
      <dgm:spPr/>
      <dgm:t>
        <a:bodyPr/>
        <a:lstStyle/>
        <a:p>
          <a:endParaRPr lang="es-CO"/>
        </a:p>
      </dgm:t>
    </dgm:pt>
    <dgm:pt modelId="{332F99BA-747C-41F8-A704-D9DD9B2F1330}" type="pres">
      <dgm:prSet presAssocID="{E3003371-E191-4F64-A605-94E8094AA70F}" presName="parentLin" presStyleCnt="0"/>
      <dgm:spPr/>
    </dgm:pt>
    <dgm:pt modelId="{7C84ED3C-EFD6-410D-8B1F-7887A3082DBC}" type="pres">
      <dgm:prSet presAssocID="{E3003371-E191-4F64-A605-94E8094AA70F}" presName="parentLeftMargin" presStyleLbl="node1" presStyleIdx="0" presStyleCnt="1"/>
      <dgm:spPr/>
      <dgm:t>
        <a:bodyPr/>
        <a:lstStyle/>
        <a:p>
          <a:endParaRPr lang="es-CO"/>
        </a:p>
      </dgm:t>
    </dgm:pt>
    <dgm:pt modelId="{8DE79B6B-FE4B-4623-AD5D-9213B6FA055A}" type="pres">
      <dgm:prSet presAssocID="{E3003371-E191-4F64-A605-94E8094AA70F}" presName="parentText" presStyleLbl="node1" presStyleIdx="0" presStyleCnt="1" custScaleX="118532" custScaleY="933770">
        <dgm:presLayoutVars>
          <dgm:chMax val="0"/>
          <dgm:bulletEnabled val="1"/>
        </dgm:presLayoutVars>
      </dgm:prSet>
      <dgm:spPr/>
      <dgm:t>
        <a:bodyPr/>
        <a:lstStyle/>
        <a:p>
          <a:endParaRPr lang="es-CO"/>
        </a:p>
      </dgm:t>
    </dgm:pt>
    <dgm:pt modelId="{30D26EA3-1E9A-4BCD-BD35-E48DE21499B7}" type="pres">
      <dgm:prSet presAssocID="{E3003371-E191-4F64-A605-94E8094AA70F}" presName="negativeSpace" presStyleCnt="0"/>
      <dgm:spPr/>
    </dgm:pt>
    <dgm:pt modelId="{F95C1059-0419-4EB1-A9A0-4B3DEE3C2754}" type="pres">
      <dgm:prSet presAssocID="{E3003371-E191-4F64-A605-94E8094AA70F}" presName="childText" presStyleLbl="conFgAcc1" presStyleIdx="0" presStyleCnt="1">
        <dgm:presLayoutVars>
          <dgm:bulletEnabled val="1"/>
        </dgm:presLayoutVars>
      </dgm:prSet>
      <dgm:spPr/>
    </dgm:pt>
  </dgm:ptLst>
  <dgm:cxnLst>
    <dgm:cxn modelId="{6DC77116-1036-45E2-8139-CA26C2D36A34}" type="presOf" srcId="{99F6324C-40CC-467D-9901-647C812623E5}" destId="{105A13A5-52B3-4D29-B9BF-EA64BEB89B80}" srcOrd="0" destOrd="0" presId="urn:microsoft.com/office/officeart/2005/8/layout/list1"/>
    <dgm:cxn modelId="{776CE16F-8A87-43D4-8F0C-C85EF87F087F}" srcId="{99F6324C-40CC-467D-9901-647C812623E5}" destId="{E3003371-E191-4F64-A605-94E8094AA70F}" srcOrd="0" destOrd="0" parTransId="{3E2FE626-E52C-444D-BA89-CE5E96D62165}" sibTransId="{58EE72DE-DFA3-442A-A57A-A9869B570CCB}"/>
    <dgm:cxn modelId="{BB4BBD5E-CC83-425E-9A25-2E884AB32183}" type="presOf" srcId="{E3003371-E191-4F64-A605-94E8094AA70F}" destId="{8DE79B6B-FE4B-4623-AD5D-9213B6FA055A}" srcOrd="1" destOrd="0" presId="urn:microsoft.com/office/officeart/2005/8/layout/list1"/>
    <dgm:cxn modelId="{AAE0AC4F-7FD2-4AC5-8078-0E869AB86154}" type="presOf" srcId="{E3003371-E191-4F64-A605-94E8094AA70F}" destId="{7C84ED3C-EFD6-410D-8B1F-7887A3082DBC}" srcOrd="0" destOrd="0" presId="urn:microsoft.com/office/officeart/2005/8/layout/list1"/>
    <dgm:cxn modelId="{4420C402-8E50-46CA-B9DD-4362AE046555}" type="presParOf" srcId="{105A13A5-52B3-4D29-B9BF-EA64BEB89B80}" destId="{332F99BA-747C-41F8-A704-D9DD9B2F1330}" srcOrd="0" destOrd="0" presId="urn:microsoft.com/office/officeart/2005/8/layout/list1"/>
    <dgm:cxn modelId="{6BD6FC06-2E23-48E5-A956-05E31D496177}" type="presParOf" srcId="{332F99BA-747C-41F8-A704-D9DD9B2F1330}" destId="{7C84ED3C-EFD6-410D-8B1F-7887A3082DBC}" srcOrd="0" destOrd="0" presId="urn:microsoft.com/office/officeart/2005/8/layout/list1"/>
    <dgm:cxn modelId="{444CBDAB-8D07-40D2-B9CD-05A2F8AECA6D}" type="presParOf" srcId="{332F99BA-747C-41F8-A704-D9DD9B2F1330}" destId="{8DE79B6B-FE4B-4623-AD5D-9213B6FA055A}" srcOrd="1" destOrd="0" presId="urn:microsoft.com/office/officeart/2005/8/layout/list1"/>
    <dgm:cxn modelId="{B6953D74-2B36-4F15-A93E-620084D7AF15}" type="presParOf" srcId="{105A13A5-52B3-4D29-B9BF-EA64BEB89B80}" destId="{30D26EA3-1E9A-4BCD-BD35-E48DE21499B7}" srcOrd="1" destOrd="0" presId="urn:microsoft.com/office/officeart/2005/8/layout/list1"/>
    <dgm:cxn modelId="{65BBDEA4-337E-4112-B95B-A9C7426B9873}" type="presParOf" srcId="{105A13A5-52B3-4D29-B9BF-EA64BEB89B80}" destId="{F95C1059-0419-4EB1-A9A0-4B3DEE3C275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74BC0-87B1-4589-ABEC-20D040FCB413}">
      <dsp:nvSpPr>
        <dsp:cNvPr id="0" name=""/>
        <dsp:cNvSpPr/>
      </dsp:nvSpPr>
      <dsp:spPr>
        <a:xfrm>
          <a:off x="3253669" y="518"/>
          <a:ext cx="3943386" cy="101088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CO" sz="3200" b="1" kern="1200" dirty="0">
              <a:solidFill>
                <a:srgbClr val="002060"/>
              </a:solidFill>
              <a:effectLst>
                <a:outerShdw blurRad="38100" dist="38100" dir="2700000" algn="tl">
                  <a:srgbClr val="000000">
                    <a:alpha val="43137"/>
                  </a:srgbClr>
                </a:outerShdw>
              </a:effectLst>
              <a:latin typeface="Candara" panose="020E0502030303020204" pitchFamily="34" charset="0"/>
            </a:rPr>
            <a:t>ADJETIVOS DEMOSTRATIVOS</a:t>
          </a:r>
        </a:p>
      </dsp:txBody>
      <dsp:txXfrm>
        <a:off x="3283277" y="30126"/>
        <a:ext cx="3884170" cy="951666"/>
      </dsp:txXfrm>
    </dsp:sp>
    <dsp:sp modelId="{5AC58810-0ADB-4464-916D-82A3177FD034}">
      <dsp:nvSpPr>
        <dsp:cNvPr id="0" name=""/>
        <dsp:cNvSpPr/>
      </dsp:nvSpPr>
      <dsp:spPr>
        <a:xfrm>
          <a:off x="5179642" y="1011400"/>
          <a:ext cx="91440" cy="338523"/>
        </a:xfrm>
        <a:custGeom>
          <a:avLst/>
          <a:gdLst/>
          <a:ahLst/>
          <a:cxnLst/>
          <a:rect l="0" t="0" r="0" b="0"/>
          <a:pathLst>
            <a:path>
              <a:moveTo>
                <a:pt x="45720" y="0"/>
              </a:moveTo>
              <a:lnTo>
                <a:pt x="45720" y="33852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F5BAB2-3F22-4000-AFB6-5220EB6A4AE7}">
      <dsp:nvSpPr>
        <dsp:cNvPr id="0" name=""/>
        <dsp:cNvSpPr/>
      </dsp:nvSpPr>
      <dsp:spPr>
        <a:xfrm>
          <a:off x="1827035" y="1349924"/>
          <a:ext cx="6796654" cy="161476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CO" sz="2400" kern="1200" dirty="0">
              <a:latin typeface="Candara" panose="020E0502030303020204" pitchFamily="34" charset="0"/>
            </a:rPr>
            <a:t>Acompañan al sustantivo .</a:t>
          </a:r>
        </a:p>
        <a:p>
          <a:pPr lvl="0" algn="ctr" defTabSz="1066800">
            <a:lnSpc>
              <a:spcPct val="90000"/>
            </a:lnSpc>
            <a:spcBef>
              <a:spcPct val="0"/>
            </a:spcBef>
            <a:spcAft>
              <a:spcPct val="35000"/>
            </a:spcAft>
          </a:pPr>
          <a:r>
            <a:rPr lang="es-CO" sz="2400" kern="1200" dirty="0">
              <a:latin typeface="Candara" panose="020E0502030303020204" pitchFamily="34" charset="0"/>
            </a:rPr>
            <a:t> Lo modifican porque indican en qué posición de lejanía o cercanía están con respecto   a un punto. </a:t>
          </a:r>
        </a:p>
      </dsp:txBody>
      <dsp:txXfrm>
        <a:off x="1874330" y="1397219"/>
        <a:ext cx="6702064" cy="1520173"/>
      </dsp:txXfrm>
    </dsp:sp>
    <dsp:sp modelId="{6634D64E-21D6-45A7-9BCC-D425A74372D4}">
      <dsp:nvSpPr>
        <dsp:cNvPr id="0" name=""/>
        <dsp:cNvSpPr/>
      </dsp:nvSpPr>
      <dsp:spPr>
        <a:xfrm>
          <a:off x="5179642" y="2964687"/>
          <a:ext cx="91440" cy="432853"/>
        </a:xfrm>
        <a:custGeom>
          <a:avLst/>
          <a:gdLst/>
          <a:ahLst/>
          <a:cxnLst/>
          <a:rect l="0" t="0" r="0" b="0"/>
          <a:pathLst>
            <a:path>
              <a:moveTo>
                <a:pt x="45720" y="0"/>
              </a:moveTo>
              <a:lnTo>
                <a:pt x="45720" y="43285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D03A98-175E-41F8-9DAB-C9A486302B19}">
      <dsp:nvSpPr>
        <dsp:cNvPr id="0" name=""/>
        <dsp:cNvSpPr/>
      </dsp:nvSpPr>
      <dsp:spPr>
        <a:xfrm>
          <a:off x="2627191" y="3397541"/>
          <a:ext cx="5196341" cy="186411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50000"/>
            </a:lnSpc>
            <a:spcBef>
              <a:spcPct val="0"/>
            </a:spcBef>
            <a:spcAft>
              <a:spcPct val="35000"/>
            </a:spcAft>
          </a:pPr>
          <a:r>
            <a:rPr lang="es-AR" sz="2400" b="1" kern="1200" dirty="0">
              <a:latin typeface="Candara" panose="020E0502030303020204" pitchFamily="34" charset="0"/>
            </a:rPr>
            <a:t>THIS</a:t>
          </a:r>
          <a:r>
            <a:rPr lang="es-AR" sz="2400" kern="1200" dirty="0">
              <a:latin typeface="Candara" panose="020E0502030303020204" pitchFamily="34" charset="0"/>
            </a:rPr>
            <a:t> (este, esta)  </a:t>
          </a:r>
        </a:p>
        <a:p>
          <a:pPr lvl="0" algn="ctr" defTabSz="1066800">
            <a:lnSpc>
              <a:spcPct val="50000"/>
            </a:lnSpc>
            <a:spcBef>
              <a:spcPct val="0"/>
            </a:spcBef>
            <a:spcAft>
              <a:spcPct val="35000"/>
            </a:spcAft>
          </a:pPr>
          <a:r>
            <a:rPr lang="es-AR" sz="2400" b="1" kern="1200" dirty="0">
              <a:latin typeface="Candara" panose="020E0502030303020204" pitchFamily="34" charset="0"/>
            </a:rPr>
            <a:t>THESE</a:t>
          </a:r>
          <a:r>
            <a:rPr lang="es-AR" sz="2400" kern="1200" dirty="0">
              <a:latin typeface="Candara" panose="020E0502030303020204" pitchFamily="34" charset="0"/>
            </a:rPr>
            <a:t>( estos, estas)</a:t>
          </a:r>
        </a:p>
        <a:p>
          <a:pPr lvl="0" algn="ctr" defTabSz="1066800">
            <a:lnSpc>
              <a:spcPct val="50000"/>
            </a:lnSpc>
            <a:spcBef>
              <a:spcPct val="0"/>
            </a:spcBef>
            <a:spcAft>
              <a:spcPct val="35000"/>
            </a:spcAft>
          </a:pPr>
          <a:r>
            <a:rPr lang="es-AR" sz="2400" kern="1200" dirty="0">
              <a:latin typeface="Candara" panose="020E0502030303020204" pitchFamily="34" charset="0"/>
            </a:rPr>
            <a:t>  </a:t>
          </a:r>
          <a:r>
            <a:rPr lang="es-AR" sz="2400" b="1" kern="1200" dirty="0">
              <a:latin typeface="Candara" panose="020E0502030303020204" pitchFamily="34" charset="0"/>
            </a:rPr>
            <a:t>THAT</a:t>
          </a:r>
          <a:r>
            <a:rPr lang="es-AR" sz="2400" kern="1200" dirty="0">
              <a:latin typeface="Candara" panose="020E0502030303020204" pitchFamily="34" charset="0"/>
            </a:rPr>
            <a:t> (esa, ese, aquel, aquella)</a:t>
          </a:r>
        </a:p>
        <a:p>
          <a:pPr lvl="0" algn="ctr" defTabSz="1066800">
            <a:lnSpc>
              <a:spcPct val="50000"/>
            </a:lnSpc>
            <a:spcBef>
              <a:spcPct val="0"/>
            </a:spcBef>
            <a:spcAft>
              <a:spcPct val="35000"/>
            </a:spcAft>
          </a:pPr>
          <a:r>
            <a:rPr lang="es-AR" sz="2400" b="1" kern="1200" dirty="0">
              <a:latin typeface="Candara" panose="020E0502030303020204" pitchFamily="34" charset="0"/>
            </a:rPr>
            <a:t>THOSE</a:t>
          </a:r>
          <a:r>
            <a:rPr lang="es-AR" sz="2400" kern="1200" dirty="0">
              <a:latin typeface="Candara" panose="020E0502030303020204" pitchFamily="34" charset="0"/>
            </a:rPr>
            <a:t>  (aquellos, aquellas, esas, esos)</a:t>
          </a:r>
        </a:p>
      </dsp:txBody>
      <dsp:txXfrm>
        <a:off x="2681789" y="3452139"/>
        <a:ext cx="5087145" cy="1754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D18CC-F7F2-45D5-8274-2B80F45E59BF}">
      <dsp:nvSpPr>
        <dsp:cNvPr id="0" name=""/>
        <dsp:cNvSpPr/>
      </dsp:nvSpPr>
      <dsp:spPr>
        <a:xfrm>
          <a:off x="1904323" y="532168"/>
          <a:ext cx="4793437" cy="82827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CO" sz="2800" b="0" kern="1200" dirty="0"/>
            <a:t>CUANDO ESTÁ CERCA</a:t>
          </a:r>
        </a:p>
      </dsp:txBody>
      <dsp:txXfrm>
        <a:off x="1928582" y="556427"/>
        <a:ext cx="4744919" cy="779758"/>
      </dsp:txXfrm>
    </dsp:sp>
    <dsp:sp modelId="{7D0B3A67-670E-433C-B63C-6B1207A9C28F}">
      <dsp:nvSpPr>
        <dsp:cNvPr id="0" name=""/>
        <dsp:cNvSpPr/>
      </dsp:nvSpPr>
      <dsp:spPr>
        <a:xfrm>
          <a:off x="2508579" y="1360444"/>
          <a:ext cx="1792462" cy="715248"/>
        </a:xfrm>
        <a:custGeom>
          <a:avLst/>
          <a:gdLst/>
          <a:ahLst/>
          <a:cxnLst/>
          <a:rect l="0" t="0" r="0" b="0"/>
          <a:pathLst>
            <a:path>
              <a:moveTo>
                <a:pt x="1792462" y="0"/>
              </a:moveTo>
              <a:lnTo>
                <a:pt x="1792462" y="357624"/>
              </a:lnTo>
              <a:lnTo>
                <a:pt x="0" y="357624"/>
              </a:lnTo>
              <a:lnTo>
                <a:pt x="0" y="715248"/>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293FC1-02C8-487E-8FC9-FB7B3B162181}">
      <dsp:nvSpPr>
        <dsp:cNvPr id="0" name=""/>
        <dsp:cNvSpPr/>
      </dsp:nvSpPr>
      <dsp:spPr>
        <a:xfrm>
          <a:off x="1725395" y="2075693"/>
          <a:ext cx="1566368" cy="66620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CO" sz="2400" b="1" kern="1200">
              <a:solidFill>
                <a:schemeClr val="accent3">
                  <a:lumMod val="50000"/>
                </a:schemeClr>
              </a:solidFill>
            </a:rPr>
            <a:t>this</a:t>
          </a:r>
        </a:p>
      </dsp:txBody>
      <dsp:txXfrm>
        <a:off x="1744907" y="2095205"/>
        <a:ext cx="1527344" cy="627176"/>
      </dsp:txXfrm>
    </dsp:sp>
    <dsp:sp modelId="{4480B7DF-5D6D-4E97-BB74-48927BC50035}">
      <dsp:nvSpPr>
        <dsp:cNvPr id="0" name=""/>
        <dsp:cNvSpPr/>
      </dsp:nvSpPr>
      <dsp:spPr>
        <a:xfrm>
          <a:off x="2462859" y="2741894"/>
          <a:ext cx="91440" cy="715248"/>
        </a:xfrm>
        <a:custGeom>
          <a:avLst/>
          <a:gdLst/>
          <a:ahLst/>
          <a:cxnLst/>
          <a:rect l="0" t="0" r="0" b="0"/>
          <a:pathLst>
            <a:path>
              <a:moveTo>
                <a:pt x="45720" y="0"/>
              </a:moveTo>
              <a:lnTo>
                <a:pt x="45720" y="715248"/>
              </a:lnTo>
            </a:path>
          </a:pathLst>
        </a:custGeom>
        <a:noFill/>
        <a:ln w="127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1F2EE0-3012-4BD6-9437-BBC3C7C83E55}">
      <dsp:nvSpPr>
        <dsp:cNvPr id="0" name=""/>
        <dsp:cNvSpPr/>
      </dsp:nvSpPr>
      <dsp:spPr>
        <a:xfrm>
          <a:off x="1118444" y="3457142"/>
          <a:ext cx="2780270" cy="55299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CO" sz="2800" kern="1200" dirty="0"/>
            <a:t>Este - esta</a:t>
          </a:r>
        </a:p>
      </dsp:txBody>
      <dsp:txXfrm>
        <a:off x="1134641" y="3473339"/>
        <a:ext cx="2747876" cy="520600"/>
      </dsp:txXfrm>
    </dsp:sp>
    <dsp:sp modelId="{A61D13F8-2ECC-4D08-BF24-09EC2036947B}">
      <dsp:nvSpPr>
        <dsp:cNvPr id="0" name=""/>
        <dsp:cNvSpPr/>
      </dsp:nvSpPr>
      <dsp:spPr>
        <a:xfrm>
          <a:off x="4301042" y="1360444"/>
          <a:ext cx="1792462" cy="715248"/>
        </a:xfrm>
        <a:custGeom>
          <a:avLst/>
          <a:gdLst/>
          <a:ahLst/>
          <a:cxnLst/>
          <a:rect l="0" t="0" r="0" b="0"/>
          <a:pathLst>
            <a:path>
              <a:moveTo>
                <a:pt x="0" y="0"/>
              </a:moveTo>
              <a:lnTo>
                <a:pt x="0" y="357624"/>
              </a:lnTo>
              <a:lnTo>
                <a:pt x="1792462" y="357624"/>
              </a:lnTo>
              <a:lnTo>
                <a:pt x="1792462" y="715248"/>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24AE26-1AE2-4889-888C-51251B796F2D}">
      <dsp:nvSpPr>
        <dsp:cNvPr id="0" name=""/>
        <dsp:cNvSpPr/>
      </dsp:nvSpPr>
      <dsp:spPr>
        <a:xfrm>
          <a:off x="5310321" y="2075693"/>
          <a:ext cx="1566368" cy="66620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CO" sz="2400" b="1" kern="1200" dirty="0" err="1">
              <a:solidFill>
                <a:schemeClr val="accent3">
                  <a:lumMod val="50000"/>
                </a:schemeClr>
              </a:solidFill>
            </a:rPr>
            <a:t>these</a:t>
          </a:r>
          <a:endParaRPr lang="es-CO" sz="2400" b="1" kern="1200" dirty="0">
            <a:solidFill>
              <a:schemeClr val="accent3">
                <a:lumMod val="50000"/>
              </a:schemeClr>
            </a:solidFill>
          </a:endParaRPr>
        </a:p>
      </dsp:txBody>
      <dsp:txXfrm>
        <a:off x="5329833" y="2095205"/>
        <a:ext cx="1527344" cy="627176"/>
      </dsp:txXfrm>
    </dsp:sp>
    <dsp:sp modelId="{080E7706-3725-488A-9692-7AC763FFFB28}">
      <dsp:nvSpPr>
        <dsp:cNvPr id="0" name=""/>
        <dsp:cNvSpPr/>
      </dsp:nvSpPr>
      <dsp:spPr>
        <a:xfrm>
          <a:off x="6047785" y="2741894"/>
          <a:ext cx="91440" cy="715248"/>
        </a:xfrm>
        <a:custGeom>
          <a:avLst/>
          <a:gdLst/>
          <a:ahLst/>
          <a:cxnLst/>
          <a:rect l="0" t="0" r="0" b="0"/>
          <a:pathLst>
            <a:path>
              <a:moveTo>
                <a:pt x="45720" y="0"/>
              </a:moveTo>
              <a:lnTo>
                <a:pt x="45720" y="715248"/>
              </a:lnTo>
            </a:path>
          </a:pathLst>
        </a:custGeom>
        <a:noFill/>
        <a:ln w="127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AEE0BC-E8C4-4842-AE66-455FA3986E43}">
      <dsp:nvSpPr>
        <dsp:cNvPr id="0" name=""/>
        <dsp:cNvSpPr/>
      </dsp:nvSpPr>
      <dsp:spPr>
        <a:xfrm>
          <a:off x="4703370" y="3457142"/>
          <a:ext cx="2780270" cy="55299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CO" sz="2800" kern="1200"/>
            <a:t>Estos- estas</a:t>
          </a:r>
        </a:p>
      </dsp:txBody>
      <dsp:txXfrm>
        <a:off x="4719567" y="3473339"/>
        <a:ext cx="2747876" cy="520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78F50-5150-4195-ABC2-F25D5E638E16}">
      <dsp:nvSpPr>
        <dsp:cNvPr id="0" name=""/>
        <dsp:cNvSpPr/>
      </dsp:nvSpPr>
      <dsp:spPr>
        <a:xfrm>
          <a:off x="1848804" y="390366"/>
          <a:ext cx="3846825" cy="47791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CO" sz="2400" b="1" kern="1200" dirty="0"/>
            <a:t>CUANDO ESTÁ LEJOS</a:t>
          </a:r>
        </a:p>
      </dsp:txBody>
      <dsp:txXfrm>
        <a:off x="1862802" y="404364"/>
        <a:ext cx="3818829" cy="449923"/>
      </dsp:txXfrm>
    </dsp:sp>
    <dsp:sp modelId="{D4014EBC-7E8F-4A32-8F7F-348D6553F64E}">
      <dsp:nvSpPr>
        <dsp:cNvPr id="0" name=""/>
        <dsp:cNvSpPr/>
      </dsp:nvSpPr>
      <dsp:spPr>
        <a:xfrm>
          <a:off x="1712548" y="868285"/>
          <a:ext cx="2059669" cy="626738"/>
        </a:xfrm>
        <a:custGeom>
          <a:avLst/>
          <a:gdLst/>
          <a:ahLst/>
          <a:cxnLst/>
          <a:rect l="0" t="0" r="0" b="0"/>
          <a:pathLst>
            <a:path>
              <a:moveTo>
                <a:pt x="2059669" y="0"/>
              </a:moveTo>
              <a:lnTo>
                <a:pt x="2059669" y="313369"/>
              </a:lnTo>
              <a:lnTo>
                <a:pt x="0" y="313369"/>
              </a:lnTo>
              <a:lnTo>
                <a:pt x="0" y="62673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441FF1-F21D-438C-827F-B88A3762E01E}">
      <dsp:nvSpPr>
        <dsp:cNvPr id="0" name=""/>
        <dsp:cNvSpPr/>
      </dsp:nvSpPr>
      <dsp:spPr>
        <a:xfrm>
          <a:off x="852244" y="1495023"/>
          <a:ext cx="1720607" cy="50439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CO" sz="3600" kern="1200"/>
            <a:t>that</a:t>
          </a:r>
        </a:p>
      </dsp:txBody>
      <dsp:txXfrm>
        <a:off x="867017" y="1509796"/>
        <a:ext cx="1691061" cy="474852"/>
      </dsp:txXfrm>
    </dsp:sp>
    <dsp:sp modelId="{0970B5F8-E0E0-4CC3-8DE7-84AE0E08ABB6}">
      <dsp:nvSpPr>
        <dsp:cNvPr id="0" name=""/>
        <dsp:cNvSpPr/>
      </dsp:nvSpPr>
      <dsp:spPr>
        <a:xfrm>
          <a:off x="1666828" y="1999422"/>
          <a:ext cx="91440" cy="626738"/>
        </a:xfrm>
        <a:custGeom>
          <a:avLst/>
          <a:gdLst/>
          <a:ahLst/>
          <a:cxnLst/>
          <a:rect l="0" t="0" r="0" b="0"/>
          <a:pathLst>
            <a:path>
              <a:moveTo>
                <a:pt x="45720" y="0"/>
              </a:moveTo>
              <a:lnTo>
                <a:pt x="45720" y="626738"/>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B933CE-75C3-4EA8-A994-FB8E99D161EB}">
      <dsp:nvSpPr>
        <dsp:cNvPr id="0" name=""/>
        <dsp:cNvSpPr/>
      </dsp:nvSpPr>
      <dsp:spPr>
        <a:xfrm>
          <a:off x="5418" y="2626161"/>
          <a:ext cx="3414258" cy="123221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CO" sz="2400" kern="1200"/>
            <a:t>Ese - esa, aquel, aquella</a:t>
          </a:r>
        </a:p>
      </dsp:txBody>
      <dsp:txXfrm>
        <a:off x="41508" y="2662251"/>
        <a:ext cx="3342078" cy="1160034"/>
      </dsp:txXfrm>
    </dsp:sp>
    <dsp:sp modelId="{75658311-0344-4561-9B54-AD5F3F8F0E67}">
      <dsp:nvSpPr>
        <dsp:cNvPr id="0" name=""/>
        <dsp:cNvSpPr/>
      </dsp:nvSpPr>
      <dsp:spPr>
        <a:xfrm>
          <a:off x="3772217" y="868285"/>
          <a:ext cx="2059669" cy="626738"/>
        </a:xfrm>
        <a:custGeom>
          <a:avLst/>
          <a:gdLst/>
          <a:ahLst/>
          <a:cxnLst/>
          <a:rect l="0" t="0" r="0" b="0"/>
          <a:pathLst>
            <a:path>
              <a:moveTo>
                <a:pt x="0" y="0"/>
              </a:moveTo>
              <a:lnTo>
                <a:pt x="0" y="313369"/>
              </a:lnTo>
              <a:lnTo>
                <a:pt x="2059669" y="313369"/>
              </a:lnTo>
              <a:lnTo>
                <a:pt x="2059669" y="62673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8D8CFD-2201-4470-99E8-3D41D9526976}">
      <dsp:nvSpPr>
        <dsp:cNvPr id="0" name=""/>
        <dsp:cNvSpPr/>
      </dsp:nvSpPr>
      <dsp:spPr>
        <a:xfrm>
          <a:off x="4971582" y="1495023"/>
          <a:ext cx="1720607" cy="50439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CO" sz="3600" kern="1200" dirty="0" err="1"/>
            <a:t>those</a:t>
          </a:r>
          <a:endParaRPr lang="es-CO" sz="3600" kern="1200" dirty="0"/>
        </a:p>
      </dsp:txBody>
      <dsp:txXfrm>
        <a:off x="4986355" y="1509796"/>
        <a:ext cx="1691061" cy="474852"/>
      </dsp:txXfrm>
    </dsp:sp>
    <dsp:sp modelId="{2C16A06E-B6CF-4E9F-BBDB-C1C0CE2DFD2C}">
      <dsp:nvSpPr>
        <dsp:cNvPr id="0" name=""/>
        <dsp:cNvSpPr/>
      </dsp:nvSpPr>
      <dsp:spPr>
        <a:xfrm>
          <a:off x="5786166" y="1999422"/>
          <a:ext cx="91440" cy="626738"/>
        </a:xfrm>
        <a:custGeom>
          <a:avLst/>
          <a:gdLst/>
          <a:ahLst/>
          <a:cxnLst/>
          <a:rect l="0" t="0" r="0" b="0"/>
          <a:pathLst>
            <a:path>
              <a:moveTo>
                <a:pt x="45720" y="0"/>
              </a:moveTo>
              <a:lnTo>
                <a:pt x="45720" y="626738"/>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25B8DC-2E98-464F-A644-4C6424A140B0}">
      <dsp:nvSpPr>
        <dsp:cNvPr id="0" name=""/>
        <dsp:cNvSpPr/>
      </dsp:nvSpPr>
      <dsp:spPr>
        <a:xfrm>
          <a:off x="4124757" y="2626161"/>
          <a:ext cx="3414258" cy="123221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CO" sz="2400" kern="1200" dirty="0"/>
            <a:t>Esos - esas. aquellos, aquellas</a:t>
          </a:r>
        </a:p>
      </dsp:txBody>
      <dsp:txXfrm>
        <a:off x="4160847" y="2662251"/>
        <a:ext cx="3342078" cy="1160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CFB93-C762-48F2-99D5-5D37E168FE59}">
      <dsp:nvSpPr>
        <dsp:cNvPr id="0" name=""/>
        <dsp:cNvSpPr/>
      </dsp:nvSpPr>
      <dsp:spPr>
        <a:xfrm>
          <a:off x="0" y="685514"/>
          <a:ext cx="10212388" cy="1216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s-CO" sz="3000" b="0" i="0" kern="1200" dirty="0">
              <a:latin typeface="Candara" panose="020E0502030303020204" pitchFamily="34" charset="0"/>
            </a:rPr>
            <a:t>El posesivo sajón es la forma más usual para indicar posesión en inglés.</a:t>
          </a:r>
          <a:endParaRPr lang="es-CO" sz="3000" b="0" i="0" kern="1200" dirty="0"/>
        </a:p>
      </dsp:txBody>
      <dsp:txXfrm>
        <a:off x="59399" y="744913"/>
        <a:ext cx="10093590" cy="1098002"/>
      </dsp:txXfrm>
    </dsp:sp>
    <dsp:sp modelId="{AD95A57D-734A-4DCD-AF2C-20CC0792E3DB}">
      <dsp:nvSpPr>
        <dsp:cNvPr id="0" name=""/>
        <dsp:cNvSpPr/>
      </dsp:nvSpPr>
      <dsp:spPr>
        <a:xfrm>
          <a:off x="0" y="2059479"/>
          <a:ext cx="10212388"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4243" tIns="38100" rIns="213360" bIns="38100" numCol="1" spcCol="1270" anchor="t" anchorCtr="0">
          <a:noAutofit/>
        </a:bodyPr>
        <a:lstStyle/>
        <a:p>
          <a:pPr marL="285750" lvl="1" indent="-285750" algn="l" defTabSz="1333500">
            <a:lnSpc>
              <a:spcPct val="90000"/>
            </a:lnSpc>
            <a:spcBef>
              <a:spcPct val="0"/>
            </a:spcBef>
            <a:spcAft>
              <a:spcPct val="20000"/>
            </a:spcAft>
            <a:buChar char="••"/>
          </a:pPr>
          <a:r>
            <a:rPr lang="es-CO" sz="3000" kern="1200" dirty="0">
              <a:latin typeface="Candara" panose="020E0502030303020204" pitchFamily="34" charset="0"/>
            </a:rPr>
            <a:t>Se conoce como </a:t>
          </a:r>
          <a:r>
            <a:rPr lang="es-CO" sz="3000" b="1" kern="1200" dirty="0">
              <a:latin typeface="Candara" panose="020E0502030303020204" pitchFamily="34" charset="0"/>
            </a:rPr>
            <a:t>genitivo </a:t>
          </a:r>
          <a:r>
            <a:rPr lang="es-CO" sz="3000" b="1" i="1" kern="1200" dirty="0">
              <a:latin typeface="Candara" panose="020E0502030303020204" pitchFamily="34" charset="0"/>
            </a:rPr>
            <a:t>sajón</a:t>
          </a:r>
          <a:r>
            <a:rPr lang="es-CO" sz="3000" b="1" kern="1200" dirty="0">
              <a:latin typeface="Candara" panose="020E0502030303020204" pitchFamily="34" charset="0"/>
            </a:rPr>
            <a:t> </a:t>
          </a:r>
          <a:r>
            <a:rPr lang="es-CO" sz="3000" kern="1200" dirty="0">
              <a:latin typeface="Candara" panose="020E0502030303020204" pitchFamily="34" charset="0"/>
            </a:rPr>
            <a:t>(por su origen anglosajón, es decir, del inglés británico). </a:t>
          </a:r>
          <a:endParaRPr lang="es-CO" sz="3000" kern="1200" dirty="0"/>
        </a:p>
      </dsp:txBody>
      <dsp:txXfrm>
        <a:off x="0" y="2059479"/>
        <a:ext cx="10212388" cy="1076400"/>
      </dsp:txXfrm>
    </dsp:sp>
    <dsp:sp modelId="{792EC747-6315-4446-B726-622094C6385E}">
      <dsp:nvSpPr>
        <dsp:cNvPr id="0" name=""/>
        <dsp:cNvSpPr/>
      </dsp:nvSpPr>
      <dsp:spPr>
        <a:xfrm>
          <a:off x="0" y="3135879"/>
          <a:ext cx="10212388" cy="1216800"/>
        </a:xfrm>
        <a:prstGeom prst="roundRect">
          <a:avLst/>
        </a:prstGeom>
        <a:solidFill>
          <a:schemeClr val="accent5">
            <a:hueOff val="-21323121"/>
            <a:satOff val="12119"/>
            <a:lumOff val="-1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s-CO" sz="3000" kern="1200" dirty="0">
              <a:latin typeface="Candara" panose="020E0502030303020204" pitchFamily="34" charset="0"/>
            </a:rPr>
            <a:t>Al nombre del poseedor, se añade un apóstrofe y una “</a:t>
          </a:r>
          <a:r>
            <a:rPr lang="es-CO" sz="3000" b="1" kern="1200" dirty="0">
              <a:latin typeface="Candara" panose="020E0502030303020204" pitchFamily="34" charset="0"/>
            </a:rPr>
            <a:t>s”</a:t>
          </a:r>
          <a:r>
            <a:rPr lang="es-CO" sz="3000" kern="1200" dirty="0">
              <a:latin typeface="Candara" panose="020E0502030303020204" pitchFamily="34" charset="0"/>
            </a:rPr>
            <a:t> (</a:t>
          </a:r>
          <a:r>
            <a:rPr lang="es-CO" sz="3000" b="1" kern="1200" dirty="0">
              <a:latin typeface="Candara" panose="020E0502030303020204" pitchFamily="34" charset="0"/>
            </a:rPr>
            <a:t>'s</a:t>
          </a:r>
          <a:r>
            <a:rPr lang="es-CO" sz="3000" kern="1200" dirty="0">
              <a:latin typeface="Candara" panose="020E0502030303020204" pitchFamily="34" charset="0"/>
            </a:rPr>
            <a:t>) y luego se escribe o enuncia la cosa poseída.</a:t>
          </a:r>
          <a:endParaRPr lang="es-CO" sz="3000" kern="1200" dirty="0"/>
        </a:p>
      </dsp:txBody>
      <dsp:txXfrm>
        <a:off x="59399" y="3195278"/>
        <a:ext cx="10093590" cy="10980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C1059-0419-4EB1-A9A0-4B3DEE3C2754}">
      <dsp:nvSpPr>
        <dsp:cNvPr id="0" name=""/>
        <dsp:cNvSpPr/>
      </dsp:nvSpPr>
      <dsp:spPr>
        <a:xfrm>
          <a:off x="0" y="2130719"/>
          <a:ext cx="10555289" cy="201600"/>
        </a:xfrm>
        <a:prstGeom prst="rect">
          <a:avLst/>
        </a:prstGeom>
        <a:solidFill>
          <a:schemeClr val="lt1">
            <a:alpha val="90000"/>
            <a:hueOff val="0"/>
            <a:satOff val="0"/>
            <a:lumOff val="0"/>
            <a:alphaOff val="0"/>
          </a:schemeClr>
        </a:solidFill>
        <a:ln w="127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E79B6B-FE4B-4623-AD5D-9213B6FA055A}">
      <dsp:nvSpPr>
        <dsp:cNvPr id="0" name=""/>
        <dsp:cNvSpPr/>
      </dsp:nvSpPr>
      <dsp:spPr>
        <a:xfrm>
          <a:off x="527249" y="43608"/>
          <a:ext cx="8749423" cy="2205191"/>
        </a:xfrm>
        <a:prstGeom prst="round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275" tIns="0" rIns="279275" bIns="0" numCol="1" spcCol="1270" anchor="ctr" anchorCtr="0">
          <a:noAutofit/>
        </a:bodyPr>
        <a:lstStyle/>
        <a:p>
          <a:pPr lvl="0" algn="l" defTabSz="1244600">
            <a:lnSpc>
              <a:spcPct val="90000"/>
            </a:lnSpc>
            <a:spcBef>
              <a:spcPct val="0"/>
            </a:spcBef>
            <a:spcAft>
              <a:spcPct val="35000"/>
            </a:spcAft>
          </a:pPr>
          <a:r>
            <a:rPr lang="es-CO" sz="2800" b="1" i="1" kern="1200" dirty="0">
              <a:latin typeface="Candara" panose="020E0502030303020204" pitchFamily="34" charset="0"/>
            </a:rPr>
            <a:t>Aunque el posesivo sajón es muy usual para indicar relación de pertenencia con personas, también se emplea con nombres de animales, nombres de países, ciertas expresiones de tiempo, espacio, distancia, peso, etc.</a:t>
          </a:r>
          <a:endParaRPr lang="es-CO" sz="2800" b="1" kern="1200" dirty="0"/>
        </a:p>
      </dsp:txBody>
      <dsp:txXfrm>
        <a:off x="634898" y="151257"/>
        <a:ext cx="8534125" cy="198989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7/14/2020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7/14/2020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7/14/2020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7/14/2020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7/14/2020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A16AA21-1863-4931-97CB-99D0A168701B}" type="datetimeFigureOut">
              <a:rPr lang="en-US" dirty="0"/>
              <a:t>7/14/2020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772C379-9A7C-4C87-A116-CBE9F58B04C5}" type="datetimeFigureOut">
              <a:rPr lang="en-US" dirty="0"/>
              <a:t>7/14/2020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7/14/2020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gif"/><Relationship Id="rId5" Type="http://schemas.openxmlformats.org/officeDocument/2006/relationships/image" Target="../media/image24.jpe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95588" y="1156633"/>
            <a:ext cx="9918218" cy="2554545"/>
          </a:xfrm>
          <a:prstGeom prst="rect">
            <a:avLst/>
          </a:prstGeom>
        </p:spPr>
        <p:txBody>
          <a:bodyPr wrap="square">
            <a:spAutoFit/>
          </a:bodyPr>
          <a:lstStyle/>
          <a:p>
            <a:pPr lvl="0" algn="ctr" fontAlgn="base">
              <a:spcBef>
                <a:spcPct val="0"/>
              </a:spcBef>
              <a:spcAft>
                <a:spcPct val="0"/>
              </a:spcAft>
            </a:pPr>
            <a:r>
              <a:rPr lang="es-CO" sz="8000" b="1" dirty="0" smtClean="0">
                <a:solidFill>
                  <a:srgbClr val="002060"/>
                </a:solidFill>
                <a:latin typeface="Candara" pitchFamily="34" charset="0"/>
                <a:ea typeface="Calibri" pitchFamily="34" charset="0"/>
                <a:cs typeface="Arial" panose="020B0604020202020204" pitchFamily="34" charset="0"/>
              </a:rPr>
              <a:t>Adjetivos </a:t>
            </a:r>
            <a:r>
              <a:rPr lang="es-CO" sz="8000" b="1" dirty="0">
                <a:solidFill>
                  <a:srgbClr val="002060"/>
                </a:solidFill>
                <a:latin typeface="Candara" pitchFamily="34" charset="0"/>
                <a:ea typeface="Calibri" pitchFamily="34" charset="0"/>
                <a:cs typeface="Arial" panose="020B0604020202020204" pitchFamily="34" charset="0"/>
              </a:rPr>
              <a:t>demostrativos</a:t>
            </a:r>
          </a:p>
        </p:txBody>
      </p:sp>
      <p:sp>
        <p:nvSpPr>
          <p:cNvPr id="3" name="Rectángulo redondeado 2"/>
          <p:cNvSpPr/>
          <p:nvPr/>
        </p:nvSpPr>
        <p:spPr>
          <a:xfrm>
            <a:off x="469979" y="4847313"/>
            <a:ext cx="10856782" cy="1328023"/>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s-CO" sz="2400" b="1" i="1" dirty="0">
                <a:latin typeface="Candara" panose="020E0502030303020204" pitchFamily="34" charset="0"/>
                <a:ea typeface="Calibri" panose="020F0502020204030204" pitchFamily="34" charset="0"/>
                <a:cs typeface="Arial" panose="020B0604020202020204" pitchFamily="34" charset="0"/>
              </a:rPr>
              <a:t>Objetivo:</a:t>
            </a:r>
            <a:r>
              <a:rPr lang="es-CO" sz="2400" b="1" dirty="0">
                <a:latin typeface="Candara" panose="020E0502030303020204" pitchFamily="34" charset="0"/>
                <a:ea typeface="Calibri" panose="020F0502020204030204" pitchFamily="34" charset="0"/>
                <a:cs typeface="Arial" panose="020B0604020202020204" pitchFamily="34" charset="0"/>
              </a:rPr>
              <a:t> </a:t>
            </a:r>
            <a:r>
              <a:rPr lang="es-CO" sz="2400" dirty="0"/>
              <a:t>Ejercitar la construcción de frases, reconocer el sustantivo como la base de la frase y emplear adecuadamente los adjetivos demostrativos como el complemento para dar más exactitud y forma a la frase.</a:t>
            </a:r>
            <a:endParaRPr lang="es-CO" sz="2400" dirty="0">
              <a:latin typeface="Candara" panose="020E0502030303020204" pitchFamily="34" charset="0"/>
            </a:endParaRPr>
          </a:p>
        </p:txBody>
      </p:sp>
      <p:sp>
        <p:nvSpPr>
          <p:cNvPr id="4" name="Rectangle 1"/>
          <p:cNvSpPr/>
          <p:nvPr/>
        </p:nvSpPr>
        <p:spPr>
          <a:xfrm>
            <a:off x="278039" y="245913"/>
            <a:ext cx="11343691" cy="6095286"/>
          </a:xfrm>
          <a:prstGeom prst="round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algn="ctr"/>
            <a:endParaRPr lang="en-US" sz="4400" dirty="0">
              <a:effectLst/>
              <a:latin typeface="Berlin Sans FB Demi" panose="020E0802020502020306" pitchFamily="34" charset="0"/>
              <a:ea typeface="Calibri" panose="020F0502020204030204" pitchFamily="34" charset="0"/>
              <a:cs typeface="Arial" panose="020B0604020202020204" pitchFamily="34" charset="0"/>
            </a:endParaRPr>
          </a:p>
          <a:p>
            <a:pPr algn="ctr"/>
            <a:endParaRPr lang="en-US" sz="4400" dirty="0">
              <a:latin typeface="Berlin Sans FB Demi" panose="020E0802020502020306" pitchFamily="34" charset="0"/>
              <a:ea typeface="Calibri" panose="020F0502020204030204" pitchFamily="34" charset="0"/>
              <a:cs typeface="Arial" panose="020B0604020202020204" pitchFamily="34" charset="0"/>
            </a:endParaRPr>
          </a:p>
          <a:p>
            <a:pPr algn="ctr"/>
            <a:endParaRPr lang="en-US" sz="4400" dirty="0">
              <a:effectLst/>
              <a:latin typeface="Berlin Sans FB Demi" panose="020E0802020502020306" pitchFamily="34" charset="0"/>
              <a:ea typeface="Calibri" panose="020F0502020204030204" pitchFamily="34" charset="0"/>
              <a:cs typeface="Arial" panose="020B0604020202020204" pitchFamily="34" charset="0"/>
            </a:endParaRPr>
          </a:p>
          <a:p>
            <a:pPr algn="ctr"/>
            <a:endParaRPr lang="en-US" sz="4400" dirty="0">
              <a:latin typeface="Berlin Sans FB Demi" panose="020E0802020502020306" pitchFamily="34" charset="0"/>
              <a:ea typeface="Calibri" panose="020F0502020204030204" pitchFamily="34" charset="0"/>
              <a:cs typeface="Arial" panose="020B0604020202020204" pitchFamily="34" charset="0"/>
            </a:endParaRPr>
          </a:p>
          <a:p>
            <a:pPr algn="ctr"/>
            <a:endParaRPr lang="en-US" sz="4400" dirty="0">
              <a:effectLst/>
              <a:latin typeface="Berlin Sans FB Demi" panose="020E0802020502020306" pitchFamily="34" charset="0"/>
              <a:ea typeface="Calibri" panose="020F0502020204030204" pitchFamily="34" charset="0"/>
              <a:cs typeface="Arial" panose="020B0604020202020204" pitchFamily="34" charset="0"/>
            </a:endParaRPr>
          </a:p>
          <a:p>
            <a:pPr algn="ctr"/>
            <a:endParaRPr lang="en-US" sz="4400" dirty="0">
              <a:latin typeface="Berlin Sans FB Demi" panose="020E0802020502020306" pitchFamily="34" charset="0"/>
              <a:ea typeface="Calibri" panose="020F0502020204030204" pitchFamily="34" charset="0"/>
              <a:cs typeface="Arial" panose="020B0604020202020204" pitchFamily="34" charset="0"/>
            </a:endParaRPr>
          </a:p>
          <a:p>
            <a:pPr algn="ctr"/>
            <a:endParaRPr lang="en-US" sz="4400" dirty="0">
              <a:effectLst/>
              <a:latin typeface="Berlin Sans FB Demi" panose="020E0802020502020306" pitchFamily="34" charset="0"/>
              <a:ea typeface="Calibri" panose="020F0502020204030204" pitchFamily="34" charset="0"/>
              <a:cs typeface="Arial" panose="020B0604020202020204" pitchFamily="34" charset="0"/>
            </a:endParaRPr>
          </a:p>
          <a:p>
            <a:pPr algn="ctr"/>
            <a:endParaRPr lang="en-US" sz="4400" dirty="0">
              <a:latin typeface="Berlin Sans FB Demi" panose="020E0802020502020306"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45168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00025" y="161926"/>
            <a:ext cx="11753850" cy="6186309"/>
          </a:xfrm>
          <a:prstGeom prst="rect">
            <a:avLst/>
          </a:prstGeom>
        </p:spPr>
        <p:txBody>
          <a:bodyPr wrap="square">
            <a:spAutoFit/>
          </a:bodyPr>
          <a:lstStyle/>
          <a:p>
            <a:r>
              <a:rPr lang="es-CO" sz="3600" dirty="0">
                <a:solidFill>
                  <a:schemeClr val="accent3">
                    <a:lumMod val="50000"/>
                  </a:schemeClr>
                </a:solidFill>
                <a:effectLst>
                  <a:outerShdw blurRad="38100" dist="38100" dir="2700000" algn="tl">
                    <a:srgbClr val="000000">
                      <a:alpha val="43137"/>
                    </a:srgbClr>
                  </a:outerShdw>
                </a:effectLst>
                <a:latin typeface="Candara" panose="020E0502030303020204" pitchFamily="34" charset="0"/>
              </a:rPr>
              <a:t>“</a:t>
            </a:r>
            <a:r>
              <a:rPr lang="es-CO" sz="3600" b="1" dirty="0" err="1">
                <a:solidFill>
                  <a:schemeClr val="accent3">
                    <a:lumMod val="50000"/>
                  </a:schemeClr>
                </a:solidFill>
                <a:effectLst>
                  <a:outerShdw blurRad="38100" dist="38100" dir="2700000" algn="tl">
                    <a:srgbClr val="000000">
                      <a:alpha val="43137"/>
                    </a:srgbClr>
                  </a:outerShdw>
                </a:effectLst>
                <a:latin typeface="Candara" panose="020E0502030303020204" pitchFamily="34" charset="0"/>
              </a:rPr>
              <a:t>That</a:t>
            </a:r>
            <a:r>
              <a:rPr lang="es-CO" sz="3600" b="1" dirty="0">
                <a:solidFill>
                  <a:schemeClr val="accent3">
                    <a:lumMod val="50000"/>
                  </a:schemeClr>
                </a:solidFill>
                <a:effectLst>
                  <a:outerShdw blurRad="38100" dist="38100" dir="2700000" algn="tl">
                    <a:srgbClr val="000000">
                      <a:alpha val="43137"/>
                    </a:srgbClr>
                  </a:outerShdw>
                </a:effectLst>
                <a:latin typeface="Candara" panose="020E0502030303020204" pitchFamily="34" charset="0"/>
              </a:rPr>
              <a:t>” </a:t>
            </a:r>
            <a:r>
              <a:rPr lang="es-CO" sz="3600" dirty="0">
                <a:latin typeface="Candara" panose="020E0502030303020204" pitchFamily="34" charset="0"/>
              </a:rPr>
              <a:t>(ese, esa, aquel, aquella).  En este caso, el adjetivo modifica al sustantivo, indicando que se encuentra lejos.</a:t>
            </a:r>
            <a:endParaRPr lang="es-ES" sz="3600" dirty="0">
              <a:latin typeface="Candara" panose="020E0502030303020204" pitchFamily="34" charset="0"/>
            </a:endParaRPr>
          </a:p>
          <a:p>
            <a:r>
              <a:rPr lang="es-CO" sz="3600" dirty="0">
                <a:latin typeface="Candara" panose="020E0502030303020204" pitchFamily="34" charset="0"/>
              </a:rPr>
              <a:t>Ejemplo: </a:t>
            </a:r>
          </a:p>
          <a:p>
            <a:pPr lvl="8"/>
            <a:r>
              <a:rPr lang="en-US" sz="3600" b="1" dirty="0">
                <a:solidFill>
                  <a:schemeClr val="accent3">
                    <a:lumMod val="50000"/>
                  </a:schemeClr>
                </a:solidFill>
                <a:latin typeface="Candara" panose="020E0502030303020204" pitchFamily="34" charset="0"/>
              </a:rPr>
              <a:t>That window</a:t>
            </a:r>
            <a:r>
              <a:rPr lang="en-US" sz="3600" dirty="0">
                <a:solidFill>
                  <a:schemeClr val="accent3">
                    <a:lumMod val="50000"/>
                  </a:schemeClr>
                </a:solidFill>
                <a:latin typeface="Candara" panose="020E0502030303020204" pitchFamily="34" charset="0"/>
              </a:rPr>
              <a:t> </a:t>
            </a:r>
            <a:r>
              <a:rPr lang="en-US" sz="3600" dirty="0">
                <a:solidFill>
                  <a:srgbClr val="00B050"/>
                </a:solidFill>
                <a:latin typeface="Candara" panose="020E0502030303020204" pitchFamily="34" charset="0"/>
              </a:rPr>
              <a:t>(</a:t>
            </a:r>
            <a:r>
              <a:rPr lang="en-US" sz="3600" i="1" dirty="0" err="1">
                <a:solidFill>
                  <a:srgbClr val="00B050"/>
                </a:solidFill>
                <a:latin typeface="Candara" panose="020E0502030303020204" pitchFamily="34" charset="0"/>
              </a:rPr>
              <a:t>dat</a:t>
            </a:r>
            <a:r>
              <a:rPr lang="en-US" sz="3600" i="1" dirty="0">
                <a:solidFill>
                  <a:srgbClr val="00B050"/>
                </a:solidFill>
                <a:latin typeface="Candara" panose="020E0502030303020204" pitchFamily="34" charset="0"/>
              </a:rPr>
              <a:t> </a:t>
            </a:r>
            <a:r>
              <a:rPr lang="en-US" sz="3600" i="1" dirty="0" err="1">
                <a:solidFill>
                  <a:srgbClr val="00B050"/>
                </a:solidFill>
                <a:latin typeface="Candara" panose="020E0502030303020204" pitchFamily="34" charset="0"/>
              </a:rPr>
              <a:t>uindou</a:t>
            </a:r>
            <a:r>
              <a:rPr lang="en-US" sz="3600" dirty="0">
                <a:solidFill>
                  <a:srgbClr val="00B050"/>
                </a:solidFill>
                <a:latin typeface="Candara" panose="020E0502030303020204" pitchFamily="34" charset="0"/>
              </a:rPr>
              <a:t>)</a:t>
            </a:r>
            <a:r>
              <a:rPr lang="es-CO" sz="3600" dirty="0">
                <a:latin typeface="Candara" panose="020E0502030303020204" pitchFamily="34" charset="0"/>
              </a:rPr>
              <a:t>			</a:t>
            </a:r>
          </a:p>
          <a:p>
            <a:pPr lvl="8"/>
            <a:r>
              <a:rPr lang="es-CO" sz="3600" dirty="0">
                <a:solidFill>
                  <a:srgbClr val="0070C0"/>
                </a:solidFill>
                <a:latin typeface="Candara" panose="020E0502030303020204" pitchFamily="34" charset="0"/>
              </a:rPr>
              <a:t>Esa ventana </a:t>
            </a:r>
            <a:r>
              <a:rPr lang="es-CO" sz="3600" dirty="0">
                <a:latin typeface="Candara" panose="020E0502030303020204" pitchFamily="34" charset="0"/>
              </a:rPr>
              <a:t> </a:t>
            </a:r>
            <a:endParaRPr lang="es-ES" sz="3600" dirty="0">
              <a:latin typeface="Candara" panose="020E0502030303020204" pitchFamily="34" charset="0"/>
            </a:endParaRPr>
          </a:p>
          <a:p>
            <a:r>
              <a:rPr lang="es-CO" sz="3600" dirty="0">
                <a:latin typeface="Candara" panose="020E0502030303020204" pitchFamily="34" charset="0"/>
              </a:rPr>
              <a:t>			</a:t>
            </a:r>
            <a:r>
              <a:rPr lang="en-US" sz="3600" b="1" dirty="0">
                <a:latin typeface="Candara" panose="020E0502030303020204" pitchFamily="34" charset="0"/>
              </a:rPr>
              <a:t>	</a:t>
            </a:r>
            <a:endParaRPr lang="es-ES" sz="3600" dirty="0">
              <a:latin typeface="Candara" panose="020E0502030303020204" pitchFamily="34" charset="0"/>
            </a:endParaRPr>
          </a:p>
          <a:p>
            <a:r>
              <a:rPr lang="en-US" sz="3600" dirty="0">
                <a:latin typeface="Candara" panose="020E0502030303020204" pitchFamily="34" charset="0"/>
              </a:rPr>
              <a:t>				That door	</a:t>
            </a:r>
            <a:r>
              <a:rPr lang="en-US" sz="3600" b="1" i="1" dirty="0">
                <a:solidFill>
                  <a:srgbClr val="00B050"/>
                </a:solidFill>
                <a:latin typeface="Candara" panose="020E0502030303020204" pitchFamily="34" charset="0"/>
              </a:rPr>
              <a:t>(</a:t>
            </a:r>
            <a:r>
              <a:rPr lang="en-US" sz="3600" b="1" i="1" dirty="0" err="1">
                <a:solidFill>
                  <a:srgbClr val="00B050"/>
                </a:solidFill>
                <a:latin typeface="Candara" panose="020E0502030303020204" pitchFamily="34" charset="0"/>
              </a:rPr>
              <a:t>dat</a:t>
            </a:r>
            <a:r>
              <a:rPr lang="en-US" sz="3600" b="1" i="1" dirty="0">
                <a:solidFill>
                  <a:srgbClr val="00B050"/>
                </a:solidFill>
                <a:latin typeface="Candara" panose="020E0502030303020204" pitchFamily="34" charset="0"/>
              </a:rPr>
              <a:t> </a:t>
            </a:r>
            <a:r>
              <a:rPr lang="en-US" sz="3600" b="1" i="1" dirty="0" err="1">
                <a:solidFill>
                  <a:srgbClr val="00B050"/>
                </a:solidFill>
                <a:latin typeface="Candara" panose="020E0502030303020204" pitchFamily="34" charset="0"/>
              </a:rPr>
              <a:t>dor</a:t>
            </a:r>
            <a:r>
              <a:rPr lang="en-US" sz="3600" b="1" i="1" dirty="0">
                <a:solidFill>
                  <a:srgbClr val="00B050"/>
                </a:solidFill>
                <a:latin typeface="Candara" panose="020E0502030303020204" pitchFamily="34" charset="0"/>
              </a:rPr>
              <a:t>)</a:t>
            </a:r>
          </a:p>
          <a:p>
            <a:r>
              <a:rPr lang="en-US" sz="3600" dirty="0">
                <a:solidFill>
                  <a:srgbClr val="0070C0"/>
                </a:solidFill>
                <a:latin typeface="Candara" panose="020E0502030303020204" pitchFamily="34" charset="0"/>
              </a:rPr>
              <a:t>				</a:t>
            </a:r>
            <a:r>
              <a:rPr lang="en-US" sz="3600" dirty="0" err="1">
                <a:solidFill>
                  <a:srgbClr val="0070C0"/>
                </a:solidFill>
                <a:latin typeface="Candara" panose="020E0502030303020204" pitchFamily="34" charset="0"/>
              </a:rPr>
              <a:t>Esa</a:t>
            </a:r>
            <a:r>
              <a:rPr lang="en-US" sz="3600" dirty="0">
                <a:solidFill>
                  <a:srgbClr val="0070C0"/>
                </a:solidFill>
                <a:latin typeface="Candara" panose="020E0502030303020204" pitchFamily="34" charset="0"/>
              </a:rPr>
              <a:t> </a:t>
            </a:r>
            <a:r>
              <a:rPr lang="en-US" sz="3600" dirty="0" err="1">
                <a:solidFill>
                  <a:srgbClr val="0070C0"/>
                </a:solidFill>
                <a:latin typeface="Candara" panose="020E0502030303020204" pitchFamily="34" charset="0"/>
              </a:rPr>
              <a:t>puerta</a:t>
            </a:r>
            <a:endParaRPr lang="es-ES" sz="3600" b="1" dirty="0">
              <a:solidFill>
                <a:srgbClr val="00B050"/>
              </a:solidFill>
              <a:latin typeface="Candara" panose="020E0502030303020204" pitchFamily="34" charset="0"/>
            </a:endParaRPr>
          </a:p>
          <a:p>
            <a:r>
              <a:rPr lang="en-US" sz="3600" dirty="0">
                <a:latin typeface="Candara" panose="020E0502030303020204" pitchFamily="34" charset="0"/>
              </a:rPr>
              <a:t>				</a:t>
            </a:r>
          </a:p>
          <a:p>
            <a:pPr lvl="8"/>
            <a:r>
              <a:rPr lang="en-US" sz="3600" dirty="0">
                <a:latin typeface="Candara" panose="020E0502030303020204" pitchFamily="34" charset="0"/>
              </a:rPr>
              <a:t>That wall		</a:t>
            </a:r>
            <a:r>
              <a:rPr lang="en-US" sz="3600" b="1" i="1" dirty="0">
                <a:solidFill>
                  <a:srgbClr val="00B050"/>
                </a:solidFill>
                <a:latin typeface="Candara" panose="020E0502030303020204" pitchFamily="34" charset="0"/>
              </a:rPr>
              <a:t>(</a:t>
            </a:r>
            <a:r>
              <a:rPr lang="en-US" sz="3600" b="1" i="1" dirty="0" err="1">
                <a:solidFill>
                  <a:srgbClr val="00B050"/>
                </a:solidFill>
                <a:latin typeface="Candara" panose="020E0502030303020204" pitchFamily="34" charset="0"/>
              </a:rPr>
              <a:t>dat</a:t>
            </a:r>
            <a:r>
              <a:rPr lang="en-US" sz="3600" b="1" i="1" dirty="0">
                <a:solidFill>
                  <a:srgbClr val="00B050"/>
                </a:solidFill>
                <a:latin typeface="Candara" panose="020E0502030303020204" pitchFamily="34" charset="0"/>
              </a:rPr>
              <a:t> </a:t>
            </a:r>
            <a:r>
              <a:rPr lang="en-US" sz="3600" b="1" i="1" dirty="0" err="1">
                <a:solidFill>
                  <a:srgbClr val="00B050"/>
                </a:solidFill>
                <a:latin typeface="Candara" panose="020E0502030303020204" pitchFamily="34" charset="0"/>
              </a:rPr>
              <a:t>uol</a:t>
            </a:r>
            <a:r>
              <a:rPr lang="en-US" sz="3600" b="1" i="1" dirty="0">
                <a:solidFill>
                  <a:srgbClr val="00B050"/>
                </a:solidFill>
                <a:latin typeface="Candara" panose="020E0502030303020204" pitchFamily="34" charset="0"/>
              </a:rPr>
              <a:t>)</a:t>
            </a:r>
          </a:p>
          <a:p>
            <a:pPr lvl="8"/>
            <a:r>
              <a:rPr lang="en-US" sz="3600" dirty="0" err="1">
                <a:solidFill>
                  <a:srgbClr val="0070C0"/>
                </a:solidFill>
                <a:latin typeface="Candara" panose="020E0502030303020204" pitchFamily="34" charset="0"/>
              </a:rPr>
              <a:t>Esa</a:t>
            </a:r>
            <a:r>
              <a:rPr lang="en-US" sz="3600" dirty="0">
                <a:solidFill>
                  <a:srgbClr val="0070C0"/>
                </a:solidFill>
                <a:latin typeface="Candara" panose="020E0502030303020204" pitchFamily="34" charset="0"/>
              </a:rPr>
              <a:t> pared</a:t>
            </a:r>
            <a:endParaRPr lang="es-ES" sz="3600" b="1" dirty="0">
              <a:solidFill>
                <a:srgbClr val="00B050"/>
              </a:solidFill>
              <a:latin typeface="Candara" panose="020E0502030303020204" pitchFamily="34" charset="0"/>
            </a:endParaRPr>
          </a:p>
        </p:txBody>
      </p:sp>
    </p:spTree>
    <p:extLst>
      <p:ext uri="{BB962C8B-B14F-4D97-AF65-F5344CB8AC3E}">
        <p14:creationId xmlns:p14="http://schemas.microsoft.com/office/powerpoint/2010/main" val="3154180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1877" y="382351"/>
            <a:ext cx="11001374" cy="4401205"/>
          </a:xfrm>
          <a:prstGeom prst="rect">
            <a:avLst/>
          </a:prstGeom>
        </p:spPr>
        <p:txBody>
          <a:bodyPr wrap="square">
            <a:spAutoFit/>
          </a:bodyPr>
          <a:lstStyle/>
          <a:p>
            <a:r>
              <a:rPr lang="en-US" sz="4000" dirty="0" err="1">
                <a:solidFill>
                  <a:srgbClr val="0070C0"/>
                </a:solidFill>
              </a:rPr>
              <a:t>Ese</a:t>
            </a:r>
            <a:r>
              <a:rPr lang="en-US" sz="4000" dirty="0">
                <a:solidFill>
                  <a:srgbClr val="0070C0"/>
                </a:solidFill>
              </a:rPr>
              <a:t> </a:t>
            </a:r>
            <a:r>
              <a:rPr lang="en-US" sz="4000" dirty="0" err="1">
                <a:solidFill>
                  <a:srgbClr val="0070C0"/>
                </a:solidFill>
              </a:rPr>
              <a:t>libro</a:t>
            </a:r>
            <a:r>
              <a:rPr lang="en-US" sz="4000" dirty="0">
                <a:solidFill>
                  <a:srgbClr val="0070C0"/>
                </a:solidFill>
              </a:rPr>
              <a:t> </a:t>
            </a:r>
            <a:r>
              <a:rPr lang="en-US" sz="4000" dirty="0" err="1">
                <a:solidFill>
                  <a:srgbClr val="0070C0"/>
                </a:solidFill>
              </a:rPr>
              <a:t>grande</a:t>
            </a:r>
            <a:r>
              <a:rPr lang="en-US" sz="4000" dirty="0">
                <a:solidFill>
                  <a:srgbClr val="0070C0"/>
                </a:solidFill>
              </a:rPr>
              <a:t>.	</a:t>
            </a:r>
            <a:r>
              <a:rPr lang="en-US" sz="4000" dirty="0"/>
              <a:t>			     </a:t>
            </a:r>
          </a:p>
          <a:p>
            <a:r>
              <a:rPr lang="en-US" sz="4000" dirty="0"/>
              <a:t>-That big book.</a:t>
            </a:r>
            <a:endParaRPr lang="es-ES" sz="4000" dirty="0"/>
          </a:p>
          <a:p>
            <a:endParaRPr lang="en-US" sz="4000" dirty="0"/>
          </a:p>
          <a:p>
            <a:endParaRPr lang="en-US" sz="4000" dirty="0"/>
          </a:p>
          <a:p>
            <a:endParaRPr lang="es-CO" sz="4000" dirty="0">
              <a:solidFill>
                <a:srgbClr val="0070C0"/>
              </a:solidFill>
            </a:endParaRPr>
          </a:p>
          <a:p>
            <a:r>
              <a:rPr lang="es-CO" sz="4000" dirty="0">
                <a:solidFill>
                  <a:srgbClr val="0070C0"/>
                </a:solidFill>
              </a:rPr>
              <a:t>Esa maleta morada, nueva y moderna.</a:t>
            </a:r>
          </a:p>
          <a:p>
            <a:r>
              <a:rPr lang="en-US" sz="4000" dirty="0"/>
              <a:t>-That purple, new and modern bag.</a:t>
            </a:r>
            <a:endParaRPr lang="es-ES" sz="4000" dirty="0"/>
          </a:p>
        </p:txBody>
      </p:sp>
      <p:pic>
        <p:nvPicPr>
          <p:cNvPr id="1026" name="Picture 2" descr="http://www.casaviva.es/media/catalog/product/cache/1/image/9df78eab33525d08d6e5fb8d27136e95/2/0/2011469.1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2034" y="126720"/>
            <a:ext cx="3238500" cy="32385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files.kukubaya.com.mx/5405%5B1%5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2530" y="3459351"/>
            <a:ext cx="3057507" cy="28129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neurocoachingtrainingcom.gaventerprise.com/wp-content/uploads/2011/12/mano-se%C3%B1alando.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823" y="4663242"/>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neurocoachingtrainingcom.gaventerprise.com/wp-content/uploads/2011/12/mano-se%C3%B1alando.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223" y="1583156"/>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351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12020550" cy="6494085"/>
          </a:xfrm>
          <a:prstGeom prst="rect">
            <a:avLst/>
          </a:prstGeom>
        </p:spPr>
        <p:txBody>
          <a:bodyPr wrap="square">
            <a:spAutoFit/>
          </a:bodyPr>
          <a:lstStyle/>
          <a:p>
            <a:r>
              <a:rPr lang="es-CO" sz="3200" dirty="0">
                <a:solidFill>
                  <a:schemeClr val="accent2">
                    <a:lumMod val="50000"/>
                  </a:schemeClr>
                </a:solidFill>
                <a:effectLst>
                  <a:outerShdw blurRad="38100" dist="38100" dir="2700000" algn="tl">
                    <a:srgbClr val="000000">
                      <a:alpha val="43137"/>
                    </a:srgbClr>
                  </a:outerShdw>
                </a:effectLst>
                <a:latin typeface="Candara" panose="020E0502030303020204" pitchFamily="34" charset="0"/>
              </a:rPr>
              <a:t>“</a:t>
            </a:r>
            <a:r>
              <a:rPr lang="es-CO" sz="3200" b="1" dirty="0" err="1">
                <a:solidFill>
                  <a:schemeClr val="accent2">
                    <a:lumMod val="50000"/>
                  </a:schemeClr>
                </a:solidFill>
                <a:effectLst>
                  <a:outerShdw blurRad="38100" dist="38100" dir="2700000" algn="tl">
                    <a:srgbClr val="000000">
                      <a:alpha val="43137"/>
                    </a:srgbClr>
                  </a:outerShdw>
                </a:effectLst>
                <a:latin typeface="Candara" panose="020E0502030303020204" pitchFamily="34" charset="0"/>
              </a:rPr>
              <a:t>Those</a:t>
            </a:r>
            <a:r>
              <a:rPr lang="es-CO" sz="3200" b="1" dirty="0">
                <a:solidFill>
                  <a:schemeClr val="accent2">
                    <a:lumMod val="50000"/>
                  </a:schemeClr>
                </a:solidFill>
                <a:effectLst>
                  <a:outerShdw blurRad="38100" dist="38100" dir="2700000" algn="tl">
                    <a:srgbClr val="000000">
                      <a:alpha val="43137"/>
                    </a:srgbClr>
                  </a:outerShdw>
                </a:effectLst>
                <a:latin typeface="Candara" panose="020E0502030303020204" pitchFamily="34" charset="0"/>
              </a:rPr>
              <a:t>”</a:t>
            </a:r>
            <a:r>
              <a:rPr lang="es-CO" sz="3200" dirty="0">
                <a:latin typeface="Candara" panose="020E0502030303020204" pitchFamily="34" charset="0"/>
              </a:rPr>
              <a:t>	(esas, esos, aquellos, aquellas).  </a:t>
            </a:r>
          </a:p>
          <a:p>
            <a:r>
              <a:rPr lang="es-CO" sz="3200" dirty="0">
                <a:latin typeface="Candara" panose="020E0502030303020204" pitchFamily="34" charset="0"/>
              </a:rPr>
              <a:t>Es el plural de “</a:t>
            </a:r>
            <a:r>
              <a:rPr lang="es-CO" sz="3200" dirty="0" err="1">
                <a:latin typeface="Candara" panose="020E0502030303020204" pitchFamily="34" charset="0"/>
              </a:rPr>
              <a:t>that</a:t>
            </a:r>
            <a:r>
              <a:rPr lang="es-CO" sz="3200" dirty="0">
                <a:latin typeface="Candara" panose="020E0502030303020204" pitchFamily="34" charset="0"/>
              </a:rPr>
              <a:t>”. También se usa para indicar que los sustantivos están lejanos.</a:t>
            </a:r>
            <a:endParaRPr lang="es-ES" sz="3200" dirty="0">
              <a:latin typeface="Candara" panose="020E0502030303020204" pitchFamily="34" charset="0"/>
            </a:endParaRPr>
          </a:p>
          <a:p>
            <a:r>
              <a:rPr lang="es-CO" sz="3200" dirty="0">
                <a:latin typeface="Candara" panose="020E0502030303020204" pitchFamily="34" charset="0"/>
              </a:rPr>
              <a:t>Ejemplo: </a:t>
            </a:r>
          </a:p>
          <a:p>
            <a:r>
              <a:rPr lang="en-US" sz="3200" b="1" dirty="0">
                <a:latin typeface="Candara" panose="020E0502030303020204" pitchFamily="34" charset="0"/>
              </a:rPr>
              <a:t>Those chairs</a:t>
            </a:r>
            <a:r>
              <a:rPr lang="en-US" sz="3200" dirty="0">
                <a:latin typeface="Candara" panose="020E0502030303020204" pitchFamily="34" charset="0"/>
              </a:rPr>
              <a:t> </a:t>
            </a:r>
            <a:r>
              <a:rPr lang="en-US" sz="3200" dirty="0">
                <a:solidFill>
                  <a:srgbClr val="00B050"/>
                </a:solidFill>
                <a:latin typeface="Candara" panose="020E0502030303020204" pitchFamily="34" charset="0"/>
              </a:rPr>
              <a:t>(</a:t>
            </a:r>
            <a:r>
              <a:rPr lang="en-US" sz="3200" dirty="0" err="1">
                <a:solidFill>
                  <a:srgbClr val="00B050"/>
                </a:solidFill>
                <a:latin typeface="Candara" panose="020E0502030303020204" pitchFamily="34" charset="0"/>
              </a:rPr>
              <a:t>dous</a:t>
            </a:r>
            <a:r>
              <a:rPr lang="en-US" sz="3200" dirty="0">
                <a:solidFill>
                  <a:srgbClr val="00B050"/>
                </a:solidFill>
                <a:latin typeface="Candara" panose="020E0502030303020204" pitchFamily="34" charset="0"/>
              </a:rPr>
              <a:t> </a:t>
            </a:r>
            <a:r>
              <a:rPr lang="en-US" sz="3200" dirty="0" err="1">
                <a:solidFill>
                  <a:srgbClr val="00B050"/>
                </a:solidFill>
                <a:latin typeface="Candara" panose="020E0502030303020204" pitchFamily="34" charset="0"/>
              </a:rPr>
              <a:t>cheirs</a:t>
            </a:r>
            <a:r>
              <a:rPr lang="en-US" sz="3200" dirty="0">
                <a:solidFill>
                  <a:srgbClr val="00B050"/>
                </a:solidFill>
                <a:latin typeface="Candara" panose="020E0502030303020204" pitchFamily="34" charset="0"/>
              </a:rPr>
              <a:t>) </a:t>
            </a:r>
            <a:endParaRPr lang="en-US" sz="3200" dirty="0">
              <a:latin typeface="Candara" panose="020E0502030303020204" pitchFamily="34" charset="0"/>
            </a:endParaRPr>
          </a:p>
          <a:p>
            <a:r>
              <a:rPr lang="es-CO" sz="3200" dirty="0">
                <a:solidFill>
                  <a:srgbClr val="0070C0"/>
                </a:solidFill>
                <a:latin typeface="Candara" panose="020E0502030303020204" pitchFamily="34" charset="0"/>
              </a:rPr>
              <a:t>Esas sillas</a:t>
            </a:r>
            <a:endParaRPr lang="es-ES" sz="3200" dirty="0">
              <a:solidFill>
                <a:srgbClr val="00B050"/>
              </a:solidFill>
              <a:latin typeface="Candara" panose="020E0502030303020204" pitchFamily="34" charset="0"/>
            </a:endParaRPr>
          </a:p>
          <a:p>
            <a:endParaRPr lang="en-US" sz="3200" dirty="0">
              <a:latin typeface="Candara" panose="020E0502030303020204" pitchFamily="34" charset="0"/>
            </a:endParaRPr>
          </a:p>
          <a:p>
            <a:r>
              <a:rPr lang="en-US" sz="3200" dirty="0">
                <a:latin typeface="Candara" panose="020E0502030303020204" pitchFamily="34" charset="0"/>
              </a:rPr>
              <a:t>-Those old pens </a:t>
            </a:r>
            <a:r>
              <a:rPr lang="en-US" sz="3200" i="1" dirty="0">
                <a:solidFill>
                  <a:srgbClr val="00B050"/>
                </a:solidFill>
                <a:latin typeface="Candara" panose="020E0502030303020204" pitchFamily="34" charset="0"/>
              </a:rPr>
              <a:t>(</a:t>
            </a:r>
            <a:r>
              <a:rPr lang="en-US" sz="3200" i="1" dirty="0" err="1">
                <a:solidFill>
                  <a:srgbClr val="00B050"/>
                </a:solidFill>
                <a:latin typeface="Candara" panose="020E0502030303020204" pitchFamily="34" charset="0"/>
              </a:rPr>
              <a:t>dous</a:t>
            </a:r>
            <a:r>
              <a:rPr lang="en-US" sz="3200" i="1" dirty="0">
                <a:solidFill>
                  <a:srgbClr val="00B050"/>
                </a:solidFill>
                <a:latin typeface="Candara" panose="020E0502030303020204" pitchFamily="34" charset="0"/>
              </a:rPr>
              <a:t> old pens)</a:t>
            </a:r>
            <a:endParaRPr lang="en-US" sz="3200" dirty="0">
              <a:latin typeface="Candara" panose="020E0502030303020204" pitchFamily="34" charset="0"/>
            </a:endParaRPr>
          </a:p>
          <a:p>
            <a:r>
              <a:rPr lang="en-US" sz="3200" dirty="0" err="1">
                <a:solidFill>
                  <a:srgbClr val="0070C0"/>
                </a:solidFill>
                <a:latin typeface="Candara" panose="020E0502030303020204" pitchFamily="34" charset="0"/>
              </a:rPr>
              <a:t>Esos</a:t>
            </a:r>
            <a:r>
              <a:rPr lang="en-US" sz="3200" dirty="0">
                <a:solidFill>
                  <a:srgbClr val="0070C0"/>
                </a:solidFill>
                <a:latin typeface="Candara" panose="020E0502030303020204" pitchFamily="34" charset="0"/>
              </a:rPr>
              <a:t> </a:t>
            </a:r>
            <a:r>
              <a:rPr lang="en-US" sz="3200" dirty="0" err="1">
                <a:solidFill>
                  <a:srgbClr val="0070C0"/>
                </a:solidFill>
                <a:latin typeface="Candara" panose="020E0502030303020204" pitchFamily="34" charset="0"/>
              </a:rPr>
              <a:t>lapiceros</a:t>
            </a:r>
            <a:r>
              <a:rPr lang="en-US" sz="3200" dirty="0">
                <a:solidFill>
                  <a:srgbClr val="0070C0"/>
                </a:solidFill>
                <a:latin typeface="Candara" panose="020E0502030303020204" pitchFamily="34" charset="0"/>
              </a:rPr>
              <a:t> </a:t>
            </a:r>
            <a:r>
              <a:rPr lang="en-US" sz="3200" dirty="0" err="1">
                <a:solidFill>
                  <a:srgbClr val="0070C0"/>
                </a:solidFill>
                <a:latin typeface="Candara" panose="020E0502030303020204" pitchFamily="34" charset="0"/>
              </a:rPr>
              <a:t>viejos</a:t>
            </a:r>
            <a:r>
              <a:rPr lang="en-US" sz="3200" dirty="0">
                <a:solidFill>
                  <a:srgbClr val="0070C0"/>
                </a:solidFill>
                <a:latin typeface="Candara" panose="020E0502030303020204" pitchFamily="34" charset="0"/>
              </a:rPr>
              <a:t>.</a:t>
            </a:r>
            <a:r>
              <a:rPr lang="en-US" sz="3200" dirty="0">
                <a:latin typeface="Candara" panose="020E0502030303020204" pitchFamily="34" charset="0"/>
              </a:rPr>
              <a:t>	</a:t>
            </a:r>
          </a:p>
          <a:p>
            <a:endParaRPr lang="en-US" sz="3200" dirty="0">
              <a:latin typeface="Candara" panose="020E0502030303020204" pitchFamily="34" charset="0"/>
            </a:endParaRPr>
          </a:p>
          <a:p>
            <a:r>
              <a:rPr lang="en-US" sz="3200" dirty="0">
                <a:latin typeface="Candara" panose="020E0502030303020204" pitchFamily="34" charset="0"/>
              </a:rPr>
              <a:t>-Those big, clean and transparent Windows</a:t>
            </a:r>
            <a:endParaRPr lang="en-US" sz="3200" dirty="0">
              <a:solidFill>
                <a:srgbClr val="0070C0"/>
              </a:solidFill>
              <a:latin typeface="Candara" panose="020E0502030303020204" pitchFamily="34" charset="0"/>
            </a:endParaRPr>
          </a:p>
          <a:p>
            <a:r>
              <a:rPr lang="en-US" sz="3200" dirty="0" err="1">
                <a:solidFill>
                  <a:srgbClr val="0070C0"/>
                </a:solidFill>
                <a:latin typeface="Candara" panose="020E0502030303020204" pitchFamily="34" charset="0"/>
              </a:rPr>
              <a:t>Esas</a:t>
            </a:r>
            <a:r>
              <a:rPr lang="en-US" sz="3200" dirty="0">
                <a:solidFill>
                  <a:srgbClr val="0070C0"/>
                </a:solidFill>
                <a:latin typeface="Candara" panose="020E0502030303020204" pitchFamily="34" charset="0"/>
              </a:rPr>
              <a:t> </a:t>
            </a:r>
            <a:r>
              <a:rPr lang="en-US" sz="3200" dirty="0" err="1">
                <a:solidFill>
                  <a:srgbClr val="0070C0"/>
                </a:solidFill>
                <a:latin typeface="Candara" panose="020E0502030303020204" pitchFamily="34" charset="0"/>
              </a:rPr>
              <a:t>ventanas</a:t>
            </a:r>
            <a:r>
              <a:rPr lang="en-US" sz="3200" dirty="0">
                <a:solidFill>
                  <a:srgbClr val="0070C0"/>
                </a:solidFill>
                <a:latin typeface="Candara" panose="020E0502030303020204" pitchFamily="34" charset="0"/>
              </a:rPr>
              <a:t> </a:t>
            </a:r>
            <a:r>
              <a:rPr lang="en-US" sz="3200" dirty="0" err="1">
                <a:solidFill>
                  <a:srgbClr val="0070C0"/>
                </a:solidFill>
                <a:latin typeface="Candara" panose="020E0502030303020204" pitchFamily="34" charset="0"/>
              </a:rPr>
              <a:t>grandes</a:t>
            </a:r>
            <a:r>
              <a:rPr lang="en-US" sz="3200" dirty="0">
                <a:solidFill>
                  <a:srgbClr val="0070C0"/>
                </a:solidFill>
                <a:latin typeface="Candara" panose="020E0502030303020204" pitchFamily="34" charset="0"/>
              </a:rPr>
              <a:t>, </a:t>
            </a:r>
            <a:r>
              <a:rPr lang="en-US" sz="3200" dirty="0" err="1">
                <a:solidFill>
                  <a:srgbClr val="0070C0"/>
                </a:solidFill>
                <a:latin typeface="Candara" panose="020E0502030303020204" pitchFamily="34" charset="0"/>
              </a:rPr>
              <a:t>limpias</a:t>
            </a:r>
            <a:r>
              <a:rPr lang="en-US" sz="3200" dirty="0">
                <a:solidFill>
                  <a:srgbClr val="0070C0"/>
                </a:solidFill>
                <a:latin typeface="Candara" panose="020E0502030303020204" pitchFamily="34" charset="0"/>
              </a:rPr>
              <a:t> y </a:t>
            </a:r>
            <a:r>
              <a:rPr lang="en-US" sz="3200" dirty="0" err="1">
                <a:solidFill>
                  <a:srgbClr val="0070C0"/>
                </a:solidFill>
                <a:latin typeface="Candara" panose="020E0502030303020204" pitchFamily="34" charset="0"/>
              </a:rPr>
              <a:t>transparentes</a:t>
            </a:r>
            <a:r>
              <a:rPr lang="en-US" sz="3200" dirty="0">
                <a:solidFill>
                  <a:srgbClr val="0070C0"/>
                </a:solidFill>
                <a:latin typeface="Candara" panose="020E0502030303020204" pitchFamily="34" charset="0"/>
              </a:rPr>
              <a:t>.	</a:t>
            </a:r>
          </a:p>
          <a:p>
            <a:r>
              <a:rPr lang="en-US" sz="3200" dirty="0">
                <a:solidFill>
                  <a:srgbClr val="00B050"/>
                </a:solidFill>
                <a:latin typeface="Candara" panose="020E0502030303020204" pitchFamily="34" charset="0"/>
              </a:rPr>
              <a:t>(Douse big and transparent </a:t>
            </a:r>
            <a:r>
              <a:rPr lang="en-US" sz="3200" dirty="0" err="1">
                <a:solidFill>
                  <a:srgbClr val="00B050"/>
                </a:solidFill>
                <a:latin typeface="Candara" panose="020E0502030303020204" pitchFamily="34" charset="0"/>
              </a:rPr>
              <a:t>uindous</a:t>
            </a:r>
            <a:r>
              <a:rPr lang="en-US" sz="3200" dirty="0">
                <a:solidFill>
                  <a:srgbClr val="00B050"/>
                </a:solidFill>
                <a:latin typeface="Candara" panose="020E0502030303020204" pitchFamily="34" charset="0"/>
              </a:rPr>
              <a:t>)</a:t>
            </a:r>
            <a:endParaRPr lang="es-ES" sz="3200" dirty="0">
              <a:solidFill>
                <a:srgbClr val="00B050"/>
              </a:solidFill>
              <a:latin typeface="Candara" panose="020E0502030303020204" pitchFamily="34" charset="0"/>
            </a:endParaRPr>
          </a:p>
        </p:txBody>
      </p:sp>
      <p:pic>
        <p:nvPicPr>
          <p:cNvPr id="3" name="Picture 6" descr="http://neurocoachingtrainingcom.gaventerprise.com/wp-content/uploads/2011/12/mano-se%C3%B1alando.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80825">
            <a:off x="4694559" y="1907764"/>
            <a:ext cx="2032332" cy="113810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jaspermorrison.com/images/projects/chairs_trattor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8367" y="4208929"/>
            <a:ext cx="2804273" cy="2039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477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5116" y="359708"/>
            <a:ext cx="11896725" cy="5016758"/>
          </a:xfrm>
          <a:prstGeom prst="rect">
            <a:avLst/>
          </a:prstGeom>
        </p:spPr>
        <p:txBody>
          <a:bodyPr wrap="square">
            <a:spAutoFit/>
          </a:bodyPr>
          <a:lstStyle/>
          <a:p>
            <a:pPr lvl="0"/>
            <a:r>
              <a:rPr lang="en-US" sz="3200" dirty="0">
                <a:latin typeface="Candara" panose="020E0502030303020204" pitchFamily="34" charset="0"/>
              </a:rPr>
              <a:t>Those pink and old books.</a:t>
            </a:r>
            <a:endParaRPr lang="es-ES" sz="3200" dirty="0">
              <a:latin typeface="Candara" panose="020E0502030303020204" pitchFamily="34" charset="0"/>
            </a:endParaRPr>
          </a:p>
          <a:p>
            <a:r>
              <a:rPr lang="en-US" sz="3200" i="1" dirty="0">
                <a:solidFill>
                  <a:srgbClr val="00B050"/>
                </a:solidFill>
                <a:latin typeface="Candara" panose="020E0502030303020204" pitchFamily="34" charset="0"/>
              </a:rPr>
              <a:t>(</a:t>
            </a:r>
            <a:r>
              <a:rPr lang="en-US" sz="3200" i="1" dirty="0" err="1">
                <a:solidFill>
                  <a:srgbClr val="00B050"/>
                </a:solidFill>
                <a:latin typeface="Candara" panose="020E0502030303020204" pitchFamily="34" charset="0"/>
              </a:rPr>
              <a:t>dous</a:t>
            </a:r>
            <a:r>
              <a:rPr lang="en-US" sz="3200" i="1" dirty="0">
                <a:solidFill>
                  <a:srgbClr val="00B050"/>
                </a:solidFill>
                <a:latin typeface="Candara" panose="020E0502030303020204" pitchFamily="34" charset="0"/>
              </a:rPr>
              <a:t>    pink     and   old   </a:t>
            </a:r>
            <a:r>
              <a:rPr lang="en-US" sz="3200" i="1" dirty="0" err="1">
                <a:solidFill>
                  <a:srgbClr val="00B050"/>
                </a:solidFill>
                <a:latin typeface="Candara" panose="020E0502030303020204" pitchFamily="34" charset="0"/>
              </a:rPr>
              <a:t>buks</a:t>
            </a:r>
            <a:r>
              <a:rPr lang="en-US" sz="3200" i="1" dirty="0">
                <a:solidFill>
                  <a:srgbClr val="00B050"/>
                </a:solidFill>
                <a:latin typeface="Candara" panose="020E0502030303020204" pitchFamily="34" charset="0"/>
              </a:rPr>
              <a:t>)</a:t>
            </a:r>
          </a:p>
          <a:p>
            <a:pPr lvl="0"/>
            <a:r>
              <a:rPr lang="es-CO" sz="3200" dirty="0">
                <a:solidFill>
                  <a:srgbClr val="0070C0"/>
                </a:solidFill>
                <a:latin typeface="Candara" panose="020E0502030303020204" pitchFamily="34" charset="0"/>
              </a:rPr>
              <a:t>Esos libros rosados y viejos.</a:t>
            </a:r>
          </a:p>
          <a:p>
            <a:endParaRPr lang="es-ES" sz="3200" dirty="0">
              <a:solidFill>
                <a:srgbClr val="00B050"/>
              </a:solidFill>
              <a:latin typeface="Candara" panose="020E0502030303020204" pitchFamily="34" charset="0"/>
            </a:endParaRPr>
          </a:p>
          <a:p>
            <a:pPr lvl="0"/>
            <a:endParaRPr lang="en-US" sz="3200" dirty="0">
              <a:latin typeface="Candara" panose="020E0502030303020204" pitchFamily="34" charset="0"/>
            </a:endParaRPr>
          </a:p>
          <a:p>
            <a:pPr lvl="0"/>
            <a:r>
              <a:rPr lang="en-US" sz="3200" dirty="0">
                <a:latin typeface="Candara" panose="020E0502030303020204" pitchFamily="34" charset="0"/>
              </a:rPr>
              <a:t>These new boots and those big pants.</a:t>
            </a:r>
            <a:endParaRPr lang="es-ES" sz="3200" dirty="0">
              <a:latin typeface="Candara" panose="020E0502030303020204" pitchFamily="34" charset="0"/>
            </a:endParaRPr>
          </a:p>
          <a:p>
            <a:r>
              <a:rPr lang="en-US" sz="3200" i="1" dirty="0">
                <a:solidFill>
                  <a:srgbClr val="00B050"/>
                </a:solidFill>
                <a:latin typeface="Candara" panose="020E0502030303020204" pitchFamily="34" charset="0"/>
              </a:rPr>
              <a:t>(dis         </a:t>
            </a:r>
            <a:r>
              <a:rPr lang="en-US" sz="3200" i="1" dirty="0" err="1">
                <a:solidFill>
                  <a:srgbClr val="00B050"/>
                </a:solidFill>
                <a:latin typeface="Candara" panose="020E0502030303020204" pitchFamily="34" charset="0"/>
              </a:rPr>
              <a:t>niu</a:t>
            </a:r>
            <a:r>
              <a:rPr lang="en-US" sz="3200" i="1" dirty="0">
                <a:solidFill>
                  <a:srgbClr val="00B050"/>
                </a:solidFill>
                <a:latin typeface="Candara" panose="020E0502030303020204" pitchFamily="34" charset="0"/>
              </a:rPr>
              <a:t>    buts      and    </a:t>
            </a:r>
            <a:r>
              <a:rPr lang="en-US" sz="3200" i="1" dirty="0" err="1">
                <a:solidFill>
                  <a:srgbClr val="00B050"/>
                </a:solidFill>
                <a:latin typeface="Candara" panose="020E0502030303020204" pitchFamily="34" charset="0"/>
              </a:rPr>
              <a:t>dous</a:t>
            </a:r>
            <a:r>
              <a:rPr lang="en-US" sz="3200" i="1" dirty="0">
                <a:solidFill>
                  <a:srgbClr val="00B050"/>
                </a:solidFill>
                <a:latin typeface="Candara" panose="020E0502030303020204" pitchFamily="34" charset="0"/>
              </a:rPr>
              <a:t>    big   pants)</a:t>
            </a:r>
            <a:r>
              <a:rPr lang="en-US" sz="3200" dirty="0">
                <a:latin typeface="Candara" panose="020E0502030303020204" pitchFamily="34" charset="0"/>
              </a:rPr>
              <a:t> </a:t>
            </a:r>
            <a:endParaRPr lang="es-ES" sz="3200" dirty="0">
              <a:latin typeface="Candara" panose="020E0502030303020204" pitchFamily="34" charset="0"/>
            </a:endParaRPr>
          </a:p>
          <a:p>
            <a:pPr lvl="0"/>
            <a:r>
              <a:rPr lang="es-CO" sz="3200" dirty="0">
                <a:solidFill>
                  <a:srgbClr val="0070C0"/>
                </a:solidFill>
                <a:latin typeface="Candara" panose="020E0502030303020204" pitchFamily="34" charset="0"/>
              </a:rPr>
              <a:t>Estas botas nuevas y esos pantalones grandes. </a:t>
            </a:r>
          </a:p>
          <a:p>
            <a:endParaRPr lang="es-ES" sz="3200" dirty="0">
              <a:solidFill>
                <a:srgbClr val="00B050"/>
              </a:solidFill>
              <a:latin typeface="Candara" panose="020E0502030303020204" pitchFamily="34" charset="0"/>
            </a:endParaRPr>
          </a:p>
          <a:p>
            <a:r>
              <a:rPr lang="en-US" sz="3200" i="1" dirty="0">
                <a:latin typeface="Candara" panose="020E0502030303020204" pitchFamily="34" charset="0"/>
              </a:rPr>
              <a:t> </a:t>
            </a:r>
            <a:endParaRPr lang="es-ES" sz="3200" dirty="0">
              <a:latin typeface="Candara" panose="020E0502030303020204" pitchFamily="34" charset="0"/>
            </a:endParaRPr>
          </a:p>
        </p:txBody>
      </p:sp>
      <p:pic>
        <p:nvPicPr>
          <p:cNvPr id="4098" name="Picture 2" descr="http://juniperbooks.com/wp-content/uploads/2010/08/Custom-Wrapped-Rose-and-Pink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33665" y="1233633"/>
            <a:ext cx="1908176" cy="14609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neurocoachingtrainingcom.gaventerprise.com/wp-content/uploads/2011/12/mano-se%C3%B1alando.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34764">
            <a:off x="5206984" y="369155"/>
            <a:ext cx="1552839" cy="86959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zappos.com/images/z/1/5/8/7/3/0/1587307-p-4x.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8228" y="4869500"/>
            <a:ext cx="1837461" cy="13780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neurocoachingtrainingcom.gaventerprise.com/wp-content/uploads/2011/12/mano-se%C3%B1alando.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34764">
            <a:off x="854618" y="4609461"/>
            <a:ext cx="1552839" cy="86959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2.bp.blogspot.com/_2nXZsU4KLhY/TBpY7LVBBRI/AAAAAAAAG_A/FZBw2UjYiA4/s400/pt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64447" y="4076515"/>
            <a:ext cx="1345618" cy="2171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383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4616" y="1103564"/>
            <a:ext cx="10027123" cy="1938992"/>
          </a:xfrm>
          <a:prstGeom prst="rect">
            <a:avLst/>
          </a:prstGeom>
        </p:spPr>
        <p:txBody>
          <a:bodyPr wrap="square">
            <a:spAutoFit/>
          </a:bodyPr>
          <a:lstStyle/>
          <a:p>
            <a:pPr algn="ctr"/>
            <a:r>
              <a:rPr lang="es-CO" sz="6000" b="1" dirty="0" smtClean="0">
                <a:solidFill>
                  <a:srgbClr val="002060"/>
                </a:solidFill>
                <a:effectLst/>
                <a:latin typeface="+mj-lt"/>
                <a:ea typeface="Calibri" panose="020F0502020204030204" pitchFamily="34" charset="0"/>
                <a:cs typeface="Times New Roman" panose="02020603050405020304" pitchFamily="18" charset="0"/>
              </a:rPr>
              <a:t> </a:t>
            </a:r>
            <a:r>
              <a:rPr lang="es-CO" sz="6000" b="1" dirty="0">
                <a:solidFill>
                  <a:srgbClr val="002060"/>
                </a:solidFill>
                <a:effectLst/>
                <a:latin typeface="+mj-lt"/>
                <a:ea typeface="Calibri" panose="020F0502020204030204" pitchFamily="34" charset="0"/>
                <a:cs typeface="Times New Roman" panose="02020603050405020304" pitchFamily="18" charset="0"/>
              </a:rPr>
              <a:t>ADJETIVOS DEMOSTRATIVOS - PARTES Y OBJETOS DE LA CASA</a:t>
            </a:r>
            <a:endParaRPr lang="en-US" sz="6000" b="1" dirty="0">
              <a:solidFill>
                <a:srgbClr val="002060"/>
              </a:solidFill>
              <a:latin typeface="+mj-lt"/>
            </a:endParaRPr>
          </a:p>
        </p:txBody>
      </p:sp>
      <p:sp>
        <p:nvSpPr>
          <p:cNvPr id="3" name="Rectangle 1"/>
          <p:cNvSpPr/>
          <p:nvPr/>
        </p:nvSpPr>
        <p:spPr>
          <a:xfrm>
            <a:off x="278039" y="245913"/>
            <a:ext cx="11343691" cy="6095286"/>
          </a:xfrm>
          <a:prstGeom prst="round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algn="ctr"/>
            <a:endParaRPr lang="en-US" sz="4400" dirty="0">
              <a:effectLst/>
              <a:latin typeface="Berlin Sans FB Demi" panose="020E0802020502020306" pitchFamily="34" charset="0"/>
              <a:ea typeface="Calibri" panose="020F0502020204030204" pitchFamily="34" charset="0"/>
              <a:cs typeface="Arial" panose="020B0604020202020204" pitchFamily="34" charset="0"/>
            </a:endParaRPr>
          </a:p>
          <a:p>
            <a:pPr algn="ctr"/>
            <a:endParaRPr lang="en-US" sz="4400" dirty="0">
              <a:latin typeface="Berlin Sans FB Demi" panose="020E0802020502020306" pitchFamily="34" charset="0"/>
              <a:ea typeface="Calibri" panose="020F0502020204030204" pitchFamily="34" charset="0"/>
              <a:cs typeface="Arial" panose="020B0604020202020204" pitchFamily="34" charset="0"/>
            </a:endParaRPr>
          </a:p>
          <a:p>
            <a:pPr algn="ctr"/>
            <a:endParaRPr lang="en-US" sz="4400" dirty="0">
              <a:effectLst/>
              <a:latin typeface="Berlin Sans FB Demi" panose="020E0802020502020306" pitchFamily="34" charset="0"/>
              <a:ea typeface="Calibri" panose="020F0502020204030204" pitchFamily="34" charset="0"/>
              <a:cs typeface="Arial" panose="020B0604020202020204" pitchFamily="34" charset="0"/>
            </a:endParaRPr>
          </a:p>
          <a:p>
            <a:pPr algn="ctr"/>
            <a:endParaRPr lang="en-US" sz="4400" dirty="0">
              <a:latin typeface="Berlin Sans FB Demi" panose="020E0802020502020306" pitchFamily="34" charset="0"/>
              <a:ea typeface="Calibri" panose="020F0502020204030204" pitchFamily="34" charset="0"/>
              <a:cs typeface="Arial" panose="020B0604020202020204" pitchFamily="34" charset="0"/>
            </a:endParaRPr>
          </a:p>
          <a:p>
            <a:pPr algn="ctr"/>
            <a:endParaRPr lang="en-US" sz="4400" dirty="0">
              <a:effectLst/>
              <a:latin typeface="Berlin Sans FB Demi" panose="020E0802020502020306" pitchFamily="34" charset="0"/>
              <a:ea typeface="Calibri" panose="020F0502020204030204" pitchFamily="34" charset="0"/>
              <a:cs typeface="Arial" panose="020B0604020202020204" pitchFamily="34" charset="0"/>
            </a:endParaRPr>
          </a:p>
          <a:p>
            <a:pPr algn="ctr"/>
            <a:endParaRPr lang="en-US" sz="4400" dirty="0">
              <a:latin typeface="Berlin Sans FB Demi" panose="020E0802020502020306" pitchFamily="34" charset="0"/>
              <a:ea typeface="Calibri" panose="020F0502020204030204" pitchFamily="34" charset="0"/>
              <a:cs typeface="Arial" panose="020B0604020202020204" pitchFamily="34" charset="0"/>
            </a:endParaRPr>
          </a:p>
          <a:p>
            <a:pPr algn="ctr"/>
            <a:endParaRPr lang="en-US" sz="4400" dirty="0">
              <a:effectLst/>
              <a:latin typeface="Berlin Sans FB Demi" panose="020E0802020502020306" pitchFamily="34" charset="0"/>
              <a:ea typeface="Calibri" panose="020F0502020204030204" pitchFamily="34" charset="0"/>
              <a:cs typeface="Arial" panose="020B0604020202020204" pitchFamily="34" charset="0"/>
            </a:endParaRPr>
          </a:p>
          <a:p>
            <a:pPr algn="ctr"/>
            <a:endParaRPr lang="en-US" sz="4400" dirty="0">
              <a:latin typeface="Berlin Sans FB Demi" panose="020E0802020502020306"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5775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9"/>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28"/>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Imagen 3"/>
          <p:cNvPicPr>
            <a:picLocks noChangeAspect="1"/>
          </p:cNvPicPr>
          <p:nvPr/>
        </p:nvPicPr>
        <p:blipFill>
          <a:blip r:embed="rId2"/>
          <a:stretch>
            <a:fillRect/>
          </a:stretch>
        </p:blipFill>
        <p:spPr>
          <a:xfrm>
            <a:off x="517992" y="55415"/>
            <a:ext cx="10885114" cy="6420464"/>
          </a:xfrm>
          <a:prstGeom prst="rect">
            <a:avLst/>
          </a:prstGeom>
        </p:spPr>
      </p:pic>
      <p:sp>
        <p:nvSpPr>
          <p:cNvPr id="27" name="Text Box 2349"/>
          <p:cNvSpPr txBox="1">
            <a:spLocks noChangeArrowheads="1"/>
          </p:cNvSpPr>
          <p:nvPr/>
        </p:nvSpPr>
        <p:spPr bwMode="auto">
          <a:xfrm>
            <a:off x="7402147" y="4849476"/>
            <a:ext cx="1930111" cy="1047979"/>
          </a:xfrm>
          <a:prstGeom prst="rect">
            <a:avLst/>
          </a:prstGeom>
          <a:noFill/>
          <a:ln w="9525">
            <a:noFill/>
            <a:miter lim="800000"/>
            <a:headEnd/>
            <a:tailEnd/>
          </a:ln>
        </p:spPr>
        <p:txBody>
          <a:bodyPr rot="0" vert="horz" wrap="square" lIns="91440" tIns="45720" rIns="91440" bIns="45720" anchor="t" anchorCtr="0" upright="1">
            <a:spAutoFit/>
          </a:bodyPr>
          <a:lstStyle/>
          <a:p>
            <a:pPr algn="ctr">
              <a:lnSpc>
                <a:spcPct val="115000"/>
              </a:lnSpc>
              <a:spcAft>
                <a:spcPts val="0"/>
              </a:spcAft>
            </a:pPr>
            <a:r>
              <a:rPr lang="es-ES" b="1" dirty="0">
                <a:effectLst/>
                <a:latin typeface="Candara" panose="020E0502030303020204" pitchFamily="34" charset="0"/>
                <a:ea typeface="Times New Roman" panose="02020603050405020304" pitchFamily="18" charset="0"/>
                <a:cs typeface="Times New Roman" panose="02020603050405020304" pitchFamily="18" charset="0"/>
              </a:rPr>
              <a:t>Living </a:t>
            </a:r>
            <a:r>
              <a:rPr lang="es-ES" b="1" dirty="0" err="1">
                <a:effectLst/>
                <a:latin typeface="Candara" panose="020E0502030303020204" pitchFamily="34" charset="0"/>
                <a:ea typeface="Times New Roman" panose="02020603050405020304" pitchFamily="18" charset="0"/>
                <a:cs typeface="Times New Roman" panose="02020603050405020304" pitchFamily="18" charset="0"/>
              </a:rPr>
              <a:t>room</a:t>
            </a:r>
            <a:endParaRPr lang="en-US" b="1" dirty="0">
              <a:effectLst/>
              <a:latin typeface="Candara" panose="020E0502030303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ES" b="1" dirty="0">
                <a:solidFill>
                  <a:srgbClr val="00B050"/>
                </a:solidFill>
                <a:effectLst/>
                <a:latin typeface="Candara" panose="020E0502030303020204" pitchFamily="34" charset="0"/>
                <a:ea typeface="Times New Roman" panose="02020603050405020304" pitchFamily="18" charset="0"/>
                <a:cs typeface="Times New Roman" panose="02020603050405020304" pitchFamily="18" charset="0"/>
              </a:rPr>
              <a:t>(</a:t>
            </a:r>
            <a:r>
              <a:rPr lang="es-ES" b="1" dirty="0" err="1">
                <a:solidFill>
                  <a:srgbClr val="00B050"/>
                </a:solidFill>
                <a:effectLst/>
                <a:latin typeface="Candara" panose="020E0502030303020204" pitchFamily="34" charset="0"/>
                <a:ea typeface="Times New Roman" panose="02020603050405020304" pitchFamily="18" charset="0"/>
                <a:cs typeface="Times New Roman" panose="02020603050405020304" pitchFamily="18" charset="0"/>
              </a:rPr>
              <a:t>livin</a:t>
            </a:r>
            <a:r>
              <a:rPr lang="es-ES" b="1" dirty="0">
                <a:solidFill>
                  <a:srgbClr val="00B050"/>
                </a:solidFill>
                <a:effectLst/>
                <a:latin typeface="Candara" panose="020E0502030303020204" pitchFamily="34" charset="0"/>
                <a:ea typeface="Times New Roman" panose="02020603050405020304" pitchFamily="18" charset="0"/>
                <a:cs typeface="Times New Roman" panose="02020603050405020304" pitchFamily="18" charset="0"/>
              </a:rPr>
              <a:t> </a:t>
            </a:r>
            <a:r>
              <a:rPr lang="es-ES" b="1" dirty="0" err="1">
                <a:solidFill>
                  <a:srgbClr val="00B050"/>
                </a:solidFill>
                <a:effectLst/>
                <a:latin typeface="Candara" panose="020E0502030303020204" pitchFamily="34" charset="0"/>
                <a:ea typeface="Times New Roman" panose="02020603050405020304" pitchFamily="18" charset="0"/>
                <a:cs typeface="Times New Roman" panose="02020603050405020304" pitchFamily="18" charset="0"/>
              </a:rPr>
              <a:t>rum</a:t>
            </a:r>
            <a:r>
              <a:rPr lang="es-ES" b="1" dirty="0">
                <a:solidFill>
                  <a:srgbClr val="00B050"/>
                </a:solidFill>
                <a:effectLst/>
                <a:latin typeface="Candara" panose="020E0502030303020204" pitchFamily="34" charset="0"/>
                <a:ea typeface="Times New Roman" panose="02020603050405020304" pitchFamily="18" charset="0"/>
                <a:cs typeface="Times New Roman" panose="02020603050405020304" pitchFamily="18" charset="0"/>
              </a:rPr>
              <a:t>)</a:t>
            </a:r>
            <a:endParaRPr lang="en-US" b="1" dirty="0">
              <a:effectLst/>
              <a:latin typeface="Candara" panose="020E0502030303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ES" b="1" dirty="0">
                <a:solidFill>
                  <a:srgbClr val="0070C0"/>
                </a:solidFill>
                <a:effectLst/>
                <a:latin typeface="Candara" panose="020E0502030303020204" pitchFamily="34" charset="0"/>
                <a:ea typeface="Times New Roman" panose="02020603050405020304" pitchFamily="18" charset="0"/>
                <a:cs typeface="Times New Roman" panose="02020603050405020304" pitchFamily="18" charset="0"/>
              </a:rPr>
              <a:t>Sala de estar</a:t>
            </a:r>
            <a:endParaRPr lang="en-US" b="1" dirty="0">
              <a:effectLst/>
              <a:latin typeface="Candara" panose="020E0502030303020204" pitchFamily="34" charset="0"/>
              <a:ea typeface="Times New Roman" panose="02020603050405020304" pitchFamily="18" charset="0"/>
              <a:cs typeface="Times New Roman" panose="02020603050405020304" pitchFamily="18" charset="0"/>
            </a:endParaRPr>
          </a:p>
        </p:txBody>
      </p:sp>
      <p:sp>
        <p:nvSpPr>
          <p:cNvPr id="28" name="Text Box 2351"/>
          <p:cNvSpPr txBox="1">
            <a:spLocks noChangeArrowheads="1"/>
          </p:cNvSpPr>
          <p:nvPr/>
        </p:nvSpPr>
        <p:spPr bwMode="auto">
          <a:xfrm>
            <a:off x="8319772" y="2396673"/>
            <a:ext cx="1506640" cy="1047979"/>
          </a:xfrm>
          <a:prstGeom prst="rect">
            <a:avLst/>
          </a:prstGeom>
          <a:noFill/>
          <a:ln w="9525">
            <a:noFill/>
            <a:miter lim="800000"/>
            <a:headEnd/>
            <a:tailEnd/>
          </a:ln>
        </p:spPr>
        <p:txBody>
          <a:bodyPr rot="0" vert="horz" wrap="square" lIns="91440" tIns="45720" rIns="91440" bIns="45720" anchor="t" anchorCtr="0" upright="1">
            <a:spAutoFit/>
          </a:bodyPr>
          <a:lstStyle/>
          <a:p>
            <a:pPr algn="ctr">
              <a:lnSpc>
                <a:spcPct val="115000"/>
              </a:lnSpc>
              <a:spcAft>
                <a:spcPts val="0"/>
              </a:spcAft>
            </a:pPr>
            <a:r>
              <a:rPr lang="es-ES" b="1">
                <a:effectLst/>
                <a:latin typeface="Candara" panose="020E0502030303020204" pitchFamily="34" charset="0"/>
                <a:ea typeface="Times New Roman" panose="02020603050405020304" pitchFamily="18" charset="0"/>
                <a:cs typeface="Times New Roman" panose="02020603050405020304" pitchFamily="18" charset="0"/>
              </a:rPr>
              <a:t>Kitchen</a:t>
            </a:r>
            <a:endParaRPr lang="en-US" b="1">
              <a:effectLst/>
              <a:latin typeface="Candara" panose="020E0502030303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ES" b="1">
                <a:solidFill>
                  <a:srgbClr val="00B050"/>
                </a:solidFill>
                <a:effectLst/>
                <a:latin typeface="Candara" panose="020E0502030303020204" pitchFamily="34" charset="0"/>
                <a:ea typeface="Times New Roman" panose="02020603050405020304" pitchFamily="18" charset="0"/>
                <a:cs typeface="Times New Roman" panose="02020603050405020304" pitchFamily="18" charset="0"/>
              </a:rPr>
              <a:t>(kitchen)</a:t>
            </a:r>
            <a:endParaRPr lang="en-US" b="1">
              <a:effectLst/>
              <a:latin typeface="Candara" panose="020E0502030303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ES" b="1">
                <a:solidFill>
                  <a:srgbClr val="0070C0"/>
                </a:solidFill>
                <a:effectLst/>
                <a:latin typeface="Candara" panose="020E0502030303020204" pitchFamily="34" charset="0"/>
                <a:ea typeface="Times New Roman" panose="02020603050405020304" pitchFamily="18" charset="0"/>
                <a:cs typeface="Times New Roman" panose="02020603050405020304" pitchFamily="18" charset="0"/>
              </a:rPr>
              <a:t>Cocina</a:t>
            </a:r>
            <a:endParaRPr lang="en-US" b="1">
              <a:effectLst/>
              <a:latin typeface="Candara" panose="020E0502030303020204" pitchFamily="34" charset="0"/>
              <a:ea typeface="Times New Roman" panose="02020603050405020304" pitchFamily="18" charset="0"/>
              <a:cs typeface="Times New Roman" panose="02020603050405020304" pitchFamily="18" charset="0"/>
            </a:endParaRPr>
          </a:p>
        </p:txBody>
      </p:sp>
      <p:sp>
        <p:nvSpPr>
          <p:cNvPr id="29" name="Text Box 2352"/>
          <p:cNvSpPr txBox="1">
            <a:spLocks noChangeArrowheads="1"/>
          </p:cNvSpPr>
          <p:nvPr/>
        </p:nvSpPr>
        <p:spPr bwMode="auto">
          <a:xfrm>
            <a:off x="4664879" y="2039827"/>
            <a:ext cx="3081010" cy="1047979"/>
          </a:xfrm>
          <a:prstGeom prst="rect">
            <a:avLst/>
          </a:prstGeom>
          <a:noFill/>
          <a:ln w="9525">
            <a:noFill/>
            <a:miter lim="800000"/>
            <a:headEnd/>
            <a:tailEnd/>
          </a:ln>
        </p:spPr>
        <p:txBody>
          <a:bodyPr rot="0" vert="horz" wrap="square" lIns="91440" tIns="45720" rIns="91440" bIns="45720" anchor="t" anchorCtr="0" upright="1">
            <a:spAutoFit/>
          </a:bodyPr>
          <a:lstStyle/>
          <a:p>
            <a:pPr algn="ctr">
              <a:lnSpc>
                <a:spcPct val="115000"/>
              </a:lnSpc>
              <a:spcAft>
                <a:spcPts val="0"/>
              </a:spcAft>
            </a:pPr>
            <a:r>
              <a:rPr lang="en-US" b="1">
                <a:effectLst/>
                <a:latin typeface="Candara" panose="020E0502030303020204" pitchFamily="34" charset="0"/>
                <a:ea typeface="Times New Roman" panose="02020603050405020304" pitchFamily="18" charset="0"/>
                <a:cs typeface="Times New Roman" panose="02020603050405020304" pitchFamily="18" charset="0"/>
              </a:rPr>
              <a:t>Dining room</a:t>
            </a:r>
          </a:p>
          <a:p>
            <a:pPr algn="ctr">
              <a:lnSpc>
                <a:spcPct val="115000"/>
              </a:lnSpc>
              <a:spcAft>
                <a:spcPts val="0"/>
              </a:spcAft>
            </a:pPr>
            <a:r>
              <a:rPr lang="en-US" b="1">
                <a:solidFill>
                  <a:srgbClr val="00B050"/>
                </a:solidFill>
                <a:effectLst/>
                <a:latin typeface="Candara" panose="020E0502030303020204" pitchFamily="34" charset="0"/>
                <a:ea typeface="Times New Roman" panose="02020603050405020304" pitchFamily="18" charset="0"/>
                <a:cs typeface="Times New Roman" panose="02020603050405020304" pitchFamily="18" charset="0"/>
              </a:rPr>
              <a:t>(dainin rum)</a:t>
            </a:r>
            <a:endParaRPr lang="en-US" b="1">
              <a:effectLst/>
              <a:latin typeface="Candara" panose="020E0502030303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b="1">
                <a:solidFill>
                  <a:srgbClr val="0070C0"/>
                </a:solidFill>
                <a:effectLst/>
                <a:latin typeface="Candara" panose="020E0502030303020204" pitchFamily="34" charset="0"/>
                <a:ea typeface="Times New Roman" panose="02020603050405020304" pitchFamily="18" charset="0"/>
                <a:cs typeface="Times New Roman" panose="02020603050405020304" pitchFamily="18" charset="0"/>
              </a:rPr>
              <a:t>Comedor</a:t>
            </a:r>
            <a:endParaRPr lang="en-US" b="1">
              <a:effectLst/>
              <a:latin typeface="Candara" panose="020E0502030303020204" pitchFamily="34" charset="0"/>
              <a:ea typeface="Times New Roman" panose="02020603050405020304" pitchFamily="18" charset="0"/>
              <a:cs typeface="Times New Roman" panose="02020603050405020304" pitchFamily="18" charset="0"/>
            </a:endParaRPr>
          </a:p>
        </p:txBody>
      </p:sp>
      <p:sp>
        <p:nvSpPr>
          <p:cNvPr id="31" name="Text Box 2354"/>
          <p:cNvSpPr txBox="1">
            <a:spLocks noChangeArrowheads="1"/>
          </p:cNvSpPr>
          <p:nvPr/>
        </p:nvSpPr>
        <p:spPr bwMode="auto">
          <a:xfrm>
            <a:off x="1706843" y="5166976"/>
            <a:ext cx="2139016" cy="1047979"/>
          </a:xfrm>
          <a:prstGeom prst="rect">
            <a:avLst/>
          </a:prstGeom>
          <a:noFill/>
          <a:ln w="9525">
            <a:noFill/>
            <a:miter lim="800000"/>
            <a:headEnd/>
            <a:tailEnd/>
          </a:ln>
        </p:spPr>
        <p:txBody>
          <a:bodyPr rot="0" vert="horz" wrap="square" lIns="91440" tIns="45720" rIns="91440" bIns="45720" anchor="t" anchorCtr="0" upright="1">
            <a:spAutoFit/>
          </a:bodyPr>
          <a:lstStyle/>
          <a:p>
            <a:pPr algn="ctr">
              <a:lnSpc>
                <a:spcPct val="115000"/>
              </a:lnSpc>
              <a:spcAft>
                <a:spcPts val="0"/>
              </a:spcAft>
            </a:pPr>
            <a:r>
              <a:rPr lang="es-CO" b="1" dirty="0" err="1">
                <a:effectLst/>
                <a:latin typeface="Candara" panose="020E0502030303020204" pitchFamily="34" charset="0"/>
                <a:ea typeface="Times New Roman" panose="02020603050405020304" pitchFamily="18" charset="0"/>
                <a:cs typeface="Times New Roman" panose="02020603050405020304" pitchFamily="18" charset="0"/>
              </a:rPr>
              <a:t>Garage</a:t>
            </a:r>
            <a:endParaRPr lang="en-US" b="1" dirty="0">
              <a:effectLst/>
              <a:latin typeface="Candara" panose="020E0502030303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b="1" dirty="0">
                <a:solidFill>
                  <a:srgbClr val="00B050"/>
                </a:solidFill>
                <a:effectLst/>
                <a:latin typeface="Candara" panose="020E0502030303020204" pitchFamily="34" charset="0"/>
                <a:ea typeface="Times New Roman" panose="02020603050405020304" pitchFamily="18" charset="0"/>
                <a:cs typeface="Times New Roman" panose="02020603050405020304" pitchFamily="18" charset="0"/>
              </a:rPr>
              <a:t>(</a:t>
            </a:r>
            <a:r>
              <a:rPr lang="en-US" b="1" dirty="0" err="1">
                <a:solidFill>
                  <a:srgbClr val="00B050"/>
                </a:solidFill>
                <a:latin typeface="Candara" panose="020E0502030303020204" pitchFamily="34" charset="0"/>
                <a:ea typeface="Times New Roman" panose="02020603050405020304" pitchFamily="18" charset="0"/>
                <a:cs typeface="Times New Roman" panose="02020603050405020304" pitchFamily="18" charset="0"/>
              </a:rPr>
              <a:t>garash</a:t>
            </a:r>
            <a:r>
              <a:rPr lang="en-US" b="1" dirty="0">
                <a:solidFill>
                  <a:srgbClr val="00B050"/>
                </a:solidFill>
                <a:effectLst/>
                <a:latin typeface="Candara" panose="020E0502030303020204" pitchFamily="34" charset="0"/>
                <a:ea typeface="Times New Roman" panose="02020603050405020304" pitchFamily="18" charset="0"/>
                <a:cs typeface="Times New Roman" panose="02020603050405020304" pitchFamily="18" charset="0"/>
              </a:rPr>
              <a:t>)</a:t>
            </a:r>
            <a:endParaRPr lang="en-US" b="1" dirty="0">
              <a:effectLst/>
              <a:latin typeface="Candara" panose="020E0502030303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b="1" dirty="0">
                <a:solidFill>
                  <a:srgbClr val="0070C0"/>
                </a:solidFill>
                <a:latin typeface="Candara" panose="020E0502030303020204" pitchFamily="34" charset="0"/>
                <a:ea typeface="Times New Roman" panose="02020603050405020304" pitchFamily="18" charset="0"/>
                <a:cs typeface="Times New Roman" panose="02020603050405020304" pitchFamily="18" charset="0"/>
              </a:rPr>
              <a:t>garaje</a:t>
            </a:r>
            <a:endParaRPr lang="en-US" b="1" dirty="0">
              <a:effectLst/>
              <a:latin typeface="Candara" panose="020E0502030303020204" pitchFamily="34" charset="0"/>
              <a:ea typeface="Times New Roman" panose="02020603050405020304" pitchFamily="18" charset="0"/>
              <a:cs typeface="Times New Roman" panose="02020603050405020304" pitchFamily="18" charset="0"/>
            </a:endParaRPr>
          </a:p>
        </p:txBody>
      </p:sp>
      <p:sp>
        <p:nvSpPr>
          <p:cNvPr id="32" name="Text Box 2355"/>
          <p:cNvSpPr txBox="1">
            <a:spLocks noChangeArrowheads="1"/>
          </p:cNvSpPr>
          <p:nvPr/>
        </p:nvSpPr>
        <p:spPr bwMode="auto">
          <a:xfrm>
            <a:off x="1726716" y="1861843"/>
            <a:ext cx="2253316" cy="1862048"/>
          </a:xfrm>
          <a:prstGeom prst="rect">
            <a:avLst/>
          </a:prstGeom>
          <a:noFill/>
          <a:ln w="9525">
            <a:noFill/>
            <a:miter lim="800000"/>
            <a:headEnd/>
            <a:tailEnd/>
          </a:ln>
        </p:spPr>
        <p:txBody>
          <a:bodyPr rot="0" vert="horz" wrap="square" lIns="91440" tIns="45720" rIns="91440" bIns="45720" anchor="t" anchorCtr="0" upright="1">
            <a:spAutoFit/>
          </a:bodyPr>
          <a:lstStyle/>
          <a:p>
            <a:pPr algn="ctr">
              <a:lnSpc>
                <a:spcPct val="115000"/>
              </a:lnSpc>
              <a:spcAft>
                <a:spcPts val="0"/>
              </a:spcAft>
            </a:pPr>
            <a:r>
              <a:rPr lang="en-US" sz="2000" b="1" dirty="0">
                <a:effectLst/>
                <a:latin typeface="Candara" panose="020E0502030303020204" pitchFamily="34" charset="0"/>
                <a:ea typeface="Times New Roman" panose="02020603050405020304" pitchFamily="18" charset="0"/>
                <a:cs typeface="Times New Roman" panose="02020603050405020304" pitchFamily="18" charset="0"/>
              </a:rPr>
              <a:t>Master</a:t>
            </a:r>
          </a:p>
          <a:p>
            <a:pPr algn="ctr">
              <a:lnSpc>
                <a:spcPct val="115000"/>
              </a:lnSpc>
              <a:spcAft>
                <a:spcPts val="0"/>
              </a:spcAft>
            </a:pPr>
            <a:r>
              <a:rPr lang="en-US" sz="2000" b="1" dirty="0">
                <a:effectLst/>
                <a:latin typeface="Candara" panose="020E0502030303020204" pitchFamily="34" charset="0"/>
                <a:ea typeface="Times New Roman" panose="02020603050405020304" pitchFamily="18" charset="0"/>
                <a:cs typeface="Times New Roman" panose="02020603050405020304" pitchFamily="18" charset="0"/>
              </a:rPr>
              <a:t>Bedroom</a:t>
            </a:r>
          </a:p>
          <a:p>
            <a:pPr algn="ctr">
              <a:lnSpc>
                <a:spcPct val="115000"/>
              </a:lnSpc>
              <a:spcAft>
                <a:spcPts val="0"/>
              </a:spcAft>
            </a:pPr>
            <a:r>
              <a:rPr lang="en-US" sz="2000" b="1" dirty="0">
                <a:solidFill>
                  <a:srgbClr val="00B050"/>
                </a:solidFill>
                <a:latin typeface="Candara" panose="020E0502030303020204" pitchFamily="34" charset="0"/>
                <a:ea typeface="Times New Roman" panose="02020603050405020304" pitchFamily="18" charset="0"/>
                <a:cs typeface="Times New Roman" panose="02020603050405020304" pitchFamily="18" charset="0"/>
              </a:rPr>
              <a:t>(master </a:t>
            </a:r>
            <a:r>
              <a:rPr lang="en-US" sz="2000" b="1" dirty="0" err="1">
                <a:solidFill>
                  <a:srgbClr val="00B050"/>
                </a:solidFill>
                <a:latin typeface="Candara" panose="020E0502030303020204" pitchFamily="34" charset="0"/>
                <a:ea typeface="Times New Roman" panose="02020603050405020304" pitchFamily="18" charset="0"/>
                <a:cs typeface="Times New Roman" panose="02020603050405020304" pitchFamily="18" charset="0"/>
              </a:rPr>
              <a:t>bedrum</a:t>
            </a:r>
            <a:r>
              <a:rPr lang="en-US" sz="2000" b="1" dirty="0">
                <a:solidFill>
                  <a:srgbClr val="00B050"/>
                </a:solidFill>
                <a:effectLst/>
                <a:latin typeface="Candara" panose="020E0502030303020204" pitchFamily="34" charset="0"/>
                <a:ea typeface="Times New Roman" panose="02020603050405020304" pitchFamily="18" charset="0"/>
                <a:cs typeface="Times New Roman" panose="02020603050405020304" pitchFamily="18" charset="0"/>
              </a:rPr>
              <a:t>)</a:t>
            </a:r>
            <a:endParaRPr lang="en-US" sz="2000" b="1" dirty="0">
              <a:effectLst/>
              <a:latin typeface="Candara" panose="020E0502030303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000" b="1" dirty="0" err="1">
                <a:solidFill>
                  <a:srgbClr val="0070C0"/>
                </a:solidFill>
                <a:effectLst/>
                <a:latin typeface="Candara" panose="020E0502030303020204" pitchFamily="34" charset="0"/>
                <a:ea typeface="Times New Roman" panose="02020603050405020304" pitchFamily="18" charset="0"/>
                <a:cs typeface="Times New Roman" panose="02020603050405020304" pitchFamily="18" charset="0"/>
              </a:rPr>
              <a:t>Habitación</a:t>
            </a:r>
            <a:r>
              <a:rPr lang="en-US" sz="2000" b="1" dirty="0">
                <a:solidFill>
                  <a:srgbClr val="0070C0"/>
                </a:solidFill>
                <a:effectLst/>
                <a:latin typeface="Candara" panose="020E0502030303020204" pitchFamily="34" charset="0"/>
                <a:ea typeface="Times New Roman" panose="02020603050405020304" pitchFamily="18" charset="0"/>
                <a:cs typeface="Times New Roman" panose="02020603050405020304" pitchFamily="18" charset="0"/>
              </a:rPr>
              <a:t> principal</a:t>
            </a:r>
            <a:endParaRPr lang="en-US" sz="2000" b="1" dirty="0">
              <a:effectLst/>
              <a:latin typeface="Candara" panose="020E0502030303020204" pitchFamily="34" charset="0"/>
              <a:ea typeface="Times New Roman" panose="02020603050405020304" pitchFamily="18" charset="0"/>
              <a:cs typeface="Times New Roman" panose="02020603050405020304" pitchFamily="18" charset="0"/>
            </a:endParaRPr>
          </a:p>
        </p:txBody>
      </p:sp>
      <p:sp>
        <p:nvSpPr>
          <p:cNvPr id="33" name="Text Box 2356"/>
          <p:cNvSpPr txBox="1">
            <a:spLocks noChangeArrowheads="1"/>
          </p:cNvSpPr>
          <p:nvPr/>
        </p:nvSpPr>
        <p:spPr bwMode="auto">
          <a:xfrm>
            <a:off x="4161313" y="4670432"/>
            <a:ext cx="1714220" cy="1047979"/>
          </a:xfrm>
          <a:prstGeom prst="rect">
            <a:avLst/>
          </a:prstGeom>
          <a:noFill/>
          <a:ln w="9525">
            <a:noFill/>
            <a:miter lim="800000"/>
            <a:headEnd/>
            <a:tailEnd/>
          </a:ln>
        </p:spPr>
        <p:txBody>
          <a:bodyPr rot="0" vert="horz" wrap="square" lIns="91440" tIns="45720" rIns="91440" bIns="45720" anchor="t" anchorCtr="0" upright="1">
            <a:spAutoFit/>
          </a:bodyPr>
          <a:lstStyle/>
          <a:p>
            <a:pPr algn="ctr">
              <a:lnSpc>
                <a:spcPct val="115000"/>
              </a:lnSpc>
              <a:spcAft>
                <a:spcPts val="0"/>
              </a:spcAft>
            </a:pPr>
            <a:r>
              <a:rPr lang="en-US" b="1" dirty="0">
                <a:effectLst/>
                <a:latin typeface="Candara" panose="020E0502030303020204" pitchFamily="34" charset="0"/>
                <a:ea typeface="Times New Roman" panose="02020603050405020304" pitchFamily="18" charset="0"/>
                <a:cs typeface="Times New Roman" panose="02020603050405020304" pitchFamily="18" charset="0"/>
              </a:rPr>
              <a:t>Bedroom</a:t>
            </a:r>
          </a:p>
          <a:p>
            <a:pPr algn="ctr">
              <a:lnSpc>
                <a:spcPct val="115000"/>
              </a:lnSpc>
              <a:spcAft>
                <a:spcPts val="0"/>
              </a:spcAft>
            </a:pPr>
            <a:r>
              <a:rPr lang="en-US" b="1" dirty="0">
                <a:solidFill>
                  <a:srgbClr val="00B050"/>
                </a:solidFill>
                <a:effectLst/>
                <a:latin typeface="Candara" panose="020E0502030303020204" pitchFamily="34" charset="0"/>
                <a:ea typeface="Times New Roman" panose="02020603050405020304" pitchFamily="18" charset="0"/>
                <a:cs typeface="Times New Roman" panose="02020603050405020304" pitchFamily="18" charset="0"/>
              </a:rPr>
              <a:t>(</a:t>
            </a:r>
            <a:r>
              <a:rPr lang="en-US" b="1" dirty="0" err="1">
                <a:solidFill>
                  <a:srgbClr val="00B050"/>
                </a:solidFill>
                <a:effectLst/>
                <a:latin typeface="Candara" panose="020E0502030303020204" pitchFamily="34" charset="0"/>
                <a:ea typeface="Times New Roman" panose="02020603050405020304" pitchFamily="18" charset="0"/>
                <a:cs typeface="Times New Roman" panose="02020603050405020304" pitchFamily="18" charset="0"/>
              </a:rPr>
              <a:t>bedrum</a:t>
            </a:r>
            <a:r>
              <a:rPr lang="en-US" b="1" dirty="0">
                <a:solidFill>
                  <a:srgbClr val="00B050"/>
                </a:solidFill>
                <a:effectLst/>
                <a:latin typeface="Candara" panose="020E0502030303020204" pitchFamily="34" charset="0"/>
                <a:ea typeface="Times New Roman" panose="02020603050405020304" pitchFamily="18" charset="0"/>
                <a:cs typeface="Times New Roman" panose="02020603050405020304" pitchFamily="18" charset="0"/>
              </a:rPr>
              <a:t>)</a:t>
            </a:r>
            <a:endParaRPr lang="en-US" b="1" dirty="0">
              <a:effectLst/>
              <a:latin typeface="Candara" panose="020E0502030303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b="1" dirty="0" err="1">
                <a:solidFill>
                  <a:srgbClr val="0070C0"/>
                </a:solidFill>
                <a:effectLst/>
                <a:latin typeface="Candara" panose="020E0502030303020204" pitchFamily="34" charset="0"/>
                <a:ea typeface="Times New Roman" panose="02020603050405020304" pitchFamily="18" charset="0"/>
                <a:cs typeface="Times New Roman" panose="02020603050405020304" pitchFamily="18" charset="0"/>
              </a:rPr>
              <a:t>Habitación</a:t>
            </a:r>
            <a:endParaRPr lang="en-US" b="1" dirty="0">
              <a:effectLst/>
              <a:latin typeface="Candara" panose="020E0502030303020204" pitchFamily="34" charset="0"/>
              <a:ea typeface="Times New Roman" panose="02020603050405020304" pitchFamily="18" charset="0"/>
              <a:cs typeface="Times New Roman" panose="02020603050405020304" pitchFamily="18" charset="0"/>
            </a:endParaRPr>
          </a:p>
        </p:txBody>
      </p:sp>
      <p:sp>
        <p:nvSpPr>
          <p:cNvPr id="34" name="Text Box 2357"/>
          <p:cNvSpPr txBox="1">
            <a:spLocks noChangeArrowheads="1"/>
          </p:cNvSpPr>
          <p:nvPr/>
        </p:nvSpPr>
        <p:spPr bwMode="auto">
          <a:xfrm>
            <a:off x="5018423" y="3355564"/>
            <a:ext cx="2673146" cy="944424"/>
          </a:xfrm>
          <a:prstGeom prst="rect">
            <a:avLst/>
          </a:prstGeom>
          <a:noFill/>
          <a:ln w="9525">
            <a:noFill/>
            <a:miter lim="800000"/>
            <a:headEnd/>
            <a:tailEnd/>
          </a:ln>
        </p:spPr>
        <p:txBody>
          <a:bodyPr rot="0" vert="horz" wrap="square" lIns="91440" tIns="45720" rIns="91440" bIns="45720" anchor="t" anchorCtr="0" upright="1">
            <a:noAutofit/>
          </a:bodyPr>
          <a:lstStyle/>
          <a:p>
            <a:pPr algn="ctr">
              <a:lnSpc>
                <a:spcPct val="115000"/>
              </a:lnSpc>
              <a:spcAft>
                <a:spcPts val="0"/>
              </a:spcAft>
            </a:pPr>
            <a:r>
              <a:rPr lang="en-US" b="1" dirty="0">
                <a:effectLst/>
                <a:latin typeface="Candara" panose="020E0502030303020204" pitchFamily="34" charset="0"/>
                <a:ea typeface="Times New Roman" panose="02020603050405020304" pitchFamily="18" charset="0"/>
                <a:cs typeface="Times New Roman" panose="02020603050405020304" pitchFamily="18" charset="0"/>
              </a:rPr>
              <a:t>Hallway </a:t>
            </a:r>
            <a:r>
              <a:rPr lang="en-US" b="1" dirty="0">
                <a:solidFill>
                  <a:srgbClr val="00B050"/>
                </a:solidFill>
                <a:effectLst/>
                <a:latin typeface="Candara" panose="020E0502030303020204" pitchFamily="34" charset="0"/>
                <a:ea typeface="Times New Roman" panose="02020603050405020304" pitchFamily="18" charset="0"/>
                <a:cs typeface="Times New Roman" panose="02020603050405020304" pitchFamily="18" charset="0"/>
              </a:rPr>
              <a:t>(</a:t>
            </a:r>
            <a:r>
              <a:rPr lang="en-US" b="1" dirty="0" err="1">
                <a:solidFill>
                  <a:srgbClr val="00B050"/>
                </a:solidFill>
                <a:effectLst/>
                <a:latin typeface="Candara" panose="020E0502030303020204" pitchFamily="34" charset="0"/>
                <a:ea typeface="Times New Roman" panose="02020603050405020304" pitchFamily="18" charset="0"/>
                <a:cs typeface="Times New Roman" panose="02020603050405020304" pitchFamily="18" charset="0"/>
              </a:rPr>
              <a:t>jol-uei</a:t>
            </a:r>
            <a:r>
              <a:rPr lang="en-US" b="1" dirty="0">
                <a:solidFill>
                  <a:srgbClr val="00B050"/>
                </a:solidFill>
                <a:effectLst/>
                <a:latin typeface="Candara" panose="020E0502030303020204" pitchFamily="34" charset="0"/>
                <a:ea typeface="Times New Roman" panose="02020603050405020304" pitchFamily="18" charset="0"/>
                <a:cs typeface="Times New Roman" panose="02020603050405020304" pitchFamily="18" charset="0"/>
              </a:rPr>
              <a:t>)</a:t>
            </a:r>
            <a:endParaRPr lang="en-US" b="1" dirty="0">
              <a:effectLst/>
              <a:latin typeface="Candara" panose="020E0502030303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b="1" dirty="0" err="1">
                <a:solidFill>
                  <a:srgbClr val="0070C0"/>
                </a:solidFill>
                <a:effectLst/>
                <a:latin typeface="Candara" panose="020E0502030303020204" pitchFamily="34" charset="0"/>
                <a:ea typeface="Times New Roman" panose="02020603050405020304" pitchFamily="18" charset="0"/>
                <a:cs typeface="Times New Roman" panose="02020603050405020304" pitchFamily="18" charset="0"/>
              </a:rPr>
              <a:t>Corredor</a:t>
            </a:r>
            <a:endParaRPr lang="en-US" b="1" dirty="0">
              <a:effectLst/>
              <a:latin typeface="Candara" panose="020E0502030303020204" pitchFamily="34" charset="0"/>
              <a:ea typeface="Times New Roman" panose="02020603050405020304" pitchFamily="18" charset="0"/>
              <a:cs typeface="Times New Roman" panose="02020603050405020304" pitchFamily="18" charset="0"/>
            </a:endParaRPr>
          </a:p>
        </p:txBody>
      </p:sp>
      <p:sp>
        <p:nvSpPr>
          <p:cNvPr id="35" name="Text Box 2354"/>
          <p:cNvSpPr txBox="1">
            <a:spLocks noChangeArrowheads="1"/>
          </p:cNvSpPr>
          <p:nvPr/>
        </p:nvSpPr>
        <p:spPr bwMode="auto">
          <a:xfrm>
            <a:off x="1672759" y="4106101"/>
            <a:ext cx="2139016" cy="1047979"/>
          </a:xfrm>
          <a:prstGeom prst="rect">
            <a:avLst/>
          </a:prstGeom>
          <a:noFill/>
          <a:ln w="9525">
            <a:noFill/>
            <a:miter lim="800000"/>
            <a:headEnd/>
            <a:tailEnd/>
          </a:ln>
        </p:spPr>
        <p:txBody>
          <a:bodyPr rot="0" vert="horz" wrap="square" lIns="91440" tIns="45720" rIns="91440" bIns="45720" anchor="t" anchorCtr="0" upright="1">
            <a:spAutoFit/>
          </a:bodyPr>
          <a:lstStyle/>
          <a:p>
            <a:pPr algn="ctr">
              <a:lnSpc>
                <a:spcPct val="115000"/>
              </a:lnSpc>
              <a:spcAft>
                <a:spcPts val="0"/>
              </a:spcAft>
            </a:pPr>
            <a:r>
              <a:rPr lang="en-US" b="1" dirty="0">
                <a:effectLst/>
                <a:latin typeface="Candara" panose="020E0502030303020204" pitchFamily="34" charset="0"/>
                <a:ea typeface="Times New Roman" panose="02020603050405020304" pitchFamily="18" charset="0"/>
                <a:cs typeface="Times New Roman" panose="02020603050405020304" pitchFamily="18" charset="0"/>
              </a:rPr>
              <a:t>Bath room</a:t>
            </a:r>
          </a:p>
          <a:p>
            <a:pPr algn="ctr">
              <a:lnSpc>
                <a:spcPct val="115000"/>
              </a:lnSpc>
              <a:spcAft>
                <a:spcPts val="0"/>
              </a:spcAft>
            </a:pPr>
            <a:r>
              <a:rPr lang="en-US" b="1" dirty="0">
                <a:solidFill>
                  <a:srgbClr val="00B050"/>
                </a:solidFill>
                <a:effectLst/>
                <a:latin typeface="Candara" panose="020E0502030303020204" pitchFamily="34" charset="0"/>
                <a:ea typeface="Times New Roman" panose="02020603050405020304" pitchFamily="18" charset="0"/>
                <a:cs typeface="Times New Roman" panose="02020603050405020304" pitchFamily="18" charset="0"/>
              </a:rPr>
              <a:t>(Bad rum)</a:t>
            </a:r>
            <a:endParaRPr lang="en-US" b="1" dirty="0">
              <a:effectLst/>
              <a:latin typeface="Candara" panose="020E0502030303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b="1" dirty="0" err="1">
                <a:solidFill>
                  <a:srgbClr val="0070C0"/>
                </a:solidFill>
                <a:effectLst/>
                <a:latin typeface="Candara" panose="020E0502030303020204" pitchFamily="34" charset="0"/>
                <a:ea typeface="Times New Roman" panose="02020603050405020304" pitchFamily="18" charset="0"/>
                <a:cs typeface="Times New Roman" panose="02020603050405020304" pitchFamily="18" charset="0"/>
              </a:rPr>
              <a:t>Baño</a:t>
            </a:r>
            <a:endParaRPr lang="en-US" b="1" dirty="0">
              <a:effectLst/>
              <a:latin typeface="Candara" panose="020E0502030303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2822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sensoyle.com/g/1parts_of_the_house_clipart_13.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7863" y="310707"/>
            <a:ext cx="5654137" cy="59615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0419" y="310707"/>
            <a:ext cx="7561640" cy="6432530"/>
          </a:xfrm>
          <a:prstGeom prst="rect">
            <a:avLst/>
          </a:prstGeom>
        </p:spPr>
        <p:txBody>
          <a:bodyPr wrap="square">
            <a:spAutoFit/>
          </a:bodyPr>
          <a:lstStyle/>
          <a:p>
            <a:r>
              <a:rPr lang="en-US" sz="2400" dirty="0">
                <a:latin typeface="Candara" panose="020E0502030303020204" pitchFamily="34" charset="0"/>
              </a:rPr>
              <a:t> Foyer 			(</a:t>
            </a:r>
            <a:r>
              <a:rPr lang="en-US" sz="2400" dirty="0" err="1">
                <a:latin typeface="Candara" panose="020E0502030303020204" pitchFamily="34" charset="0"/>
              </a:rPr>
              <a:t>foier</a:t>
            </a:r>
            <a:r>
              <a:rPr lang="en-US" sz="2400" dirty="0">
                <a:latin typeface="Candara" panose="020E0502030303020204" pitchFamily="34" charset="0"/>
              </a:rPr>
              <a:t>)		</a:t>
            </a:r>
            <a:r>
              <a:rPr lang="en-US" sz="2400" dirty="0" err="1">
                <a:solidFill>
                  <a:srgbClr val="00B0F0"/>
                </a:solidFill>
                <a:latin typeface="Candara" panose="020E0502030303020204" pitchFamily="34" charset="0"/>
              </a:rPr>
              <a:t>Vestíbulo</a:t>
            </a:r>
            <a:endParaRPr lang="en-US" sz="2400" dirty="0">
              <a:solidFill>
                <a:srgbClr val="00B0F0"/>
              </a:solidFill>
              <a:latin typeface="Candara" panose="020E0502030303020204" pitchFamily="34" charset="0"/>
            </a:endParaRPr>
          </a:p>
          <a:p>
            <a:r>
              <a:rPr lang="en-US" sz="2400" dirty="0">
                <a:latin typeface="Candara" panose="020E0502030303020204" pitchFamily="34" charset="0"/>
              </a:rPr>
              <a:t>Entrance 		(</a:t>
            </a:r>
            <a:r>
              <a:rPr lang="en-US" sz="2400" dirty="0" err="1">
                <a:latin typeface="Candara" panose="020E0502030303020204" pitchFamily="34" charset="0"/>
              </a:rPr>
              <a:t>entrans</a:t>
            </a:r>
            <a:r>
              <a:rPr lang="en-US" sz="2400" dirty="0">
                <a:latin typeface="Candara" panose="020E0502030303020204" pitchFamily="34" charset="0"/>
              </a:rPr>
              <a:t>) 	</a:t>
            </a:r>
            <a:r>
              <a:rPr lang="en-US" sz="2400" dirty="0" err="1">
                <a:solidFill>
                  <a:srgbClr val="00B0F0"/>
                </a:solidFill>
                <a:latin typeface="Candara" panose="020E0502030303020204" pitchFamily="34" charset="0"/>
              </a:rPr>
              <a:t>Entrada</a:t>
            </a:r>
            <a:endParaRPr lang="en-US" sz="2400" dirty="0">
              <a:solidFill>
                <a:srgbClr val="00B0F0"/>
              </a:solidFill>
              <a:latin typeface="Candara" panose="020E0502030303020204" pitchFamily="34" charset="0"/>
            </a:endParaRPr>
          </a:p>
          <a:p>
            <a:r>
              <a:rPr lang="en-US" sz="2400" dirty="0">
                <a:latin typeface="Candara" panose="020E0502030303020204" pitchFamily="34" charset="0"/>
              </a:rPr>
              <a:t>Corridor 		(corridor) 	</a:t>
            </a:r>
            <a:r>
              <a:rPr lang="en-US" sz="2400" dirty="0" err="1">
                <a:solidFill>
                  <a:srgbClr val="00B0F0"/>
                </a:solidFill>
                <a:latin typeface="Candara" panose="020E0502030303020204" pitchFamily="34" charset="0"/>
              </a:rPr>
              <a:t>Corredor</a:t>
            </a:r>
            <a:endParaRPr lang="en-US" sz="2400" dirty="0">
              <a:solidFill>
                <a:srgbClr val="00B0F0"/>
              </a:solidFill>
              <a:latin typeface="Candara" panose="020E0502030303020204" pitchFamily="34" charset="0"/>
            </a:endParaRPr>
          </a:p>
          <a:p>
            <a:r>
              <a:rPr lang="en-US" sz="2400" dirty="0">
                <a:latin typeface="Candara" panose="020E0502030303020204" pitchFamily="34" charset="0"/>
              </a:rPr>
              <a:t>Basement 		(</a:t>
            </a:r>
            <a:r>
              <a:rPr lang="en-US" sz="2400" dirty="0" err="1">
                <a:latin typeface="Candara" panose="020E0502030303020204" pitchFamily="34" charset="0"/>
              </a:rPr>
              <a:t>beisment</a:t>
            </a:r>
            <a:r>
              <a:rPr lang="en-US" sz="2400" dirty="0">
                <a:latin typeface="Candara" panose="020E0502030303020204" pitchFamily="34" charset="0"/>
              </a:rPr>
              <a:t>) 	</a:t>
            </a:r>
            <a:r>
              <a:rPr lang="en-US" sz="2400" dirty="0" err="1">
                <a:solidFill>
                  <a:srgbClr val="00B0F0"/>
                </a:solidFill>
                <a:latin typeface="Candara" panose="020E0502030303020204" pitchFamily="34" charset="0"/>
              </a:rPr>
              <a:t>Sótano</a:t>
            </a:r>
            <a:r>
              <a:rPr lang="en-US" sz="2400" dirty="0">
                <a:solidFill>
                  <a:srgbClr val="00B0F0"/>
                </a:solidFill>
                <a:latin typeface="Candara" panose="020E0502030303020204" pitchFamily="34" charset="0"/>
              </a:rPr>
              <a:t>	</a:t>
            </a:r>
          </a:p>
          <a:p>
            <a:r>
              <a:rPr lang="en-US" sz="2400" dirty="0">
                <a:latin typeface="Candara" panose="020E0502030303020204" pitchFamily="34" charset="0"/>
              </a:rPr>
              <a:t>Garage 		(</a:t>
            </a:r>
            <a:r>
              <a:rPr lang="en-US" sz="2400" dirty="0" err="1">
                <a:latin typeface="Candara" panose="020E0502030303020204" pitchFamily="34" charset="0"/>
              </a:rPr>
              <a:t>garash</a:t>
            </a:r>
            <a:r>
              <a:rPr lang="en-US" sz="2400" dirty="0">
                <a:latin typeface="Candara" panose="020E0502030303020204" pitchFamily="34" charset="0"/>
              </a:rPr>
              <a:t>) 	</a:t>
            </a:r>
            <a:r>
              <a:rPr lang="en-US" sz="2400" dirty="0" err="1">
                <a:solidFill>
                  <a:srgbClr val="00B0F0"/>
                </a:solidFill>
                <a:latin typeface="Candara" panose="020E0502030303020204" pitchFamily="34" charset="0"/>
              </a:rPr>
              <a:t>Garaje</a:t>
            </a:r>
            <a:endParaRPr lang="en-US" sz="2400" dirty="0">
              <a:solidFill>
                <a:srgbClr val="00B0F0"/>
              </a:solidFill>
              <a:latin typeface="Candara" panose="020E0502030303020204" pitchFamily="34" charset="0"/>
            </a:endParaRPr>
          </a:p>
          <a:p>
            <a:r>
              <a:rPr lang="en-US" sz="2400" dirty="0">
                <a:latin typeface="Candara" panose="020E0502030303020204" pitchFamily="34" charset="0"/>
              </a:rPr>
              <a:t>Patio 			(patio) 	</a:t>
            </a:r>
            <a:r>
              <a:rPr lang="en-US" sz="2400" dirty="0">
                <a:solidFill>
                  <a:srgbClr val="00B0F0"/>
                </a:solidFill>
                <a:latin typeface="Candara" panose="020E0502030303020204" pitchFamily="34" charset="0"/>
              </a:rPr>
              <a:t>Patio*</a:t>
            </a:r>
          </a:p>
          <a:p>
            <a:r>
              <a:rPr lang="en-US" sz="2400" dirty="0">
                <a:latin typeface="Candara" panose="020E0502030303020204" pitchFamily="34" charset="0"/>
              </a:rPr>
              <a:t>Yard 			(</a:t>
            </a:r>
            <a:r>
              <a:rPr lang="en-US" sz="2400" dirty="0" err="1">
                <a:latin typeface="Candara" panose="020E0502030303020204" pitchFamily="34" charset="0"/>
              </a:rPr>
              <a:t>iard</a:t>
            </a:r>
            <a:r>
              <a:rPr lang="en-US" sz="2400" dirty="0">
                <a:latin typeface="Candara" panose="020E0502030303020204" pitchFamily="34" charset="0"/>
              </a:rPr>
              <a:t>) 		</a:t>
            </a:r>
            <a:r>
              <a:rPr lang="en-US" sz="2400" dirty="0">
                <a:solidFill>
                  <a:srgbClr val="00B0F0"/>
                </a:solidFill>
                <a:latin typeface="Candara" panose="020E0502030303020204" pitchFamily="34" charset="0"/>
              </a:rPr>
              <a:t>Patio*</a:t>
            </a:r>
          </a:p>
          <a:p>
            <a:r>
              <a:rPr lang="en-US" sz="2400" dirty="0">
                <a:latin typeface="Candara" panose="020E0502030303020204" pitchFamily="34" charset="0"/>
              </a:rPr>
              <a:t>Garden 		(garden) 	</a:t>
            </a:r>
            <a:r>
              <a:rPr lang="en-US" sz="2400" dirty="0" err="1">
                <a:solidFill>
                  <a:srgbClr val="00B0F0"/>
                </a:solidFill>
                <a:latin typeface="Candara" panose="020E0502030303020204" pitchFamily="34" charset="0"/>
              </a:rPr>
              <a:t>Jardín</a:t>
            </a:r>
            <a:endParaRPr lang="en-US" sz="2400" dirty="0">
              <a:solidFill>
                <a:srgbClr val="00B0F0"/>
              </a:solidFill>
              <a:latin typeface="Candara" panose="020E0502030303020204" pitchFamily="34" charset="0"/>
            </a:endParaRPr>
          </a:p>
          <a:p>
            <a:r>
              <a:rPr lang="en-US" sz="2400" dirty="0">
                <a:latin typeface="Candara" panose="020E0502030303020204" pitchFamily="34" charset="0"/>
              </a:rPr>
              <a:t>Terrace 		(</a:t>
            </a:r>
            <a:r>
              <a:rPr lang="en-US" sz="2400" dirty="0" err="1">
                <a:latin typeface="Candara" panose="020E0502030303020204" pitchFamily="34" charset="0"/>
              </a:rPr>
              <a:t>terras</a:t>
            </a:r>
            <a:r>
              <a:rPr lang="en-US" sz="2400" dirty="0">
                <a:latin typeface="Candara" panose="020E0502030303020204" pitchFamily="34" charset="0"/>
              </a:rPr>
              <a:t>) 	</a:t>
            </a:r>
            <a:r>
              <a:rPr lang="en-US" sz="2400" dirty="0" err="1">
                <a:solidFill>
                  <a:srgbClr val="00B0F0"/>
                </a:solidFill>
                <a:latin typeface="Candara" panose="020E0502030303020204" pitchFamily="34" charset="0"/>
              </a:rPr>
              <a:t>Terraza</a:t>
            </a:r>
            <a:endParaRPr lang="en-US" sz="2400" dirty="0">
              <a:solidFill>
                <a:srgbClr val="00B0F0"/>
              </a:solidFill>
              <a:latin typeface="Candara" panose="020E0502030303020204" pitchFamily="34" charset="0"/>
            </a:endParaRPr>
          </a:p>
          <a:p>
            <a:r>
              <a:rPr lang="en-US" sz="2400" dirty="0">
                <a:latin typeface="Candara" panose="020E0502030303020204" pitchFamily="34" charset="0"/>
              </a:rPr>
              <a:t>Roof 			(</a:t>
            </a:r>
            <a:r>
              <a:rPr lang="en-US" sz="2400" dirty="0" err="1">
                <a:latin typeface="Candara" panose="020E0502030303020204" pitchFamily="34" charset="0"/>
              </a:rPr>
              <a:t>ruf</a:t>
            </a:r>
            <a:r>
              <a:rPr lang="en-US" sz="2400" dirty="0">
                <a:latin typeface="Candara" panose="020E0502030303020204" pitchFamily="34" charset="0"/>
              </a:rPr>
              <a:t>) 		</a:t>
            </a:r>
            <a:r>
              <a:rPr lang="en-US" sz="2400" dirty="0" err="1">
                <a:solidFill>
                  <a:srgbClr val="00B0F0"/>
                </a:solidFill>
                <a:latin typeface="Candara" panose="020E0502030303020204" pitchFamily="34" charset="0"/>
              </a:rPr>
              <a:t>Tejado</a:t>
            </a:r>
            <a:r>
              <a:rPr lang="en-US" sz="2400" dirty="0">
                <a:solidFill>
                  <a:srgbClr val="00B0F0"/>
                </a:solidFill>
                <a:latin typeface="Candara" panose="020E0502030303020204" pitchFamily="34" charset="0"/>
              </a:rPr>
              <a:t> </a:t>
            </a:r>
          </a:p>
          <a:p>
            <a:r>
              <a:rPr lang="en-US" sz="2400" dirty="0">
                <a:latin typeface="Candara" panose="020E0502030303020204" pitchFamily="34" charset="0"/>
              </a:rPr>
              <a:t>Ceiling			(</a:t>
            </a:r>
            <a:r>
              <a:rPr lang="en-US" sz="2400" dirty="0" err="1">
                <a:latin typeface="Candara" panose="020E0502030303020204" pitchFamily="34" charset="0"/>
              </a:rPr>
              <a:t>siling</a:t>
            </a:r>
            <a:r>
              <a:rPr lang="en-US" sz="2400" dirty="0">
                <a:latin typeface="Candara" panose="020E0502030303020204" pitchFamily="34" charset="0"/>
              </a:rPr>
              <a:t>) 	</a:t>
            </a:r>
            <a:r>
              <a:rPr lang="en-US" sz="2400" dirty="0" err="1">
                <a:solidFill>
                  <a:srgbClr val="00B0F0"/>
                </a:solidFill>
                <a:latin typeface="Candara" panose="020E0502030303020204" pitchFamily="34" charset="0"/>
              </a:rPr>
              <a:t>Techo</a:t>
            </a:r>
            <a:endParaRPr lang="en-US" sz="2400" dirty="0">
              <a:solidFill>
                <a:srgbClr val="00B0F0"/>
              </a:solidFill>
              <a:latin typeface="Candara" panose="020E0502030303020204" pitchFamily="34" charset="0"/>
            </a:endParaRPr>
          </a:p>
          <a:p>
            <a:r>
              <a:rPr lang="en-US" sz="2400" dirty="0">
                <a:latin typeface="Candara" panose="020E0502030303020204" pitchFamily="34" charset="0"/>
              </a:rPr>
              <a:t>Door 			(</a:t>
            </a:r>
            <a:r>
              <a:rPr lang="en-US" sz="2400" dirty="0" err="1">
                <a:latin typeface="Candara" panose="020E0502030303020204" pitchFamily="34" charset="0"/>
              </a:rPr>
              <a:t>dor</a:t>
            </a:r>
            <a:r>
              <a:rPr lang="en-US" sz="2400" dirty="0">
                <a:latin typeface="Candara" panose="020E0502030303020204" pitchFamily="34" charset="0"/>
              </a:rPr>
              <a:t>) 		</a:t>
            </a:r>
            <a:r>
              <a:rPr lang="en-US" sz="2400" dirty="0" err="1">
                <a:solidFill>
                  <a:srgbClr val="00B0F0"/>
                </a:solidFill>
                <a:latin typeface="Candara" panose="020E0502030303020204" pitchFamily="34" charset="0"/>
              </a:rPr>
              <a:t>Puerta</a:t>
            </a:r>
            <a:endParaRPr lang="en-US" sz="2400" dirty="0">
              <a:solidFill>
                <a:srgbClr val="00B0F0"/>
              </a:solidFill>
              <a:latin typeface="Candara" panose="020E0502030303020204" pitchFamily="34" charset="0"/>
            </a:endParaRPr>
          </a:p>
          <a:p>
            <a:r>
              <a:rPr lang="en-US" sz="2400" dirty="0">
                <a:latin typeface="Candara" panose="020E0502030303020204" pitchFamily="34" charset="0"/>
              </a:rPr>
              <a:t>Front Door		(front </a:t>
            </a:r>
            <a:r>
              <a:rPr lang="en-US" sz="2400" dirty="0" err="1">
                <a:latin typeface="Candara" panose="020E0502030303020204" pitchFamily="34" charset="0"/>
              </a:rPr>
              <a:t>dor</a:t>
            </a:r>
            <a:r>
              <a:rPr lang="en-US" sz="2400" dirty="0">
                <a:latin typeface="Candara" panose="020E0502030303020204" pitchFamily="34" charset="0"/>
              </a:rPr>
              <a:t>) 	</a:t>
            </a:r>
            <a:r>
              <a:rPr lang="en-US" sz="2400" dirty="0" err="1">
                <a:solidFill>
                  <a:srgbClr val="00B0F0"/>
                </a:solidFill>
                <a:latin typeface="Candara" panose="020E0502030303020204" pitchFamily="34" charset="0"/>
              </a:rPr>
              <a:t>Puerta</a:t>
            </a:r>
            <a:r>
              <a:rPr lang="en-US" sz="2400" dirty="0">
                <a:solidFill>
                  <a:srgbClr val="00B0F0"/>
                </a:solidFill>
                <a:latin typeface="Candara" panose="020E0502030303020204" pitchFamily="34" charset="0"/>
              </a:rPr>
              <a:t> principal</a:t>
            </a:r>
          </a:p>
          <a:p>
            <a:r>
              <a:rPr lang="en-US" sz="2400" dirty="0">
                <a:latin typeface="Candara" panose="020E0502030303020204" pitchFamily="34" charset="0"/>
              </a:rPr>
              <a:t>Attic 			(</a:t>
            </a:r>
            <a:r>
              <a:rPr lang="en-US" sz="2400" dirty="0" err="1">
                <a:latin typeface="Candara" panose="020E0502030303020204" pitchFamily="34" charset="0"/>
              </a:rPr>
              <a:t>atic</a:t>
            </a:r>
            <a:r>
              <a:rPr lang="en-US" sz="2400" dirty="0">
                <a:latin typeface="Candara" panose="020E0502030303020204" pitchFamily="34" charset="0"/>
              </a:rPr>
              <a:t>) 		</a:t>
            </a:r>
            <a:r>
              <a:rPr lang="en-US" sz="2400" dirty="0" err="1">
                <a:solidFill>
                  <a:srgbClr val="00B0F0"/>
                </a:solidFill>
                <a:latin typeface="Candara" panose="020E0502030303020204" pitchFamily="34" charset="0"/>
              </a:rPr>
              <a:t>Ático</a:t>
            </a:r>
            <a:endParaRPr lang="en-US" sz="2400" dirty="0">
              <a:solidFill>
                <a:srgbClr val="00B0F0"/>
              </a:solidFill>
              <a:latin typeface="Candara" panose="020E0502030303020204" pitchFamily="34" charset="0"/>
            </a:endParaRPr>
          </a:p>
          <a:p>
            <a:r>
              <a:rPr lang="en-US" sz="2400" dirty="0">
                <a:latin typeface="Candara" panose="020E0502030303020204" pitchFamily="34" charset="0"/>
              </a:rPr>
              <a:t>Balcony 		(</a:t>
            </a:r>
            <a:r>
              <a:rPr lang="en-US" sz="2400" dirty="0" err="1">
                <a:latin typeface="Candara" panose="020E0502030303020204" pitchFamily="34" charset="0"/>
              </a:rPr>
              <a:t>balconi</a:t>
            </a:r>
            <a:r>
              <a:rPr lang="en-US" sz="2400" dirty="0">
                <a:latin typeface="Candara" panose="020E0502030303020204" pitchFamily="34" charset="0"/>
              </a:rPr>
              <a:t>) 	</a:t>
            </a:r>
            <a:r>
              <a:rPr lang="en-US" sz="2400" dirty="0" err="1">
                <a:solidFill>
                  <a:srgbClr val="00B0F0"/>
                </a:solidFill>
                <a:latin typeface="Candara" panose="020E0502030303020204" pitchFamily="34" charset="0"/>
              </a:rPr>
              <a:t>Balcón</a:t>
            </a:r>
            <a:endParaRPr lang="en-US" sz="2400" dirty="0">
              <a:solidFill>
                <a:srgbClr val="00B0F0"/>
              </a:solidFill>
              <a:latin typeface="Candara" panose="020E0502030303020204" pitchFamily="34" charset="0"/>
            </a:endParaRPr>
          </a:p>
          <a:p>
            <a:r>
              <a:rPr lang="en-US" sz="2400" dirty="0">
                <a:solidFill>
                  <a:srgbClr val="0070C0"/>
                </a:solidFill>
                <a:latin typeface="Candara" panose="020E0502030303020204" pitchFamily="34" charset="0"/>
              </a:rPr>
              <a:t>(* </a:t>
            </a:r>
            <a:r>
              <a:rPr lang="en-US" sz="2400" dirty="0" err="1">
                <a:solidFill>
                  <a:srgbClr val="0070C0"/>
                </a:solidFill>
                <a:latin typeface="Candara" panose="020E0502030303020204" pitchFamily="34" charset="0"/>
              </a:rPr>
              <a:t>estas</a:t>
            </a:r>
            <a:r>
              <a:rPr lang="en-US" sz="2400" dirty="0">
                <a:solidFill>
                  <a:srgbClr val="0070C0"/>
                </a:solidFill>
                <a:latin typeface="Candara" panose="020E0502030303020204" pitchFamily="34" charset="0"/>
              </a:rPr>
              <a:t> dos </a:t>
            </a:r>
            <a:r>
              <a:rPr lang="en-US" sz="2400" dirty="0" err="1">
                <a:solidFill>
                  <a:srgbClr val="0070C0"/>
                </a:solidFill>
                <a:latin typeface="Candara" panose="020E0502030303020204" pitchFamily="34" charset="0"/>
              </a:rPr>
              <a:t>palabras</a:t>
            </a:r>
            <a:r>
              <a:rPr lang="en-US" sz="2400" dirty="0">
                <a:solidFill>
                  <a:srgbClr val="0070C0"/>
                </a:solidFill>
                <a:latin typeface="Candara" panose="020E0502030303020204" pitchFamily="34" charset="0"/>
              </a:rPr>
              <a:t> son </a:t>
            </a:r>
            <a:r>
              <a:rPr lang="en-US" sz="2400" dirty="0" err="1">
                <a:solidFill>
                  <a:srgbClr val="0070C0"/>
                </a:solidFill>
                <a:latin typeface="Candara" panose="020E0502030303020204" pitchFamily="34" charset="0"/>
              </a:rPr>
              <a:t>sinonimos</a:t>
            </a:r>
            <a:r>
              <a:rPr lang="en-US" sz="2400" dirty="0">
                <a:solidFill>
                  <a:srgbClr val="0070C0"/>
                </a:solidFill>
                <a:latin typeface="Candara" panose="020E0502030303020204" pitchFamily="34" charset="0"/>
              </a:rPr>
              <a:t>)</a:t>
            </a:r>
          </a:p>
          <a:p>
            <a:endParaRPr lang="en-US" sz="2400" dirty="0">
              <a:solidFill>
                <a:srgbClr val="00B0F0"/>
              </a:solidFill>
              <a:latin typeface="Candara" panose="020E0502030303020204" pitchFamily="34" charset="0"/>
            </a:endParaRPr>
          </a:p>
        </p:txBody>
      </p:sp>
      <p:sp>
        <p:nvSpPr>
          <p:cNvPr id="3" name="Rectángulo 2"/>
          <p:cNvSpPr/>
          <p:nvPr/>
        </p:nvSpPr>
        <p:spPr>
          <a:xfrm>
            <a:off x="170418" y="6420071"/>
            <a:ext cx="10359469" cy="369332"/>
          </a:xfrm>
          <a:prstGeom prst="rect">
            <a:avLst/>
          </a:prstGeom>
        </p:spPr>
        <p:txBody>
          <a:bodyPr wrap="square">
            <a:spAutoFit/>
          </a:bodyPr>
          <a:lstStyle/>
          <a:p>
            <a:r>
              <a:rPr lang="es-CO" b="1" dirty="0">
                <a:solidFill>
                  <a:schemeClr val="bg1"/>
                </a:solidFill>
              </a:rPr>
              <a:t>Imagen tomada de</a:t>
            </a:r>
            <a:r>
              <a:rPr lang="es-CO" dirty="0">
                <a:solidFill>
                  <a:schemeClr val="bg1"/>
                </a:solidFill>
              </a:rPr>
              <a:t>: http://www.energiaadebate.com/Articulos/Marzo2010/Imagenes/Odon1.jpg</a:t>
            </a:r>
          </a:p>
        </p:txBody>
      </p:sp>
    </p:spTree>
    <p:extLst>
      <p:ext uri="{BB962C8B-B14F-4D97-AF65-F5344CB8AC3E}">
        <p14:creationId xmlns:p14="http://schemas.microsoft.com/office/powerpoint/2010/main" val="3662862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4221" y="171884"/>
            <a:ext cx="3240833" cy="954107"/>
          </a:xfrm>
          <a:prstGeom prst="rect">
            <a:avLst/>
          </a:prstGeom>
        </p:spPr>
        <p:txBody>
          <a:bodyPr wrap="square">
            <a:spAutoFit/>
          </a:bodyPr>
          <a:lstStyle/>
          <a:p>
            <a:r>
              <a:rPr lang="en-US" sz="2800" b="1" dirty="0">
                <a:solidFill>
                  <a:schemeClr val="tx2"/>
                </a:solidFill>
                <a:effectLst>
                  <a:outerShdw blurRad="38100" dist="38100" dir="2700000" algn="tl">
                    <a:srgbClr val="000000">
                      <a:alpha val="43137"/>
                    </a:srgbClr>
                  </a:outerShdw>
                </a:effectLst>
              </a:rPr>
              <a:t>LIVING ROOM</a:t>
            </a:r>
          </a:p>
          <a:p>
            <a:endParaRPr lang="en-US" sz="2800" dirty="0">
              <a:solidFill>
                <a:schemeClr val="tx2"/>
              </a:solidFill>
              <a:effectLst>
                <a:outerShdw blurRad="38100" dist="38100" dir="2700000" algn="tl">
                  <a:srgbClr val="000000">
                    <a:alpha val="43137"/>
                  </a:srgbClr>
                </a:outerShdw>
              </a:effectLst>
            </a:endParaRPr>
          </a:p>
        </p:txBody>
      </p:sp>
      <p:sp>
        <p:nvSpPr>
          <p:cNvPr id="5" name="Rectángulo 4"/>
          <p:cNvSpPr/>
          <p:nvPr/>
        </p:nvSpPr>
        <p:spPr>
          <a:xfrm>
            <a:off x="944221" y="6396335"/>
            <a:ext cx="10561930" cy="461665"/>
          </a:xfrm>
          <a:prstGeom prst="rect">
            <a:avLst/>
          </a:prstGeom>
        </p:spPr>
        <p:txBody>
          <a:bodyPr wrap="none">
            <a:spAutoFit/>
          </a:bodyPr>
          <a:lstStyle/>
          <a:p>
            <a:r>
              <a:rPr lang="en-US" sz="2400" b="1" dirty="0" err="1">
                <a:solidFill>
                  <a:schemeClr val="bg1"/>
                </a:solidFill>
                <a:latin typeface="Candara" panose="020E0502030303020204" pitchFamily="34" charset="0"/>
              </a:rPr>
              <a:t>Encuentra</a:t>
            </a:r>
            <a:r>
              <a:rPr lang="en-US" sz="2400" b="1" dirty="0">
                <a:solidFill>
                  <a:schemeClr val="bg1"/>
                </a:solidFill>
                <a:latin typeface="Candara" panose="020E0502030303020204" pitchFamily="34" charset="0"/>
              </a:rPr>
              <a:t> </a:t>
            </a:r>
            <a:r>
              <a:rPr lang="en-US" sz="2400" b="1" dirty="0" err="1">
                <a:solidFill>
                  <a:schemeClr val="bg1"/>
                </a:solidFill>
                <a:latin typeface="Candara" panose="020E0502030303020204" pitchFamily="34" charset="0"/>
              </a:rPr>
              <a:t>más</a:t>
            </a:r>
            <a:r>
              <a:rPr lang="en-US" sz="2400" b="1" dirty="0">
                <a:solidFill>
                  <a:schemeClr val="bg1"/>
                </a:solidFill>
                <a:latin typeface="Candara" panose="020E0502030303020204" pitchFamily="34" charset="0"/>
              </a:rPr>
              <a:t> </a:t>
            </a:r>
            <a:r>
              <a:rPr lang="en-US" sz="2400" b="1" dirty="0" err="1">
                <a:solidFill>
                  <a:schemeClr val="bg1"/>
                </a:solidFill>
                <a:latin typeface="Candara" panose="020E0502030303020204" pitchFamily="34" charset="0"/>
              </a:rPr>
              <a:t>vocabulario</a:t>
            </a:r>
            <a:r>
              <a:rPr lang="en-US" sz="2400" b="1" dirty="0">
                <a:solidFill>
                  <a:schemeClr val="bg1"/>
                </a:solidFill>
                <a:latin typeface="Candara" panose="020E0502030303020204" pitchFamily="34" charset="0"/>
              </a:rPr>
              <a:t> en:</a:t>
            </a:r>
            <a:r>
              <a:rPr lang="en-US" sz="2400" b="1" u="sng" dirty="0">
                <a:solidFill>
                  <a:schemeClr val="bg1"/>
                </a:solidFill>
                <a:latin typeface="Candara" panose="020E0502030303020204" pitchFamily="34" charset="0"/>
              </a:rPr>
              <a:t> http://www.saberingles.com.ar/lists/house.html</a:t>
            </a:r>
          </a:p>
        </p:txBody>
      </p:sp>
      <p:graphicFrame>
        <p:nvGraphicFramePr>
          <p:cNvPr id="6" name="Tabla 5"/>
          <p:cNvGraphicFramePr>
            <a:graphicFrameLocks noGrp="1"/>
          </p:cNvGraphicFramePr>
          <p:nvPr/>
        </p:nvGraphicFramePr>
        <p:xfrm>
          <a:off x="173612" y="750979"/>
          <a:ext cx="3840758" cy="5206068"/>
        </p:xfrm>
        <a:graphic>
          <a:graphicData uri="http://schemas.openxmlformats.org/drawingml/2006/table">
            <a:tbl>
              <a:tblPr/>
              <a:tblGrid>
                <a:gridCol w="2054788">
                  <a:extLst>
                    <a:ext uri="{9D8B030D-6E8A-4147-A177-3AD203B41FA5}">
                      <a16:colId xmlns:a16="http://schemas.microsoft.com/office/drawing/2014/main" xmlns="" val="20000"/>
                    </a:ext>
                  </a:extLst>
                </a:gridCol>
                <a:gridCol w="1785970">
                  <a:extLst>
                    <a:ext uri="{9D8B030D-6E8A-4147-A177-3AD203B41FA5}">
                      <a16:colId xmlns:a16="http://schemas.microsoft.com/office/drawing/2014/main" xmlns="" val="20001"/>
                    </a:ext>
                  </a:extLst>
                </a:gridCol>
              </a:tblGrid>
              <a:tr h="5206068">
                <a:tc>
                  <a:txBody>
                    <a:bodyPr/>
                    <a:lstStyle/>
                    <a:p>
                      <a:pPr fontAlgn="t"/>
                      <a:r>
                        <a:rPr lang="en-US" sz="1800" b="1" dirty="0">
                          <a:effectLst/>
                          <a:latin typeface="Candara" panose="020E0502030303020204" pitchFamily="34" charset="0"/>
                        </a:rPr>
                        <a:t>dining room</a:t>
                      </a:r>
                      <a:br>
                        <a:rPr lang="en-US" sz="1800" b="1" dirty="0">
                          <a:effectLst/>
                          <a:latin typeface="Candara" panose="020E0502030303020204" pitchFamily="34" charset="0"/>
                        </a:rPr>
                      </a:br>
                      <a:r>
                        <a:rPr lang="en-US" sz="1800" b="1" dirty="0">
                          <a:effectLst/>
                          <a:latin typeface="Candara" panose="020E0502030303020204" pitchFamily="34" charset="0"/>
                        </a:rPr>
                        <a:t>living room</a:t>
                      </a:r>
                      <a:br>
                        <a:rPr lang="en-US" sz="1800" b="1" dirty="0">
                          <a:effectLst/>
                          <a:latin typeface="Candara" panose="020E0502030303020204" pitchFamily="34" charset="0"/>
                        </a:rPr>
                      </a:br>
                      <a:r>
                        <a:rPr lang="en-US" sz="1800" b="1" dirty="0">
                          <a:effectLst/>
                          <a:latin typeface="Candara" panose="020E0502030303020204" pitchFamily="34" charset="0"/>
                        </a:rPr>
                        <a:t>table</a:t>
                      </a:r>
                      <a:br>
                        <a:rPr lang="en-US" sz="1800" b="1" dirty="0">
                          <a:effectLst/>
                          <a:latin typeface="Candara" panose="020E0502030303020204" pitchFamily="34" charset="0"/>
                        </a:rPr>
                      </a:br>
                      <a:r>
                        <a:rPr lang="en-US" sz="1800" b="1" dirty="0">
                          <a:effectLst/>
                          <a:latin typeface="Candara" panose="020E0502030303020204" pitchFamily="34" charset="0"/>
                        </a:rPr>
                        <a:t>chair</a:t>
                      </a:r>
                      <a:br>
                        <a:rPr lang="en-US" sz="1800" b="1" dirty="0">
                          <a:effectLst/>
                          <a:latin typeface="Candara" panose="020E0502030303020204" pitchFamily="34" charset="0"/>
                        </a:rPr>
                      </a:br>
                      <a:r>
                        <a:rPr lang="en-US" sz="1800" b="1" dirty="0">
                          <a:effectLst/>
                          <a:latin typeface="Candara" panose="020E0502030303020204" pitchFamily="34" charset="0"/>
                        </a:rPr>
                        <a:t>armchair</a:t>
                      </a:r>
                      <a:br>
                        <a:rPr lang="en-US" sz="1800" b="1" dirty="0">
                          <a:effectLst/>
                          <a:latin typeface="Candara" panose="020E0502030303020204" pitchFamily="34" charset="0"/>
                        </a:rPr>
                      </a:br>
                      <a:r>
                        <a:rPr lang="en-US" sz="1800" b="1" dirty="0">
                          <a:effectLst/>
                          <a:latin typeface="Candara" panose="020E0502030303020204" pitchFamily="34" charset="0"/>
                        </a:rPr>
                        <a:t>sofa / settee (GB)</a:t>
                      </a:r>
                      <a:br>
                        <a:rPr lang="en-US" sz="1800" b="1" dirty="0">
                          <a:effectLst/>
                          <a:latin typeface="Candara" panose="020E0502030303020204" pitchFamily="34" charset="0"/>
                        </a:rPr>
                      </a:br>
                      <a:r>
                        <a:rPr lang="en-US" sz="1800" b="1" dirty="0">
                          <a:effectLst/>
                          <a:latin typeface="Candara" panose="020E0502030303020204" pitchFamily="34" charset="0"/>
                        </a:rPr>
                        <a:t>floor</a:t>
                      </a:r>
                      <a:br>
                        <a:rPr lang="en-US" sz="1800" b="1" dirty="0">
                          <a:effectLst/>
                          <a:latin typeface="Candara" panose="020E0502030303020204" pitchFamily="34" charset="0"/>
                        </a:rPr>
                      </a:br>
                      <a:r>
                        <a:rPr lang="en-US" sz="1800" b="1" dirty="0">
                          <a:effectLst/>
                          <a:latin typeface="Candara" panose="020E0502030303020204" pitchFamily="34" charset="0"/>
                        </a:rPr>
                        <a:t>ceiling</a:t>
                      </a:r>
                      <a:br>
                        <a:rPr lang="en-US" sz="1800" b="1" dirty="0">
                          <a:effectLst/>
                          <a:latin typeface="Candara" panose="020E0502030303020204" pitchFamily="34" charset="0"/>
                        </a:rPr>
                      </a:br>
                      <a:r>
                        <a:rPr lang="en-US" sz="1800" b="1" dirty="0">
                          <a:effectLst/>
                          <a:latin typeface="Candara" panose="020E0502030303020204" pitchFamily="34" charset="0"/>
                        </a:rPr>
                        <a:t>rug</a:t>
                      </a:r>
                      <a:br>
                        <a:rPr lang="en-US" sz="1800" b="1" dirty="0">
                          <a:effectLst/>
                          <a:latin typeface="Candara" panose="020E0502030303020204" pitchFamily="34" charset="0"/>
                        </a:rPr>
                      </a:br>
                      <a:r>
                        <a:rPr lang="en-US" sz="1800" b="1" dirty="0">
                          <a:effectLst/>
                          <a:latin typeface="Candara" panose="020E0502030303020204" pitchFamily="34" charset="0"/>
                        </a:rPr>
                        <a:t>carpet</a:t>
                      </a:r>
                      <a:br>
                        <a:rPr lang="en-US" sz="1800" b="1" dirty="0">
                          <a:effectLst/>
                          <a:latin typeface="Candara" panose="020E0502030303020204" pitchFamily="34" charset="0"/>
                        </a:rPr>
                      </a:br>
                      <a:r>
                        <a:rPr lang="en-US" sz="1800" b="1" dirty="0">
                          <a:effectLst/>
                          <a:latin typeface="Candara" panose="020E0502030303020204" pitchFamily="34" charset="0"/>
                        </a:rPr>
                        <a:t>fireplace</a:t>
                      </a:r>
                      <a:br>
                        <a:rPr lang="en-US" sz="1800" b="1" dirty="0">
                          <a:effectLst/>
                          <a:latin typeface="Candara" panose="020E0502030303020204" pitchFamily="34" charset="0"/>
                        </a:rPr>
                      </a:br>
                      <a:r>
                        <a:rPr lang="en-US" sz="1800" b="1" dirty="0">
                          <a:effectLst/>
                          <a:latin typeface="Candara" panose="020E0502030303020204" pitchFamily="34" charset="0"/>
                        </a:rPr>
                        <a:t>radiator</a:t>
                      </a:r>
                      <a:br>
                        <a:rPr lang="en-US" sz="1800" b="1" dirty="0">
                          <a:effectLst/>
                          <a:latin typeface="Candara" panose="020E0502030303020204" pitchFamily="34" charset="0"/>
                        </a:rPr>
                      </a:br>
                      <a:r>
                        <a:rPr lang="en-US" sz="1800" b="1" dirty="0">
                          <a:effectLst/>
                          <a:latin typeface="Candara" panose="020E0502030303020204" pitchFamily="34" charset="0"/>
                        </a:rPr>
                        <a:t>lamp</a:t>
                      </a:r>
                      <a:br>
                        <a:rPr lang="en-US" sz="1800" b="1" dirty="0">
                          <a:effectLst/>
                          <a:latin typeface="Candara" panose="020E0502030303020204" pitchFamily="34" charset="0"/>
                        </a:rPr>
                      </a:br>
                      <a:r>
                        <a:rPr lang="en-US" sz="1800" b="1" dirty="0">
                          <a:effectLst/>
                          <a:latin typeface="Candara" panose="020E0502030303020204" pitchFamily="34" charset="0"/>
                        </a:rPr>
                        <a:t>light</a:t>
                      </a:r>
                      <a:br>
                        <a:rPr lang="en-US" sz="1800" b="1" dirty="0">
                          <a:effectLst/>
                          <a:latin typeface="Candara" panose="020E0502030303020204" pitchFamily="34" charset="0"/>
                        </a:rPr>
                      </a:br>
                      <a:r>
                        <a:rPr lang="en-US" sz="1800" b="1" dirty="0">
                          <a:effectLst/>
                          <a:latin typeface="Candara" panose="020E0502030303020204" pitchFamily="34" charset="0"/>
                        </a:rPr>
                        <a:t>curtain</a:t>
                      </a:r>
                      <a:br>
                        <a:rPr lang="en-US" sz="1800" b="1" dirty="0">
                          <a:effectLst/>
                          <a:latin typeface="Candara" panose="020E0502030303020204" pitchFamily="34" charset="0"/>
                        </a:rPr>
                      </a:br>
                      <a:r>
                        <a:rPr lang="en-US" sz="1800" b="1" dirty="0">
                          <a:effectLst/>
                          <a:latin typeface="Candara" panose="020E0502030303020204" pitchFamily="34" charset="0"/>
                        </a:rPr>
                        <a:t>wall</a:t>
                      </a:r>
                      <a:br>
                        <a:rPr lang="en-US" sz="1800" b="1" dirty="0">
                          <a:effectLst/>
                          <a:latin typeface="Candara" panose="020E0502030303020204" pitchFamily="34" charset="0"/>
                        </a:rPr>
                      </a:br>
                      <a:r>
                        <a:rPr lang="en-US" sz="1800" b="1" dirty="0">
                          <a:effectLst/>
                          <a:latin typeface="Candara" panose="020E0502030303020204" pitchFamily="34" charset="0"/>
                        </a:rPr>
                        <a:t>wallpaper</a:t>
                      </a:r>
                      <a:br>
                        <a:rPr lang="en-US" sz="1800" b="1" dirty="0">
                          <a:effectLst/>
                          <a:latin typeface="Candara" panose="020E0502030303020204" pitchFamily="34" charset="0"/>
                        </a:rPr>
                      </a:br>
                      <a:r>
                        <a:rPr lang="en-US" sz="1800" b="1" dirty="0">
                          <a:effectLst/>
                          <a:latin typeface="Candara" panose="020E0502030303020204" pitchFamily="34" charset="0"/>
                        </a:rPr>
                        <a:t>television</a:t>
                      </a:r>
                    </a:p>
                  </a:txBody>
                  <a:tcPr marL="23013" marR="23013" marT="23013" marB="23013">
                    <a:lnL>
                      <a:noFill/>
                    </a:lnL>
                    <a:lnR>
                      <a:noFill/>
                    </a:lnR>
                    <a:lnT w="9525" cap="flat" cmpd="sng" algn="ctr">
                      <a:solidFill>
                        <a:srgbClr val="000080"/>
                      </a:solidFill>
                      <a:prstDash val="solid"/>
                      <a:round/>
                      <a:headEnd type="none" w="med" len="med"/>
                      <a:tailEnd type="none" w="med" len="med"/>
                    </a:lnT>
                    <a:lnB w="9525" cap="flat" cmpd="sng" algn="ctr">
                      <a:solidFill>
                        <a:srgbClr val="000080"/>
                      </a:solidFill>
                      <a:prstDash val="solid"/>
                      <a:round/>
                      <a:headEnd type="none" w="med" len="med"/>
                      <a:tailEnd type="none" w="med" len="med"/>
                    </a:lnB>
                    <a:solidFill>
                      <a:srgbClr val="FFFFFF"/>
                    </a:solidFill>
                  </a:tcPr>
                </a:tc>
                <a:tc>
                  <a:txBody>
                    <a:bodyPr/>
                    <a:lstStyle/>
                    <a:p>
                      <a:pPr fontAlgn="t"/>
                      <a:r>
                        <a:rPr lang="es-CO" sz="1800" dirty="0">
                          <a:effectLst/>
                          <a:latin typeface="Candara" panose="020E0502030303020204" pitchFamily="34" charset="0"/>
                        </a:rPr>
                        <a:t>comedor</a:t>
                      </a:r>
                      <a:br>
                        <a:rPr lang="es-CO" sz="1800" dirty="0">
                          <a:effectLst/>
                          <a:latin typeface="Candara" panose="020E0502030303020204" pitchFamily="34" charset="0"/>
                        </a:rPr>
                      </a:br>
                      <a:r>
                        <a:rPr lang="es-CO" sz="1800" dirty="0">
                          <a:effectLst/>
                          <a:latin typeface="Candara" panose="020E0502030303020204" pitchFamily="34" charset="0"/>
                        </a:rPr>
                        <a:t>salón</a:t>
                      </a:r>
                      <a:br>
                        <a:rPr lang="es-CO" sz="1800" dirty="0">
                          <a:effectLst/>
                          <a:latin typeface="Candara" panose="020E0502030303020204" pitchFamily="34" charset="0"/>
                        </a:rPr>
                      </a:br>
                      <a:r>
                        <a:rPr lang="es-CO" sz="1800" dirty="0">
                          <a:effectLst/>
                          <a:latin typeface="Candara" panose="020E0502030303020204" pitchFamily="34" charset="0"/>
                        </a:rPr>
                        <a:t>mesa</a:t>
                      </a:r>
                      <a:br>
                        <a:rPr lang="es-CO" sz="1800" dirty="0">
                          <a:effectLst/>
                          <a:latin typeface="Candara" panose="020E0502030303020204" pitchFamily="34" charset="0"/>
                        </a:rPr>
                      </a:br>
                      <a:r>
                        <a:rPr lang="es-CO" sz="1800" dirty="0">
                          <a:effectLst/>
                          <a:latin typeface="Candara" panose="020E0502030303020204" pitchFamily="34" charset="0"/>
                        </a:rPr>
                        <a:t>silla</a:t>
                      </a:r>
                      <a:br>
                        <a:rPr lang="es-CO" sz="1800" dirty="0">
                          <a:effectLst/>
                          <a:latin typeface="Candara" panose="020E0502030303020204" pitchFamily="34" charset="0"/>
                        </a:rPr>
                      </a:br>
                      <a:r>
                        <a:rPr lang="es-CO" sz="1800" dirty="0">
                          <a:effectLst/>
                          <a:latin typeface="Candara" panose="020E0502030303020204" pitchFamily="34" charset="0"/>
                        </a:rPr>
                        <a:t>sillón</a:t>
                      </a:r>
                      <a:br>
                        <a:rPr lang="es-CO" sz="1800" dirty="0">
                          <a:effectLst/>
                          <a:latin typeface="Candara" panose="020E0502030303020204" pitchFamily="34" charset="0"/>
                        </a:rPr>
                      </a:br>
                      <a:r>
                        <a:rPr lang="es-CO" sz="1800" dirty="0">
                          <a:effectLst/>
                          <a:latin typeface="Candara" panose="020E0502030303020204" pitchFamily="34" charset="0"/>
                        </a:rPr>
                        <a:t>sofá</a:t>
                      </a:r>
                      <a:br>
                        <a:rPr lang="es-CO" sz="1800" dirty="0">
                          <a:effectLst/>
                          <a:latin typeface="Candara" panose="020E0502030303020204" pitchFamily="34" charset="0"/>
                        </a:rPr>
                      </a:br>
                      <a:r>
                        <a:rPr lang="es-CO" sz="1800" dirty="0">
                          <a:effectLst/>
                          <a:latin typeface="Candara" panose="020E0502030303020204" pitchFamily="34" charset="0"/>
                        </a:rPr>
                        <a:t>piso</a:t>
                      </a:r>
                      <a:br>
                        <a:rPr lang="es-CO" sz="1800" dirty="0">
                          <a:effectLst/>
                          <a:latin typeface="Candara" panose="020E0502030303020204" pitchFamily="34" charset="0"/>
                        </a:rPr>
                      </a:br>
                      <a:r>
                        <a:rPr lang="es-CO" sz="1800" dirty="0">
                          <a:effectLst/>
                          <a:latin typeface="Candara" panose="020E0502030303020204" pitchFamily="34" charset="0"/>
                        </a:rPr>
                        <a:t>techo</a:t>
                      </a:r>
                      <a:br>
                        <a:rPr lang="es-CO" sz="1800" dirty="0">
                          <a:effectLst/>
                          <a:latin typeface="Candara" panose="020E0502030303020204" pitchFamily="34" charset="0"/>
                        </a:rPr>
                      </a:br>
                      <a:r>
                        <a:rPr lang="es-CO" sz="1800" dirty="0">
                          <a:effectLst/>
                          <a:latin typeface="Candara" panose="020E0502030303020204" pitchFamily="34" charset="0"/>
                        </a:rPr>
                        <a:t>alfombra</a:t>
                      </a:r>
                      <a:br>
                        <a:rPr lang="es-CO" sz="1800" dirty="0">
                          <a:effectLst/>
                          <a:latin typeface="Candara" panose="020E0502030303020204" pitchFamily="34" charset="0"/>
                        </a:rPr>
                      </a:br>
                      <a:r>
                        <a:rPr lang="es-CO" sz="1800" dirty="0" err="1">
                          <a:effectLst/>
                          <a:latin typeface="Candara" panose="020E0502030303020204" pitchFamily="34" charset="0"/>
                        </a:rPr>
                        <a:t>alfombra</a:t>
                      </a:r>
                      <a:r>
                        <a:rPr lang="es-CO" sz="1800" dirty="0">
                          <a:effectLst/>
                          <a:latin typeface="Candara" panose="020E0502030303020204" pitchFamily="34" charset="0"/>
                        </a:rPr>
                        <a:t> fija</a:t>
                      </a:r>
                      <a:br>
                        <a:rPr lang="es-CO" sz="1800" dirty="0">
                          <a:effectLst/>
                          <a:latin typeface="Candara" panose="020E0502030303020204" pitchFamily="34" charset="0"/>
                        </a:rPr>
                      </a:br>
                      <a:r>
                        <a:rPr lang="es-CO" sz="1800" dirty="0">
                          <a:effectLst/>
                          <a:latin typeface="Candara" panose="020E0502030303020204" pitchFamily="34" charset="0"/>
                        </a:rPr>
                        <a:t>chimenea</a:t>
                      </a:r>
                      <a:br>
                        <a:rPr lang="es-CO" sz="1800" dirty="0">
                          <a:effectLst/>
                          <a:latin typeface="Candara" panose="020E0502030303020204" pitchFamily="34" charset="0"/>
                        </a:rPr>
                      </a:br>
                      <a:r>
                        <a:rPr lang="es-CO" sz="1800" dirty="0">
                          <a:effectLst/>
                          <a:latin typeface="Candara" panose="020E0502030303020204" pitchFamily="34" charset="0"/>
                        </a:rPr>
                        <a:t>radiador</a:t>
                      </a:r>
                      <a:br>
                        <a:rPr lang="es-CO" sz="1800" dirty="0">
                          <a:effectLst/>
                          <a:latin typeface="Candara" panose="020E0502030303020204" pitchFamily="34" charset="0"/>
                        </a:rPr>
                      </a:br>
                      <a:r>
                        <a:rPr lang="es-CO" sz="1800" dirty="0">
                          <a:effectLst/>
                          <a:latin typeface="Candara" panose="020E0502030303020204" pitchFamily="34" charset="0"/>
                        </a:rPr>
                        <a:t>lámpara</a:t>
                      </a:r>
                      <a:br>
                        <a:rPr lang="es-CO" sz="1800" dirty="0">
                          <a:effectLst/>
                          <a:latin typeface="Candara" panose="020E0502030303020204" pitchFamily="34" charset="0"/>
                        </a:rPr>
                      </a:br>
                      <a:r>
                        <a:rPr lang="es-CO" sz="1800" dirty="0">
                          <a:effectLst/>
                          <a:latin typeface="Candara" panose="020E0502030303020204" pitchFamily="34" charset="0"/>
                        </a:rPr>
                        <a:t>luz</a:t>
                      </a:r>
                      <a:br>
                        <a:rPr lang="es-CO" sz="1800" dirty="0">
                          <a:effectLst/>
                          <a:latin typeface="Candara" panose="020E0502030303020204" pitchFamily="34" charset="0"/>
                        </a:rPr>
                      </a:br>
                      <a:r>
                        <a:rPr lang="es-CO" sz="1800" dirty="0">
                          <a:effectLst/>
                          <a:latin typeface="Candara" panose="020E0502030303020204" pitchFamily="34" charset="0"/>
                        </a:rPr>
                        <a:t>cortina</a:t>
                      </a:r>
                      <a:br>
                        <a:rPr lang="es-CO" sz="1800" dirty="0">
                          <a:effectLst/>
                          <a:latin typeface="Candara" panose="020E0502030303020204" pitchFamily="34" charset="0"/>
                        </a:rPr>
                      </a:br>
                      <a:r>
                        <a:rPr lang="es-CO" sz="1800" dirty="0">
                          <a:effectLst/>
                          <a:latin typeface="Candara" panose="020E0502030303020204" pitchFamily="34" charset="0"/>
                        </a:rPr>
                        <a:t>pared</a:t>
                      </a:r>
                      <a:br>
                        <a:rPr lang="es-CO" sz="1800" dirty="0">
                          <a:effectLst/>
                          <a:latin typeface="Candara" panose="020E0502030303020204" pitchFamily="34" charset="0"/>
                        </a:rPr>
                      </a:br>
                      <a:r>
                        <a:rPr lang="es-CO" sz="1800" dirty="0">
                          <a:effectLst/>
                          <a:latin typeface="Candara" panose="020E0502030303020204" pitchFamily="34" charset="0"/>
                        </a:rPr>
                        <a:t>papel de pared</a:t>
                      </a:r>
                      <a:br>
                        <a:rPr lang="es-CO" sz="1800" dirty="0">
                          <a:effectLst/>
                          <a:latin typeface="Candara" panose="020E0502030303020204" pitchFamily="34" charset="0"/>
                        </a:rPr>
                      </a:br>
                      <a:r>
                        <a:rPr lang="es-CO" sz="1800" dirty="0">
                          <a:effectLst/>
                          <a:latin typeface="Candara" panose="020E0502030303020204" pitchFamily="34" charset="0"/>
                        </a:rPr>
                        <a:t>televisor</a:t>
                      </a:r>
                    </a:p>
                  </a:txBody>
                  <a:tcPr marL="23013" marR="23013" marT="23013" marB="23013">
                    <a:lnL>
                      <a:noFill/>
                    </a:lnL>
                    <a:lnR>
                      <a:noFill/>
                    </a:lnR>
                    <a:lnT w="9525" cap="flat" cmpd="sng" algn="ctr">
                      <a:solidFill>
                        <a:srgbClr val="000080"/>
                      </a:solidFill>
                      <a:prstDash val="solid"/>
                      <a:round/>
                      <a:headEnd type="none" w="med" len="med"/>
                      <a:tailEnd type="none" w="med" len="med"/>
                    </a:lnT>
                    <a:lnB w="9525" cap="flat" cmpd="sng" algn="ctr">
                      <a:solidFill>
                        <a:srgbClr val="00008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bl>
          </a:graphicData>
        </a:graphic>
      </p:graphicFrame>
      <p:sp>
        <p:nvSpPr>
          <p:cNvPr id="7" name="Rectángulo 6"/>
          <p:cNvSpPr/>
          <p:nvPr/>
        </p:nvSpPr>
        <p:spPr>
          <a:xfrm>
            <a:off x="5243198" y="171884"/>
            <a:ext cx="1545616" cy="523220"/>
          </a:xfrm>
          <a:prstGeom prst="rect">
            <a:avLst/>
          </a:prstGeom>
        </p:spPr>
        <p:txBody>
          <a:bodyPr wrap="none">
            <a:spAutoFit/>
          </a:bodyPr>
          <a:lstStyle/>
          <a:p>
            <a:r>
              <a:rPr lang="en-US" sz="2800" b="1" dirty="0">
                <a:solidFill>
                  <a:schemeClr val="tx2"/>
                </a:solidFill>
                <a:effectLst>
                  <a:outerShdw blurRad="38100" dist="38100" dir="2700000" algn="tl">
                    <a:srgbClr val="000000">
                      <a:alpha val="43137"/>
                    </a:srgbClr>
                  </a:outerShdw>
                </a:effectLst>
                <a:latin typeface="Candara" panose="020E0502030303020204" pitchFamily="34" charset="0"/>
              </a:rPr>
              <a:t>KITCHEN</a:t>
            </a:r>
            <a:endParaRPr lang="en-US" sz="2800" dirty="0">
              <a:solidFill>
                <a:schemeClr val="tx2"/>
              </a:solidFill>
              <a:effectLst>
                <a:outerShdw blurRad="38100" dist="38100" dir="2700000" algn="tl">
                  <a:srgbClr val="000000">
                    <a:alpha val="43137"/>
                  </a:srgbClr>
                </a:outerShdw>
              </a:effectLst>
              <a:latin typeface="Candara" panose="020E0502030303020204" pitchFamily="34" charset="0"/>
            </a:endParaRPr>
          </a:p>
        </p:txBody>
      </p:sp>
      <p:graphicFrame>
        <p:nvGraphicFramePr>
          <p:cNvPr id="9" name="Tabla 8"/>
          <p:cNvGraphicFramePr>
            <a:graphicFrameLocks noGrp="1"/>
          </p:cNvGraphicFramePr>
          <p:nvPr/>
        </p:nvGraphicFramePr>
        <p:xfrm>
          <a:off x="4348637" y="753037"/>
          <a:ext cx="3464104" cy="5234014"/>
        </p:xfrm>
        <a:graphic>
          <a:graphicData uri="http://schemas.openxmlformats.org/drawingml/2006/table">
            <a:tbl>
              <a:tblPr/>
              <a:tblGrid>
                <a:gridCol w="1837010">
                  <a:extLst>
                    <a:ext uri="{9D8B030D-6E8A-4147-A177-3AD203B41FA5}">
                      <a16:colId xmlns:a16="http://schemas.microsoft.com/office/drawing/2014/main" xmlns="" val="20000"/>
                    </a:ext>
                  </a:extLst>
                </a:gridCol>
                <a:gridCol w="1627094">
                  <a:extLst>
                    <a:ext uri="{9D8B030D-6E8A-4147-A177-3AD203B41FA5}">
                      <a16:colId xmlns:a16="http://schemas.microsoft.com/office/drawing/2014/main" xmlns="" val="20001"/>
                    </a:ext>
                  </a:extLst>
                </a:gridCol>
              </a:tblGrid>
              <a:tr h="5212411">
                <a:tc>
                  <a:txBody>
                    <a:bodyPr/>
                    <a:lstStyle/>
                    <a:p>
                      <a:pPr fontAlgn="t"/>
                      <a:r>
                        <a:rPr lang="en-US" sz="1800" b="1" dirty="0">
                          <a:effectLst/>
                          <a:latin typeface="Candara" panose="020E0502030303020204" pitchFamily="34" charset="0"/>
                        </a:rPr>
                        <a:t>fridge</a:t>
                      </a:r>
                      <a:br>
                        <a:rPr lang="en-US" sz="1800" b="1" dirty="0">
                          <a:effectLst/>
                          <a:latin typeface="Candara" panose="020E0502030303020204" pitchFamily="34" charset="0"/>
                        </a:rPr>
                      </a:br>
                      <a:r>
                        <a:rPr lang="en-US" sz="1800" b="1" dirty="0">
                          <a:effectLst/>
                          <a:latin typeface="Candara" panose="020E0502030303020204" pitchFamily="34" charset="0"/>
                        </a:rPr>
                        <a:t>oven</a:t>
                      </a:r>
                      <a:br>
                        <a:rPr lang="en-US" sz="1800" b="1" dirty="0">
                          <a:effectLst/>
                          <a:latin typeface="Candara" panose="020E0502030303020204" pitchFamily="34" charset="0"/>
                        </a:rPr>
                      </a:br>
                      <a:r>
                        <a:rPr lang="en-US" sz="1800" b="1" dirty="0">
                          <a:effectLst/>
                          <a:latin typeface="Candara" panose="020E0502030303020204" pitchFamily="34" charset="0"/>
                        </a:rPr>
                        <a:t>microwave oven</a:t>
                      </a:r>
                      <a:br>
                        <a:rPr lang="en-US" sz="1800" b="1" dirty="0">
                          <a:effectLst/>
                          <a:latin typeface="Candara" panose="020E0502030303020204" pitchFamily="34" charset="0"/>
                        </a:rPr>
                      </a:br>
                      <a:r>
                        <a:rPr lang="en-US" sz="1800" b="1" dirty="0">
                          <a:effectLst/>
                          <a:latin typeface="Candara" panose="020E0502030303020204" pitchFamily="34" charset="0"/>
                        </a:rPr>
                        <a:t>dishwasher</a:t>
                      </a:r>
                      <a:br>
                        <a:rPr lang="en-US" sz="1800" b="1" dirty="0">
                          <a:effectLst/>
                          <a:latin typeface="Candara" panose="020E0502030303020204" pitchFamily="34" charset="0"/>
                        </a:rPr>
                      </a:br>
                      <a:r>
                        <a:rPr lang="en-US" sz="1800" b="1" dirty="0">
                          <a:effectLst/>
                          <a:latin typeface="Candara" panose="020E0502030303020204" pitchFamily="34" charset="0"/>
                        </a:rPr>
                        <a:t>washing machine</a:t>
                      </a:r>
                      <a:br>
                        <a:rPr lang="en-US" sz="1800" b="1" dirty="0">
                          <a:effectLst/>
                          <a:latin typeface="Candara" panose="020E0502030303020204" pitchFamily="34" charset="0"/>
                        </a:rPr>
                      </a:br>
                      <a:r>
                        <a:rPr lang="en-US" sz="1800" b="1" dirty="0">
                          <a:effectLst/>
                          <a:latin typeface="Candara" panose="020E0502030303020204" pitchFamily="34" charset="0"/>
                        </a:rPr>
                        <a:t>toaster</a:t>
                      </a:r>
                      <a:br>
                        <a:rPr lang="en-US" sz="1800" b="1" dirty="0">
                          <a:effectLst/>
                          <a:latin typeface="Candara" panose="020E0502030303020204" pitchFamily="34" charset="0"/>
                        </a:rPr>
                      </a:br>
                      <a:r>
                        <a:rPr lang="en-US" sz="1800" b="1" dirty="0">
                          <a:effectLst/>
                          <a:latin typeface="Candara" panose="020E0502030303020204" pitchFamily="34" charset="0"/>
                        </a:rPr>
                        <a:t>blender </a:t>
                      </a:r>
                      <a:br>
                        <a:rPr lang="en-US" sz="1800" b="1" dirty="0">
                          <a:effectLst/>
                          <a:latin typeface="Candara" panose="020E0502030303020204" pitchFamily="34" charset="0"/>
                        </a:rPr>
                      </a:br>
                      <a:r>
                        <a:rPr lang="en-US" sz="1800" b="1" dirty="0">
                          <a:effectLst/>
                          <a:latin typeface="Candara" panose="020E0502030303020204" pitchFamily="34" charset="0"/>
                        </a:rPr>
                        <a:t>mixer</a:t>
                      </a:r>
                      <a:br>
                        <a:rPr lang="en-US" sz="1800" b="1" dirty="0">
                          <a:effectLst/>
                          <a:latin typeface="Candara" panose="020E0502030303020204" pitchFamily="34" charset="0"/>
                        </a:rPr>
                      </a:br>
                      <a:r>
                        <a:rPr lang="en-US" sz="1800" b="1" dirty="0">
                          <a:effectLst/>
                          <a:latin typeface="Candara" panose="020E0502030303020204" pitchFamily="34" charset="0"/>
                        </a:rPr>
                        <a:t>broom</a:t>
                      </a:r>
                      <a:br>
                        <a:rPr lang="en-US" sz="1800" b="1" dirty="0">
                          <a:effectLst/>
                          <a:latin typeface="Candara" panose="020E0502030303020204" pitchFamily="34" charset="0"/>
                        </a:rPr>
                      </a:br>
                      <a:r>
                        <a:rPr lang="en-US" sz="1800" b="1" dirty="0">
                          <a:effectLst/>
                          <a:latin typeface="Candara" panose="020E0502030303020204" pitchFamily="34" charset="0"/>
                        </a:rPr>
                        <a:t>sink</a:t>
                      </a:r>
                      <a:br>
                        <a:rPr lang="en-US" sz="1800" b="1" dirty="0">
                          <a:effectLst/>
                          <a:latin typeface="Candara" panose="020E0502030303020204" pitchFamily="34" charset="0"/>
                        </a:rPr>
                      </a:br>
                      <a:r>
                        <a:rPr lang="en-US" sz="1800" b="1" dirty="0">
                          <a:effectLst/>
                          <a:latin typeface="Candara" panose="020E0502030303020204" pitchFamily="34" charset="0"/>
                        </a:rPr>
                        <a:t>waste bin</a:t>
                      </a:r>
                      <a:br>
                        <a:rPr lang="en-US" sz="1800" b="1" dirty="0">
                          <a:effectLst/>
                          <a:latin typeface="Candara" panose="020E0502030303020204" pitchFamily="34" charset="0"/>
                        </a:rPr>
                      </a:br>
                      <a:r>
                        <a:rPr lang="en-US" sz="1800" b="1" dirty="0">
                          <a:effectLst/>
                          <a:latin typeface="Candara" panose="020E0502030303020204" pitchFamily="34" charset="0"/>
                        </a:rPr>
                        <a:t>frying pan</a:t>
                      </a:r>
                      <a:br>
                        <a:rPr lang="en-US" sz="1800" b="1" dirty="0">
                          <a:effectLst/>
                          <a:latin typeface="Candara" panose="020E0502030303020204" pitchFamily="34" charset="0"/>
                        </a:rPr>
                      </a:br>
                      <a:r>
                        <a:rPr lang="en-US" sz="1800" b="1" dirty="0">
                          <a:effectLst/>
                          <a:latin typeface="Candara" panose="020E0502030303020204" pitchFamily="34" charset="0"/>
                        </a:rPr>
                        <a:t>saucepan</a:t>
                      </a:r>
                      <a:br>
                        <a:rPr lang="en-US" sz="1800" b="1" dirty="0">
                          <a:effectLst/>
                          <a:latin typeface="Candara" panose="020E0502030303020204" pitchFamily="34" charset="0"/>
                        </a:rPr>
                      </a:br>
                      <a:r>
                        <a:rPr lang="en-US" sz="1800" b="1" dirty="0">
                          <a:effectLst/>
                          <a:latin typeface="Candara" panose="020E0502030303020204" pitchFamily="34" charset="0"/>
                        </a:rPr>
                        <a:t>bowl</a:t>
                      </a:r>
                      <a:br>
                        <a:rPr lang="en-US" sz="1800" b="1" dirty="0">
                          <a:effectLst/>
                          <a:latin typeface="Candara" panose="020E0502030303020204" pitchFamily="34" charset="0"/>
                        </a:rPr>
                      </a:br>
                      <a:r>
                        <a:rPr lang="en-US" sz="1800" b="1" dirty="0">
                          <a:effectLst/>
                          <a:latin typeface="Candara" panose="020E0502030303020204" pitchFamily="34" charset="0"/>
                        </a:rPr>
                        <a:t>fork</a:t>
                      </a:r>
                      <a:br>
                        <a:rPr lang="en-US" sz="1800" b="1" dirty="0">
                          <a:effectLst/>
                          <a:latin typeface="Candara" panose="020E0502030303020204" pitchFamily="34" charset="0"/>
                        </a:rPr>
                      </a:br>
                      <a:r>
                        <a:rPr lang="en-US" sz="1800" b="1" dirty="0">
                          <a:effectLst/>
                          <a:latin typeface="Candara" panose="020E0502030303020204" pitchFamily="34" charset="0"/>
                        </a:rPr>
                        <a:t>knife</a:t>
                      </a:r>
                      <a:br>
                        <a:rPr lang="en-US" sz="1800" b="1" dirty="0">
                          <a:effectLst/>
                          <a:latin typeface="Candara" panose="020E0502030303020204" pitchFamily="34" charset="0"/>
                        </a:rPr>
                      </a:br>
                      <a:r>
                        <a:rPr lang="en-US" sz="1800" b="1" dirty="0">
                          <a:effectLst/>
                          <a:latin typeface="Candara" panose="020E0502030303020204" pitchFamily="34" charset="0"/>
                        </a:rPr>
                        <a:t>spoon</a:t>
                      </a:r>
                      <a:br>
                        <a:rPr lang="en-US" sz="1800" b="1" dirty="0">
                          <a:effectLst/>
                          <a:latin typeface="Candara" panose="020E0502030303020204" pitchFamily="34" charset="0"/>
                        </a:rPr>
                      </a:br>
                      <a:r>
                        <a:rPr lang="en-US" sz="1800" b="1" dirty="0">
                          <a:effectLst/>
                          <a:latin typeface="Candara" panose="020E0502030303020204" pitchFamily="34" charset="0"/>
                        </a:rPr>
                        <a:t>teaspoon</a:t>
                      </a:r>
                      <a:br>
                        <a:rPr lang="en-US" sz="1800" b="1" dirty="0">
                          <a:effectLst/>
                          <a:latin typeface="Candara" panose="020E0502030303020204" pitchFamily="34" charset="0"/>
                        </a:rPr>
                      </a:br>
                      <a:endParaRPr lang="en-US" sz="1800" b="1" dirty="0">
                        <a:effectLst/>
                        <a:latin typeface="Candara" panose="020E0502030303020204" pitchFamily="34" charset="0"/>
                      </a:endParaRPr>
                    </a:p>
                  </a:txBody>
                  <a:tcPr marL="10967" marR="10967" marT="10967" marB="10967">
                    <a:lnL>
                      <a:noFill/>
                    </a:lnL>
                    <a:lnR>
                      <a:noFill/>
                    </a:lnR>
                    <a:lnT w="9525" cap="flat" cmpd="sng" algn="ctr">
                      <a:solidFill>
                        <a:srgbClr val="000080"/>
                      </a:solidFill>
                      <a:prstDash val="solid"/>
                      <a:round/>
                      <a:headEnd type="none" w="med" len="med"/>
                      <a:tailEnd type="none" w="med" len="med"/>
                    </a:lnT>
                    <a:lnB w="9525" cap="flat" cmpd="sng" algn="ctr">
                      <a:solidFill>
                        <a:srgbClr val="000080"/>
                      </a:solidFill>
                      <a:prstDash val="solid"/>
                      <a:round/>
                      <a:headEnd type="none" w="med" len="med"/>
                      <a:tailEnd type="none" w="med" len="med"/>
                    </a:lnB>
                    <a:solidFill>
                      <a:srgbClr val="FFFFFF"/>
                    </a:solidFill>
                  </a:tcPr>
                </a:tc>
                <a:tc>
                  <a:txBody>
                    <a:bodyPr/>
                    <a:lstStyle/>
                    <a:p>
                      <a:pPr fontAlgn="t"/>
                      <a:r>
                        <a:rPr lang="en-US" sz="1800" dirty="0" err="1">
                          <a:effectLst/>
                          <a:latin typeface="Candara" panose="020E0502030303020204" pitchFamily="34" charset="0"/>
                        </a:rPr>
                        <a:t>heladera</a:t>
                      </a:r>
                      <a:r>
                        <a:rPr lang="en-US" sz="1800" dirty="0">
                          <a:effectLst/>
                          <a:latin typeface="Candara" panose="020E0502030303020204" pitchFamily="34" charset="0"/>
                        </a:rPr>
                        <a:t/>
                      </a:r>
                      <a:br>
                        <a:rPr lang="en-US" sz="1800" dirty="0">
                          <a:effectLst/>
                          <a:latin typeface="Candara" panose="020E0502030303020204" pitchFamily="34" charset="0"/>
                        </a:rPr>
                      </a:br>
                      <a:r>
                        <a:rPr lang="en-US" sz="1800" dirty="0" err="1">
                          <a:effectLst/>
                          <a:latin typeface="Candara" panose="020E0502030303020204" pitchFamily="34" charset="0"/>
                        </a:rPr>
                        <a:t>horno</a:t>
                      </a:r>
                      <a:r>
                        <a:rPr lang="en-US" sz="1800" dirty="0">
                          <a:effectLst/>
                          <a:latin typeface="Candara" panose="020E0502030303020204" pitchFamily="34" charset="0"/>
                        </a:rPr>
                        <a:t/>
                      </a:r>
                      <a:br>
                        <a:rPr lang="en-US" sz="1800" dirty="0">
                          <a:effectLst/>
                          <a:latin typeface="Candara" panose="020E0502030303020204" pitchFamily="34" charset="0"/>
                        </a:rPr>
                      </a:br>
                      <a:r>
                        <a:rPr lang="en-US" sz="1800" dirty="0" err="1">
                          <a:effectLst/>
                          <a:latin typeface="Candara" panose="020E0502030303020204" pitchFamily="34" charset="0"/>
                        </a:rPr>
                        <a:t>microondas</a:t>
                      </a:r>
                      <a:r>
                        <a:rPr lang="en-US" sz="1800" dirty="0">
                          <a:effectLst/>
                          <a:latin typeface="Candara" panose="020E0502030303020204" pitchFamily="34" charset="0"/>
                        </a:rPr>
                        <a:t/>
                      </a:r>
                      <a:br>
                        <a:rPr lang="en-US" sz="1800" dirty="0">
                          <a:effectLst/>
                          <a:latin typeface="Candara" panose="020E0502030303020204" pitchFamily="34" charset="0"/>
                        </a:rPr>
                      </a:br>
                      <a:r>
                        <a:rPr lang="en-US" sz="1800" dirty="0" err="1">
                          <a:effectLst/>
                          <a:latin typeface="Candara" panose="020E0502030303020204" pitchFamily="34" charset="0"/>
                        </a:rPr>
                        <a:t>lavavajillas</a:t>
                      </a:r>
                      <a:r>
                        <a:rPr lang="en-US" sz="1800" dirty="0">
                          <a:effectLst/>
                          <a:latin typeface="Candara" panose="020E0502030303020204" pitchFamily="34" charset="0"/>
                        </a:rPr>
                        <a:t/>
                      </a:r>
                      <a:br>
                        <a:rPr lang="en-US" sz="1800" dirty="0">
                          <a:effectLst/>
                          <a:latin typeface="Candara" panose="020E0502030303020204" pitchFamily="34" charset="0"/>
                        </a:rPr>
                      </a:br>
                      <a:r>
                        <a:rPr lang="en-US" sz="1800" dirty="0" err="1">
                          <a:effectLst/>
                          <a:latin typeface="Candara" panose="020E0502030303020204" pitchFamily="34" charset="0"/>
                        </a:rPr>
                        <a:t>lavarropas</a:t>
                      </a:r>
                      <a:r>
                        <a:rPr lang="en-US" sz="1800" dirty="0">
                          <a:effectLst/>
                          <a:latin typeface="Candara" panose="020E0502030303020204" pitchFamily="34" charset="0"/>
                        </a:rPr>
                        <a:t/>
                      </a:r>
                      <a:br>
                        <a:rPr lang="en-US" sz="1800" dirty="0">
                          <a:effectLst/>
                          <a:latin typeface="Candara" panose="020E0502030303020204" pitchFamily="34" charset="0"/>
                        </a:rPr>
                      </a:br>
                      <a:r>
                        <a:rPr lang="en-US" sz="1800" dirty="0" err="1">
                          <a:effectLst/>
                          <a:latin typeface="Candara" panose="020E0502030303020204" pitchFamily="34" charset="0"/>
                        </a:rPr>
                        <a:t>tostadora</a:t>
                      </a:r>
                      <a:r>
                        <a:rPr lang="en-US" sz="1800" dirty="0">
                          <a:effectLst/>
                          <a:latin typeface="Candara" panose="020E0502030303020204" pitchFamily="34" charset="0"/>
                        </a:rPr>
                        <a:t/>
                      </a:r>
                      <a:br>
                        <a:rPr lang="en-US" sz="1800" dirty="0">
                          <a:effectLst/>
                          <a:latin typeface="Candara" panose="020E0502030303020204" pitchFamily="34" charset="0"/>
                        </a:rPr>
                      </a:br>
                      <a:r>
                        <a:rPr lang="en-US" sz="1800" dirty="0" err="1">
                          <a:effectLst/>
                          <a:latin typeface="Candara" panose="020E0502030303020204" pitchFamily="34" charset="0"/>
                        </a:rPr>
                        <a:t>licuadora</a:t>
                      </a:r>
                      <a:r>
                        <a:rPr lang="en-US" sz="1800" dirty="0">
                          <a:effectLst/>
                          <a:latin typeface="Candara" panose="020E0502030303020204" pitchFamily="34" charset="0"/>
                        </a:rPr>
                        <a:t/>
                      </a:r>
                      <a:br>
                        <a:rPr lang="en-US" sz="1800" dirty="0">
                          <a:effectLst/>
                          <a:latin typeface="Candara" panose="020E0502030303020204" pitchFamily="34" charset="0"/>
                        </a:rPr>
                      </a:br>
                      <a:r>
                        <a:rPr lang="en-US" sz="1800" dirty="0" err="1">
                          <a:effectLst/>
                          <a:latin typeface="Candara" panose="020E0502030303020204" pitchFamily="34" charset="0"/>
                        </a:rPr>
                        <a:t>batidora</a:t>
                      </a:r>
                      <a:r>
                        <a:rPr lang="en-US" sz="1800" dirty="0">
                          <a:effectLst/>
                          <a:latin typeface="Candara" panose="020E0502030303020204" pitchFamily="34" charset="0"/>
                        </a:rPr>
                        <a:t/>
                      </a:r>
                      <a:br>
                        <a:rPr lang="en-US" sz="1800" dirty="0">
                          <a:effectLst/>
                          <a:latin typeface="Candara" panose="020E0502030303020204" pitchFamily="34" charset="0"/>
                        </a:rPr>
                      </a:br>
                      <a:r>
                        <a:rPr lang="en-US" sz="1800" dirty="0" err="1">
                          <a:effectLst/>
                          <a:latin typeface="Candara" panose="020E0502030303020204" pitchFamily="34" charset="0"/>
                        </a:rPr>
                        <a:t>escoba</a:t>
                      </a:r>
                      <a:r>
                        <a:rPr lang="en-US" sz="1800" dirty="0">
                          <a:effectLst/>
                          <a:latin typeface="Candara" panose="020E0502030303020204" pitchFamily="34" charset="0"/>
                        </a:rPr>
                        <a:t/>
                      </a:r>
                      <a:br>
                        <a:rPr lang="en-US" sz="1800" dirty="0">
                          <a:effectLst/>
                          <a:latin typeface="Candara" panose="020E0502030303020204" pitchFamily="34" charset="0"/>
                        </a:rPr>
                      </a:br>
                      <a:r>
                        <a:rPr lang="en-US" sz="1800" dirty="0" err="1">
                          <a:effectLst/>
                          <a:latin typeface="Candara" panose="020E0502030303020204" pitchFamily="34" charset="0"/>
                        </a:rPr>
                        <a:t>pileta</a:t>
                      </a:r>
                      <a:r>
                        <a:rPr lang="en-US" sz="1800" dirty="0">
                          <a:effectLst/>
                          <a:latin typeface="Candara" panose="020E0502030303020204" pitchFamily="34" charset="0"/>
                        </a:rPr>
                        <a:t/>
                      </a:r>
                      <a:br>
                        <a:rPr lang="en-US" sz="1800" dirty="0">
                          <a:effectLst/>
                          <a:latin typeface="Candara" panose="020E0502030303020204" pitchFamily="34" charset="0"/>
                        </a:rPr>
                      </a:br>
                      <a:r>
                        <a:rPr lang="en-US" sz="1600" dirty="0" err="1">
                          <a:effectLst/>
                          <a:latin typeface="Candara" panose="020E0502030303020204" pitchFamily="34" charset="0"/>
                        </a:rPr>
                        <a:t>caneca</a:t>
                      </a:r>
                      <a:r>
                        <a:rPr lang="en-US" sz="1600" dirty="0">
                          <a:effectLst/>
                          <a:latin typeface="Candara" panose="020E0502030303020204" pitchFamily="34" charset="0"/>
                        </a:rPr>
                        <a:t> de </a:t>
                      </a:r>
                      <a:r>
                        <a:rPr lang="en-US" sz="1600" dirty="0" err="1">
                          <a:effectLst/>
                          <a:latin typeface="Candara" panose="020E0502030303020204" pitchFamily="34" charset="0"/>
                        </a:rPr>
                        <a:t>basura</a:t>
                      </a:r>
                      <a:r>
                        <a:rPr lang="en-US" sz="1800" dirty="0">
                          <a:effectLst/>
                          <a:latin typeface="Candara" panose="020E0502030303020204" pitchFamily="34" charset="0"/>
                        </a:rPr>
                        <a:t/>
                      </a:r>
                      <a:br>
                        <a:rPr lang="en-US" sz="1800" dirty="0">
                          <a:effectLst/>
                          <a:latin typeface="Candara" panose="020E0502030303020204" pitchFamily="34" charset="0"/>
                        </a:rPr>
                      </a:br>
                      <a:r>
                        <a:rPr lang="en-US" sz="1800" dirty="0" err="1">
                          <a:effectLst/>
                          <a:latin typeface="Candara" panose="020E0502030303020204" pitchFamily="34" charset="0"/>
                        </a:rPr>
                        <a:t>sartén</a:t>
                      </a:r>
                      <a:r>
                        <a:rPr lang="en-US" sz="1800" dirty="0">
                          <a:effectLst/>
                          <a:latin typeface="Candara" panose="020E0502030303020204" pitchFamily="34" charset="0"/>
                        </a:rPr>
                        <a:t/>
                      </a:r>
                      <a:br>
                        <a:rPr lang="en-US" sz="1800" dirty="0">
                          <a:effectLst/>
                          <a:latin typeface="Candara" panose="020E0502030303020204" pitchFamily="34" charset="0"/>
                        </a:rPr>
                      </a:br>
                      <a:r>
                        <a:rPr lang="en-US" sz="1800" dirty="0" err="1">
                          <a:effectLst/>
                          <a:latin typeface="Candara" panose="020E0502030303020204" pitchFamily="34" charset="0"/>
                        </a:rPr>
                        <a:t>cacerola</a:t>
                      </a:r>
                      <a:r>
                        <a:rPr lang="en-US" sz="1800" dirty="0">
                          <a:effectLst/>
                          <a:latin typeface="Candara" panose="020E0502030303020204" pitchFamily="34" charset="0"/>
                        </a:rPr>
                        <a:t/>
                      </a:r>
                      <a:br>
                        <a:rPr lang="en-US" sz="1800" dirty="0">
                          <a:effectLst/>
                          <a:latin typeface="Candara" panose="020E0502030303020204" pitchFamily="34" charset="0"/>
                        </a:rPr>
                      </a:br>
                      <a:r>
                        <a:rPr lang="en-US" sz="1800" dirty="0" err="1">
                          <a:effectLst/>
                          <a:latin typeface="Candara" panose="020E0502030303020204" pitchFamily="34" charset="0"/>
                        </a:rPr>
                        <a:t>bol</a:t>
                      </a:r>
                      <a:r>
                        <a:rPr lang="en-US" sz="1800" dirty="0">
                          <a:effectLst/>
                          <a:latin typeface="Candara" panose="020E0502030303020204" pitchFamily="34" charset="0"/>
                        </a:rPr>
                        <a:t/>
                      </a:r>
                      <a:br>
                        <a:rPr lang="en-US" sz="1800" dirty="0">
                          <a:effectLst/>
                          <a:latin typeface="Candara" panose="020E0502030303020204" pitchFamily="34" charset="0"/>
                        </a:rPr>
                      </a:br>
                      <a:r>
                        <a:rPr lang="en-US" sz="1800" dirty="0" err="1">
                          <a:effectLst/>
                          <a:latin typeface="Candara" panose="020E0502030303020204" pitchFamily="34" charset="0"/>
                        </a:rPr>
                        <a:t>tenedor</a:t>
                      </a:r>
                      <a:r>
                        <a:rPr lang="en-US" sz="1800" dirty="0">
                          <a:effectLst/>
                          <a:latin typeface="Candara" panose="020E0502030303020204" pitchFamily="34" charset="0"/>
                        </a:rPr>
                        <a:t/>
                      </a:r>
                      <a:br>
                        <a:rPr lang="en-US" sz="1800" dirty="0">
                          <a:effectLst/>
                          <a:latin typeface="Candara" panose="020E0502030303020204" pitchFamily="34" charset="0"/>
                        </a:rPr>
                      </a:br>
                      <a:r>
                        <a:rPr lang="en-US" sz="1800" dirty="0" err="1">
                          <a:effectLst/>
                          <a:latin typeface="Candara" panose="020E0502030303020204" pitchFamily="34" charset="0"/>
                        </a:rPr>
                        <a:t>cuchillo</a:t>
                      </a:r>
                      <a:r>
                        <a:rPr lang="en-US" sz="1800" dirty="0">
                          <a:effectLst/>
                          <a:latin typeface="Candara" panose="020E0502030303020204" pitchFamily="34" charset="0"/>
                        </a:rPr>
                        <a:t/>
                      </a:r>
                      <a:br>
                        <a:rPr lang="en-US" sz="1800" dirty="0">
                          <a:effectLst/>
                          <a:latin typeface="Candara" panose="020E0502030303020204" pitchFamily="34" charset="0"/>
                        </a:rPr>
                      </a:br>
                      <a:r>
                        <a:rPr lang="en-US" sz="1800" dirty="0" err="1">
                          <a:effectLst/>
                          <a:latin typeface="Candara" panose="020E0502030303020204" pitchFamily="34" charset="0"/>
                        </a:rPr>
                        <a:t>cuchara</a:t>
                      </a:r>
                      <a:r>
                        <a:rPr lang="en-US" sz="1800" dirty="0">
                          <a:effectLst/>
                          <a:latin typeface="Candara" panose="020E0502030303020204" pitchFamily="34" charset="0"/>
                        </a:rPr>
                        <a:t/>
                      </a:r>
                      <a:br>
                        <a:rPr lang="en-US" sz="1800" dirty="0">
                          <a:effectLst/>
                          <a:latin typeface="Candara" panose="020E0502030303020204" pitchFamily="34" charset="0"/>
                        </a:rPr>
                      </a:br>
                      <a:r>
                        <a:rPr lang="en-US" sz="1800" dirty="0" err="1">
                          <a:effectLst/>
                          <a:latin typeface="Candara" panose="020E0502030303020204" pitchFamily="34" charset="0"/>
                        </a:rPr>
                        <a:t>cucharita</a:t>
                      </a:r>
                      <a:r>
                        <a:rPr lang="en-US" sz="1800" dirty="0">
                          <a:effectLst/>
                          <a:latin typeface="Candara" panose="020E0502030303020204" pitchFamily="34" charset="0"/>
                        </a:rPr>
                        <a:t/>
                      </a:r>
                      <a:br>
                        <a:rPr lang="en-US" sz="1800" dirty="0">
                          <a:effectLst/>
                          <a:latin typeface="Candara" panose="020E0502030303020204" pitchFamily="34" charset="0"/>
                        </a:rPr>
                      </a:br>
                      <a:endParaRPr lang="en-US" sz="1800" dirty="0">
                        <a:effectLst/>
                        <a:latin typeface="Candara" panose="020E0502030303020204" pitchFamily="34" charset="0"/>
                      </a:endParaRPr>
                    </a:p>
                  </a:txBody>
                  <a:tcPr marL="10967" marR="10967" marT="10967" marB="10967">
                    <a:lnL>
                      <a:noFill/>
                    </a:lnL>
                    <a:lnR>
                      <a:noFill/>
                    </a:lnR>
                    <a:lnT w="9525" cap="flat" cmpd="sng" algn="ctr">
                      <a:solidFill>
                        <a:srgbClr val="000080"/>
                      </a:solidFill>
                      <a:prstDash val="solid"/>
                      <a:round/>
                      <a:headEnd type="none" w="med" len="med"/>
                      <a:tailEnd type="none" w="med" len="med"/>
                    </a:lnT>
                    <a:lnB w="9525" cap="flat" cmpd="sng" algn="ctr">
                      <a:solidFill>
                        <a:srgbClr val="00008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bl>
          </a:graphicData>
        </a:graphic>
      </p:graphicFrame>
      <p:sp>
        <p:nvSpPr>
          <p:cNvPr id="10" name="Rectángulo 9"/>
          <p:cNvSpPr/>
          <p:nvPr/>
        </p:nvSpPr>
        <p:spPr>
          <a:xfrm>
            <a:off x="9193009" y="248828"/>
            <a:ext cx="1845698" cy="523220"/>
          </a:xfrm>
          <a:prstGeom prst="rect">
            <a:avLst/>
          </a:prstGeom>
        </p:spPr>
        <p:txBody>
          <a:bodyPr wrap="none">
            <a:spAutoFit/>
          </a:bodyPr>
          <a:lstStyle/>
          <a:p>
            <a:r>
              <a:rPr lang="en-US" sz="2800" b="1" dirty="0">
                <a:solidFill>
                  <a:schemeClr val="tx2"/>
                </a:solidFill>
                <a:effectLst>
                  <a:outerShdw blurRad="38100" dist="38100" dir="2700000" algn="tl">
                    <a:srgbClr val="000000">
                      <a:alpha val="43137"/>
                    </a:srgbClr>
                  </a:outerShdw>
                </a:effectLst>
                <a:latin typeface="Candara" panose="020E0502030303020204" pitchFamily="34" charset="0"/>
              </a:rPr>
              <a:t>BEDROOM</a:t>
            </a:r>
            <a:endParaRPr lang="en-US" sz="2800" dirty="0">
              <a:solidFill>
                <a:schemeClr val="tx2"/>
              </a:solidFill>
              <a:effectLst>
                <a:outerShdw blurRad="38100" dist="38100" dir="2700000" algn="tl">
                  <a:srgbClr val="000000">
                    <a:alpha val="43137"/>
                  </a:srgbClr>
                </a:outerShdw>
              </a:effectLst>
              <a:latin typeface="Candara" panose="020E0502030303020204" pitchFamily="34" charset="0"/>
            </a:endParaRPr>
          </a:p>
        </p:txBody>
      </p:sp>
      <p:graphicFrame>
        <p:nvGraphicFramePr>
          <p:cNvPr id="11" name="Tabla 10"/>
          <p:cNvGraphicFramePr>
            <a:graphicFrameLocks noGrp="1"/>
          </p:cNvGraphicFramePr>
          <p:nvPr/>
        </p:nvGraphicFramePr>
        <p:xfrm>
          <a:off x="8189259" y="750833"/>
          <a:ext cx="3711388" cy="5230003"/>
        </p:xfrm>
        <a:graphic>
          <a:graphicData uri="http://schemas.openxmlformats.org/drawingml/2006/table">
            <a:tbl>
              <a:tblPr/>
              <a:tblGrid>
                <a:gridCol w="1855694">
                  <a:extLst>
                    <a:ext uri="{9D8B030D-6E8A-4147-A177-3AD203B41FA5}">
                      <a16:colId xmlns:a16="http://schemas.microsoft.com/office/drawing/2014/main" xmlns="" val="20000"/>
                    </a:ext>
                  </a:extLst>
                </a:gridCol>
                <a:gridCol w="1855694">
                  <a:extLst>
                    <a:ext uri="{9D8B030D-6E8A-4147-A177-3AD203B41FA5}">
                      <a16:colId xmlns:a16="http://schemas.microsoft.com/office/drawing/2014/main" xmlns="" val="20001"/>
                    </a:ext>
                  </a:extLst>
                </a:gridCol>
              </a:tblGrid>
              <a:tr h="5230003">
                <a:tc>
                  <a:txBody>
                    <a:bodyPr/>
                    <a:lstStyle/>
                    <a:p>
                      <a:pPr fontAlgn="t"/>
                      <a:r>
                        <a:rPr lang="en-US" b="1" dirty="0">
                          <a:effectLst/>
                          <a:latin typeface="Candara" panose="020E0502030303020204" pitchFamily="34" charset="0"/>
                        </a:rPr>
                        <a:t>bedroom</a:t>
                      </a:r>
                      <a:br>
                        <a:rPr lang="en-US" b="1" dirty="0">
                          <a:effectLst/>
                          <a:latin typeface="Candara" panose="020E0502030303020204" pitchFamily="34" charset="0"/>
                        </a:rPr>
                      </a:br>
                      <a:r>
                        <a:rPr lang="en-US" b="1" dirty="0">
                          <a:effectLst/>
                          <a:latin typeface="Candara" panose="020E0502030303020204" pitchFamily="34" charset="0"/>
                        </a:rPr>
                        <a:t>bed</a:t>
                      </a:r>
                      <a:br>
                        <a:rPr lang="en-US" b="1" dirty="0">
                          <a:effectLst/>
                          <a:latin typeface="Candara" panose="020E0502030303020204" pitchFamily="34" charset="0"/>
                        </a:rPr>
                      </a:br>
                      <a:r>
                        <a:rPr lang="en-US" b="1" dirty="0">
                          <a:effectLst/>
                          <a:latin typeface="Candara" panose="020E0502030303020204" pitchFamily="34" charset="0"/>
                        </a:rPr>
                        <a:t>bedside table</a:t>
                      </a:r>
                      <a:br>
                        <a:rPr lang="en-US" b="1" dirty="0">
                          <a:effectLst/>
                          <a:latin typeface="Candara" panose="020E0502030303020204" pitchFamily="34" charset="0"/>
                        </a:rPr>
                      </a:br>
                      <a:r>
                        <a:rPr lang="en-US" b="1" dirty="0">
                          <a:effectLst/>
                          <a:latin typeface="Candara" panose="020E0502030303020204" pitchFamily="34" charset="0"/>
                        </a:rPr>
                        <a:t>bedside lamp</a:t>
                      </a:r>
                      <a:br>
                        <a:rPr lang="en-US" b="1" dirty="0">
                          <a:effectLst/>
                          <a:latin typeface="Candara" panose="020E0502030303020204" pitchFamily="34" charset="0"/>
                        </a:rPr>
                      </a:br>
                      <a:r>
                        <a:rPr lang="en-US" b="1" dirty="0">
                          <a:effectLst/>
                          <a:latin typeface="Candara" panose="020E0502030303020204" pitchFamily="34" charset="0"/>
                        </a:rPr>
                        <a:t>wardrobe</a:t>
                      </a:r>
                      <a:br>
                        <a:rPr lang="en-US" b="1" dirty="0">
                          <a:effectLst/>
                          <a:latin typeface="Candara" panose="020E0502030303020204" pitchFamily="34" charset="0"/>
                        </a:rPr>
                      </a:br>
                      <a:r>
                        <a:rPr lang="en-US" b="1" dirty="0">
                          <a:effectLst/>
                          <a:latin typeface="Candara" panose="020E0502030303020204" pitchFamily="34" charset="0"/>
                        </a:rPr>
                        <a:t>chest of drawers</a:t>
                      </a:r>
                      <a:br>
                        <a:rPr lang="en-US" b="1" dirty="0">
                          <a:effectLst/>
                          <a:latin typeface="Candara" panose="020E0502030303020204" pitchFamily="34" charset="0"/>
                        </a:rPr>
                      </a:br>
                      <a:r>
                        <a:rPr lang="en-US" b="1" dirty="0" err="1">
                          <a:effectLst/>
                          <a:latin typeface="Candara" panose="020E0502030303020204" pitchFamily="34" charset="0"/>
                        </a:rPr>
                        <a:t>drawers</a:t>
                      </a:r>
                      <a:r>
                        <a:rPr lang="en-US" b="1" dirty="0">
                          <a:effectLst/>
                          <a:latin typeface="Candara" panose="020E0502030303020204" pitchFamily="34" charset="0"/>
                        </a:rPr>
                        <a:t/>
                      </a:r>
                      <a:br>
                        <a:rPr lang="en-US" b="1" dirty="0">
                          <a:effectLst/>
                          <a:latin typeface="Candara" panose="020E0502030303020204" pitchFamily="34" charset="0"/>
                        </a:rPr>
                      </a:br>
                      <a:r>
                        <a:rPr lang="en-US" b="1" dirty="0">
                          <a:effectLst/>
                          <a:latin typeface="Candara" panose="020E0502030303020204" pitchFamily="34" charset="0"/>
                        </a:rPr>
                        <a:t>mattress</a:t>
                      </a:r>
                      <a:br>
                        <a:rPr lang="en-US" b="1" dirty="0">
                          <a:effectLst/>
                          <a:latin typeface="Candara" panose="020E0502030303020204" pitchFamily="34" charset="0"/>
                        </a:rPr>
                      </a:br>
                      <a:r>
                        <a:rPr lang="en-US" b="1" dirty="0">
                          <a:effectLst/>
                          <a:latin typeface="Candara" panose="020E0502030303020204" pitchFamily="34" charset="0"/>
                        </a:rPr>
                        <a:t>pillow</a:t>
                      </a:r>
                      <a:br>
                        <a:rPr lang="en-US" b="1" dirty="0">
                          <a:effectLst/>
                          <a:latin typeface="Candara" panose="020E0502030303020204" pitchFamily="34" charset="0"/>
                        </a:rPr>
                      </a:br>
                      <a:r>
                        <a:rPr lang="en-US" b="1" dirty="0">
                          <a:effectLst/>
                          <a:latin typeface="Candara" panose="020E0502030303020204" pitchFamily="34" charset="0"/>
                        </a:rPr>
                        <a:t>blanket</a:t>
                      </a:r>
                      <a:br>
                        <a:rPr lang="en-US" b="1" dirty="0">
                          <a:effectLst/>
                          <a:latin typeface="Candara" panose="020E0502030303020204" pitchFamily="34" charset="0"/>
                        </a:rPr>
                      </a:br>
                      <a:r>
                        <a:rPr lang="en-US" b="1" dirty="0">
                          <a:effectLst/>
                          <a:latin typeface="Candara" panose="020E0502030303020204" pitchFamily="34" charset="0"/>
                        </a:rPr>
                        <a:t>sheet</a:t>
                      </a:r>
                      <a:br>
                        <a:rPr lang="en-US" b="1" dirty="0">
                          <a:effectLst/>
                          <a:latin typeface="Candara" panose="020E0502030303020204" pitchFamily="34" charset="0"/>
                        </a:rPr>
                      </a:br>
                      <a:r>
                        <a:rPr lang="en-US" b="1" dirty="0">
                          <a:effectLst/>
                          <a:latin typeface="Candara" panose="020E0502030303020204" pitchFamily="34" charset="0"/>
                        </a:rPr>
                        <a:t>duvet</a:t>
                      </a:r>
                      <a:br>
                        <a:rPr lang="en-US" b="1" dirty="0">
                          <a:effectLst/>
                          <a:latin typeface="Candara" panose="020E0502030303020204" pitchFamily="34" charset="0"/>
                        </a:rPr>
                      </a:br>
                      <a:r>
                        <a:rPr lang="en-US" b="1" dirty="0">
                          <a:effectLst/>
                          <a:latin typeface="Candara" panose="020E0502030303020204" pitchFamily="34" charset="0"/>
                        </a:rPr>
                        <a:t>bedspread</a:t>
                      </a:r>
                      <a:br>
                        <a:rPr lang="en-US" b="1" dirty="0">
                          <a:effectLst/>
                          <a:latin typeface="Candara" panose="020E0502030303020204" pitchFamily="34" charset="0"/>
                        </a:rPr>
                      </a:br>
                      <a:r>
                        <a:rPr lang="en-US" b="1" dirty="0">
                          <a:effectLst/>
                          <a:latin typeface="Candara" panose="020E0502030303020204" pitchFamily="34" charset="0"/>
                        </a:rPr>
                        <a:t>alarm clock</a:t>
                      </a:r>
                    </a:p>
                  </a:txBody>
                  <a:tcPr marL="28575" marR="28575" marT="28575" marB="28575">
                    <a:lnL>
                      <a:noFill/>
                    </a:lnL>
                    <a:lnR>
                      <a:noFill/>
                    </a:lnR>
                    <a:lnT w="9525" cap="flat" cmpd="sng" algn="ctr">
                      <a:solidFill>
                        <a:srgbClr val="000080"/>
                      </a:solidFill>
                      <a:prstDash val="solid"/>
                      <a:round/>
                      <a:headEnd type="none" w="med" len="med"/>
                      <a:tailEnd type="none" w="med" len="med"/>
                    </a:lnT>
                    <a:lnB w="9525" cap="flat" cmpd="sng" algn="ctr">
                      <a:solidFill>
                        <a:srgbClr val="000080"/>
                      </a:solidFill>
                      <a:prstDash val="solid"/>
                      <a:round/>
                      <a:headEnd type="none" w="med" len="med"/>
                      <a:tailEnd type="none" w="med" len="med"/>
                    </a:lnB>
                    <a:solidFill>
                      <a:srgbClr val="FFFFFF"/>
                    </a:solidFill>
                  </a:tcPr>
                </a:tc>
                <a:tc>
                  <a:txBody>
                    <a:bodyPr/>
                    <a:lstStyle/>
                    <a:p>
                      <a:pPr fontAlgn="t"/>
                      <a:r>
                        <a:rPr lang="en-US" dirty="0" err="1">
                          <a:effectLst/>
                          <a:latin typeface="Candara" panose="020E0502030303020204" pitchFamily="34" charset="0"/>
                        </a:rPr>
                        <a:t>dormitorio</a:t>
                      </a:r>
                      <a:r>
                        <a:rPr lang="en-US" dirty="0">
                          <a:effectLst/>
                          <a:latin typeface="Candara" panose="020E0502030303020204" pitchFamily="34" charset="0"/>
                        </a:rPr>
                        <a:t/>
                      </a:r>
                      <a:br>
                        <a:rPr lang="en-US" dirty="0">
                          <a:effectLst/>
                          <a:latin typeface="Candara" panose="020E0502030303020204" pitchFamily="34" charset="0"/>
                        </a:rPr>
                      </a:br>
                      <a:r>
                        <a:rPr lang="en-US" dirty="0" err="1">
                          <a:effectLst/>
                          <a:latin typeface="Candara" panose="020E0502030303020204" pitchFamily="34" charset="0"/>
                        </a:rPr>
                        <a:t>cama</a:t>
                      </a:r>
                      <a:r>
                        <a:rPr lang="en-US" dirty="0">
                          <a:effectLst/>
                          <a:latin typeface="Candara" panose="020E0502030303020204" pitchFamily="34" charset="0"/>
                        </a:rPr>
                        <a:t/>
                      </a:r>
                      <a:br>
                        <a:rPr lang="en-US" dirty="0">
                          <a:effectLst/>
                          <a:latin typeface="Candara" panose="020E0502030303020204" pitchFamily="34" charset="0"/>
                        </a:rPr>
                      </a:br>
                      <a:r>
                        <a:rPr lang="en-US" dirty="0" err="1">
                          <a:effectLst/>
                          <a:latin typeface="Candara" panose="020E0502030303020204" pitchFamily="34" charset="0"/>
                        </a:rPr>
                        <a:t>mesita</a:t>
                      </a:r>
                      <a:r>
                        <a:rPr lang="en-US" dirty="0">
                          <a:effectLst/>
                          <a:latin typeface="Candara" panose="020E0502030303020204" pitchFamily="34" charset="0"/>
                        </a:rPr>
                        <a:t> de </a:t>
                      </a:r>
                      <a:r>
                        <a:rPr lang="en-US" dirty="0" err="1">
                          <a:effectLst/>
                          <a:latin typeface="Candara" panose="020E0502030303020204" pitchFamily="34" charset="0"/>
                        </a:rPr>
                        <a:t>luz</a:t>
                      </a:r>
                      <a:r>
                        <a:rPr lang="en-US" dirty="0">
                          <a:effectLst/>
                          <a:latin typeface="Candara" panose="020E0502030303020204" pitchFamily="34" charset="0"/>
                        </a:rPr>
                        <a:t/>
                      </a:r>
                      <a:br>
                        <a:rPr lang="en-US" dirty="0">
                          <a:effectLst/>
                          <a:latin typeface="Candara" panose="020E0502030303020204" pitchFamily="34" charset="0"/>
                        </a:rPr>
                      </a:br>
                      <a:r>
                        <a:rPr lang="en-US" dirty="0" err="1">
                          <a:effectLst/>
                          <a:latin typeface="Candara" panose="020E0502030303020204" pitchFamily="34" charset="0"/>
                        </a:rPr>
                        <a:t>lámpara</a:t>
                      </a:r>
                      <a:r>
                        <a:rPr lang="en-US" dirty="0">
                          <a:effectLst/>
                          <a:latin typeface="Candara" panose="020E0502030303020204" pitchFamily="34" charset="0"/>
                        </a:rPr>
                        <a:t/>
                      </a:r>
                      <a:br>
                        <a:rPr lang="en-US" dirty="0">
                          <a:effectLst/>
                          <a:latin typeface="Candara" panose="020E0502030303020204" pitchFamily="34" charset="0"/>
                        </a:rPr>
                      </a:br>
                      <a:r>
                        <a:rPr lang="en-US" dirty="0" err="1">
                          <a:effectLst/>
                          <a:latin typeface="Candara" panose="020E0502030303020204" pitchFamily="34" charset="0"/>
                        </a:rPr>
                        <a:t>guardarropas</a:t>
                      </a:r>
                      <a:r>
                        <a:rPr lang="en-US" dirty="0">
                          <a:effectLst/>
                          <a:latin typeface="Candara" panose="020E0502030303020204" pitchFamily="34" charset="0"/>
                        </a:rPr>
                        <a:t/>
                      </a:r>
                      <a:br>
                        <a:rPr lang="en-US" dirty="0">
                          <a:effectLst/>
                          <a:latin typeface="Candara" panose="020E0502030303020204" pitchFamily="34" charset="0"/>
                        </a:rPr>
                      </a:br>
                      <a:r>
                        <a:rPr lang="en-US" dirty="0" err="1">
                          <a:effectLst/>
                          <a:latin typeface="Candara" panose="020E0502030303020204" pitchFamily="34" charset="0"/>
                        </a:rPr>
                        <a:t>cajonera</a:t>
                      </a:r>
                      <a:r>
                        <a:rPr lang="en-US" dirty="0">
                          <a:effectLst/>
                          <a:latin typeface="Candara" panose="020E0502030303020204" pitchFamily="34" charset="0"/>
                        </a:rPr>
                        <a:t/>
                      </a:r>
                      <a:br>
                        <a:rPr lang="en-US" dirty="0">
                          <a:effectLst/>
                          <a:latin typeface="Candara" panose="020E0502030303020204" pitchFamily="34" charset="0"/>
                        </a:rPr>
                      </a:br>
                      <a:r>
                        <a:rPr lang="en-US" dirty="0" err="1">
                          <a:effectLst/>
                          <a:latin typeface="Candara" panose="020E0502030303020204" pitchFamily="34" charset="0"/>
                        </a:rPr>
                        <a:t>cajones</a:t>
                      </a:r>
                      <a:r>
                        <a:rPr lang="en-US" dirty="0">
                          <a:effectLst/>
                          <a:latin typeface="Candara" panose="020E0502030303020204" pitchFamily="34" charset="0"/>
                        </a:rPr>
                        <a:t/>
                      </a:r>
                      <a:br>
                        <a:rPr lang="en-US" dirty="0">
                          <a:effectLst/>
                          <a:latin typeface="Candara" panose="020E0502030303020204" pitchFamily="34" charset="0"/>
                        </a:rPr>
                      </a:br>
                      <a:r>
                        <a:rPr lang="en-US" dirty="0" err="1">
                          <a:effectLst/>
                          <a:latin typeface="Candara" panose="020E0502030303020204" pitchFamily="34" charset="0"/>
                        </a:rPr>
                        <a:t>colchón</a:t>
                      </a:r>
                      <a:r>
                        <a:rPr lang="en-US" dirty="0">
                          <a:effectLst/>
                          <a:latin typeface="Candara" panose="020E0502030303020204" pitchFamily="34" charset="0"/>
                        </a:rPr>
                        <a:t/>
                      </a:r>
                      <a:br>
                        <a:rPr lang="en-US" dirty="0">
                          <a:effectLst/>
                          <a:latin typeface="Candara" panose="020E0502030303020204" pitchFamily="34" charset="0"/>
                        </a:rPr>
                      </a:br>
                      <a:r>
                        <a:rPr lang="en-US" dirty="0" err="1">
                          <a:effectLst/>
                          <a:latin typeface="Candara" panose="020E0502030303020204" pitchFamily="34" charset="0"/>
                        </a:rPr>
                        <a:t>almohada</a:t>
                      </a:r>
                      <a:r>
                        <a:rPr lang="en-US" dirty="0">
                          <a:effectLst/>
                          <a:latin typeface="Candara" panose="020E0502030303020204" pitchFamily="34" charset="0"/>
                        </a:rPr>
                        <a:t/>
                      </a:r>
                      <a:br>
                        <a:rPr lang="en-US" dirty="0">
                          <a:effectLst/>
                          <a:latin typeface="Candara" panose="020E0502030303020204" pitchFamily="34" charset="0"/>
                        </a:rPr>
                      </a:br>
                      <a:r>
                        <a:rPr lang="en-US" dirty="0">
                          <a:effectLst/>
                          <a:latin typeface="Candara" panose="020E0502030303020204" pitchFamily="34" charset="0"/>
                        </a:rPr>
                        <a:t>manta</a:t>
                      </a:r>
                      <a:br>
                        <a:rPr lang="en-US" dirty="0">
                          <a:effectLst/>
                          <a:latin typeface="Candara" panose="020E0502030303020204" pitchFamily="34" charset="0"/>
                        </a:rPr>
                      </a:br>
                      <a:r>
                        <a:rPr lang="en-US" dirty="0" err="1">
                          <a:effectLst/>
                          <a:latin typeface="Candara" panose="020E0502030303020204" pitchFamily="34" charset="0"/>
                        </a:rPr>
                        <a:t>sábana</a:t>
                      </a:r>
                      <a:r>
                        <a:rPr lang="en-US" dirty="0">
                          <a:effectLst/>
                          <a:latin typeface="Candara" panose="020E0502030303020204" pitchFamily="34" charset="0"/>
                        </a:rPr>
                        <a:t/>
                      </a:r>
                      <a:br>
                        <a:rPr lang="en-US" dirty="0">
                          <a:effectLst/>
                          <a:latin typeface="Candara" panose="020E0502030303020204" pitchFamily="34" charset="0"/>
                        </a:rPr>
                      </a:br>
                      <a:r>
                        <a:rPr lang="en-US" dirty="0" err="1">
                          <a:effectLst/>
                          <a:latin typeface="Candara" panose="020E0502030303020204" pitchFamily="34" charset="0"/>
                        </a:rPr>
                        <a:t>edredón</a:t>
                      </a:r>
                      <a:r>
                        <a:rPr lang="en-US" dirty="0">
                          <a:effectLst/>
                          <a:latin typeface="Candara" panose="020E0502030303020204" pitchFamily="34" charset="0"/>
                        </a:rPr>
                        <a:t/>
                      </a:r>
                      <a:br>
                        <a:rPr lang="en-US" dirty="0">
                          <a:effectLst/>
                          <a:latin typeface="Candara" panose="020E0502030303020204" pitchFamily="34" charset="0"/>
                        </a:rPr>
                      </a:br>
                      <a:r>
                        <a:rPr lang="en-US" dirty="0" err="1">
                          <a:effectLst/>
                          <a:latin typeface="Candara" panose="020E0502030303020204" pitchFamily="34" charset="0"/>
                        </a:rPr>
                        <a:t>colcha</a:t>
                      </a:r>
                      <a:r>
                        <a:rPr lang="en-US" dirty="0">
                          <a:effectLst/>
                          <a:latin typeface="Candara" panose="020E0502030303020204" pitchFamily="34" charset="0"/>
                        </a:rPr>
                        <a:t/>
                      </a:r>
                      <a:br>
                        <a:rPr lang="en-US" dirty="0">
                          <a:effectLst/>
                          <a:latin typeface="Candara" panose="020E0502030303020204" pitchFamily="34" charset="0"/>
                        </a:rPr>
                      </a:br>
                      <a:r>
                        <a:rPr lang="en-US" dirty="0" err="1">
                          <a:effectLst/>
                          <a:latin typeface="Candara" panose="020E0502030303020204" pitchFamily="34" charset="0"/>
                        </a:rPr>
                        <a:t>reloj</a:t>
                      </a:r>
                      <a:r>
                        <a:rPr lang="en-US" dirty="0">
                          <a:effectLst/>
                          <a:latin typeface="Candara" panose="020E0502030303020204" pitchFamily="34" charset="0"/>
                        </a:rPr>
                        <a:t> </a:t>
                      </a:r>
                      <a:r>
                        <a:rPr lang="en-US" dirty="0" err="1">
                          <a:effectLst/>
                          <a:latin typeface="Candara" panose="020E0502030303020204" pitchFamily="34" charset="0"/>
                        </a:rPr>
                        <a:t>despertador</a:t>
                      </a:r>
                      <a:endParaRPr lang="en-US" dirty="0">
                        <a:effectLst/>
                        <a:latin typeface="Candara" panose="020E0502030303020204" pitchFamily="34" charset="0"/>
                      </a:endParaRPr>
                    </a:p>
                  </a:txBody>
                  <a:tcPr marL="28575" marR="28575" marT="28575" marB="28575">
                    <a:lnL>
                      <a:noFill/>
                    </a:lnL>
                    <a:lnR>
                      <a:noFill/>
                    </a:lnR>
                    <a:lnT w="9525" cap="flat" cmpd="sng" algn="ctr">
                      <a:solidFill>
                        <a:srgbClr val="000080"/>
                      </a:solidFill>
                      <a:prstDash val="solid"/>
                      <a:round/>
                      <a:headEnd type="none" w="med" len="med"/>
                      <a:tailEnd type="none" w="med" len="med"/>
                    </a:lnT>
                    <a:lnB w="9525" cap="flat" cmpd="sng" algn="ctr">
                      <a:solidFill>
                        <a:srgbClr val="00008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090072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414" y="336926"/>
            <a:ext cx="9275363" cy="2308324"/>
          </a:xfrm>
          <a:prstGeom prst="rect">
            <a:avLst/>
          </a:prstGeom>
        </p:spPr>
        <p:txBody>
          <a:bodyPr wrap="square">
            <a:spAutoFit/>
          </a:bodyPr>
          <a:lstStyle/>
          <a:p>
            <a:pPr algn="ctr"/>
            <a:r>
              <a:rPr lang="es-CO" sz="3200" b="1" dirty="0">
                <a:solidFill>
                  <a:srgbClr val="00206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Arial" panose="020B0604020202020204" pitchFamily="34" charset="0"/>
              </a:rPr>
              <a:t>Recordemos:</a:t>
            </a:r>
          </a:p>
          <a:p>
            <a:pPr algn="just"/>
            <a:r>
              <a:rPr lang="es-CO" sz="2800" b="1" dirty="0" err="1">
                <a:solidFill>
                  <a:srgbClr val="7030A0"/>
                </a:solidFill>
                <a:effectLst/>
                <a:latin typeface="Candara" panose="020E0502030303020204" pitchFamily="34" charset="0"/>
                <a:ea typeface="Calibri" panose="020F0502020204030204" pitchFamily="34" charset="0"/>
                <a:cs typeface="Arial" panose="020B0604020202020204" pitchFamily="34" charset="0"/>
              </a:rPr>
              <a:t>This</a:t>
            </a:r>
            <a:r>
              <a:rPr lang="es-CO" sz="2800" dirty="0">
                <a:solidFill>
                  <a:srgbClr val="000000"/>
                </a:solidFill>
                <a:effectLst/>
                <a:latin typeface="Candara" panose="020E0502030303020204" pitchFamily="34" charset="0"/>
                <a:ea typeface="Calibri" panose="020F0502020204030204" pitchFamily="34" charset="0"/>
                <a:cs typeface="Arial" panose="020B0604020202020204" pitchFamily="34" charset="0"/>
              </a:rPr>
              <a:t>  → Se utiliza para un objeto singular cuando está cerca.</a:t>
            </a:r>
            <a:endParaRPr lang="en-US" sz="2800" dirty="0">
              <a:effectLst/>
              <a:latin typeface="Candara" panose="020E0502030303020204" pitchFamily="34" charset="0"/>
              <a:ea typeface="Calibri" panose="020F0502020204030204" pitchFamily="34" charset="0"/>
              <a:cs typeface="Times New Roman" panose="02020603050405020304" pitchFamily="18" charset="0"/>
            </a:endParaRPr>
          </a:p>
          <a:p>
            <a:pPr algn="just"/>
            <a:r>
              <a:rPr lang="es-CO" sz="2800" b="1" dirty="0" err="1">
                <a:solidFill>
                  <a:srgbClr val="7030A0"/>
                </a:solidFill>
                <a:effectLst/>
                <a:latin typeface="Candara" panose="020E0502030303020204" pitchFamily="34" charset="0"/>
                <a:ea typeface="Calibri" panose="020F0502020204030204" pitchFamily="34" charset="0"/>
                <a:cs typeface="Arial" panose="020B0604020202020204" pitchFamily="34" charset="0"/>
              </a:rPr>
              <a:t>That</a:t>
            </a:r>
            <a:r>
              <a:rPr lang="es-CO" sz="2800" dirty="0">
                <a:solidFill>
                  <a:srgbClr val="7030A0"/>
                </a:solidFill>
                <a:effectLst/>
                <a:latin typeface="Candara" panose="020E0502030303020204" pitchFamily="34" charset="0"/>
                <a:ea typeface="Calibri" panose="020F0502020204030204" pitchFamily="34" charset="0"/>
                <a:cs typeface="Arial" panose="020B0604020202020204" pitchFamily="34" charset="0"/>
              </a:rPr>
              <a:t> </a:t>
            </a:r>
            <a:r>
              <a:rPr lang="es-CO" sz="2800" dirty="0">
                <a:solidFill>
                  <a:srgbClr val="000000"/>
                </a:solidFill>
                <a:effectLst/>
                <a:latin typeface="Candara" panose="020E0502030303020204" pitchFamily="34" charset="0"/>
                <a:ea typeface="Calibri" panose="020F0502020204030204" pitchFamily="34" charset="0"/>
                <a:cs typeface="Arial" panose="020B0604020202020204" pitchFamily="34" charset="0"/>
              </a:rPr>
              <a:t>→ Se utiliza para un objeto singular cuando está lejos.</a:t>
            </a:r>
            <a:endParaRPr lang="en-US" sz="2800" dirty="0">
              <a:effectLst/>
              <a:latin typeface="Candara" panose="020E0502030303020204" pitchFamily="34" charset="0"/>
              <a:ea typeface="Calibri" panose="020F0502020204030204" pitchFamily="34" charset="0"/>
              <a:cs typeface="Times New Roman" panose="02020603050405020304" pitchFamily="18" charset="0"/>
            </a:endParaRPr>
          </a:p>
          <a:p>
            <a:pPr algn="just"/>
            <a:r>
              <a:rPr lang="es-CO" sz="2800" b="1" dirty="0" err="1">
                <a:solidFill>
                  <a:srgbClr val="7030A0"/>
                </a:solidFill>
                <a:effectLst/>
                <a:latin typeface="Candara" panose="020E0502030303020204" pitchFamily="34" charset="0"/>
                <a:ea typeface="Calibri" panose="020F0502020204030204" pitchFamily="34" charset="0"/>
                <a:cs typeface="Arial" panose="020B0604020202020204" pitchFamily="34" charset="0"/>
              </a:rPr>
              <a:t>These</a:t>
            </a:r>
            <a:r>
              <a:rPr lang="es-CO" sz="2800" dirty="0">
                <a:solidFill>
                  <a:srgbClr val="7030A0"/>
                </a:solidFill>
                <a:effectLst/>
                <a:latin typeface="Candara" panose="020E0502030303020204" pitchFamily="34" charset="0"/>
                <a:ea typeface="Calibri" panose="020F0502020204030204" pitchFamily="34" charset="0"/>
                <a:cs typeface="Arial" panose="020B0604020202020204" pitchFamily="34" charset="0"/>
              </a:rPr>
              <a:t> </a:t>
            </a:r>
            <a:r>
              <a:rPr lang="es-CO" sz="2800" dirty="0">
                <a:solidFill>
                  <a:srgbClr val="000000"/>
                </a:solidFill>
                <a:effectLst/>
                <a:latin typeface="Candara" panose="020E0502030303020204" pitchFamily="34" charset="0"/>
                <a:ea typeface="Calibri" panose="020F0502020204030204" pitchFamily="34" charset="0"/>
                <a:cs typeface="Arial" panose="020B0604020202020204" pitchFamily="34" charset="0"/>
              </a:rPr>
              <a:t>→ Se utiliza para un objeto plural cuando está cerca.</a:t>
            </a:r>
            <a:endParaRPr lang="en-US" sz="2800" dirty="0">
              <a:effectLst/>
              <a:latin typeface="Candara" panose="020E0502030303020204" pitchFamily="34" charset="0"/>
              <a:ea typeface="Calibri" panose="020F0502020204030204" pitchFamily="34" charset="0"/>
              <a:cs typeface="Times New Roman" panose="02020603050405020304" pitchFamily="18" charset="0"/>
            </a:endParaRPr>
          </a:p>
          <a:p>
            <a:pPr algn="just"/>
            <a:r>
              <a:rPr lang="es-CO" sz="2800" b="1" dirty="0" err="1">
                <a:solidFill>
                  <a:srgbClr val="7030A0"/>
                </a:solidFill>
                <a:effectLst/>
                <a:latin typeface="Candara" panose="020E0502030303020204" pitchFamily="34" charset="0"/>
                <a:ea typeface="Calibri" panose="020F0502020204030204" pitchFamily="34" charset="0"/>
                <a:cs typeface="Arial" panose="020B0604020202020204" pitchFamily="34" charset="0"/>
              </a:rPr>
              <a:t>Those</a:t>
            </a:r>
            <a:r>
              <a:rPr lang="es-CO" sz="2800" dirty="0">
                <a:solidFill>
                  <a:srgbClr val="7030A0"/>
                </a:solidFill>
                <a:effectLst/>
                <a:latin typeface="Candara" panose="020E0502030303020204" pitchFamily="34" charset="0"/>
                <a:ea typeface="Calibri" panose="020F0502020204030204" pitchFamily="34" charset="0"/>
                <a:cs typeface="Arial" panose="020B0604020202020204" pitchFamily="34" charset="0"/>
              </a:rPr>
              <a:t> </a:t>
            </a:r>
            <a:r>
              <a:rPr lang="es-CO" sz="2800" dirty="0">
                <a:solidFill>
                  <a:srgbClr val="000000"/>
                </a:solidFill>
                <a:effectLst/>
                <a:latin typeface="Candara" panose="020E0502030303020204" pitchFamily="34" charset="0"/>
                <a:ea typeface="Calibri" panose="020F0502020204030204" pitchFamily="34" charset="0"/>
                <a:cs typeface="Arial" panose="020B0604020202020204" pitchFamily="34" charset="0"/>
              </a:rPr>
              <a:t>→ Se utiliza para un objeto plural cuando está lejos</a:t>
            </a:r>
            <a:r>
              <a:rPr lang="es-CO" dirty="0">
                <a:solidFill>
                  <a:srgbClr val="000000"/>
                </a:solidFill>
                <a:effectLst/>
                <a:latin typeface="Candara" panose="020E0502030303020204" pitchFamily="34" charset="0"/>
                <a:ea typeface="Calibri" panose="020F0502020204030204" pitchFamily="34" charset="0"/>
                <a:cs typeface="Arial" panose="020B0604020202020204" pitchFamily="34" charset="0"/>
              </a:rPr>
              <a:t>.</a:t>
            </a:r>
            <a:endParaRPr lang="en-US" dirty="0">
              <a:effectLst/>
              <a:latin typeface="Candara" panose="020E0502030303020204" pitchFamily="34" charset="0"/>
              <a:ea typeface="Calibri" panose="020F0502020204030204" pitchFamily="34" charset="0"/>
              <a:cs typeface="Times New Roman" panose="02020603050405020304" pitchFamily="18" charset="0"/>
            </a:endParaRPr>
          </a:p>
        </p:txBody>
      </p:sp>
      <p:pic>
        <p:nvPicPr>
          <p:cNvPr id="3" name="Picture 6" descr="http://neurocoachingtrainingcom.gaventerprise.com/wp-content/uploads/2011/12/mano-se%C3%B1alando.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73568">
            <a:off x="2714580" y="3282955"/>
            <a:ext cx="1615425" cy="9046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p:cNvSpPr/>
          <p:nvPr/>
        </p:nvSpPr>
        <p:spPr>
          <a:xfrm>
            <a:off x="434870" y="3082317"/>
            <a:ext cx="4055666" cy="3046988"/>
          </a:xfrm>
          <a:prstGeom prst="rect">
            <a:avLst/>
          </a:prstGeom>
        </p:spPr>
        <p:txBody>
          <a:bodyPr wrap="square">
            <a:spAutoFit/>
          </a:bodyPr>
          <a:lstStyle/>
          <a:p>
            <a:pPr algn="just"/>
            <a:r>
              <a:rPr lang="en-US" sz="2400" dirty="0">
                <a:solidFill>
                  <a:srgbClr val="0070C0"/>
                </a:solidFill>
                <a:latin typeface="Candara" panose="020E0502030303020204" pitchFamily="34" charset="0"/>
                <a:ea typeface="Calibri" panose="020F0502020204030204" pitchFamily="34" charset="0"/>
                <a:cs typeface="Arial" panose="020B0604020202020204" pitchFamily="34" charset="0"/>
              </a:rPr>
              <a:t>•</a:t>
            </a:r>
            <a:r>
              <a:rPr lang="en-US" sz="2400" dirty="0" err="1">
                <a:solidFill>
                  <a:srgbClr val="0070C0"/>
                </a:solidFill>
                <a:latin typeface="Candara" panose="020E0502030303020204" pitchFamily="34" charset="0"/>
                <a:ea typeface="Calibri" panose="020F0502020204030204" pitchFamily="34" charset="0"/>
                <a:cs typeface="Arial" panose="020B0604020202020204" pitchFamily="34" charset="0"/>
              </a:rPr>
              <a:t>Esta</a:t>
            </a:r>
            <a:r>
              <a:rPr lang="es-CO" sz="2400" dirty="0">
                <a:solidFill>
                  <a:srgbClr val="0070C0"/>
                </a:solidFill>
                <a:latin typeface="Candara" panose="020E0502030303020204" pitchFamily="34" charset="0"/>
                <a:ea typeface="Calibri" panose="020F0502020204030204" pitchFamily="34" charset="0"/>
                <a:cs typeface="Times New Roman" panose="02020603050405020304" pitchFamily="18" charset="0"/>
              </a:rPr>
              <a:t> silla verde   		</a:t>
            </a:r>
          </a:p>
          <a:p>
            <a:pPr algn="just"/>
            <a:r>
              <a:rPr lang="es-CO" sz="2400" i="1" dirty="0" err="1">
                <a:latin typeface="Candara" panose="020E0502030303020204" pitchFamily="34" charset="0"/>
                <a:ea typeface="Calibri" panose="020F0502020204030204" pitchFamily="34" charset="0"/>
                <a:cs typeface="Times New Roman" panose="02020603050405020304" pitchFamily="18" charset="0"/>
              </a:rPr>
              <a:t>This</a:t>
            </a:r>
            <a:r>
              <a:rPr lang="es-CO" sz="2400" i="1" dirty="0">
                <a:latin typeface="Candara" panose="020E0502030303020204" pitchFamily="34" charset="0"/>
                <a:ea typeface="Calibri" panose="020F0502020204030204" pitchFamily="34" charset="0"/>
                <a:cs typeface="Times New Roman" panose="02020603050405020304" pitchFamily="18" charset="0"/>
              </a:rPr>
              <a:t> </a:t>
            </a:r>
            <a:r>
              <a:rPr lang="es-CO" sz="2400" i="1" dirty="0" err="1">
                <a:latin typeface="Candara" panose="020E0502030303020204" pitchFamily="34" charset="0"/>
                <a:ea typeface="Calibri" panose="020F0502020204030204" pitchFamily="34" charset="0"/>
                <a:cs typeface="Times New Roman" panose="02020603050405020304" pitchFamily="18" charset="0"/>
              </a:rPr>
              <a:t>green</a:t>
            </a:r>
            <a:r>
              <a:rPr lang="es-CO" sz="2400" i="1" dirty="0">
                <a:latin typeface="Candara" panose="020E0502030303020204" pitchFamily="34" charset="0"/>
                <a:ea typeface="Calibri" panose="020F0502020204030204" pitchFamily="34" charset="0"/>
                <a:cs typeface="Times New Roman" panose="02020603050405020304" pitchFamily="18" charset="0"/>
              </a:rPr>
              <a:t> </a:t>
            </a:r>
            <a:r>
              <a:rPr lang="es-CO" sz="2400" i="1" dirty="0" err="1">
                <a:latin typeface="Candara" panose="020E0502030303020204" pitchFamily="34" charset="0"/>
                <a:ea typeface="Calibri" panose="020F0502020204030204" pitchFamily="34" charset="0"/>
                <a:cs typeface="Times New Roman" panose="02020603050405020304" pitchFamily="18" charset="0"/>
              </a:rPr>
              <a:t>chair</a:t>
            </a:r>
            <a:endParaRPr lang="en-US" sz="2400" dirty="0">
              <a:latin typeface="Candara" panose="020E0502030303020204" pitchFamily="34" charset="0"/>
              <a:ea typeface="Calibri" panose="020F0502020204030204" pitchFamily="34" charset="0"/>
              <a:cs typeface="Times New Roman" panose="02020603050405020304" pitchFamily="18" charset="0"/>
            </a:endParaRPr>
          </a:p>
          <a:p>
            <a:pPr algn="just"/>
            <a:r>
              <a:rPr lang="es-CO" sz="2400" i="1" dirty="0">
                <a:solidFill>
                  <a:srgbClr val="00B050"/>
                </a:solidFill>
                <a:latin typeface="Candara" panose="020E0502030303020204" pitchFamily="34" charset="0"/>
                <a:ea typeface="Calibri" panose="020F0502020204030204" pitchFamily="34" charset="0"/>
                <a:cs typeface="Arial" panose="020B0604020202020204" pitchFamily="34" charset="0"/>
              </a:rPr>
              <a:t>(</a:t>
            </a:r>
            <a:r>
              <a:rPr lang="es-CO" sz="2400" i="1" dirty="0" err="1">
                <a:solidFill>
                  <a:srgbClr val="00B050"/>
                </a:solidFill>
                <a:latin typeface="Candara" panose="020E0502030303020204" pitchFamily="34" charset="0"/>
                <a:ea typeface="Calibri" panose="020F0502020204030204" pitchFamily="34" charset="0"/>
                <a:cs typeface="Arial" panose="020B0604020202020204" pitchFamily="34" charset="0"/>
              </a:rPr>
              <a:t>dis</a:t>
            </a:r>
            <a:r>
              <a:rPr lang="es-CO" sz="2400" i="1" dirty="0">
                <a:solidFill>
                  <a:srgbClr val="00B050"/>
                </a:solidFill>
                <a:latin typeface="Candara" panose="020E0502030303020204" pitchFamily="34" charset="0"/>
                <a:ea typeface="Calibri" panose="020F0502020204030204" pitchFamily="34" charset="0"/>
                <a:cs typeface="Arial" panose="020B0604020202020204" pitchFamily="34" charset="0"/>
              </a:rPr>
              <a:t> </a:t>
            </a:r>
            <a:r>
              <a:rPr lang="es-CO" sz="2400" i="1" dirty="0" err="1">
                <a:solidFill>
                  <a:srgbClr val="00B050"/>
                </a:solidFill>
                <a:latin typeface="Candara" panose="020E0502030303020204" pitchFamily="34" charset="0"/>
                <a:ea typeface="Calibri" panose="020F0502020204030204" pitchFamily="34" charset="0"/>
                <a:cs typeface="Arial" panose="020B0604020202020204" pitchFamily="34" charset="0"/>
              </a:rPr>
              <a:t>grin</a:t>
            </a:r>
            <a:r>
              <a:rPr lang="es-CO" sz="2400" i="1" dirty="0">
                <a:solidFill>
                  <a:srgbClr val="00B050"/>
                </a:solidFill>
                <a:latin typeface="Candara" panose="020E0502030303020204" pitchFamily="34" charset="0"/>
                <a:ea typeface="Calibri" panose="020F0502020204030204" pitchFamily="34" charset="0"/>
                <a:cs typeface="Arial" panose="020B0604020202020204" pitchFamily="34" charset="0"/>
              </a:rPr>
              <a:t> </a:t>
            </a:r>
            <a:r>
              <a:rPr lang="es-CO" sz="2400" i="1" dirty="0" err="1">
                <a:solidFill>
                  <a:srgbClr val="00B050"/>
                </a:solidFill>
                <a:latin typeface="Candara" panose="020E0502030303020204" pitchFamily="34" charset="0"/>
                <a:ea typeface="Calibri" panose="020F0502020204030204" pitchFamily="34" charset="0"/>
                <a:cs typeface="Arial" panose="020B0604020202020204" pitchFamily="34" charset="0"/>
              </a:rPr>
              <a:t>cheir</a:t>
            </a:r>
            <a:r>
              <a:rPr lang="es-CO" sz="2400" i="1" dirty="0">
                <a:solidFill>
                  <a:srgbClr val="00B050"/>
                </a:solidFill>
                <a:latin typeface="Candara" panose="020E0502030303020204" pitchFamily="34" charset="0"/>
                <a:ea typeface="Calibri" panose="020F0502020204030204" pitchFamily="34" charset="0"/>
                <a:cs typeface="Arial" panose="020B0604020202020204" pitchFamily="34" charset="0"/>
              </a:rPr>
              <a:t>)</a:t>
            </a:r>
            <a:endParaRPr lang="en-US" sz="2400" dirty="0">
              <a:latin typeface="Candara" panose="020E0502030303020204" pitchFamily="34" charset="0"/>
              <a:ea typeface="Calibri" panose="020F0502020204030204" pitchFamily="34" charset="0"/>
              <a:cs typeface="Times New Roman" panose="02020603050405020304" pitchFamily="18" charset="0"/>
            </a:endParaRPr>
          </a:p>
          <a:p>
            <a:endParaRPr lang="es-CO" sz="2400" i="1" dirty="0">
              <a:latin typeface="Candara" panose="020E0502030303020204" pitchFamily="34" charset="0"/>
              <a:ea typeface="Calibri" panose="020F0502020204030204" pitchFamily="34" charset="0"/>
              <a:cs typeface="Arial" panose="020B0604020202020204" pitchFamily="34" charset="0"/>
            </a:endParaRPr>
          </a:p>
          <a:p>
            <a:r>
              <a:rPr lang="es-CO" sz="2400" dirty="0">
                <a:solidFill>
                  <a:srgbClr val="0070C0"/>
                </a:solidFill>
                <a:latin typeface="Candara" panose="020E0502030303020204" pitchFamily="34" charset="0"/>
                <a:ea typeface="Calibri" panose="020F0502020204030204" pitchFamily="34" charset="0"/>
                <a:cs typeface="Times New Roman" panose="02020603050405020304" pitchFamily="18" charset="0"/>
              </a:rPr>
              <a:t>•Esa mesa azul y nueva.</a:t>
            </a:r>
            <a:r>
              <a:rPr lang="es-CO" sz="2400" dirty="0">
                <a:latin typeface="Candara" panose="020E0502030303020204" pitchFamily="34" charset="0"/>
                <a:ea typeface="Calibri" panose="020F0502020204030204" pitchFamily="34" charset="0"/>
                <a:cs typeface="Times New Roman" panose="02020603050405020304" pitchFamily="18" charset="0"/>
              </a:rPr>
              <a:t> </a:t>
            </a:r>
          </a:p>
          <a:p>
            <a:r>
              <a:rPr lang="es-CO" sz="2400" i="1" dirty="0" err="1">
                <a:latin typeface="Candara" panose="020E0502030303020204" pitchFamily="34" charset="0"/>
                <a:ea typeface="Calibri" panose="020F0502020204030204" pitchFamily="34" charset="0"/>
                <a:cs typeface="Times New Roman" panose="02020603050405020304" pitchFamily="18" charset="0"/>
              </a:rPr>
              <a:t>That</a:t>
            </a:r>
            <a:r>
              <a:rPr lang="es-CO" sz="2400" i="1" dirty="0">
                <a:latin typeface="Candara" panose="020E0502030303020204" pitchFamily="34" charset="0"/>
                <a:ea typeface="Calibri" panose="020F0502020204030204" pitchFamily="34" charset="0"/>
                <a:cs typeface="Times New Roman" panose="02020603050405020304" pitchFamily="18" charset="0"/>
              </a:rPr>
              <a:t> blue and new </a:t>
            </a:r>
            <a:r>
              <a:rPr lang="es-CO" sz="2400" i="1" dirty="0" err="1">
                <a:latin typeface="Candara" panose="020E0502030303020204" pitchFamily="34" charset="0"/>
                <a:ea typeface="Calibri" panose="020F0502020204030204" pitchFamily="34" charset="0"/>
                <a:cs typeface="Times New Roman" panose="02020603050405020304" pitchFamily="18" charset="0"/>
              </a:rPr>
              <a:t>table</a:t>
            </a:r>
            <a:r>
              <a:rPr lang="es-CO" sz="2400" i="1" dirty="0">
                <a:latin typeface="Candara" panose="020E0502030303020204" pitchFamily="34" charset="0"/>
                <a:ea typeface="Calibri" panose="020F0502020204030204" pitchFamily="34" charset="0"/>
                <a:cs typeface="Times New Roman" panose="02020603050405020304" pitchFamily="18" charset="0"/>
              </a:rPr>
              <a:t>.</a:t>
            </a:r>
            <a:endParaRPr lang="en-US" sz="2400" dirty="0">
              <a:latin typeface="Candara" panose="020E0502030303020204" pitchFamily="34" charset="0"/>
              <a:ea typeface="Calibri" panose="020F0502020204030204" pitchFamily="34" charset="0"/>
              <a:cs typeface="Times New Roman" panose="02020603050405020304" pitchFamily="18" charset="0"/>
            </a:endParaRPr>
          </a:p>
          <a:p>
            <a:r>
              <a:rPr lang="es-CO" sz="2400" i="1" dirty="0">
                <a:solidFill>
                  <a:srgbClr val="00B050"/>
                </a:solidFill>
                <a:latin typeface="Candara" panose="020E0502030303020204" pitchFamily="34" charset="0"/>
                <a:ea typeface="Calibri" panose="020F0502020204030204" pitchFamily="34" charset="0"/>
                <a:cs typeface="Times New Roman" panose="02020603050405020304" pitchFamily="18" charset="0"/>
              </a:rPr>
              <a:t>(</a:t>
            </a:r>
            <a:r>
              <a:rPr lang="es-CO" sz="2400" i="1" dirty="0" err="1">
                <a:solidFill>
                  <a:srgbClr val="00B050"/>
                </a:solidFill>
                <a:latin typeface="Candara" panose="020E0502030303020204" pitchFamily="34" charset="0"/>
                <a:ea typeface="Calibri" panose="020F0502020204030204" pitchFamily="34" charset="0"/>
                <a:cs typeface="Times New Roman" panose="02020603050405020304" pitchFamily="18" charset="0"/>
              </a:rPr>
              <a:t>dat</a:t>
            </a:r>
            <a:r>
              <a:rPr lang="es-CO" sz="2400" i="1" dirty="0">
                <a:solidFill>
                  <a:srgbClr val="00B050"/>
                </a:solidFill>
                <a:latin typeface="Candara" panose="020E0502030303020204" pitchFamily="34" charset="0"/>
                <a:ea typeface="Calibri" panose="020F0502020204030204" pitchFamily="34" charset="0"/>
                <a:cs typeface="Times New Roman" panose="02020603050405020304" pitchFamily="18" charset="0"/>
              </a:rPr>
              <a:t> </a:t>
            </a:r>
            <a:r>
              <a:rPr lang="es-CO" sz="2400" i="1" dirty="0" err="1">
                <a:solidFill>
                  <a:srgbClr val="00B050"/>
                </a:solidFill>
                <a:latin typeface="Candara" panose="020E0502030303020204" pitchFamily="34" charset="0"/>
                <a:ea typeface="Calibri" panose="020F0502020204030204" pitchFamily="34" charset="0"/>
                <a:cs typeface="Times New Roman" panose="02020603050405020304" pitchFamily="18" charset="0"/>
              </a:rPr>
              <a:t>blu</a:t>
            </a:r>
            <a:r>
              <a:rPr lang="es-CO" sz="2400" i="1" dirty="0">
                <a:solidFill>
                  <a:srgbClr val="00B050"/>
                </a:solidFill>
                <a:latin typeface="Candara" panose="020E0502030303020204" pitchFamily="34" charset="0"/>
                <a:ea typeface="Calibri" panose="020F0502020204030204" pitchFamily="34" charset="0"/>
                <a:cs typeface="Times New Roman" panose="02020603050405020304" pitchFamily="18" charset="0"/>
              </a:rPr>
              <a:t> and </a:t>
            </a:r>
            <a:r>
              <a:rPr lang="es-CO" sz="2400" i="1" dirty="0" err="1">
                <a:solidFill>
                  <a:srgbClr val="00B050"/>
                </a:solidFill>
                <a:latin typeface="Candara" panose="020E0502030303020204" pitchFamily="34" charset="0"/>
                <a:ea typeface="Calibri" panose="020F0502020204030204" pitchFamily="34" charset="0"/>
                <a:cs typeface="Times New Roman" panose="02020603050405020304" pitchFamily="18" charset="0"/>
              </a:rPr>
              <a:t>niu</a:t>
            </a:r>
            <a:r>
              <a:rPr lang="es-CO" sz="2400" i="1" dirty="0">
                <a:solidFill>
                  <a:srgbClr val="00B050"/>
                </a:solidFill>
                <a:latin typeface="Candara" panose="020E0502030303020204" pitchFamily="34" charset="0"/>
                <a:ea typeface="Calibri" panose="020F0502020204030204" pitchFamily="34" charset="0"/>
                <a:cs typeface="Times New Roman" panose="02020603050405020304" pitchFamily="18" charset="0"/>
              </a:rPr>
              <a:t> </a:t>
            </a:r>
            <a:r>
              <a:rPr lang="es-CO" sz="2400" i="1" dirty="0" err="1">
                <a:solidFill>
                  <a:srgbClr val="00B050"/>
                </a:solidFill>
                <a:latin typeface="Candara" panose="020E0502030303020204" pitchFamily="34" charset="0"/>
                <a:ea typeface="Calibri" panose="020F0502020204030204" pitchFamily="34" charset="0"/>
                <a:cs typeface="Times New Roman" panose="02020603050405020304" pitchFamily="18" charset="0"/>
              </a:rPr>
              <a:t>teibol</a:t>
            </a:r>
            <a:r>
              <a:rPr lang="es-CO" sz="2400" i="1" dirty="0">
                <a:solidFill>
                  <a:srgbClr val="00B050"/>
                </a:solidFill>
                <a:latin typeface="Candara" panose="020E0502030303020204" pitchFamily="34" charset="0"/>
                <a:ea typeface="Calibri" panose="020F0502020204030204" pitchFamily="34" charset="0"/>
                <a:cs typeface="Times New Roman" panose="02020603050405020304" pitchFamily="18" charset="0"/>
              </a:rPr>
              <a:t>)</a:t>
            </a:r>
            <a:endParaRPr lang="en-US" sz="2400" dirty="0">
              <a:latin typeface="Candara" panose="020E0502030303020204" pitchFamily="34" charset="0"/>
              <a:ea typeface="Calibri" panose="020F0502020204030204" pitchFamily="34" charset="0"/>
              <a:cs typeface="Times New Roman" panose="02020603050405020304" pitchFamily="18" charset="0"/>
            </a:endParaRPr>
          </a:p>
          <a:p>
            <a:r>
              <a:rPr lang="es-CO" sz="2400" dirty="0">
                <a:latin typeface="Candara" panose="020E0502030303020204" pitchFamily="34" charset="0"/>
                <a:ea typeface="Calibri" panose="020F0502020204030204" pitchFamily="34" charset="0"/>
                <a:cs typeface="Times New Roman" panose="02020603050405020304" pitchFamily="18" charset="0"/>
              </a:rPr>
              <a:t> </a:t>
            </a:r>
            <a:endParaRPr lang="en-US" sz="2400" dirty="0">
              <a:effectLst/>
              <a:latin typeface="Candara" panose="020E0502030303020204" pitchFamily="34" charset="0"/>
              <a:ea typeface="Calibri" panose="020F0502020204030204" pitchFamily="34" charset="0"/>
              <a:cs typeface="Times New Roman" panose="02020603050405020304" pitchFamily="18" charset="0"/>
            </a:endParaRPr>
          </a:p>
        </p:txBody>
      </p:sp>
      <p:pic>
        <p:nvPicPr>
          <p:cNvPr id="5" name="Picture 2" descr="http://www.oag-fundacion.org/content/icons/silla_ver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0536" y="2670641"/>
            <a:ext cx="1410491" cy="17489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ikea.com/es/es/images/products/kritter-mesa-para-ninos-azul__0096635_PE236606_S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9528" y="3765177"/>
            <a:ext cx="2464498" cy="24644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neurocoachingtrainingcom.gaventerprise.com/wp-content/uploads/2011/12/mano-se%C3%B1alando.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0441" y="4650147"/>
            <a:ext cx="1603123" cy="897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139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1479644" y="1023119"/>
            <a:ext cx="8940479"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CO" sz="9600" b="1" dirty="0" smtClean="0">
                <a:solidFill>
                  <a:srgbClr val="002060"/>
                </a:solidFill>
                <a:latin typeface="Candara" panose="020E0502030303020204" pitchFamily="34" charset="0"/>
                <a:ea typeface="Calibri" pitchFamily="34" charset="0"/>
                <a:cs typeface="Times New Roman" pitchFamily="18" charset="0"/>
              </a:rPr>
              <a:t>Posesivos</a:t>
            </a:r>
            <a:r>
              <a:rPr lang="es-CO" sz="9600" b="1" dirty="0">
                <a:solidFill>
                  <a:srgbClr val="002060"/>
                </a:solidFill>
                <a:latin typeface="Candara" panose="020E0502030303020204" pitchFamily="34" charset="0"/>
                <a:ea typeface="Calibri" pitchFamily="34" charset="0"/>
                <a:cs typeface="Times New Roman" pitchFamily="18" charset="0"/>
              </a:rPr>
              <a:t>:</a:t>
            </a:r>
          </a:p>
          <a:p>
            <a:pPr algn="ctr" fontAlgn="base">
              <a:spcBef>
                <a:spcPct val="0"/>
              </a:spcBef>
              <a:spcAft>
                <a:spcPct val="0"/>
              </a:spcAft>
            </a:pPr>
            <a:r>
              <a:rPr lang="es-CO" sz="9600" b="1" i="1" dirty="0">
                <a:solidFill>
                  <a:srgbClr val="002060"/>
                </a:solidFill>
                <a:latin typeface="Candara" panose="020E0502030303020204" pitchFamily="34" charset="0"/>
                <a:ea typeface="Calibri" pitchFamily="34" charset="0"/>
                <a:cs typeface="Times New Roman" pitchFamily="18" charset="0"/>
              </a:rPr>
              <a:t>“0f” “sajón” </a:t>
            </a:r>
            <a:r>
              <a:rPr lang="es-CO" sz="2400" i="1" dirty="0">
                <a:solidFill>
                  <a:srgbClr val="002060"/>
                </a:solidFill>
                <a:latin typeface="Candara" panose="020E0502030303020204" pitchFamily="34" charset="0"/>
                <a:ea typeface="Calibri" pitchFamily="34" charset="0"/>
                <a:cs typeface="Times New Roman" pitchFamily="18" charset="0"/>
              </a:rPr>
              <a:t>	</a:t>
            </a:r>
            <a:endParaRPr lang="es-CO" sz="1100" dirty="0">
              <a:solidFill>
                <a:srgbClr val="002060"/>
              </a:solidFill>
              <a:latin typeface="Candara" panose="020E0502030303020204" pitchFamily="34" charset="0"/>
              <a:cs typeface="Arial" pitchFamily="34" charset="0"/>
            </a:endParaRPr>
          </a:p>
        </p:txBody>
      </p:sp>
      <p:sp>
        <p:nvSpPr>
          <p:cNvPr id="3" name="Rectángulo redondeado 2"/>
          <p:cNvSpPr/>
          <p:nvPr/>
        </p:nvSpPr>
        <p:spPr>
          <a:xfrm>
            <a:off x="469979" y="4847313"/>
            <a:ext cx="10856782" cy="1328023"/>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s-CO" sz="2400" b="1" i="1" dirty="0">
                <a:latin typeface="Candara" panose="020E0502030303020204" pitchFamily="34" charset="0"/>
                <a:ea typeface="Calibri" panose="020F0502020204030204" pitchFamily="34" charset="0"/>
                <a:cs typeface="Arial" panose="020B0604020202020204" pitchFamily="34" charset="0"/>
              </a:rPr>
              <a:t>Objetivo: </a:t>
            </a:r>
            <a:r>
              <a:rPr lang="es-CO" sz="2400" dirty="0"/>
              <a:t>Comprender la estructura gramatical del posesivo para establecer la relación de pertenencia en inglés, teniendo en cuenta que esta cambia según el poseedor.</a:t>
            </a:r>
            <a:endParaRPr lang="es-CO" sz="2400" dirty="0">
              <a:latin typeface="Candara" panose="020E0502030303020204" pitchFamily="34" charset="0"/>
            </a:endParaRPr>
          </a:p>
        </p:txBody>
      </p:sp>
      <p:sp>
        <p:nvSpPr>
          <p:cNvPr id="4" name="Rectangle 1"/>
          <p:cNvSpPr/>
          <p:nvPr/>
        </p:nvSpPr>
        <p:spPr>
          <a:xfrm>
            <a:off x="278039" y="245913"/>
            <a:ext cx="11343691" cy="6095286"/>
          </a:xfrm>
          <a:prstGeom prst="round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algn="ctr"/>
            <a:endParaRPr lang="en-US" sz="4400" dirty="0">
              <a:effectLst/>
              <a:latin typeface="Berlin Sans FB Demi" panose="020E0802020502020306" pitchFamily="34" charset="0"/>
              <a:ea typeface="Calibri" panose="020F0502020204030204" pitchFamily="34" charset="0"/>
              <a:cs typeface="Arial" panose="020B0604020202020204" pitchFamily="34" charset="0"/>
            </a:endParaRPr>
          </a:p>
          <a:p>
            <a:pPr algn="ctr"/>
            <a:endParaRPr lang="en-US" sz="4400" dirty="0">
              <a:latin typeface="Berlin Sans FB Demi" panose="020E0802020502020306" pitchFamily="34" charset="0"/>
              <a:ea typeface="Calibri" panose="020F0502020204030204" pitchFamily="34" charset="0"/>
              <a:cs typeface="Arial" panose="020B0604020202020204" pitchFamily="34" charset="0"/>
            </a:endParaRPr>
          </a:p>
          <a:p>
            <a:pPr algn="ctr"/>
            <a:endParaRPr lang="en-US" sz="4400" dirty="0">
              <a:effectLst/>
              <a:latin typeface="Berlin Sans FB Demi" panose="020E0802020502020306" pitchFamily="34" charset="0"/>
              <a:ea typeface="Calibri" panose="020F0502020204030204" pitchFamily="34" charset="0"/>
              <a:cs typeface="Arial" panose="020B0604020202020204" pitchFamily="34" charset="0"/>
            </a:endParaRPr>
          </a:p>
          <a:p>
            <a:pPr algn="ctr"/>
            <a:endParaRPr lang="en-US" sz="4400" dirty="0">
              <a:latin typeface="Berlin Sans FB Demi" panose="020E0802020502020306" pitchFamily="34" charset="0"/>
              <a:ea typeface="Calibri" panose="020F0502020204030204" pitchFamily="34" charset="0"/>
              <a:cs typeface="Arial" panose="020B0604020202020204" pitchFamily="34" charset="0"/>
            </a:endParaRPr>
          </a:p>
          <a:p>
            <a:pPr algn="ctr"/>
            <a:endParaRPr lang="en-US" sz="4400" dirty="0">
              <a:effectLst/>
              <a:latin typeface="Berlin Sans FB Demi" panose="020E0802020502020306" pitchFamily="34" charset="0"/>
              <a:ea typeface="Calibri" panose="020F0502020204030204" pitchFamily="34" charset="0"/>
              <a:cs typeface="Arial" panose="020B0604020202020204" pitchFamily="34" charset="0"/>
            </a:endParaRPr>
          </a:p>
          <a:p>
            <a:pPr algn="ctr"/>
            <a:endParaRPr lang="en-US" sz="4400" dirty="0">
              <a:latin typeface="Berlin Sans FB Demi" panose="020E0802020502020306" pitchFamily="34" charset="0"/>
              <a:ea typeface="Calibri" panose="020F0502020204030204" pitchFamily="34" charset="0"/>
              <a:cs typeface="Arial" panose="020B0604020202020204" pitchFamily="34" charset="0"/>
            </a:endParaRPr>
          </a:p>
          <a:p>
            <a:pPr algn="ctr"/>
            <a:endParaRPr lang="en-US" sz="4400" dirty="0">
              <a:effectLst/>
              <a:latin typeface="Berlin Sans FB Demi" panose="020E0802020502020306" pitchFamily="34" charset="0"/>
              <a:ea typeface="Calibri" panose="020F0502020204030204" pitchFamily="34" charset="0"/>
              <a:cs typeface="Arial" panose="020B0604020202020204" pitchFamily="34" charset="0"/>
            </a:endParaRPr>
          </a:p>
          <a:p>
            <a:pPr algn="ctr"/>
            <a:endParaRPr lang="en-US" sz="4400" dirty="0">
              <a:latin typeface="Berlin Sans FB Demi" panose="020E0802020502020306"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65842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nvPr>
        </p:nvGraphicFramePr>
        <p:xfrm>
          <a:off x="726790" y="392340"/>
          <a:ext cx="10450725" cy="54079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3153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 hombre de negocios que señala en una pantalla Vector Gratis"/>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44" b="89776" l="5272" r="97125">
                        <a14:foregroundMark x1="14217" y1="82428" x2="91534" y2="82268"/>
                        <a14:foregroundMark x1="13898" y1="84185" x2="64537" y2="84665"/>
                        <a14:backgroundMark x1="70447" y1="32588" x2="70447" y2="32588"/>
                        <a14:backgroundMark x1="74281" y1="30511" x2="74281" y2="30511"/>
                      </a14:backgroundRemoval>
                    </a14:imgEffect>
                  </a14:imgLayer>
                </a14:imgProps>
              </a:ext>
              <a:ext uri="{28A0092B-C50C-407E-A947-70E740481C1C}">
                <a14:useLocalDpi xmlns:a14="http://schemas.microsoft.com/office/drawing/2010/main" val="0"/>
              </a:ext>
            </a:extLst>
          </a:blip>
          <a:srcRect/>
          <a:stretch>
            <a:fillRect/>
          </a:stretch>
        </p:blipFill>
        <p:spPr bwMode="auto">
          <a:xfrm>
            <a:off x="3043237" y="1253996"/>
            <a:ext cx="6913922" cy="59626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p:cNvSpPr/>
          <p:nvPr/>
        </p:nvSpPr>
        <p:spPr>
          <a:xfrm>
            <a:off x="4206515" y="2387506"/>
            <a:ext cx="3331026" cy="3416320"/>
          </a:xfrm>
          <a:prstGeom prst="rect">
            <a:avLst/>
          </a:prstGeom>
        </p:spPr>
        <p:txBody>
          <a:bodyPr wrap="square">
            <a:spAutoFit/>
          </a:bodyPr>
          <a:lstStyle/>
          <a:p>
            <a:pPr algn="just">
              <a:lnSpc>
                <a:spcPct val="150000"/>
              </a:lnSpc>
            </a:pPr>
            <a:r>
              <a:rPr lang="es-ES" sz="2400" dirty="0">
                <a:solidFill>
                  <a:srgbClr val="C00000"/>
                </a:solidFill>
                <a:latin typeface="Candara" panose="020E0502030303020204" pitchFamily="34" charset="0"/>
              </a:rPr>
              <a:t>•</a:t>
            </a:r>
            <a:r>
              <a:rPr lang="es-ES" sz="2400" dirty="0">
                <a:latin typeface="Candara" panose="020E0502030303020204" pitchFamily="34" charset="0"/>
              </a:rPr>
              <a:t>La casa de María</a:t>
            </a:r>
          </a:p>
          <a:p>
            <a:pPr algn="just">
              <a:lnSpc>
                <a:spcPct val="150000"/>
              </a:lnSpc>
            </a:pPr>
            <a:r>
              <a:rPr lang="es-ES" sz="2400" dirty="0">
                <a:solidFill>
                  <a:srgbClr val="C00000"/>
                </a:solidFill>
                <a:latin typeface="Candara" panose="020E0502030303020204" pitchFamily="34" charset="0"/>
              </a:rPr>
              <a:t>•</a:t>
            </a:r>
            <a:r>
              <a:rPr lang="es-ES" sz="2400" dirty="0">
                <a:latin typeface="Candara" panose="020E0502030303020204" pitchFamily="34" charset="0"/>
              </a:rPr>
              <a:t>La maleta de Susana</a:t>
            </a:r>
          </a:p>
          <a:p>
            <a:pPr algn="just">
              <a:lnSpc>
                <a:spcPct val="150000"/>
              </a:lnSpc>
            </a:pPr>
            <a:r>
              <a:rPr lang="es-ES" sz="2400" dirty="0">
                <a:solidFill>
                  <a:srgbClr val="C00000"/>
                </a:solidFill>
                <a:latin typeface="Candara" panose="020E0502030303020204" pitchFamily="34" charset="0"/>
              </a:rPr>
              <a:t>•</a:t>
            </a:r>
            <a:r>
              <a:rPr lang="es-ES" sz="2400" dirty="0">
                <a:latin typeface="Candara" panose="020E0502030303020204" pitchFamily="34" charset="0"/>
              </a:rPr>
              <a:t>El libro de Diego</a:t>
            </a:r>
          </a:p>
          <a:p>
            <a:pPr>
              <a:lnSpc>
                <a:spcPct val="150000"/>
              </a:lnSpc>
            </a:pPr>
            <a:r>
              <a:rPr lang="es-ES" sz="2400" dirty="0">
                <a:solidFill>
                  <a:srgbClr val="C00000"/>
                </a:solidFill>
                <a:latin typeface="Candara" panose="020E0502030303020204" pitchFamily="34" charset="0"/>
              </a:rPr>
              <a:t>•</a:t>
            </a:r>
            <a:r>
              <a:rPr lang="es-ES" sz="2400" dirty="0">
                <a:latin typeface="Candara" panose="020E0502030303020204" pitchFamily="34" charset="0"/>
              </a:rPr>
              <a:t>El lapicero de Andrés</a:t>
            </a:r>
          </a:p>
          <a:p>
            <a:pPr>
              <a:lnSpc>
                <a:spcPct val="150000"/>
              </a:lnSpc>
            </a:pPr>
            <a:r>
              <a:rPr lang="es-ES" sz="2400" dirty="0">
                <a:solidFill>
                  <a:srgbClr val="C00000"/>
                </a:solidFill>
                <a:latin typeface="Candara" panose="020E0502030303020204" pitchFamily="34" charset="0"/>
              </a:rPr>
              <a:t>•</a:t>
            </a:r>
            <a:r>
              <a:rPr lang="es-ES" sz="2400" dirty="0">
                <a:latin typeface="Candara" panose="020E0502030303020204" pitchFamily="34" charset="0"/>
              </a:rPr>
              <a:t>El árbol del parque</a:t>
            </a:r>
          </a:p>
          <a:p>
            <a:pPr>
              <a:lnSpc>
                <a:spcPct val="150000"/>
              </a:lnSpc>
            </a:pPr>
            <a:r>
              <a:rPr lang="es-ES" sz="2400" dirty="0">
                <a:solidFill>
                  <a:srgbClr val="C00000"/>
                </a:solidFill>
                <a:latin typeface="Candara" panose="020E0502030303020204" pitchFamily="34" charset="0"/>
              </a:rPr>
              <a:t>•</a:t>
            </a:r>
            <a:r>
              <a:rPr lang="es-ES" sz="2400" dirty="0">
                <a:latin typeface="Candara" panose="020E0502030303020204" pitchFamily="34" charset="0"/>
              </a:rPr>
              <a:t>El dibujo del libro</a:t>
            </a:r>
          </a:p>
        </p:txBody>
      </p:sp>
      <p:sp>
        <p:nvSpPr>
          <p:cNvPr id="2" name="Rectángulo 1"/>
          <p:cNvSpPr/>
          <p:nvPr/>
        </p:nvSpPr>
        <p:spPr>
          <a:xfrm>
            <a:off x="230446" y="190084"/>
            <a:ext cx="2465740" cy="584775"/>
          </a:xfrm>
          <a:prstGeom prst="rect">
            <a:avLst/>
          </a:prstGeom>
        </p:spPr>
        <p:txBody>
          <a:bodyPr wrap="none">
            <a:spAutoFit/>
          </a:bodyPr>
          <a:lstStyle/>
          <a:p>
            <a:r>
              <a:rPr lang="es-ES" sz="3200" b="1" dirty="0">
                <a:solidFill>
                  <a:srgbClr val="C00000"/>
                </a:solidFill>
                <a:latin typeface="Candara" panose="020E0502030303020204" pitchFamily="34" charset="0"/>
              </a:rPr>
              <a:t>•</a:t>
            </a:r>
            <a:r>
              <a:rPr lang="es-ES" sz="3200" b="1" dirty="0">
                <a:solidFill>
                  <a:srgbClr val="002060"/>
                </a:solidFill>
                <a:latin typeface="Candara" panose="020E0502030303020204" pitchFamily="34" charset="0"/>
              </a:rPr>
              <a:t>En español,</a:t>
            </a:r>
            <a:endParaRPr lang="es-CO" sz="3200" b="1" dirty="0">
              <a:solidFill>
                <a:srgbClr val="002060"/>
              </a:solidFill>
            </a:endParaRPr>
          </a:p>
        </p:txBody>
      </p:sp>
      <p:sp>
        <p:nvSpPr>
          <p:cNvPr id="5" name="Rectángulo 4"/>
          <p:cNvSpPr/>
          <p:nvPr/>
        </p:nvSpPr>
        <p:spPr>
          <a:xfrm>
            <a:off x="2805113" y="220861"/>
            <a:ext cx="8782050" cy="1384995"/>
          </a:xfrm>
          <a:prstGeom prst="rect">
            <a:avLst/>
          </a:prstGeom>
        </p:spPr>
        <p:txBody>
          <a:bodyPr wrap="square">
            <a:spAutoFit/>
          </a:bodyPr>
          <a:lstStyle/>
          <a:p>
            <a:pPr algn="just"/>
            <a:r>
              <a:rPr lang="es-ES" sz="2800" dirty="0">
                <a:latin typeface="Candara" panose="020E0502030303020204" pitchFamily="34" charset="0"/>
              </a:rPr>
              <a:t>para indicar quién es el dueño de algo, usualmente se emplea la expresión de o del (que realmente es la unión del posesivo “</a:t>
            </a:r>
            <a:r>
              <a:rPr lang="es-ES" sz="2800" b="1" dirty="0">
                <a:latin typeface="Candara" panose="020E0502030303020204" pitchFamily="34" charset="0"/>
              </a:rPr>
              <a:t>de”</a:t>
            </a:r>
            <a:r>
              <a:rPr lang="es-ES" sz="2800" dirty="0">
                <a:latin typeface="Candara" panose="020E0502030303020204" pitchFamily="34" charset="0"/>
              </a:rPr>
              <a:t> con el artículo </a:t>
            </a:r>
            <a:r>
              <a:rPr lang="es-ES" sz="2800" b="1" dirty="0">
                <a:latin typeface="Candara" panose="020E0502030303020204" pitchFamily="34" charset="0"/>
              </a:rPr>
              <a:t>“el”</a:t>
            </a:r>
            <a:r>
              <a:rPr lang="es-ES" sz="2800" dirty="0">
                <a:latin typeface="Candara" panose="020E0502030303020204" pitchFamily="34" charset="0"/>
              </a:rPr>
              <a:t> )</a:t>
            </a:r>
          </a:p>
        </p:txBody>
      </p:sp>
      <p:sp>
        <p:nvSpPr>
          <p:cNvPr id="6" name="Rectángulo 5"/>
          <p:cNvSpPr/>
          <p:nvPr/>
        </p:nvSpPr>
        <p:spPr>
          <a:xfrm>
            <a:off x="87819" y="6428412"/>
            <a:ext cx="4192173" cy="369332"/>
          </a:xfrm>
          <a:prstGeom prst="rect">
            <a:avLst/>
          </a:prstGeom>
        </p:spPr>
        <p:txBody>
          <a:bodyPr wrap="none">
            <a:spAutoFit/>
          </a:bodyPr>
          <a:lstStyle/>
          <a:p>
            <a:r>
              <a:rPr lang="en-US" dirty="0" err="1">
                <a:solidFill>
                  <a:schemeClr val="bg1"/>
                </a:solidFill>
              </a:rPr>
              <a:t>Imagenes</a:t>
            </a:r>
            <a:r>
              <a:rPr lang="en-US" dirty="0">
                <a:solidFill>
                  <a:schemeClr val="bg1"/>
                </a:solidFill>
              </a:rPr>
              <a:t> </a:t>
            </a:r>
            <a:r>
              <a:rPr lang="en-US" dirty="0" err="1">
                <a:solidFill>
                  <a:schemeClr val="bg1"/>
                </a:solidFill>
              </a:rPr>
              <a:t>tomadas</a:t>
            </a:r>
            <a:r>
              <a:rPr lang="en-US" dirty="0">
                <a:solidFill>
                  <a:schemeClr val="bg1"/>
                </a:solidFill>
              </a:rPr>
              <a:t> de: www.freepik.com</a:t>
            </a:r>
          </a:p>
        </p:txBody>
      </p:sp>
    </p:spTree>
    <p:extLst>
      <p:ext uri="{BB962C8B-B14F-4D97-AF65-F5344CB8AC3E}">
        <p14:creationId xmlns:p14="http://schemas.microsoft.com/office/powerpoint/2010/main" val="81029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99173"/>
            <a:ext cx="11925300" cy="1754326"/>
          </a:xfrm>
          <a:prstGeom prst="rect">
            <a:avLst/>
          </a:prstGeom>
        </p:spPr>
        <p:txBody>
          <a:bodyPr wrap="square">
            <a:spAutoFit/>
          </a:bodyPr>
          <a:lstStyle/>
          <a:p>
            <a:r>
              <a:rPr lang="es-CO" sz="3600" b="1" dirty="0">
                <a:solidFill>
                  <a:srgbClr val="C00000"/>
                </a:solidFill>
                <a:latin typeface="Candara" panose="020E0502030303020204" pitchFamily="34" charset="0"/>
              </a:rPr>
              <a:t>•</a:t>
            </a:r>
            <a:r>
              <a:rPr lang="es-CO" sz="3600" b="1" dirty="0">
                <a:solidFill>
                  <a:srgbClr val="002060"/>
                </a:solidFill>
                <a:latin typeface="Candara" panose="020E0502030303020204" pitchFamily="34" charset="0"/>
              </a:rPr>
              <a:t>En inglés</a:t>
            </a:r>
            <a:r>
              <a:rPr lang="es-CO" sz="3600" dirty="0">
                <a:latin typeface="Candara" panose="020E0502030303020204" pitchFamily="34" charset="0"/>
              </a:rPr>
              <a:t>,</a:t>
            </a:r>
            <a:r>
              <a:rPr lang="es-CO" sz="3600" b="1" dirty="0">
                <a:solidFill>
                  <a:schemeClr val="accent1">
                    <a:lumMod val="50000"/>
                  </a:schemeClr>
                </a:solidFill>
                <a:latin typeface="Candara" panose="020E0502030303020204" pitchFamily="34" charset="0"/>
              </a:rPr>
              <a:t> el genitivo </a:t>
            </a:r>
            <a:r>
              <a:rPr lang="es-CO" sz="3600" dirty="0">
                <a:latin typeface="Candara" panose="020E0502030303020204" pitchFamily="34" charset="0"/>
              </a:rPr>
              <a:t>(relación de propiedad o posesión) se forma de dos maneras:</a:t>
            </a:r>
            <a:endParaRPr lang="es-ES" sz="3600" dirty="0">
              <a:latin typeface="Candara" panose="020E0502030303020204" pitchFamily="34" charset="0"/>
            </a:endParaRPr>
          </a:p>
          <a:p>
            <a:r>
              <a:rPr lang="es-CO" sz="3600" dirty="0">
                <a:latin typeface="Candara" panose="020E0502030303020204" pitchFamily="34" charset="0"/>
              </a:rPr>
              <a:t> </a:t>
            </a:r>
            <a:endParaRPr lang="es-ES" sz="3600" dirty="0">
              <a:latin typeface="Candara" panose="020E0502030303020204" pitchFamily="34" charset="0"/>
            </a:endParaRPr>
          </a:p>
        </p:txBody>
      </p:sp>
      <p:sp>
        <p:nvSpPr>
          <p:cNvPr id="3" name="4 Forma libre"/>
          <p:cNvSpPr/>
          <p:nvPr/>
        </p:nvSpPr>
        <p:spPr>
          <a:xfrm>
            <a:off x="4188277" y="1541993"/>
            <a:ext cx="3568737" cy="1165901"/>
          </a:xfrm>
          <a:custGeom>
            <a:avLst/>
            <a:gdLst>
              <a:gd name="connsiteX0" fmla="*/ 0 w 2943804"/>
              <a:gd name="connsiteY0" fmla="*/ 69259 h 692590"/>
              <a:gd name="connsiteX1" fmla="*/ 69259 w 2943804"/>
              <a:gd name="connsiteY1" fmla="*/ 0 h 692590"/>
              <a:gd name="connsiteX2" fmla="*/ 2874545 w 2943804"/>
              <a:gd name="connsiteY2" fmla="*/ 0 h 692590"/>
              <a:gd name="connsiteX3" fmla="*/ 2943804 w 2943804"/>
              <a:gd name="connsiteY3" fmla="*/ 69259 h 692590"/>
              <a:gd name="connsiteX4" fmla="*/ 2943804 w 2943804"/>
              <a:gd name="connsiteY4" fmla="*/ 623331 h 692590"/>
              <a:gd name="connsiteX5" fmla="*/ 2874545 w 2943804"/>
              <a:gd name="connsiteY5" fmla="*/ 692590 h 692590"/>
              <a:gd name="connsiteX6" fmla="*/ 69259 w 2943804"/>
              <a:gd name="connsiteY6" fmla="*/ 692590 h 692590"/>
              <a:gd name="connsiteX7" fmla="*/ 0 w 2943804"/>
              <a:gd name="connsiteY7" fmla="*/ 623331 h 692590"/>
              <a:gd name="connsiteX8" fmla="*/ 0 w 2943804"/>
              <a:gd name="connsiteY8" fmla="*/ 69259 h 692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804" h="692590">
                <a:moveTo>
                  <a:pt x="0" y="69259"/>
                </a:moveTo>
                <a:cubicBezTo>
                  <a:pt x="0" y="31008"/>
                  <a:pt x="31008" y="0"/>
                  <a:pt x="69259" y="0"/>
                </a:cubicBezTo>
                <a:lnTo>
                  <a:pt x="2874545" y="0"/>
                </a:lnTo>
                <a:cubicBezTo>
                  <a:pt x="2912796" y="0"/>
                  <a:pt x="2943804" y="31008"/>
                  <a:pt x="2943804" y="69259"/>
                </a:cubicBezTo>
                <a:lnTo>
                  <a:pt x="2943804" y="623331"/>
                </a:lnTo>
                <a:cubicBezTo>
                  <a:pt x="2943804" y="661582"/>
                  <a:pt x="2912796" y="692590"/>
                  <a:pt x="2874545" y="692590"/>
                </a:cubicBezTo>
                <a:lnTo>
                  <a:pt x="69259" y="692590"/>
                </a:lnTo>
                <a:cubicBezTo>
                  <a:pt x="31008" y="692590"/>
                  <a:pt x="0" y="661582"/>
                  <a:pt x="0" y="623331"/>
                </a:cubicBezTo>
                <a:lnTo>
                  <a:pt x="0" y="69259"/>
                </a:lnTo>
                <a:close/>
              </a:path>
            </a:pathLst>
          </a:custGeom>
          <a:solidFill>
            <a:sysClr val="window" lastClr="FFFFFF">
              <a:hueOff val="0"/>
              <a:satOff val="0"/>
              <a:lumOff val="0"/>
              <a:alphaOff val="0"/>
            </a:sysClr>
          </a:solidFill>
          <a:ln w="25400" cap="flat" cmpd="sng" algn="ctr">
            <a:solidFill>
              <a:srgbClr val="002060"/>
            </a:solidFill>
            <a:prstDash val="solid"/>
          </a:ln>
          <a:effectLst>
            <a:outerShdw blurRad="63500" sx="102000" sy="102000" algn="ctr"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96485" tIns="96485" rIns="96485" bIns="96485" numCol="1" spcCol="1270" anchor="ctr" anchorCtr="0">
            <a:noAutofit/>
          </a:bodyPr>
          <a:lstStyle/>
          <a:p>
            <a:pPr lvl="0" algn="ctr" defTabSz="889000">
              <a:lnSpc>
                <a:spcPct val="90000"/>
              </a:lnSpc>
              <a:spcBef>
                <a:spcPct val="0"/>
              </a:spcBef>
              <a:spcAft>
                <a:spcPct val="35000"/>
              </a:spcAft>
            </a:pPr>
            <a:r>
              <a:rPr lang="es-CO" sz="4000" b="1" kern="1200" dirty="0">
                <a:solidFill>
                  <a:srgbClr val="002060"/>
                </a:solidFill>
                <a:latin typeface="Candara" panose="020E0502030303020204" pitchFamily="34" charset="0"/>
                <a:ea typeface="+mn-ea"/>
                <a:cs typeface="+mn-cs"/>
              </a:rPr>
              <a:t>POSESIVO</a:t>
            </a:r>
          </a:p>
        </p:txBody>
      </p:sp>
      <p:sp>
        <p:nvSpPr>
          <p:cNvPr id="4" name="5 Forma libre"/>
          <p:cNvSpPr/>
          <p:nvPr/>
        </p:nvSpPr>
        <p:spPr>
          <a:xfrm>
            <a:off x="3500680" y="2748382"/>
            <a:ext cx="1817008" cy="1006800"/>
          </a:xfrm>
          <a:custGeom>
            <a:avLst/>
            <a:gdLst/>
            <a:ahLst/>
            <a:cxnLst/>
            <a:rect l="0" t="0" r="0" b="0"/>
            <a:pathLst>
              <a:path>
                <a:moveTo>
                  <a:pt x="994390" y="0"/>
                </a:moveTo>
                <a:lnTo>
                  <a:pt x="994390" y="198396"/>
                </a:lnTo>
                <a:lnTo>
                  <a:pt x="0" y="198396"/>
                </a:lnTo>
                <a:lnTo>
                  <a:pt x="0" y="396793"/>
                </a:lnTo>
              </a:path>
            </a:pathLst>
          </a:custGeom>
          <a:noFill/>
          <a:ln w="9525" cap="flat" cmpd="sng" algn="ctr">
            <a:solidFill>
              <a:sysClr val="window" lastClr="FFFFFF">
                <a:lumMod val="75000"/>
              </a:sys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5" name="6 Forma libre"/>
          <p:cNvSpPr/>
          <p:nvPr/>
        </p:nvSpPr>
        <p:spPr>
          <a:xfrm>
            <a:off x="2760308" y="3139890"/>
            <a:ext cx="1587818" cy="937759"/>
          </a:xfrm>
          <a:custGeom>
            <a:avLst/>
            <a:gdLst>
              <a:gd name="connsiteX0" fmla="*/ 0 w 1309770"/>
              <a:gd name="connsiteY0" fmla="*/ 55707 h 557065"/>
              <a:gd name="connsiteX1" fmla="*/ 55707 w 1309770"/>
              <a:gd name="connsiteY1" fmla="*/ 0 h 557065"/>
              <a:gd name="connsiteX2" fmla="*/ 1254064 w 1309770"/>
              <a:gd name="connsiteY2" fmla="*/ 0 h 557065"/>
              <a:gd name="connsiteX3" fmla="*/ 1309771 w 1309770"/>
              <a:gd name="connsiteY3" fmla="*/ 55707 h 557065"/>
              <a:gd name="connsiteX4" fmla="*/ 1309770 w 1309770"/>
              <a:gd name="connsiteY4" fmla="*/ 501359 h 557065"/>
              <a:gd name="connsiteX5" fmla="*/ 1254063 w 1309770"/>
              <a:gd name="connsiteY5" fmla="*/ 557066 h 557065"/>
              <a:gd name="connsiteX6" fmla="*/ 55707 w 1309770"/>
              <a:gd name="connsiteY6" fmla="*/ 557065 h 557065"/>
              <a:gd name="connsiteX7" fmla="*/ 0 w 1309770"/>
              <a:gd name="connsiteY7" fmla="*/ 501358 h 557065"/>
              <a:gd name="connsiteX8" fmla="*/ 0 w 1309770"/>
              <a:gd name="connsiteY8" fmla="*/ 55707 h 55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9770" h="557065">
                <a:moveTo>
                  <a:pt x="0" y="55707"/>
                </a:moveTo>
                <a:cubicBezTo>
                  <a:pt x="0" y="24941"/>
                  <a:pt x="24941" y="0"/>
                  <a:pt x="55707" y="0"/>
                </a:cubicBezTo>
                <a:lnTo>
                  <a:pt x="1254064" y="0"/>
                </a:lnTo>
                <a:cubicBezTo>
                  <a:pt x="1284830" y="0"/>
                  <a:pt x="1309771" y="24941"/>
                  <a:pt x="1309771" y="55707"/>
                </a:cubicBezTo>
                <a:cubicBezTo>
                  <a:pt x="1309771" y="204258"/>
                  <a:pt x="1309770" y="352808"/>
                  <a:pt x="1309770" y="501359"/>
                </a:cubicBezTo>
                <a:cubicBezTo>
                  <a:pt x="1309770" y="532125"/>
                  <a:pt x="1284829" y="557066"/>
                  <a:pt x="1254063" y="557066"/>
                </a:cubicBezTo>
                <a:lnTo>
                  <a:pt x="55707" y="557065"/>
                </a:lnTo>
                <a:cubicBezTo>
                  <a:pt x="24941" y="557065"/>
                  <a:pt x="0" y="532124"/>
                  <a:pt x="0" y="501358"/>
                </a:cubicBezTo>
                <a:lnTo>
                  <a:pt x="0" y="55707"/>
                </a:lnTo>
                <a:close/>
              </a:path>
            </a:pathLst>
          </a:custGeom>
          <a:solidFill>
            <a:sysClr val="window" lastClr="FFFFFF">
              <a:hueOff val="0"/>
              <a:satOff val="0"/>
              <a:lumOff val="0"/>
              <a:alphaOff val="0"/>
            </a:sysClr>
          </a:solidFill>
          <a:ln w="25400" cap="flat" cmpd="sng" algn="ctr">
            <a:solidFill>
              <a:srgbClr val="002060"/>
            </a:solidFill>
            <a:prstDash val="solid"/>
          </a:ln>
          <a:effectLst>
            <a:outerShdw blurRad="63500" sx="102000" sy="102000" algn="ctr"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84896" tIns="84896" rIns="84896" bIns="84896" numCol="1" spcCol="1270" anchor="ctr" anchorCtr="0">
            <a:noAutofit/>
          </a:bodyPr>
          <a:lstStyle/>
          <a:p>
            <a:pPr lvl="0" algn="ctr" defTabSz="800100">
              <a:lnSpc>
                <a:spcPct val="90000"/>
              </a:lnSpc>
              <a:spcBef>
                <a:spcPct val="0"/>
              </a:spcBef>
              <a:spcAft>
                <a:spcPct val="35000"/>
              </a:spcAft>
            </a:pPr>
            <a:r>
              <a:rPr lang="es-CO" sz="2400" b="1" kern="1200" dirty="0">
                <a:solidFill>
                  <a:schemeClr val="tx1"/>
                </a:solidFill>
                <a:latin typeface="Candara" panose="020E0502030303020204" pitchFamily="34" charset="0"/>
                <a:ea typeface="+mn-ea"/>
                <a:cs typeface="+mn-cs"/>
              </a:rPr>
              <a:t>OF</a:t>
            </a:r>
          </a:p>
        </p:txBody>
      </p:sp>
      <p:sp>
        <p:nvSpPr>
          <p:cNvPr id="6" name="7 Forma libre"/>
          <p:cNvSpPr/>
          <p:nvPr/>
        </p:nvSpPr>
        <p:spPr>
          <a:xfrm>
            <a:off x="3498790" y="4077649"/>
            <a:ext cx="246573" cy="1006800"/>
          </a:xfrm>
          <a:custGeom>
            <a:avLst/>
            <a:gdLst/>
            <a:ahLst/>
            <a:cxnLst/>
            <a:rect l="0" t="0" r="0" b="0"/>
            <a:pathLst>
              <a:path>
                <a:moveTo>
                  <a:pt x="45720" y="0"/>
                </a:moveTo>
                <a:lnTo>
                  <a:pt x="45720" y="396793"/>
                </a:lnTo>
              </a:path>
            </a:pathLst>
          </a:custGeom>
          <a:noFill/>
          <a:ln w="9525" cap="flat" cmpd="sng" algn="ctr">
            <a:solidFill>
              <a:sysClr val="window" lastClr="FFFFFF">
                <a:lumMod val="75000"/>
              </a:sys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7" name="8 Forma libre"/>
          <p:cNvSpPr/>
          <p:nvPr/>
        </p:nvSpPr>
        <p:spPr>
          <a:xfrm>
            <a:off x="2286536" y="4439514"/>
            <a:ext cx="2968010" cy="1036143"/>
          </a:xfrm>
          <a:custGeom>
            <a:avLst/>
            <a:gdLst>
              <a:gd name="connsiteX0" fmla="*/ 0 w 2324815"/>
              <a:gd name="connsiteY0" fmla="*/ 46240 h 462404"/>
              <a:gd name="connsiteX1" fmla="*/ 46240 w 2324815"/>
              <a:gd name="connsiteY1" fmla="*/ 0 h 462404"/>
              <a:gd name="connsiteX2" fmla="*/ 2278575 w 2324815"/>
              <a:gd name="connsiteY2" fmla="*/ 0 h 462404"/>
              <a:gd name="connsiteX3" fmla="*/ 2324815 w 2324815"/>
              <a:gd name="connsiteY3" fmla="*/ 46240 h 462404"/>
              <a:gd name="connsiteX4" fmla="*/ 2324815 w 2324815"/>
              <a:gd name="connsiteY4" fmla="*/ 416164 h 462404"/>
              <a:gd name="connsiteX5" fmla="*/ 2278575 w 2324815"/>
              <a:gd name="connsiteY5" fmla="*/ 462404 h 462404"/>
              <a:gd name="connsiteX6" fmla="*/ 46240 w 2324815"/>
              <a:gd name="connsiteY6" fmla="*/ 462404 h 462404"/>
              <a:gd name="connsiteX7" fmla="*/ 0 w 2324815"/>
              <a:gd name="connsiteY7" fmla="*/ 416164 h 462404"/>
              <a:gd name="connsiteX8" fmla="*/ 0 w 2324815"/>
              <a:gd name="connsiteY8" fmla="*/ 46240 h 46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815" h="462404">
                <a:moveTo>
                  <a:pt x="0" y="46240"/>
                </a:moveTo>
                <a:cubicBezTo>
                  <a:pt x="0" y="20702"/>
                  <a:pt x="20702" y="0"/>
                  <a:pt x="46240" y="0"/>
                </a:cubicBezTo>
                <a:lnTo>
                  <a:pt x="2278575" y="0"/>
                </a:lnTo>
                <a:cubicBezTo>
                  <a:pt x="2304113" y="0"/>
                  <a:pt x="2324815" y="20702"/>
                  <a:pt x="2324815" y="46240"/>
                </a:cubicBezTo>
                <a:lnTo>
                  <a:pt x="2324815" y="416164"/>
                </a:lnTo>
                <a:cubicBezTo>
                  <a:pt x="2324815" y="441702"/>
                  <a:pt x="2304113" y="462404"/>
                  <a:pt x="2278575" y="462404"/>
                </a:cubicBezTo>
                <a:lnTo>
                  <a:pt x="46240" y="462404"/>
                </a:lnTo>
                <a:cubicBezTo>
                  <a:pt x="20702" y="462404"/>
                  <a:pt x="0" y="441702"/>
                  <a:pt x="0" y="416164"/>
                </a:cubicBezTo>
                <a:lnTo>
                  <a:pt x="0" y="46240"/>
                </a:lnTo>
                <a:close/>
              </a:path>
            </a:pathLst>
          </a:custGeom>
          <a:solidFill>
            <a:sysClr val="window" lastClr="FFFFFF">
              <a:hueOff val="0"/>
              <a:satOff val="0"/>
              <a:lumOff val="0"/>
              <a:alphaOff val="0"/>
            </a:sysClr>
          </a:solidFill>
          <a:ln w="25400" cap="flat" cmpd="sng" algn="ctr">
            <a:solidFill>
              <a:srgbClr val="002060"/>
            </a:solidFill>
            <a:prstDash val="solid"/>
          </a:ln>
          <a:effectLst>
            <a:outerShdw blurRad="63500" sx="102000" sy="102000" algn="ctr"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82123" tIns="82123" rIns="82123" bIns="82123" numCol="1" spcCol="1270" anchor="ctr" anchorCtr="0">
            <a:noAutofit/>
          </a:bodyPr>
          <a:lstStyle/>
          <a:p>
            <a:pPr lvl="0" algn="ctr" defTabSz="800100">
              <a:lnSpc>
                <a:spcPct val="90000"/>
              </a:lnSpc>
              <a:spcBef>
                <a:spcPct val="0"/>
              </a:spcBef>
              <a:spcAft>
                <a:spcPct val="35000"/>
              </a:spcAft>
            </a:pPr>
            <a:r>
              <a:rPr lang="es-CO" sz="2400" kern="1200" dirty="0">
                <a:solidFill>
                  <a:sysClr val="windowText" lastClr="000000">
                    <a:hueOff val="0"/>
                    <a:satOff val="0"/>
                    <a:lumOff val="0"/>
                    <a:alphaOff val="0"/>
                  </a:sysClr>
                </a:solidFill>
                <a:latin typeface="Candara" panose="020E0502030303020204" pitchFamily="34" charset="0"/>
                <a:ea typeface="+mn-ea"/>
                <a:cs typeface="+mn-cs"/>
              </a:rPr>
              <a:t>Cualquiera excepto personas</a:t>
            </a:r>
          </a:p>
        </p:txBody>
      </p:sp>
      <p:sp>
        <p:nvSpPr>
          <p:cNvPr id="8" name="9 Forma libre"/>
          <p:cNvSpPr/>
          <p:nvPr/>
        </p:nvSpPr>
        <p:spPr>
          <a:xfrm>
            <a:off x="7314101" y="2707894"/>
            <a:ext cx="1817008" cy="1006800"/>
          </a:xfrm>
          <a:custGeom>
            <a:avLst/>
            <a:gdLst/>
            <a:ahLst/>
            <a:cxnLst/>
            <a:rect l="0" t="0" r="0" b="0"/>
            <a:pathLst>
              <a:path>
                <a:moveTo>
                  <a:pt x="0" y="0"/>
                </a:moveTo>
                <a:lnTo>
                  <a:pt x="0" y="198396"/>
                </a:lnTo>
                <a:lnTo>
                  <a:pt x="994390" y="198396"/>
                </a:lnTo>
                <a:lnTo>
                  <a:pt x="994390" y="396793"/>
                </a:lnTo>
              </a:path>
            </a:pathLst>
          </a:custGeom>
          <a:noFill/>
          <a:ln w="9525" cap="flat" cmpd="sng" algn="ctr">
            <a:solidFill>
              <a:sysClr val="window" lastClr="FFFFFF">
                <a:lumMod val="75000"/>
              </a:sys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9" name="10 Forma libre"/>
          <p:cNvSpPr/>
          <p:nvPr/>
        </p:nvSpPr>
        <p:spPr>
          <a:xfrm>
            <a:off x="7508322" y="3154016"/>
            <a:ext cx="1587818" cy="937759"/>
          </a:xfrm>
          <a:custGeom>
            <a:avLst/>
            <a:gdLst>
              <a:gd name="connsiteX0" fmla="*/ 0 w 1309770"/>
              <a:gd name="connsiteY0" fmla="*/ 55707 h 557065"/>
              <a:gd name="connsiteX1" fmla="*/ 55707 w 1309770"/>
              <a:gd name="connsiteY1" fmla="*/ 0 h 557065"/>
              <a:gd name="connsiteX2" fmla="*/ 1254064 w 1309770"/>
              <a:gd name="connsiteY2" fmla="*/ 0 h 557065"/>
              <a:gd name="connsiteX3" fmla="*/ 1309771 w 1309770"/>
              <a:gd name="connsiteY3" fmla="*/ 55707 h 557065"/>
              <a:gd name="connsiteX4" fmla="*/ 1309770 w 1309770"/>
              <a:gd name="connsiteY4" fmla="*/ 501359 h 557065"/>
              <a:gd name="connsiteX5" fmla="*/ 1254063 w 1309770"/>
              <a:gd name="connsiteY5" fmla="*/ 557066 h 557065"/>
              <a:gd name="connsiteX6" fmla="*/ 55707 w 1309770"/>
              <a:gd name="connsiteY6" fmla="*/ 557065 h 557065"/>
              <a:gd name="connsiteX7" fmla="*/ 0 w 1309770"/>
              <a:gd name="connsiteY7" fmla="*/ 501358 h 557065"/>
              <a:gd name="connsiteX8" fmla="*/ 0 w 1309770"/>
              <a:gd name="connsiteY8" fmla="*/ 55707 h 55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9770" h="557065">
                <a:moveTo>
                  <a:pt x="0" y="55707"/>
                </a:moveTo>
                <a:cubicBezTo>
                  <a:pt x="0" y="24941"/>
                  <a:pt x="24941" y="0"/>
                  <a:pt x="55707" y="0"/>
                </a:cubicBezTo>
                <a:lnTo>
                  <a:pt x="1254064" y="0"/>
                </a:lnTo>
                <a:cubicBezTo>
                  <a:pt x="1284830" y="0"/>
                  <a:pt x="1309771" y="24941"/>
                  <a:pt x="1309771" y="55707"/>
                </a:cubicBezTo>
                <a:cubicBezTo>
                  <a:pt x="1309771" y="204258"/>
                  <a:pt x="1309770" y="352808"/>
                  <a:pt x="1309770" y="501359"/>
                </a:cubicBezTo>
                <a:cubicBezTo>
                  <a:pt x="1309770" y="532125"/>
                  <a:pt x="1284829" y="557066"/>
                  <a:pt x="1254063" y="557066"/>
                </a:cubicBezTo>
                <a:lnTo>
                  <a:pt x="55707" y="557065"/>
                </a:lnTo>
                <a:cubicBezTo>
                  <a:pt x="24941" y="557065"/>
                  <a:pt x="0" y="532124"/>
                  <a:pt x="0" y="501358"/>
                </a:cubicBezTo>
                <a:lnTo>
                  <a:pt x="0" y="55707"/>
                </a:lnTo>
                <a:close/>
              </a:path>
            </a:pathLst>
          </a:custGeom>
          <a:solidFill>
            <a:sysClr val="window" lastClr="FFFFFF">
              <a:hueOff val="0"/>
              <a:satOff val="0"/>
              <a:lumOff val="0"/>
              <a:alphaOff val="0"/>
            </a:sysClr>
          </a:solidFill>
          <a:ln w="25400" cap="flat" cmpd="sng" algn="ctr">
            <a:solidFill>
              <a:srgbClr val="002060"/>
            </a:solidFill>
            <a:prstDash val="solid"/>
          </a:ln>
          <a:effectLst>
            <a:outerShdw blurRad="63500" sx="102000" sy="102000" algn="ctr"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84896" tIns="84896" rIns="84896" bIns="84896" numCol="1" spcCol="1270" anchor="ctr" anchorCtr="0">
            <a:noAutofit/>
          </a:bodyPr>
          <a:lstStyle/>
          <a:p>
            <a:pPr lvl="0" algn="ctr" defTabSz="800100">
              <a:lnSpc>
                <a:spcPct val="90000"/>
              </a:lnSpc>
              <a:spcBef>
                <a:spcPct val="0"/>
              </a:spcBef>
              <a:spcAft>
                <a:spcPct val="35000"/>
              </a:spcAft>
            </a:pPr>
            <a:r>
              <a:rPr lang="es-CO" sz="2400" b="1" kern="1200" dirty="0">
                <a:solidFill>
                  <a:schemeClr val="tx1"/>
                </a:solidFill>
                <a:latin typeface="Candara" panose="020E0502030303020204" pitchFamily="34" charset="0"/>
                <a:ea typeface="+mn-ea"/>
                <a:cs typeface="+mn-cs"/>
              </a:rPr>
              <a:t>Sajón (‘S)</a:t>
            </a:r>
          </a:p>
        </p:txBody>
      </p:sp>
      <p:sp>
        <p:nvSpPr>
          <p:cNvPr id="10" name="11 Forma libre"/>
          <p:cNvSpPr/>
          <p:nvPr/>
        </p:nvSpPr>
        <p:spPr>
          <a:xfrm>
            <a:off x="8289659" y="4091775"/>
            <a:ext cx="110852" cy="1006800"/>
          </a:xfrm>
          <a:custGeom>
            <a:avLst/>
            <a:gdLst/>
            <a:ahLst/>
            <a:cxnLst/>
            <a:rect l="0" t="0" r="0" b="0"/>
            <a:pathLst>
              <a:path>
                <a:moveTo>
                  <a:pt x="45720" y="0"/>
                </a:moveTo>
                <a:lnTo>
                  <a:pt x="45720" y="396793"/>
                </a:lnTo>
              </a:path>
            </a:pathLst>
          </a:custGeom>
          <a:noFill/>
          <a:ln w="9525" cap="flat" cmpd="sng" algn="ctr">
            <a:solidFill>
              <a:sysClr val="window" lastClr="FFFFFF">
                <a:lumMod val="75000"/>
              </a:sys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1" name="12 Forma libre"/>
          <p:cNvSpPr/>
          <p:nvPr/>
        </p:nvSpPr>
        <p:spPr>
          <a:xfrm>
            <a:off x="6752987" y="4439513"/>
            <a:ext cx="2968010" cy="1036143"/>
          </a:xfrm>
          <a:custGeom>
            <a:avLst/>
            <a:gdLst>
              <a:gd name="connsiteX0" fmla="*/ 0 w 2324815"/>
              <a:gd name="connsiteY0" fmla="*/ 46240 h 462404"/>
              <a:gd name="connsiteX1" fmla="*/ 46240 w 2324815"/>
              <a:gd name="connsiteY1" fmla="*/ 0 h 462404"/>
              <a:gd name="connsiteX2" fmla="*/ 2278575 w 2324815"/>
              <a:gd name="connsiteY2" fmla="*/ 0 h 462404"/>
              <a:gd name="connsiteX3" fmla="*/ 2324815 w 2324815"/>
              <a:gd name="connsiteY3" fmla="*/ 46240 h 462404"/>
              <a:gd name="connsiteX4" fmla="*/ 2324815 w 2324815"/>
              <a:gd name="connsiteY4" fmla="*/ 416164 h 462404"/>
              <a:gd name="connsiteX5" fmla="*/ 2278575 w 2324815"/>
              <a:gd name="connsiteY5" fmla="*/ 462404 h 462404"/>
              <a:gd name="connsiteX6" fmla="*/ 46240 w 2324815"/>
              <a:gd name="connsiteY6" fmla="*/ 462404 h 462404"/>
              <a:gd name="connsiteX7" fmla="*/ 0 w 2324815"/>
              <a:gd name="connsiteY7" fmla="*/ 416164 h 462404"/>
              <a:gd name="connsiteX8" fmla="*/ 0 w 2324815"/>
              <a:gd name="connsiteY8" fmla="*/ 46240 h 46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815" h="462404">
                <a:moveTo>
                  <a:pt x="0" y="46240"/>
                </a:moveTo>
                <a:cubicBezTo>
                  <a:pt x="0" y="20702"/>
                  <a:pt x="20702" y="0"/>
                  <a:pt x="46240" y="0"/>
                </a:cubicBezTo>
                <a:lnTo>
                  <a:pt x="2278575" y="0"/>
                </a:lnTo>
                <a:cubicBezTo>
                  <a:pt x="2304113" y="0"/>
                  <a:pt x="2324815" y="20702"/>
                  <a:pt x="2324815" y="46240"/>
                </a:cubicBezTo>
                <a:lnTo>
                  <a:pt x="2324815" y="416164"/>
                </a:lnTo>
                <a:cubicBezTo>
                  <a:pt x="2324815" y="441702"/>
                  <a:pt x="2304113" y="462404"/>
                  <a:pt x="2278575" y="462404"/>
                </a:cubicBezTo>
                <a:lnTo>
                  <a:pt x="46240" y="462404"/>
                </a:lnTo>
                <a:cubicBezTo>
                  <a:pt x="20702" y="462404"/>
                  <a:pt x="0" y="441702"/>
                  <a:pt x="0" y="416164"/>
                </a:cubicBezTo>
                <a:lnTo>
                  <a:pt x="0" y="46240"/>
                </a:lnTo>
                <a:close/>
              </a:path>
            </a:pathLst>
          </a:custGeom>
          <a:solidFill>
            <a:sysClr val="window" lastClr="FFFFFF">
              <a:hueOff val="0"/>
              <a:satOff val="0"/>
              <a:lumOff val="0"/>
              <a:alphaOff val="0"/>
            </a:sysClr>
          </a:solidFill>
          <a:ln w="25400" cap="flat" cmpd="sng" algn="ctr">
            <a:solidFill>
              <a:srgbClr val="002060"/>
            </a:solidFill>
            <a:prstDash val="solid"/>
          </a:ln>
          <a:effectLst>
            <a:outerShdw blurRad="63500" sx="102000" sy="102000" algn="ctr"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82123" tIns="82123" rIns="82123" bIns="82123" numCol="1" spcCol="1270" anchor="ctr" anchorCtr="0">
            <a:noAutofit/>
          </a:bodyPr>
          <a:lstStyle/>
          <a:p>
            <a:pPr lvl="0" algn="ctr" defTabSz="800100">
              <a:lnSpc>
                <a:spcPct val="90000"/>
              </a:lnSpc>
              <a:spcBef>
                <a:spcPct val="0"/>
              </a:spcBef>
              <a:spcAft>
                <a:spcPct val="35000"/>
              </a:spcAft>
            </a:pPr>
            <a:r>
              <a:rPr lang="es-CO" sz="2400" kern="1200" dirty="0">
                <a:solidFill>
                  <a:sysClr val="windowText" lastClr="000000">
                    <a:hueOff val="0"/>
                    <a:satOff val="0"/>
                    <a:lumOff val="0"/>
                    <a:alphaOff val="0"/>
                  </a:sysClr>
                </a:solidFill>
                <a:latin typeface="Candara" panose="020E0502030303020204" pitchFamily="34" charset="0"/>
                <a:ea typeface="+mn-ea"/>
                <a:cs typeface="+mn-cs"/>
              </a:rPr>
              <a:t>Personas, animales, países, etc.</a:t>
            </a:r>
          </a:p>
        </p:txBody>
      </p:sp>
    </p:spTree>
    <p:extLst>
      <p:ext uri="{BB962C8B-B14F-4D97-AF65-F5344CB8AC3E}">
        <p14:creationId xmlns:p14="http://schemas.microsoft.com/office/powerpoint/2010/main" val="274874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par>
                                <p:cTn id="16" presetID="22" presetClass="entr" presetSubtype="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par>
                                <p:cTn id="30" presetID="22" presetClass="entr" presetSubtype="1"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98470" y="2400324"/>
            <a:ext cx="8022852" cy="3816429"/>
          </a:xfrm>
          <a:prstGeom prst="rect">
            <a:avLst/>
          </a:prstGeom>
        </p:spPr>
        <p:txBody>
          <a:bodyPr wrap="square">
            <a:spAutoFit/>
          </a:bodyPr>
          <a:lstStyle/>
          <a:p>
            <a:r>
              <a:rPr lang="es-ES" sz="2200" dirty="0">
                <a:solidFill>
                  <a:srgbClr val="0070C0"/>
                </a:solidFill>
                <a:latin typeface="Candara" panose="020E0502030303020204" pitchFamily="34" charset="0"/>
              </a:rPr>
              <a:t>El reloj  de la  iglesia pequeña.  </a:t>
            </a:r>
            <a:r>
              <a:rPr lang="es-ES" sz="2200" dirty="0">
                <a:latin typeface="Candara" panose="020E0502030303020204" pitchFamily="34" charset="0"/>
              </a:rPr>
              <a:t>	</a:t>
            </a:r>
            <a:r>
              <a:rPr lang="es-CO" sz="2200" dirty="0">
                <a:latin typeface="Candara" panose="020E0502030303020204" pitchFamily="34" charset="0"/>
              </a:rPr>
              <a:t>	</a:t>
            </a:r>
          </a:p>
          <a:p>
            <a:r>
              <a:rPr lang="en-US" sz="2200" dirty="0">
                <a:latin typeface="Candara" panose="020E0502030303020204" pitchFamily="34" charset="0"/>
              </a:rPr>
              <a:t>-The clock</a:t>
            </a:r>
            <a:r>
              <a:rPr lang="en-US" sz="2200" b="1" dirty="0">
                <a:latin typeface="Candara" panose="020E0502030303020204" pitchFamily="34" charset="0"/>
              </a:rPr>
              <a:t> </a:t>
            </a:r>
            <a:r>
              <a:rPr lang="en-US" sz="2200" b="1" u="sng" dirty="0">
                <a:latin typeface="Candara" panose="020E0502030303020204" pitchFamily="34" charset="0"/>
              </a:rPr>
              <a:t>of</a:t>
            </a:r>
            <a:r>
              <a:rPr lang="en-US" sz="2200" b="1" dirty="0">
                <a:latin typeface="Candara" panose="020E0502030303020204" pitchFamily="34" charset="0"/>
              </a:rPr>
              <a:t> </a:t>
            </a:r>
            <a:r>
              <a:rPr lang="en-US" sz="2200" dirty="0">
                <a:latin typeface="Candara" panose="020E0502030303020204" pitchFamily="34" charset="0"/>
              </a:rPr>
              <a:t>the small church</a:t>
            </a:r>
            <a:r>
              <a:rPr lang="en-US" sz="2200" b="1" dirty="0">
                <a:latin typeface="Candara" panose="020E0502030303020204" pitchFamily="34" charset="0"/>
              </a:rPr>
              <a:t>.</a:t>
            </a:r>
            <a:endParaRPr lang="es-ES" sz="2200" dirty="0">
              <a:latin typeface="Candara" panose="020E0502030303020204" pitchFamily="34" charset="0"/>
            </a:endParaRPr>
          </a:p>
          <a:p>
            <a:r>
              <a:rPr lang="en-US" sz="2200" b="1" dirty="0">
                <a:latin typeface="Candara" panose="020E0502030303020204" pitchFamily="34" charset="0"/>
              </a:rPr>
              <a:t> </a:t>
            </a:r>
            <a:r>
              <a:rPr lang="en-US" sz="2200" i="1" dirty="0">
                <a:solidFill>
                  <a:srgbClr val="00B050"/>
                </a:solidFill>
                <a:latin typeface="Candara" panose="020E0502030303020204" pitchFamily="34" charset="0"/>
              </a:rPr>
              <a:t>(da </a:t>
            </a:r>
            <a:r>
              <a:rPr lang="en-US" sz="2200" i="1" dirty="0" err="1">
                <a:solidFill>
                  <a:srgbClr val="00B050"/>
                </a:solidFill>
                <a:latin typeface="Candara" panose="020E0502030303020204" pitchFamily="34" charset="0"/>
              </a:rPr>
              <a:t>clok</a:t>
            </a:r>
            <a:r>
              <a:rPr lang="en-US" sz="2200" i="1" dirty="0">
                <a:solidFill>
                  <a:srgbClr val="00B050"/>
                </a:solidFill>
                <a:latin typeface="Candara" panose="020E0502030303020204" pitchFamily="34" charset="0"/>
              </a:rPr>
              <a:t> of da </a:t>
            </a:r>
            <a:r>
              <a:rPr lang="en-US" sz="2200" i="1" dirty="0" err="1">
                <a:solidFill>
                  <a:srgbClr val="00B050"/>
                </a:solidFill>
                <a:latin typeface="Candara" panose="020E0502030303020204" pitchFamily="34" charset="0"/>
              </a:rPr>
              <a:t>smol</a:t>
            </a:r>
            <a:r>
              <a:rPr lang="en-US" sz="2200" i="1" dirty="0">
                <a:solidFill>
                  <a:srgbClr val="00B050"/>
                </a:solidFill>
                <a:latin typeface="Candara" panose="020E0502030303020204" pitchFamily="34" charset="0"/>
              </a:rPr>
              <a:t> </a:t>
            </a:r>
            <a:r>
              <a:rPr lang="en-US" sz="2200" i="1" dirty="0" err="1">
                <a:solidFill>
                  <a:srgbClr val="00B050"/>
                </a:solidFill>
                <a:latin typeface="Candara" panose="020E0502030303020204" pitchFamily="34" charset="0"/>
              </a:rPr>
              <a:t>chorch</a:t>
            </a:r>
            <a:r>
              <a:rPr lang="en-US" sz="2200" i="1" dirty="0">
                <a:solidFill>
                  <a:srgbClr val="00B050"/>
                </a:solidFill>
                <a:latin typeface="Candara" panose="020E0502030303020204" pitchFamily="34" charset="0"/>
              </a:rPr>
              <a:t>)</a:t>
            </a:r>
          </a:p>
          <a:p>
            <a:endParaRPr lang="es-ES" sz="2200" dirty="0">
              <a:latin typeface="Candara" panose="020E0502030303020204" pitchFamily="34" charset="0"/>
            </a:endParaRPr>
          </a:p>
          <a:p>
            <a:r>
              <a:rPr lang="es-ES" sz="2200" dirty="0">
                <a:solidFill>
                  <a:srgbClr val="0070C0"/>
                </a:solidFill>
                <a:latin typeface="Candara" panose="020E0502030303020204" pitchFamily="34" charset="0"/>
              </a:rPr>
              <a:t>La puerta café de la biblioteca nueva. </a:t>
            </a:r>
          </a:p>
          <a:p>
            <a:r>
              <a:rPr lang="en-US" sz="2200" dirty="0">
                <a:latin typeface="Candara" panose="020E0502030303020204" pitchFamily="34" charset="0"/>
              </a:rPr>
              <a:t>-The brown door </a:t>
            </a:r>
            <a:r>
              <a:rPr lang="en-US" sz="2200" b="1" u="sng" dirty="0">
                <a:latin typeface="Candara" panose="020E0502030303020204" pitchFamily="34" charset="0"/>
              </a:rPr>
              <a:t>of</a:t>
            </a:r>
            <a:r>
              <a:rPr lang="en-US" sz="2200" b="1" dirty="0">
                <a:latin typeface="Candara" panose="020E0502030303020204" pitchFamily="34" charset="0"/>
              </a:rPr>
              <a:t> </a:t>
            </a:r>
            <a:r>
              <a:rPr lang="en-US" sz="2200" dirty="0">
                <a:latin typeface="Candara" panose="020E0502030303020204" pitchFamily="34" charset="0"/>
              </a:rPr>
              <a:t>the new library</a:t>
            </a:r>
            <a:r>
              <a:rPr lang="en-US" sz="2200" b="1" dirty="0">
                <a:latin typeface="Candara" panose="020E0502030303020204" pitchFamily="34" charset="0"/>
              </a:rPr>
              <a:t>.</a:t>
            </a:r>
          </a:p>
          <a:p>
            <a:r>
              <a:rPr lang="es-ES" sz="2200" i="1" dirty="0">
                <a:solidFill>
                  <a:srgbClr val="00B050"/>
                </a:solidFill>
                <a:latin typeface="Candara" panose="020E0502030303020204" pitchFamily="34" charset="0"/>
              </a:rPr>
              <a:t>(da </a:t>
            </a:r>
            <a:r>
              <a:rPr lang="es-ES" sz="2200" i="1" dirty="0" err="1">
                <a:solidFill>
                  <a:srgbClr val="00B050"/>
                </a:solidFill>
                <a:latin typeface="Candara" panose="020E0502030303020204" pitchFamily="34" charset="0"/>
              </a:rPr>
              <a:t>braun</a:t>
            </a:r>
            <a:r>
              <a:rPr lang="es-ES" sz="2200" i="1" dirty="0">
                <a:solidFill>
                  <a:srgbClr val="00B050"/>
                </a:solidFill>
                <a:latin typeface="Candara" panose="020E0502030303020204" pitchFamily="34" charset="0"/>
              </a:rPr>
              <a:t> </a:t>
            </a:r>
            <a:r>
              <a:rPr lang="es-ES" sz="2200" i="1" dirty="0" err="1">
                <a:solidFill>
                  <a:srgbClr val="00B050"/>
                </a:solidFill>
                <a:latin typeface="Candara" panose="020E0502030303020204" pitchFamily="34" charset="0"/>
              </a:rPr>
              <a:t>dor</a:t>
            </a:r>
            <a:r>
              <a:rPr lang="es-ES" sz="2200" i="1" dirty="0">
                <a:solidFill>
                  <a:srgbClr val="00B050"/>
                </a:solidFill>
                <a:latin typeface="Candara" panose="020E0502030303020204" pitchFamily="34" charset="0"/>
              </a:rPr>
              <a:t> of da </a:t>
            </a:r>
            <a:r>
              <a:rPr lang="es-ES" sz="2200" i="1" dirty="0" err="1">
                <a:solidFill>
                  <a:srgbClr val="00B050"/>
                </a:solidFill>
                <a:latin typeface="Candara" panose="020E0502030303020204" pitchFamily="34" charset="0"/>
              </a:rPr>
              <a:t>niu</a:t>
            </a:r>
            <a:r>
              <a:rPr lang="es-ES" sz="2200" i="1" dirty="0">
                <a:solidFill>
                  <a:srgbClr val="00B050"/>
                </a:solidFill>
                <a:latin typeface="Candara" panose="020E0502030303020204" pitchFamily="34" charset="0"/>
              </a:rPr>
              <a:t> </a:t>
            </a:r>
            <a:r>
              <a:rPr lang="es-ES" sz="2200" i="1" dirty="0" err="1">
                <a:solidFill>
                  <a:srgbClr val="00B050"/>
                </a:solidFill>
                <a:latin typeface="Candara" panose="020E0502030303020204" pitchFamily="34" charset="0"/>
              </a:rPr>
              <a:t>laibrari</a:t>
            </a:r>
            <a:r>
              <a:rPr lang="es-ES" sz="2200" i="1" dirty="0">
                <a:solidFill>
                  <a:srgbClr val="00B050"/>
                </a:solidFill>
                <a:latin typeface="Candara" panose="020E0502030303020204" pitchFamily="34" charset="0"/>
              </a:rPr>
              <a:t>)</a:t>
            </a:r>
          </a:p>
          <a:p>
            <a:endParaRPr lang="es-ES" sz="2200" dirty="0">
              <a:latin typeface="Candara" panose="020E0502030303020204" pitchFamily="34" charset="0"/>
            </a:endParaRPr>
          </a:p>
          <a:p>
            <a:r>
              <a:rPr lang="es-ES" sz="2200" dirty="0">
                <a:solidFill>
                  <a:srgbClr val="0070C0"/>
                </a:solidFill>
                <a:latin typeface="Candara" panose="020E0502030303020204" pitchFamily="34" charset="0"/>
              </a:rPr>
              <a:t>El árbol verde del parque grande.</a:t>
            </a:r>
          </a:p>
          <a:p>
            <a:r>
              <a:rPr lang="en-US" sz="2200" dirty="0">
                <a:latin typeface="Candara" panose="020E0502030303020204" pitchFamily="34" charset="0"/>
              </a:rPr>
              <a:t>-The green tree </a:t>
            </a:r>
            <a:r>
              <a:rPr lang="en-US" sz="2200" b="1" u="sng" dirty="0">
                <a:latin typeface="Candara" panose="020E0502030303020204" pitchFamily="34" charset="0"/>
              </a:rPr>
              <a:t>of </a:t>
            </a:r>
            <a:r>
              <a:rPr lang="en-US" sz="2200" dirty="0">
                <a:latin typeface="Candara" panose="020E0502030303020204" pitchFamily="34" charset="0"/>
              </a:rPr>
              <a:t> the large park</a:t>
            </a:r>
            <a:r>
              <a:rPr lang="en-US" sz="2200" b="1" dirty="0">
                <a:latin typeface="Candara" panose="020E0502030303020204" pitchFamily="34" charset="0"/>
              </a:rPr>
              <a:t>.</a:t>
            </a:r>
          </a:p>
          <a:p>
            <a:r>
              <a:rPr lang="es-CO" sz="2200" i="1" dirty="0">
                <a:solidFill>
                  <a:srgbClr val="00B050"/>
                </a:solidFill>
                <a:latin typeface="Candara" panose="020E0502030303020204" pitchFamily="34" charset="0"/>
              </a:rPr>
              <a:t>(da </a:t>
            </a:r>
            <a:r>
              <a:rPr lang="es-CO" sz="2200" i="1" dirty="0" err="1">
                <a:solidFill>
                  <a:srgbClr val="00B050"/>
                </a:solidFill>
                <a:latin typeface="Candara" panose="020E0502030303020204" pitchFamily="34" charset="0"/>
              </a:rPr>
              <a:t>grin</a:t>
            </a:r>
            <a:r>
              <a:rPr lang="es-CO" sz="2200" i="1" dirty="0">
                <a:solidFill>
                  <a:srgbClr val="00B050"/>
                </a:solidFill>
                <a:latin typeface="Candara" panose="020E0502030303020204" pitchFamily="34" charset="0"/>
              </a:rPr>
              <a:t> </a:t>
            </a:r>
            <a:r>
              <a:rPr lang="es-CO" sz="2200" i="1" dirty="0" err="1">
                <a:solidFill>
                  <a:srgbClr val="00B050"/>
                </a:solidFill>
                <a:latin typeface="Candara" panose="020E0502030303020204" pitchFamily="34" charset="0"/>
              </a:rPr>
              <a:t>tri</a:t>
            </a:r>
            <a:r>
              <a:rPr lang="es-CO" sz="2200" i="1" dirty="0">
                <a:solidFill>
                  <a:srgbClr val="00B050"/>
                </a:solidFill>
                <a:latin typeface="Candara" panose="020E0502030303020204" pitchFamily="34" charset="0"/>
              </a:rPr>
              <a:t> of da </a:t>
            </a:r>
            <a:r>
              <a:rPr lang="es-CO" sz="2200" i="1" dirty="0" err="1">
                <a:solidFill>
                  <a:srgbClr val="00B050"/>
                </a:solidFill>
                <a:latin typeface="Candara" panose="020E0502030303020204" pitchFamily="34" charset="0"/>
              </a:rPr>
              <a:t>larsh</a:t>
            </a:r>
            <a:r>
              <a:rPr lang="es-CO" sz="2200" i="1" dirty="0">
                <a:solidFill>
                  <a:srgbClr val="00B050"/>
                </a:solidFill>
                <a:latin typeface="Candara" panose="020E0502030303020204" pitchFamily="34" charset="0"/>
              </a:rPr>
              <a:t> </a:t>
            </a:r>
            <a:r>
              <a:rPr lang="es-CO" sz="2200" i="1" dirty="0" err="1">
                <a:solidFill>
                  <a:srgbClr val="00B050"/>
                </a:solidFill>
                <a:latin typeface="Candara" panose="020E0502030303020204" pitchFamily="34" charset="0"/>
              </a:rPr>
              <a:t>park</a:t>
            </a:r>
            <a:r>
              <a:rPr lang="es-CO" sz="2200" i="1" dirty="0">
                <a:solidFill>
                  <a:srgbClr val="00B050"/>
                </a:solidFill>
                <a:latin typeface="Candara" panose="020E0502030303020204" pitchFamily="34" charset="0"/>
              </a:rPr>
              <a:t>)</a:t>
            </a:r>
            <a:endParaRPr lang="es-ES" sz="2200" dirty="0">
              <a:solidFill>
                <a:srgbClr val="00B050"/>
              </a:solidFill>
              <a:latin typeface="Candara" panose="020E0502030303020204" pitchFamily="34" charset="0"/>
            </a:endParaRPr>
          </a:p>
        </p:txBody>
      </p:sp>
      <p:pic>
        <p:nvPicPr>
          <p:cNvPr id="3076" name="Picture 4" descr="https://www.muralesyvinilos.com/murales/Arbol_verde_muralesyvinilos_8942472__Monthly_XL.jpg"/>
          <p:cNvPicPr>
            <a:picLocks noChangeAspect="1" noChangeArrowheads="1"/>
          </p:cNvPicPr>
          <p:nvPr/>
        </p:nvPicPr>
        <p:blipFill rotWithShape="1">
          <a:blip r:embed="rId2">
            <a:extLst>
              <a:ext uri="{28A0092B-C50C-407E-A947-70E740481C1C}">
                <a14:useLocalDpi xmlns:a14="http://schemas.microsoft.com/office/drawing/2010/main" val="0"/>
              </a:ext>
            </a:extLst>
          </a:blip>
          <a:srcRect b="11633"/>
          <a:stretch/>
        </p:blipFill>
        <p:spPr bwMode="auto">
          <a:xfrm>
            <a:off x="7974989" y="3358608"/>
            <a:ext cx="3867150" cy="2945924"/>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326932" y="103138"/>
            <a:ext cx="10760167" cy="2185214"/>
          </a:xfrm>
          <a:prstGeom prst="rect">
            <a:avLst/>
          </a:prstGeom>
        </p:spPr>
        <p:txBody>
          <a:bodyPr wrap="square">
            <a:spAutoFit/>
          </a:bodyPr>
          <a:lstStyle/>
          <a:p>
            <a:r>
              <a:rPr lang="es-CO" sz="2400" b="1" u="sng" dirty="0">
                <a:solidFill>
                  <a:srgbClr val="002060"/>
                </a:solidFill>
                <a:latin typeface="Candara" panose="020E0502030303020204" pitchFamily="34" charset="0"/>
              </a:rPr>
              <a:t>1. El uso de la preposición </a:t>
            </a:r>
            <a:r>
              <a:rPr lang="es-CO" sz="2400" b="1" i="1" u="sng" dirty="0">
                <a:solidFill>
                  <a:srgbClr val="002060"/>
                </a:solidFill>
                <a:latin typeface="Candara" panose="020E0502030303020204" pitchFamily="34" charset="0"/>
              </a:rPr>
              <a:t>of</a:t>
            </a:r>
            <a:r>
              <a:rPr lang="es-CO" sz="2400" b="1" u="sng" dirty="0">
                <a:solidFill>
                  <a:srgbClr val="002060"/>
                </a:solidFill>
                <a:latin typeface="Candara" panose="020E0502030303020204" pitchFamily="34" charset="0"/>
              </a:rPr>
              <a:t> </a:t>
            </a:r>
            <a:r>
              <a:rPr lang="es-CO" sz="2400" dirty="0">
                <a:solidFill>
                  <a:srgbClr val="0070C0"/>
                </a:solidFill>
                <a:latin typeface="Candara" panose="020E0502030303020204" pitchFamily="34" charset="0"/>
              </a:rPr>
              <a:t>(de) </a:t>
            </a:r>
            <a:r>
              <a:rPr lang="es-CO" sz="2400" dirty="0">
                <a:latin typeface="Candara" panose="020E0502030303020204" pitchFamily="34" charset="0"/>
              </a:rPr>
              <a:t>es correcto cuando el poseedor es un animal, objeto o cualquier otro que no sea persona.</a:t>
            </a:r>
            <a:endParaRPr lang="es-ES" sz="2400" dirty="0">
              <a:latin typeface="Candara" panose="020E0502030303020204" pitchFamily="34" charset="0"/>
            </a:endParaRPr>
          </a:p>
          <a:p>
            <a:r>
              <a:rPr lang="es-CO" sz="2200" i="1" dirty="0">
                <a:latin typeface="Candara" panose="020E0502030303020204" pitchFamily="34" charset="0"/>
              </a:rPr>
              <a:t> </a:t>
            </a:r>
            <a:endParaRPr lang="es-ES" sz="2200" dirty="0">
              <a:latin typeface="Candara" panose="020E0502030303020204" pitchFamily="34" charset="0"/>
            </a:endParaRPr>
          </a:p>
          <a:p>
            <a:pPr lvl="2"/>
            <a:r>
              <a:rPr lang="es-CO" sz="2200" dirty="0">
                <a:latin typeface="Candara" panose="020E0502030303020204" pitchFamily="34" charset="0"/>
              </a:rPr>
              <a:t>Ejemplos</a:t>
            </a:r>
            <a:r>
              <a:rPr lang="es-CO" sz="2200" i="1" dirty="0">
                <a:latin typeface="Candara" panose="020E0502030303020204" pitchFamily="34" charset="0"/>
              </a:rPr>
              <a:t>: 	</a:t>
            </a:r>
          </a:p>
          <a:p>
            <a:pPr lvl="2"/>
            <a:r>
              <a:rPr lang="es-CO" sz="2200" dirty="0">
                <a:solidFill>
                  <a:srgbClr val="0070C0"/>
                </a:solidFill>
                <a:latin typeface="Candara" panose="020E0502030303020204" pitchFamily="34" charset="0"/>
              </a:rPr>
              <a:t>La ventana de la casa blanca.</a:t>
            </a:r>
            <a:r>
              <a:rPr lang="es-CO" sz="2200" dirty="0">
                <a:latin typeface="Candara" panose="020E0502030303020204" pitchFamily="34" charset="0"/>
              </a:rPr>
              <a:t>			 	</a:t>
            </a:r>
          </a:p>
          <a:p>
            <a:pPr lvl="2"/>
            <a:r>
              <a:rPr lang="en-US" sz="2200" dirty="0">
                <a:latin typeface="Candara" panose="020E0502030303020204" pitchFamily="34" charset="0"/>
              </a:rPr>
              <a:t>-The window </a:t>
            </a:r>
            <a:r>
              <a:rPr lang="en-US" sz="2200" b="1" u="sng" dirty="0">
                <a:latin typeface="Candara" panose="020E0502030303020204" pitchFamily="34" charset="0"/>
              </a:rPr>
              <a:t>of</a:t>
            </a:r>
            <a:r>
              <a:rPr lang="en-US" sz="2200" dirty="0">
                <a:latin typeface="Candara" panose="020E0502030303020204" pitchFamily="34" charset="0"/>
              </a:rPr>
              <a:t> the White house</a:t>
            </a:r>
            <a:r>
              <a:rPr lang="en-US" sz="2200" b="1" dirty="0">
                <a:latin typeface="Candara" panose="020E0502030303020204" pitchFamily="34" charset="0"/>
              </a:rPr>
              <a:t>.</a:t>
            </a:r>
            <a:r>
              <a:rPr lang="en-US" sz="2200" dirty="0">
                <a:latin typeface="Candara" panose="020E0502030303020204" pitchFamily="34" charset="0"/>
              </a:rPr>
              <a:t> </a:t>
            </a:r>
            <a:endParaRPr lang="es-ES" sz="2200" dirty="0">
              <a:latin typeface="Candara" panose="020E0502030303020204" pitchFamily="34" charset="0"/>
            </a:endParaRPr>
          </a:p>
        </p:txBody>
      </p:sp>
    </p:spTree>
    <p:extLst>
      <p:ext uri="{BB962C8B-B14F-4D97-AF65-F5344CB8AC3E}">
        <p14:creationId xmlns:p14="http://schemas.microsoft.com/office/powerpoint/2010/main" val="2503278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3350" y="276226"/>
            <a:ext cx="11849100" cy="1323439"/>
          </a:xfrm>
          <a:prstGeom prst="rect">
            <a:avLst/>
          </a:prstGeom>
          <a:ln w="19050">
            <a:solidFill>
              <a:schemeClr val="accent1"/>
            </a:solidFill>
          </a:ln>
        </p:spPr>
        <p:txBody>
          <a:bodyPr wrap="square">
            <a:spAutoFit/>
          </a:bodyPr>
          <a:lstStyle/>
          <a:p>
            <a:pPr algn="just"/>
            <a:r>
              <a:rPr lang="es-CO" sz="4000" dirty="0">
                <a:latin typeface="Candara" panose="020E0502030303020204" pitchFamily="34" charset="0"/>
              </a:rPr>
              <a:t>La preposición </a:t>
            </a:r>
            <a:r>
              <a:rPr lang="es-CO" sz="4000" b="1" i="1" dirty="0">
                <a:latin typeface="Candara" panose="020E0502030303020204" pitchFamily="34" charset="0"/>
              </a:rPr>
              <a:t>of</a:t>
            </a:r>
            <a:r>
              <a:rPr lang="es-CO" sz="4000" dirty="0">
                <a:latin typeface="Candara" panose="020E0502030303020204" pitchFamily="34" charset="0"/>
              </a:rPr>
              <a:t> </a:t>
            </a:r>
            <a:r>
              <a:rPr lang="es-CO" sz="4000" dirty="0">
                <a:solidFill>
                  <a:srgbClr val="0070C0"/>
                </a:solidFill>
                <a:latin typeface="Candara" panose="020E0502030303020204" pitchFamily="34" charset="0"/>
              </a:rPr>
              <a:t>(de), </a:t>
            </a:r>
            <a:r>
              <a:rPr lang="es-CO" sz="4000" b="1" u="sng" dirty="0">
                <a:latin typeface="Candara" panose="020E0502030303020204" pitchFamily="34" charset="0"/>
              </a:rPr>
              <a:t>se usa normalmente</a:t>
            </a:r>
            <a:r>
              <a:rPr lang="es-CO" sz="4000" dirty="0">
                <a:latin typeface="Candara" panose="020E0502030303020204" pitchFamily="34" charset="0"/>
              </a:rPr>
              <a:t> cuando alguien o algo pertenece a un grupo o sitio específico</a:t>
            </a:r>
            <a:endParaRPr lang="es-ES" sz="4000" dirty="0">
              <a:latin typeface="Candara" panose="020E0502030303020204" pitchFamily="34" charset="0"/>
            </a:endParaRPr>
          </a:p>
        </p:txBody>
      </p:sp>
      <p:sp>
        <p:nvSpPr>
          <p:cNvPr id="3" name="2 Rectángulo"/>
          <p:cNvSpPr/>
          <p:nvPr/>
        </p:nvSpPr>
        <p:spPr>
          <a:xfrm>
            <a:off x="510428" y="2302808"/>
            <a:ext cx="10506075" cy="2215991"/>
          </a:xfrm>
          <a:prstGeom prst="rect">
            <a:avLst/>
          </a:prstGeom>
        </p:spPr>
        <p:txBody>
          <a:bodyPr wrap="square">
            <a:spAutoFit/>
          </a:bodyPr>
          <a:lstStyle/>
          <a:p>
            <a:r>
              <a:rPr lang="es-CO" sz="4000" dirty="0"/>
              <a:t>Ejemplo: 	</a:t>
            </a:r>
            <a:r>
              <a:rPr lang="es-CO" sz="4000" dirty="0">
                <a:solidFill>
                  <a:srgbClr val="0070C0"/>
                </a:solidFill>
              </a:rPr>
              <a:t>Los músicos de la orquesta</a:t>
            </a:r>
            <a:r>
              <a:rPr lang="es-CO" sz="4000" dirty="0"/>
              <a:t>		</a:t>
            </a:r>
            <a:endParaRPr lang="es-ES" sz="4000" dirty="0"/>
          </a:p>
          <a:p>
            <a:r>
              <a:rPr lang="es-CO" sz="4000" dirty="0"/>
              <a:t>			</a:t>
            </a:r>
            <a:r>
              <a:rPr lang="es-CO" sz="4000" dirty="0" err="1"/>
              <a:t>The</a:t>
            </a:r>
            <a:r>
              <a:rPr lang="es-CO" sz="4000" dirty="0"/>
              <a:t> </a:t>
            </a:r>
            <a:r>
              <a:rPr lang="es-CO" sz="4000" dirty="0" err="1"/>
              <a:t>musicians</a:t>
            </a:r>
            <a:r>
              <a:rPr lang="es-CO" sz="4000" dirty="0"/>
              <a:t> of </a:t>
            </a:r>
            <a:r>
              <a:rPr lang="es-CO" sz="4000" dirty="0" err="1"/>
              <a:t>the</a:t>
            </a:r>
            <a:r>
              <a:rPr lang="es-CO" sz="4000" dirty="0"/>
              <a:t> </a:t>
            </a:r>
            <a:r>
              <a:rPr lang="es-CO" sz="4000" dirty="0" err="1"/>
              <a:t>orchestra</a:t>
            </a:r>
            <a:endParaRPr lang="es-ES" sz="4000" dirty="0"/>
          </a:p>
          <a:p>
            <a:r>
              <a:rPr lang="es-CO" sz="4000" i="1" dirty="0"/>
              <a:t>			</a:t>
            </a:r>
            <a:r>
              <a:rPr lang="es-CO" sz="4000" i="1" dirty="0">
                <a:solidFill>
                  <a:srgbClr val="00B050"/>
                </a:solidFill>
              </a:rPr>
              <a:t>(da </a:t>
            </a:r>
            <a:r>
              <a:rPr lang="es-CO" sz="4000" i="1" dirty="0" err="1">
                <a:solidFill>
                  <a:srgbClr val="00B050"/>
                </a:solidFill>
              </a:rPr>
              <a:t>miusishons</a:t>
            </a:r>
            <a:r>
              <a:rPr lang="es-CO" sz="4000" i="1" dirty="0">
                <a:solidFill>
                  <a:srgbClr val="00B050"/>
                </a:solidFill>
              </a:rPr>
              <a:t> of da </a:t>
            </a:r>
            <a:r>
              <a:rPr lang="es-CO" sz="4000" i="1" dirty="0" err="1">
                <a:solidFill>
                  <a:srgbClr val="00B050"/>
                </a:solidFill>
              </a:rPr>
              <a:t>orkestra</a:t>
            </a:r>
            <a:r>
              <a:rPr lang="es-CO" sz="4000" i="1" dirty="0">
                <a:solidFill>
                  <a:srgbClr val="00B050"/>
                </a:solidFill>
              </a:rPr>
              <a:t>)</a:t>
            </a:r>
            <a:endParaRPr lang="es-ES" sz="4000" dirty="0">
              <a:solidFill>
                <a:srgbClr val="00B050"/>
              </a:solidFill>
            </a:endParaRPr>
          </a:p>
          <a:p>
            <a:r>
              <a:rPr lang="es-CO" dirty="0"/>
              <a:t> </a:t>
            </a:r>
            <a:endParaRPr lang="es-ES" dirty="0"/>
          </a:p>
        </p:txBody>
      </p:sp>
      <p:pic>
        <p:nvPicPr>
          <p:cNvPr id="4098" name="Picture 2" descr="http://www.soompi.com/es/wp-content/blogs.dir/8/files/2014/10/1004-tomorrow-cantabile-poster-740x450.jpg"/>
          <p:cNvPicPr>
            <a:picLocks noChangeAspect="1" noChangeArrowheads="1"/>
          </p:cNvPicPr>
          <p:nvPr/>
        </p:nvPicPr>
        <p:blipFill rotWithShape="1">
          <a:blip r:embed="rId2">
            <a:extLst>
              <a:ext uri="{28A0092B-C50C-407E-A947-70E740481C1C}">
                <a14:useLocalDpi xmlns:a14="http://schemas.microsoft.com/office/drawing/2010/main" val="0"/>
              </a:ext>
            </a:extLst>
          </a:blip>
          <a:srcRect t="46823" b="5751"/>
          <a:stretch/>
        </p:blipFill>
        <p:spPr bwMode="auto">
          <a:xfrm>
            <a:off x="3157163" y="4518799"/>
            <a:ext cx="5801473" cy="1673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260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8587" y="1704975"/>
            <a:ext cx="11887200" cy="4401205"/>
          </a:xfrm>
          <a:prstGeom prst="rect">
            <a:avLst/>
          </a:prstGeom>
        </p:spPr>
        <p:txBody>
          <a:bodyPr wrap="square">
            <a:spAutoFit/>
          </a:bodyPr>
          <a:lstStyle/>
          <a:p>
            <a:r>
              <a:rPr lang="es-CO" sz="4000" dirty="0">
                <a:latin typeface="Candara" panose="020E0502030303020204" pitchFamily="34" charset="0"/>
              </a:rPr>
              <a:t> </a:t>
            </a:r>
            <a:r>
              <a:rPr lang="es-CO" sz="4000" dirty="0">
                <a:solidFill>
                  <a:srgbClr val="0070C0"/>
                </a:solidFill>
                <a:latin typeface="Candara" panose="020E0502030303020204" pitchFamily="34" charset="0"/>
              </a:rPr>
              <a:t>La puerta grande y nueva del almacén de la </a:t>
            </a:r>
            <a:r>
              <a:rPr lang="en-US" sz="4000" dirty="0">
                <a:solidFill>
                  <a:srgbClr val="0070C0"/>
                </a:solidFill>
                <a:latin typeface="Candara" panose="020E0502030303020204" pitchFamily="34" charset="0"/>
              </a:rPr>
              <a:t>esquina.</a:t>
            </a:r>
            <a:endParaRPr lang="es-CO" sz="4000" dirty="0">
              <a:solidFill>
                <a:srgbClr val="0070C0"/>
              </a:solidFill>
              <a:latin typeface="Candara" panose="020E0502030303020204" pitchFamily="34" charset="0"/>
            </a:endParaRPr>
          </a:p>
          <a:p>
            <a:r>
              <a:rPr lang="es-CO" sz="4000" dirty="0" err="1">
                <a:latin typeface="Candara" panose="020E0502030303020204" pitchFamily="34" charset="0"/>
              </a:rPr>
              <a:t>The</a:t>
            </a:r>
            <a:r>
              <a:rPr lang="es-CO" sz="4000" dirty="0">
                <a:latin typeface="Candara" panose="020E0502030303020204" pitchFamily="34" charset="0"/>
              </a:rPr>
              <a:t> </a:t>
            </a:r>
            <a:r>
              <a:rPr lang="es-CO" sz="4000" dirty="0" err="1">
                <a:latin typeface="Candara" panose="020E0502030303020204" pitchFamily="34" charset="0"/>
              </a:rPr>
              <a:t>big</a:t>
            </a:r>
            <a:r>
              <a:rPr lang="es-CO" sz="4000" dirty="0">
                <a:latin typeface="Candara" panose="020E0502030303020204" pitchFamily="34" charset="0"/>
              </a:rPr>
              <a:t> and new </a:t>
            </a:r>
            <a:r>
              <a:rPr lang="es-CO" sz="4000" dirty="0" err="1">
                <a:latin typeface="Candara" panose="020E0502030303020204" pitchFamily="34" charset="0"/>
              </a:rPr>
              <a:t>door</a:t>
            </a:r>
            <a:r>
              <a:rPr lang="es-CO" sz="4000" dirty="0">
                <a:latin typeface="Candara" panose="020E0502030303020204" pitchFamily="34" charset="0"/>
              </a:rPr>
              <a:t> of </a:t>
            </a:r>
            <a:r>
              <a:rPr lang="es-CO" sz="4000" dirty="0" err="1">
                <a:latin typeface="Candara" panose="020E0502030303020204" pitchFamily="34" charset="0"/>
              </a:rPr>
              <a:t>the</a:t>
            </a:r>
            <a:r>
              <a:rPr lang="es-CO" sz="4000" dirty="0">
                <a:latin typeface="Candara" panose="020E0502030303020204" pitchFamily="34" charset="0"/>
              </a:rPr>
              <a:t> </a:t>
            </a:r>
            <a:r>
              <a:rPr lang="es-CO" sz="4000" dirty="0" err="1">
                <a:latin typeface="Candara" panose="020E0502030303020204" pitchFamily="34" charset="0"/>
              </a:rPr>
              <a:t>corner</a:t>
            </a:r>
            <a:r>
              <a:rPr lang="es-CO" sz="4000" dirty="0">
                <a:latin typeface="Candara" panose="020E0502030303020204" pitchFamily="34" charset="0"/>
              </a:rPr>
              <a:t> store.</a:t>
            </a:r>
            <a:endParaRPr lang="es-ES" sz="4000" dirty="0">
              <a:latin typeface="Candara" panose="020E0502030303020204" pitchFamily="34" charset="0"/>
            </a:endParaRPr>
          </a:p>
          <a:p>
            <a:r>
              <a:rPr lang="en-US" sz="4000" i="1" dirty="0">
                <a:solidFill>
                  <a:srgbClr val="00B050"/>
                </a:solidFill>
                <a:latin typeface="Candara" panose="020E0502030303020204" pitchFamily="34" charset="0"/>
              </a:rPr>
              <a:t>(da big and </a:t>
            </a:r>
            <a:r>
              <a:rPr lang="en-US" sz="4000" i="1" dirty="0" err="1">
                <a:solidFill>
                  <a:srgbClr val="00B050"/>
                </a:solidFill>
                <a:latin typeface="Candara" panose="020E0502030303020204" pitchFamily="34" charset="0"/>
              </a:rPr>
              <a:t>niu</a:t>
            </a:r>
            <a:r>
              <a:rPr lang="en-US" sz="4000" i="1" dirty="0">
                <a:solidFill>
                  <a:srgbClr val="00B050"/>
                </a:solidFill>
                <a:latin typeface="Candara" panose="020E0502030303020204" pitchFamily="34" charset="0"/>
              </a:rPr>
              <a:t> </a:t>
            </a:r>
            <a:r>
              <a:rPr lang="en-US" sz="4000" i="1" dirty="0" err="1">
                <a:solidFill>
                  <a:srgbClr val="00B050"/>
                </a:solidFill>
                <a:latin typeface="Candara" panose="020E0502030303020204" pitchFamily="34" charset="0"/>
              </a:rPr>
              <a:t>dor</a:t>
            </a:r>
            <a:r>
              <a:rPr lang="en-US" sz="4000" i="1" dirty="0">
                <a:solidFill>
                  <a:srgbClr val="00B050"/>
                </a:solidFill>
                <a:latin typeface="Candara" panose="020E0502030303020204" pitchFamily="34" charset="0"/>
              </a:rPr>
              <a:t> of da corner </a:t>
            </a:r>
            <a:r>
              <a:rPr lang="en-US" sz="4000" i="1" dirty="0" err="1">
                <a:solidFill>
                  <a:srgbClr val="00B050"/>
                </a:solidFill>
                <a:latin typeface="Candara" panose="020E0502030303020204" pitchFamily="34" charset="0"/>
              </a:rPr>
              <a:t>stor</a:t>
            </a:r>
            <a:r>
              <a:rPr lang="en-US" sz="4000" i="1" dirty="0">
                <a:solidFill>
                  <a:srgbClr val="00B050"/>
                </a:solidFill>
                <a:latin typeface="Candara" panose="020E0502030303020204" pitchFamily="34" charset="0"/>
              </a:rPr>
              <a:t>)</a:t>
            </a:r>
            <a:endParaRPr lang="es-ES" sz="4000" dirty="0">
              <a:solidFill>
                <a:srgbClr val="00B050"/>
              </a:solidFill>
              <a:latin typeface="Candara" panose="020E0502030303020204" pitchFamily="34" charset="0"/>
            </a:endParaRPr>
          </a:p>
          <a:p>
            <a:r>
              <a:rPr lang="en-US" sz="4000" dirty="0">
                <a:latin typeface="Candara" panose="020E0502030303020204" pitchFamily="34" charset="0"/>
              </a:rPr>
              <a:t> </a:t>
            </a:r>
            <a:endParaRPr lang="es-ES" sz="4000" dirty="0">
              <a:latin typeface="Candara" panose="020E0502030303020204" pitchFamily="34" charset="0"/>
            </a:endParaRPr>
          </a:p>
          <a:p>
            <a:r>
              <a:rPr lang="en-US" sz="4000" dirty="0">
                <a:solidFill>
                  <a:srgbClr val="0070C0"/>
                </a:solidFill>
                <a:latin typeface="Candara" panose="020E0502030303020204" pitchFamily="34" charset="0"/>
              </a:rPr>
              <a:t>Los </a:t>
            </a:r>
            <a:r>
              <a:rPr lang="en-US" sz="4000" dirty="0" err="1">
                <a:solidFill>
                  <a:srgbClr val="0070C0"/>
                </a:solidFill>
                <a:latin typeface="Candara" panose="020E0502030303020204" pitchFamily="34" charset="0"/>
              </a:rPr>
              <a:t>dibujos</a:t>
            </a:r>
            <a:r>
              <a:rPr lang="en-US" sz="4000" dirty="0">
                <a:solidFill>
                  <a:srgbClr val="0070C0"/>
                </a:solidFill>
                <a:latin typeface="Candara" panose="020E0502030303020204" pitchFamily="34" charset="0"/>
              </a:rPr>
              <a:t> </a:t>
            </a:r>
            <a:r>
              <a:rPr lang="en-US" sz="4000" dirty="0" err="1">
                <a:solidFill>
                  <a:srgbClr val="0070C0"/>
                </a:solidFill>
                <a:latin typeface="Candara" panose="020E0502030303020204" pitchFamily="34" charset="0"/>
              </a:rPr>
              <a:t>coloridos</a:t>
            </a:r>
            <a:r>
              <a:rPr lang="en-US" sz="4000" dirty="0">
                <a:solidFill>
                  <a:srgbClr val="0070C0"/>
                </a:solidFill>
                <a:latin typeface="Candara" panose="020E0502030303020204" pitchFamily="34" charset="0"/>
              </a:rPr>
              <a:t> del </a:t>
            </a:r>
            <a:r>
              <a:rPr lang="en-US" sz="4000" dirty="0" err="1">
                <a:solidFill>
                  <a:srgbClr val="0070C0"/>
                </a:solidFill>
                <a:latin typeface="Candara" panose="020E0502030303020204" pitchFamily="34" charset="0"/>
              </a:rPr>
              <a:t>libro</a:t>
            </a:r>
            <a:r>
              <a:rPr lang="en-US" sz="4000" dirty="0">
                <a:solidFill>
                  <a:srgbClr val="0070C0"/>
                </a:solidFill>
                <a:latin typeface="Candara" panose="020E0502030303020204" pitchFamily="34" charset="0"/>
              </a:rPr>
              <a:t> negro.</a:t>
            </a:r>
          </a:p>
          <a:p>
            <a:r>
              <a:rPr lang="en-US" sz="4000" dirty="0">
                <a:latin typeface="Candara" panose="020E0502030303020204" pitchFamily="34" charset="0"/>
              </a:rPr>
              <a:t>The colorful pictures of the black  book.</a:t>
            </a:r>
            <a:endParaRPr lang="es-ES" sz="4000" dirty="0">
              <a:latin typeface="Candara" panose="020E0502030303020204" pitchFamily="34" charset="0"/>
            </a:endParaRPr>
          </a:p>
          <a:p>
            <a:r>
              <a:rPr lang="en-US" sz="4000" i="1" dirty="0">
                <a:solidFill>
                  <a:srgbClr val="00B050"/>
                </a:solidFill>
                <a:latin typeface="Candara" panose="020E0502030303020204" pitchFamily="34" charset="0"/>
              </a:rPr>
              <a:t>(da colorful </a:t>
            </a:r>
            <a:r>
              <a:rPr lang="en-US" sz="4000" i="1" dirty="0" err="1">
                <a:solidFill>
                  <a:srgbClr val="00B050"/>
                </a:solidFill>
                <a:latin typeface="Candara" panose="020E0502030303020204" pitchFamily="34" charset="0"/>
              </a:rPr>
              <a:t>pikshors</a:t>
            </a:r>
            <a:r>
              <a:rPr lang="en-US" sz="4000" i="1" dirty="0">
                <a:solidFill>
                  <a:srgbClr val="00B050"/>
                </a:solidFill>
                <a:latin typeface="Candara" panose="020E0502030303020204" pitchFamily="34" charset="0"/>
              </a:rPr>
              <a:t> of da </a:t>
            </a:r>
            <a:r>
              <a:rPr lang="en-US" sz="4000" i="1" dirty="0" err="1">
                <a:solidFill>
                  <a:srgbClr val="00B050"/>
                </a:solidFill>
                <a:latin typeface="Candara" panose="020E0502030303020204" pitchFamily="34" charset="0"/>
              </a:rPr>
              <a:t>blak</a:t>
            </a:r>
            <a:r>
              <a:rPr lang="en-US" sz="4000" i="1" dirty="0">
                <a:solidFill>
                  <a:srgbClr val="00B050"/>
                </a:solidFill>
                <a:latin typeface="Candara" panose="020E0502030303020204" pitchFamily="34" charset="0"/>
              </a:rPr>
              <a:t> </a:t>
            </a:r>
            <a:r>
              <a:rPr lang="en-US" sz="4000" i="1" dirty="0" err="1">
                <a:solidFill>
                  <a:srgbClr val="00B050"/>
                </a:solidFill>
                <a:latin typeface="Candara" panose="020E0502030303020204" pitchFamily="34" charset="0"/>
              </a:rPr>
              <a:t>buk</a:t>
            </a:r>
            <a:r>
              <a:rPr lang="en-US" sz="4000" i="1" dirty="0">
                <a:solidFill>
                  <a:srgbClr val="00B050"/>
                </a:solidFill>
                <a:latin typeface="Candara" panose="020E0502030303020204" pitchFamily="34" charset="0"/>
              </a:rPr>
              <a:t>)</a:t>
            </a:r>
            <a:r>
              <a:rPr lang="en-US" dirty="0">
                <a:solidFill>
                  <a:srgbClr val="00B050"/>
                </a:solidFill>
                <a:latin typeface="Candara" panose="020E0502030303020204" pitchFamily="34" charset="0"/>
              </a:rPr>
              <a:t>	</a:t>
            </a:r>
            <a:r>
              <a:rPr lang="en-US" dirty="0">
                <a:latin typeface="Candara" panose="020E0502030303020204" pitchFamily="34" charset="0"/>
              </a:rPr>
              <a:t>		</a:t>
            </a:r>
            <a:endParaRPr lang="es-ES" dirty="0">
              <a:latin typeface="Candara" panose="020E0502030303020204" pitchFamily="34" charset="0"/>
            </a:endParaRPr>
          </a:p>
        </p:txBody>
      </p:sp>
      <p:sp>
        <p:nvSpPr>
          <p:cNvPr id="6" name="5 Rectángulo"/>
          <p:cNvSpPr/>
          <p:nvPr/>
        </p:nvSpPr>
        <p:spPr>
          <a:xfrm>
            <a:off x="66674" y="153146"/>
            <a:ext cx="12011025" cy="1200329"/>
          </a:xfrm>
          <a:prstGeom prst="rect">
            <a:avLst/>
          </a:prstGeom>
          <a:ln w="19050">
            <a:solidFill>
              <a:schemeClr val="accent1"/>
            </a:solidFill>
          </a:ln>
        </p:spPr>
        <p:txBody>
          <a:bodyPr wrap="square">
            <a:spAutoFit/>
          </a:bodyPr>
          <a:lstStyle/>
          <a:p>
            <a:r>
              <a:rPr lang="es-CO" sz="3600" dirty="0">
                <a:latin typeface="Candara" panose="020E0502030303020204" pitchFamily="34" charset="0"/>
              </a:rPr>
              <a:t>La contracción “</a:t>
            </a:r>
            <a:r>
              <a:rPr lang="es-CO" sz="3600" u="sng" dirty="0">
                <a:latin typeface="Candara" panose="020E0502030303020204" pitchFamily="34" charset="0"/>
              </a:rPr>
              <a:t>del”</a:t>
            </a:r>
            <a:r>
              <a:rPr lang="es-CO" sz="3600" dirty="0">
                <a:latin typeface="Candara" panose="020E0502030303020204" pitchFamily="34" charset="0"/>
              </a:rPr>
              <a:t> no existe en inglés. En ese caso, cuando necesitamos emplearlo, utilizamos  “</a:t>
            </a:r>
            <a:r>
              <a:rPr lang="es-CO" sz="3600" b="1" dirty="0">
                <a:latin typeface="Candara" panose="020E0502030303020204" pitchFamily="34" charset="0"/>
              </a:rPr>
              <a:t>of </a:t>
            </a:r>
            <a:r>
              <a:rPr lang="es-CO" sz="3600" b="1" dirty="0" err="1">
                <a:latin typeface="Candara" panose="020E0502030303020204" pitchFamily="34" charset="0"/>
              </a:rPr>
              <a:t>the</a:t>
            </a:r>
            <a:r>
              <a:rPr lang="es-CO" sz="3600" b="1" dirty="0">
                <a:latin typeface="Candara" panose="020E0502030303020204" pitchFamily="34" charset="0"/>
              </a:rPr>
              <a:t>”  </a:t>
            </a:r>
            <a:r>
              <a:rPr lang="es-CO" sz="3600" dirty="0">
                <a:latin typeface="Candara" panose="020E0502030303020204" pitchFamily="34" charset="0"/>
              </a:rPr>
              <a:t>- de el.</a:t>
            </a:r>
            <a:endParaRPr lang="es-ES" sz="1600" dirty="0">
              <a:latin typeface="Candara" panose="020E0502030303020204" pitchFamily="34" charset="0"/>
            </a:endParaRPr>
          </a:p>
        </p:txBody>
      </p:sp>
    </p:spTree>
    <p:extLst>
      <p:ext uri="{BB962C8B-B14F-4D97-AF65-F5344CB8AC3E}">
        <p14:creationId xmlns:p14="http://schemas.microsoft.com/office/powerpoint/2010/main" val="282378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130275" y="517103"/>
            <a:ext cx="6210483" cy="707886"/>
          </a:xfrm>
          <a:prstGeom prst="rect">
            <a:avLst/>
          </a:prstGeom>
        </p:spPr>
        <p:txBody>
          <a:bodyPr wrap="none">
            <a:spAutoFit/>
          </a:bodyPr>
          <a:lstStyle/>
          <a:p>
            <a:r>
              <a:rPr lang="es-ES" sz="4000" b="1" i="1" dirty="0">
                <a:solidFill>
                  <a:schemeClr val="accent2">
                    <a:lumMod val="50000"/>
                  </a:schemeClr>
                </a:solidFill>
                <a:effectLst>
                  <a:outerShdw blurRad="38100" dist="38100" dir="2700000" algn="tl">
                    <a:srgbClr val="000000">
                      <a:alpha val="43137"/>
                    </a:srgbClr>
                  </a:outerShdw>
                </a:effectLst>
              </a:rPr>
              <a:t>2. Reglas del posesivo sajón</a:t>
            </a:r>
            <a:endParaRPr lang="es-ES" sz="4000" dirty="0">
              <a:solidFill>
                <a:schemeClr val="accent2">
                  <a:lumMod val="50000"/>
                </a:schemeClr>
              </a:solidFill>
              <a:effectLst>
                <a:outerShdw blurRad="38100" dist="38100" dir="2700000" algn="tl">
                  <a:srgbClr val="000000">
                    <a:alpha val="43137"/>
                  </a:srgbClr>
                </a:outerShdw>
              </a:effectLst>
            </a:endParaRPr>
          </a:p>
        </p:txBody>
      </p:sp>
      <p:graphicFrame>
        <p:nvGraphicFramePr>
          <p:cNvPr id="4" name="Diagrama 3"/>
          <p:cNvGraphicFramePr/>
          <p:nvPr>
            <p:extLst/>
          </p:nvPr>
        </p:nvGraphicFramePr>
        <p:xfrm>
          <a:off x="1129322" y="871046"/>
          <a:ext cx="10212388" cy="5195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0526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907088" y="1893514"/>
            <a:ext cx="5992344" cy="2092881"/>
          </a:xfrm>
          <a:prstGeom prst="rect">
            <a:avLst/>
          </a:prstGeom>
        </p:spPr>
        <p:txBody>
          <a:bodyPr wrap="square">
            <a:spAutoFit/>
          </a:bodyPr>
          <a:lstStyle/>
          <a:p>
            <a:pPr algn="ctr"/>
            <a:r>
              <a:rPr lang="es-CO" sz="4000" b="1" dirty="0">
                <a:latin typeface="Candara" panose="020E0502030303020204" pitchFamily="34" charset="0"/>
              </a:rPr>
              <a:t>JUAN</a:t>
            </a:r>
            <a:r>
              <a:rPr lang="es-CO" sz="5400" b="1" dirty="0">
                <a:solidFill>
                  <a:srgbClr val="C00000"/>
                </a:solidFill>
                <a:latin typeface="Candara" panose="020E0502030303020204" pitchFamily="34" charset="0"/>
              </a:rPr>
              <a:t>’</a:t>
            </a:r>
            <a:r>
              <a:rPr lang="es-CO" sz="4000" b="1" dirty="0">
                <a:latin typeface="Candara" panose="020E0502030303020204" pitchFamily="34" charset="0"/>
              </a:rPr>
              <a:t>S   CAR</a:t>
            </a:r>
          </a:p>
          <a:p>
            <a:r>
              <a:rPr lang="es-CO" sz="4000" dirty="0">
                <a:latin typeface="Candara" panose="020E0502030303020204" pitchFamily="34" charset="0"/>
              </a:rPr>
              <a:t>  </a:t>
            </a:r>
            <a:r>
              <a:rPr lang="es-CO" sz="3600" dirty="0">
                <a:solidFill>
                  <a:srgbClr val="0070C0"/>
                </a:solidFill>
                <a:latin typeface="Candara" panose="020E0502030303020204" pitchFamily="34" charset="0"/>
              </a:rPr>
              <a:t>Sustantivo    		 Sustantivo</a:t>
            </a:r>
          </a:p>
          <a:p>
            <a:r>
              <a:rPr lang="es-CO" sz="3600" dirty="0">
                <a:solidFill>
                  <a:srgbClr val="0070C0"/>
                </a:solidFill>
                <a:latin typeface="Candara" panose="020E0502030303020204" pitchFamily="34" charset="0"/>
              </a:rPr>
              <a:t>    dueño	        		  poseído</a:t>
            </a:r>
            <a:endParaRPr lang="es-ES" sz="3600" dirty="0">
              <a:solidFill>
                <a:srgbClr val="0070C0"/>
              </a:solidFill>
              <a:latin typeface="Candara" panose="020E0502030303020204" pitchFamily="34" charset="0"/>
            </a:endParaRPr>
          </a:p>
        </p:txBody>
      </p:sp>
      <p:sp>
        <p:nvSpPr>
          <p:cNvPr id="5" name="4 Rectángulo"/>
          <p:cNvSpPr/>
          <p:nvPr/>
        </p:nvSpPr>
        <p:spPr>
          <a:xfrm>
            <a:off x="167528" y="4544304"/>
            <a:ext cx="11811000" cy="1754326"/>
          </a:xfrm>
          <a:prstGeom prst="rect">
            <a:avLst/>
          </a:prstGeom>
          <a:ln w="28575">
            <a:solidFill>
              <a:srgbClr val="0070C0"/>
            </a:solidFill>
          </a:ln>
        </p:spPr>
        <p:txBody>
          <a:bodyPr wrap="square">
            <a:spAutoFit/>
          </a:bodyPr>
          <a:lstStyle/>
          <a:p>
            <a:r>
              <a:rPr lang="es-CO" sz="3600" i="1" dirty="0">
                <a:solidFill>
                  <a:schemeClr val="accent2">
                    <a:lumMod val="50000"/>
                  </a:schemeClr>
                </a:solidFill>
                <a:latin typeface="Candara" panose="020E0502030303020204" pitchFamily="34" charset="0"/>
              </a:rPr>
              <a:t>El carro de Juan</a:t>
            </a:r>
            <a:r>
              <a:rPr lang="es-CO" sz="3600" dirty="0">
                <a:solidFill>
                  <a:schemeClr val="accent2">
                    <a:lumMod val="50000"/>
                  </a:schemeClr>
                </a:solidFill>
                <a:latin typeface="Candara" panose="020E0502030303020204" pitchFamily="34" charset="0"/>
              </a:rPr>
              <a:t>     </a:t>
            </a:r>
          </a:p>
          <a:p>
            <a:r>
              <a:rPr lang="es-CO" sz="3600" dirty="0">
                <a:latin typeface="Candara" panose="020E0502030303020204" pitchFamily="34" charset="0"/>
              </a:rPr>
              <a:t>¿quién es el dueño?-</a:t>
            </a:r>
          </a:p>
          <a:p>
            <a:r>
              <a:rPr lang="es-CO" sz="3600" dirty="0">
                <a:latin typeface="Candara" panose="020E0502030303020204" pitchFamily="34" charset="0"/>
              </a:rPr>
              <a:t>¿De qué es dueño Juan? – </a:t>
            </a:r>
            <a:endParaRPr lang="es-ES" sz="3600" dirty="0">
              <a:latin typeface="Candara" panose="020E0502030303020204" pitchFamily="34" charset="0"/>
            </a:endParaRPr>
          </a:p>
        </p:txBody>
      </p:sp>
      <p:sp>
        <p:nvSpPr>
          <p:cNvPr id="6" name="AutoShape 3860"/>
          <p:cNvSpPr>
            <a:spLocks noChangeArrowheads="1"/>
          </p:cNvSpPr>
          <p:nvPr/>
        </p:nvSpPr>
        <p:spPr bwMode="auto">
          <a:xfrm>
            <a:off x="1842248" y="235342"/>
            <a:ext cx="8122024" cy="1441594"/>
          </a:xfrm>
          <a:prstGeom prst="flowChartTerminator">
            <a:avLst/>
          </a:prstGeom>
          <a:ln w="28575">
            <a:solidFill>
              <a:schemeClr val="accent1">
                <a:lumMod val="50000"/>
              </a:schemeClr>
            </a:solidFill>
            <a:headEnd/>
            <a:tailEn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ot="0" vert="horz" wrap="square" lIns="91440" tIns="45720" rIns="91440" bIns="45720" anchor="t" anchorCtr="0" upright="1">
            <a:noAutofit/>
          </a:bodyPr>
          <a:lstStyle/>
          <a:p>
            <a:pPr algn="ctr">
              <a:spcAft>
                <a:spcPts val="0"/>
              </a:spcAft>
            </a:pPr>
            <a:r>
              <a:rPr lang="es-CO" b="1" dirty="0">
                <a:effectLst/>
                <a:latin typeface="Candara" panose="020E0502030303020204" pitchFamily="34" charset="0"/>
                <a:ea typeface="Times New Roman" panose="02020603050405020304" pitchFamily="18" charset="0"/>
                <a:cs typeface="Times New Roman" panose="02020603050405020304" pitchFamily="18" charset="0"/>
              </a:rPr>
              <a:t>_________________________  </a:t>
            </a:r>
            <a:r>
              <a:rPr lang="es-CO" sz="3600" b="1" dirty="0">
                <a:effectLst/>
                <a:latin typeface="Candara" panose="020E0502030303020204" pitchFamily="34" charset="0"/>
                <a:ea typeface="Times New Roman" panose="02020603050405020304" pitchFamily="18" charset="0"/>
                <a:cs typeface="Times New Roman" panose="02020603050405020304" pitchFamily="18" charset="0"/>
              </a:rPr>
              <a:t> </a:t>
            </a:r>
            <a:r>
              <a:rPr lang="es-CO" sz="3600" b="1" dirty="0">
                <a:solidFill>
                  <a:srgbClr val="FF0000"/>
                </a:solidFill>
                <a:effectLst/>
                <a:latin typeface="Candara" panose="020E0502030303020204" pitchFamily="34" charset="0"/>
                <a:ea typeface="Times New Roman" panose="02020603050405020304" pitchFamily="18" charset="0"/>
                <a:cs typeface="Times New Roman" panose="02020603050405020304" pitchFamily="18" charset="0"/>
              </a:rPr>
              <a:t>‘</a:t>
            </a:r>
            <a:r>
              <a:rPr lang="es-CO" sz="2800" b="1" dirty="0">
                <a:solidFill>
                  <a:srgbClr val="FF0000"/>
                </a:solidFill>
                <a:effectLst/>
                <a:latin typeface="Candara" panose="020E0502030303020204" pitchFamily="34" charset="0"/>
                <a:ea typeface="Times New Roman" panose="02020603050405020304" pitchFamily="18" charset="0"/>
                <a:cs typeface="Times New Roman" panose="02020603050405020304" pitchFamily="18" charset="0"/>
              </a:rPr>
              <a:t>S</a:t>
            </a:r>
            <a:r>
              <a:rPr lang="es-CO" b="1" dirty="0">
                <a:effectLst/>
                <a:latin typeface="Candara" panose="020E0502030303020204" pitchFamily="34" charset="0"/>
                <a:ea typeface="Times New Roman" panose="02020603050405020304" pitchFamily="18" charset="0"/>
                <a:cs typeface="Times New Roman" panose="02020603050405020304" pitchFamily="18" charset="0"/>
              </a:rPr>
              <a:t>   __________________________</a:t>
            </a:r>
            <a:endParaRPr lang="en-US" sz="1600" dirty="0">
              <a:effectLst/>
              <a:latin typeface="Candara" panose="020E0502030303020204" pitchFamily="34" charset="0"/>
              <a:ea typeface="Times New Roman" panose="02020603050405020304" pitchFamily="18" charset="0"/>
              <a:cs typeface="Times New Roman" panose="02020603050405020304" pitchFamily="18" charset="0"/>
            </a:endParaRPr>
          </a:p>
          <a:p>
            <a:pPr>
              <a:spcAft>
                <a:spcPts val="0"/>
              </a:spcAft>
            </a:pPr>
            <a:r>
              <a:rPr lang="es-CO" b="1" dirty="0">
                <a:effectLst/>
                <a:latin typeface="Candara" panose="020E0502030303020204" pitchFamily="34" charset="0"/>
                <a:ea typeface="Times New Roman" panose="02020603050405020304" pitchFamily="18" charset="0"/>
                <a:cs typeface="Times New Roman" panose="02020603050405020304" pitchFamily="18" charset="0"/>
              </a:rPr>
              <a:t>	Sustantivo			Sustantivo</a:t>
            </a:r>
            <a:endParaRPr lang="en-US" sz="1600" dirty="0">
              <a:effectLst/>
              <a:latin typeface="Candara" panose="020E0502030303020204" pitchFamily="34" charset="0"/>
              <a:ea typeface="Times New Roman" panose="02020603050405020304" pitchFamily="18" charset="0"/>
              <a:cs typeface="Times New Roman" panose="02020603050405020304" pitchFamily="18" charset="0"/>
            </a:endParaRPr>
          </a:p>
          <a:p>
            <a:pPr>
              <a:spcAft>
                <a:spcPts val="0"/>
              </a:spcAft>
            </a:pPr>
            <a:r>
              <a:rPr lang="es-CO" b="1" dirty="0">
                <a:effectLst/>
                <a:latin typeface="Candara" panose="020E0502030303020204" pitchFamily="34" charset="0"/>
                <a:ea typeface="Times New Roman" panose="02020603050405020304" pitchFamily="18" charset="0"/>
                <a:cs typeface="Times New Roman" panose="02020603050405020304" pitchFamily="18" charset="0"/>
              </a:rPr>
              <a:t>          	 dueño				 poseído</a:t>
            </a:r>
            <a:endParaRPr lang="en-US" sz="1600" dirty="0">
              <a:effectLst/>
              <a:latin typeface="Candara" panose="020E0502030303020204" pitchFamily="34" charset="0"/>
              <a:ea typeface="Times New Roman" panose="02020603050405020304" pitchFamily="18" charset="0"/>
              <a:cs typeface="Times New Roman" panose="02020603050405020304" pitchFamily="18" charset="0"/>
            </a:endParaRPr>
          </a:p>
        </p:txBody>
      </p:sp>
      <p:sp>
        <p:nvSpPr>
          <p:cNvPr id="2" name="Rectángulo 1"/>
          <p:cNvSpPr/>
          <p:nvPr/>
        </p:nvSpPr>
        <p:spPr>
          <a:xfrm>
            <a:off x="4245395" y="5208225"/>
            <a:ext cx="872355" cy="461665"/>
          </a:xfrm>
          <a:prstGeom prst="rect">
            <a:avLst/>
          </a:prstGeom>
        </p:spPr>
        <p:txBody>
          <a:bodyPr wrap="none">
            <a:spAutoFit/>
          </a:bodyPr>
          <a:lstStyle/>
          <a:p>
            <a:r>
              <a:rPr lang="es-CO" sz="2400" dirty="0">
                <a:latin typeface="Candara" panose="020E0502030303020204" pitchFamily="34" charset="0"/>
              </a:rPr>
              <a:t>Juan.</a:t>
            </a:r>
            <a:endParaRPr lang="es-CO" sz="2400" dirty="0"/>
          </a:p>
        </p:txBody>
      </p:sp>
      <p:sp>
        <p:nvSpPr>
          <p:cNvPr id="3" name="Rectángulo 2"/>
          <p:cNvSpPr/>
          <p:nvPr/>
        </p:nvSpPr>
        <p:spPr>
          <a:xfrm>
            <a:off x="5157393" y="5758933"/>
            <a:ext cx="1160895" cy="461665"/>
          </a:xfrm>
          <a:prstGeom prst="rect">
            <a:avLst/>
          </a:prstGeom>
        </p:spPr>
        <p:txBody>
          <a:bodyPr wrap="none">
            <a:spAutoFit/>
          </a:bodyPr>
          <a:lstStyle/>
          <a:p>
            <a:r>
              <a:rPr lang="es-CO" sz="2400" dirty="0">
                <a:latin typeface="Candara" panose="020E0502030303020204" pitchFamily="34" charset="0"/>
              </a:rPr>
              <a:t>el carro</a:t>
            </a:r>
            <a:endParaRPr lang="es-ES" sz="2400" dirty="0">
              <a:latin typeface="Candara" panose="020E0502030303020204" pitchFamily="34" charset="0"/>
            </a:endParaRPr>
          </a:p>
        </p:txBody>
      </p:sp>
    </p:spTree>
    <p:extLst>
      <p:ext uri="{BB962C8B-B14F-4D97-AF65-F5344CB8AC3E}">
        <p14:creationId xmlns:p14="http://schemas.microsoft.com/office/powerpoint/2010/main" val="367928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82388" y="85725"/>
            <a:ext cx="12077700" cy="6124754"/>
          </a:xfrm>
          <a:prstGeom prst="rect">
            <a:avLst/>
          </a:prstGeom>
        </p:spPr>
        <p:txBody>
          <a:bodyPr wrap="square">
            <a:spAutoFit/>
          </a:bodyPr>
          <a:lstStyle/>
          <a:p>
            <a:r>
              <a:rPr lang="es-CO" sz="2800" i="1" dirty="0">
                <a:solidFill>
                  <a:srgbClr val="0070C0"/>
                </a:solidFill>
                <a:latin typeface="Candara" panose="020E0502030303020204" pitchFamily="34" charset="0"/>
              </a:rPr>
              <a:t>La casa grande de Pedro.</a:t>
            </a:r>
            <a:endParaRPr lang="es-ES" sz="2800" dirty="0">
              <a:solidFill>
                <a:srgbClr val="0070C0"/>
              </a:solidFill>
              <a:latin typeface="Candara" panose="020E0502030303020204" pitchFamily="34" charset="0"/>
            </a:endParaRPr>
          </a:p>
          <a:p>
            <a:r>
              <a:rPr lang="es-CO" sz="2800" b="1" i="1" dirty="0" err="1">
                <a:latin typeface="Candara" panose="020E0502030303020204" pitchFamily="34" charset="0"/>
              </a:rPr>
              <a:t>Pedro’s</a:t>
            </a:r>
            <a:r>
              <a:rPr lang="es-CO" sz="2800" b="1" i="1" dirty="0">
                <a:latin typeface="Candara" panose="020E0502030303020204" pitchFamily="34" charset="0"/>
              </a:rPr>
              <a:t> </a:t>
            </a:r>
            <a:r>
              <a:rPr lang="es-CO" sz="2800" b="1" i="1" dirty="0" err="1">
                <a:latin typeface="Candara" panose="020E0502030303020204" pitchFamily="34" charset="0"/>
              </a:rPr>
              <a:t>big</a:t>
            </a:r>
            <a:r>
              <a:rPr lang="es-CO" sz="2800" b="1" i="1" dirty="0">
                <a:latin typeface="Candara" panose="020E0502030303020204" pitchFamily="34" charset="0"/>
              </a:rPr>
              <a:t> </a:t>
            </a:r>
            <a:r>
              <a:rPr lang="es-CO" sz="2800" b="1" i="1" dirty="0" err="1">
                <a:latin typeface="Candara" panose="020E0502030303020204" pitchFamily="34" charset="0"/>
              </a:rPr>
              <a:t>house</a:t>
            </a:r>
            <a:r>
              <a:rPr lang="es-CO" sz="2800" b="1" dirty="0">
                <a:latin typeface="Candara" panose="020E0502030303020204" pitchFamily="34" charset="0"/>
              </a:rPr>
              <a:t> </a:t>
            </a:r>
          </a:p>
          <a:p>
            <a:r>
              <a:rPr lang="es-CO" sz="2800" dirty="0">
                <a:latin typeface="Candara" panose="020E0502030303020204" pitchFamily="34" charset="0"/>
              </a:rPr>
              <a:t>(¿quién es el dueño?- </a:t>
            </a:r>
          </a:p>
          <a:p>
            <a:r>
              <a:rPr lang="es-CO" sz="2800" dirty="0">
                <a:latin typeface="Candara" panose="020E0502030303020204" pitchFamily="34" charset="0"/>
              </a:rPr>
              <a:t>¿Qué tiene Pedro? – </a:t>
            </a:r>
          </a:p>
          <a:p>
            <a:endParaRPr lang="es-ES" sz="2800" dirty="0">
              <a:latin typeface="Candara" panose="020E0502030303020204" pitchFamily="34" charset="0"/>
            </a:endParaRPr>
          </a:p>
          <a:p>
            <a:r>
              <a:rPr lang="es-CO" sz="2800" b="1" i="1" dirty="0">
                <a:latin typeface="Candara" panose="020E0502030303020204" pitchFamily="34" charset="0"/>
              </a:rPr>
              <a:t> </a:t>
            </a:r>
            <a:r>
              <a:rPr lang="es-CO" sz="2800" i="1" dirty="0">
                <a:solidFill>
                  <a:srgbClr val="0070C0"/>
                </a:solidFill>
                <a:latin typeface="Candara" panose="020E0502030303020204" pitchFamily="34" charset="0"/>
              </a:rPr>
              <a:t>Los ojos pequeños y azules de Felipe.</a:t>
            </a:r>
            <a:endParaRPr lang="es-ES" sz="2800" dirty="0">
              <a:solidFill>
                <a:srgbClr val="0070C0"/>
              </a:solidFill>
              <a:latin typeface="Candara" panose="020E0502030303020204" pitchFamily="34" charset="0"/>
            </a:endParaRPr>
          </a:p>
          <a:p>
            <a:r>
              <a:rPr lang="es-CO" sz="2800" b="1" i="1" dirty="0" err="1">
                <a:latin typeface="Candara" panose="020E0502030303020204" pitchFamily="34" charset="0"/>
              </a:rPr>
              <a:t>Felipe’s</a:t>
            </a:r>
            <a:r>
              <a:rPr lang="es-CO" sz="2800" b="1" i="1" dirty="0">
                <a:latin typeface="Candara" panose="020E0502030303020204" pitchFamily="34" charset="0"/>
              </a:rPr>
              <a:t> </a:t>
            </a:r>
            <a:r>
              <a:rPr lang="es-CO" sz="2800" b="1" i="1" dirty="0" err="1">
                <a:latin typeface="Candara" panose="020E0502030303020204" pitchFamily="34" charset="0"/>
              </a:rPr>
              <a:t>small</a:t>
            </a:r>
            <a:r>
              <a:rPr lang="es-CO" sz="2800" b="1" i="1" dirty="0">
                <a:latin typeface="Candara" panose="020E0502030303020204" pitchFamily="34" charset="0"/>
              </a:rPr>
              <a:t> blue </a:t>
            </a:r>
            <a:r>
              <a:rPr lang="es-CO" sz="2800" b="1" i="1" dirty="0" err="1">
                <a:latin typeface="Candara" panose="020E0502030303020204" pitchFamily="34" charset="0"/>
              </a:rPr>
              <a:t>eyes</a:t>
            </a:r>
            <a:r>
              <a:rPr lang="es-CO" sz="2800" b="1" dirty="0">
                <a:latin typeface="Candara" panose="020E0502030303020204" pitchFamily="34" charset="0"/>
              </a:rPr>
              <a:t> </a:t>
            </a:r>
          </a:p>
          <a:p>
            <a:r>
              <a:rPr lang="es-CO" sz="2800" dirty="0">
                <a:latin typeface="Candara" panose="020E0502030303020204" pitchFamily="34" charset="0"/>
              </a:rPr>
              <a:t>(¿quién es el dueño?-</a:t>
            </a:r>
          </a:p>
          <a:p>
            <a:r>
              <a:rPr lang="es-CO" sz="2800" dirty="0">
                <a:latin typeface="Candara" panose="020E0502030303020204" pitchFamily="34" charset="0"/>
              </a:rPr>
              <a:t>¿De qué es dueño Felipe? –</a:t>
            </a:r>
            <a:r>
              <a:rPr lang="es-CO" sz="2800" b="1" i="1" dirty="0">
                <a:latin typeface="Candara" panose="020E0502030303020204" pitchFamily="34" charset="0"/>
              </a:rPr>
              <a:t> </a:t>
            </a:r>
          </a:p>
          <a:p>
            <a:endParaRPr lang="es-CO" sz="2800" i="1" dirty="0">
              <a:solidFill>
                <a:srgbClr val="0070C0"/>
              </a:solidFill>
              <a:latin typeface="Candara" panose="020E0502030303020204" pitchFamily="34" charset="0"/>
            </a:endParaRPr>
          </a:p>
          <a:p>
            <a:r>
              <a:rPr lang="es-CO" sz="2800" i="1" dirty="0">
                <a:solidFill>
                  <a:srgbClr val="0070C0"/>
                </a:solidFill>
                <a:latin typeface="Candara" panose="020E0502030303020204" pitchFamily="34" charset="0"/>
              </a:rPr>
              <a:t>El carro negro de Juan</a:t>
            </a:r>
            <a:endParaRPr lang="es-ES" sz="2800" dirty="0">
              <a:solidFill>
                <a:srgbClr val="0070C0"/>
              </a:solidFill>
              <a:latin typeface="Candara" panose="020E0502030303020204" pitchFamily="34" charset="0"/>
            </a:endParaRPr>
          </a:p>
          <a:p>
            <a:r>
              <a:rPr lang="es-CO" sz="2800" b="1" i="1" u="sng" dirty="0" err="1">
                <a:latin typeface="Candara" panose="020E0502030303020204" pitchFamily="34" charset="0"/>
              </a:rPr>
              <a:t>Juan’s</a:t>
            </a:r>
            <a:r>
              <a:rPr lang="es-CO" sz="2800" b="1" i="1" dirty="0">
                <a:latin typeface="Candara" panose="020E0502030303020204" pitchFamily="34" charset="0"/>
              </a:rPr>
              <a:t>   </a:t>
            </a:r>
            <a:r>
              <a:rPr lang="es-CO" sz="2800" b="1" i="1" u="sng" dirty="0" err="1">
                <a:latin typeface="Candara" panose="020E0502030303020204" pitchFamily="34" charset="0"/>
              </a:rPr>
              <a:t>black</a:t>
            </a:r>
            <a:r>
              <a:rPr lang="es-CO" sz="2800" b="1" i="1" u="sng" dirty="0">
                <a:latin typeface="Candara" panose="020E0502030303020204" pitchFamily="34" charset="0"/>
              </a:rPr>
              <a:t> ca</a:t>
            </a:r>
            <a:r>
              <a:rPr lang="es-CO" sz="2800" b="1" i="1" dirty="0">
                <a:latin typeface="Candara" panose="020E0502030303020204" pitchFamily="34" charset="0"/>
              </a:rPr>
              <a:t>r</a:t>
            </a:r>
          </a:p>
          <a:p>
            <a:r>
              <a:rPr lang="es-CO" sz="2800" b="1" dirty="0">
                <a:latin typeface="Candara" panose="020E0502030303020204" pitchFamily="34" charset="0"/>
              </a:rPr>
              <a:t> </a:t>
            </a:r>
            <a:r>
              <a:rPr lang="es-CO" sz="2800" dirty="0">
                <a:latin typeface="Candara" panose="020E0502030303020204" pitchFamily="34" charset="0"/>
              </a:rPr>
              <a:t>(¿quién es el dueño?-</a:t>
            </a:r>
          </a:p>
          <a:p>
            <a:r>
              <a:rPr lang="es-CO" sz="2800" dirty="0">
                <a:latin typeface="Candara" panose="020E0502030303020204" pitchFamily="34" charset="0"/>
              </a:rPr>
              <a:t> ¿De qué es dueño Juan? – </a:t>
            </a:r>
            <a:r>
              <a:rPr lang="es-CO" sz="2800" b="1" i="1" dirty="0">
                <a:latin typeface="Candara" panose="020E0502030303020204" pitchFamily="34" charset="0"/>
              </a:rPr>
              <a:t>    </a:t>
            </a:r>
          </a:p>
        </p:txBody>
      </p:sp>
      <p:sp>
        <p:nvSpPr>
          <p:cNvPr id="2" name="Rectángulo 1"/>
          <p:cNvSpPr/>
          <p:nvPr/>
        </p:nvSpPr>
        <p:spPr>
          <a:xfrm>
            <a:off x="3443935" y="972622"/>
            <a:ext cx="1170513" cy="523220"/>
          </a:xfrm>
          <a:prstGeom prst="rect">
            <a:avLst/>
          </a:prstGeom>
        </p:spPr>
        <p:txBody>
          <a:bodyPr wrap="none">
            <a:spAutoFit/>
          </a:bodyPr>
          <a:lstStyle/>
          <a:p>
            <a:r>
              <a:rPr lang="es-CO" sz="2800" dirty="0">
                <a:latin typeface="Candara" panose="020E0502030303020204" pitchFamily="34" charset="0"/>
              </a:rPr>
              <a:t>Pedro </a:t>
            </a:r>
          </a:p>
        </p:txBody>
      </p:sp>
      <p:sp>
        <p:nvSpPr>
          <p:cNvPr id="4" name="Rectángulo 3"/>
          <p:cNvSpPr/>
          <p:nvPr/>
        </p:nvSpPr>
        <p:spPr>
          <a:xfrm>
            <a:off x="3443935" y="1367250"/>
            <a:ext cx="2464136" cy="523220"/>
          </a:xfrm>
          <a:prstGeom prst="rect">
            <a:avLst/>
          </a:prstGeom>
        </p:spPr>
        <p:txBody>
          <a:bodyPr wrap="none">
            <a:spAutoFit/>
          </a:bodyPr>
          <a:lstStyle/>
          <a:p>
            <a:r>
              <a:rPr lang="es-CO" sz="2800" dirty="0">
                <a:latin typeface="Candara" panose="020E0502030303020204" pitchFamily="34" charset="0"/>
              </a:rPr>
              <a:t>la casa grande)</a:t>
            </a:r>
          </a:p>
        </p:txBody>
      </p:sp>
      <p:sp>
        <p:nvSpPr>
          <p:cNvPr id="5" name="Rectángulo 4"/>
          <p:cNvSpPr/>
          <p:nvPr/>
        </p:nvSpPr>
        <p:spPr>
          <a:xfrm>
            <a:off x="3543533" y="3104050"/>
            <a:ext cx="1088760" cy="523220"/>
          </a:xfrm>
          <a:prstGeom prst="rect">
            <a:avLst/>
          </a:prstGeom>
        </p:spPr>
        <p:txBody>
          <a:bodyPr wrap="none">
            <a:spAutoFit/>
          </a:bodyPr>
          <a:lstStyle/>
          <a:p>
            <a:r>
              <a:rPr lang="es-CO" sz="2800" dirty="0">
                <a:latin typeface="Candara" panose="020E0502030303020204" pitchFamily="34" charset="0"/>
              </a:rPr>
              <a:t>Felipe</a:t>
            </a:r>
            <a:endParaRPr lang="es-CO" sz="2800" dirty="0"/>
          </a:p>
        </p:txBody>
      </p:sp>
      <p:sp>
        <p:nvSpPr>
          <p:cNvPr id="6" name="Rectángulo 5"/>
          <p:cNvSpPr/>
          <p:nvPr/>
        </p:nvSpPr>
        <p:spPr>
          <a:xfrm>
            <a:off x="4391363" y="3527254"/>
            <a:ext cx="4403770" cy="523220"/>
          </a:xfrm>
          <a:prstGeom prst="rect">
            <a:avLst/>
          </a:prstGeom>
        </p:spPr>
        <p:txBody>
          <a:bodyPr wrap="none">
            <a:spAutoFit/>
          </a:bodyPr>
          <a:lstStyle/>
          <a:p>
            <a:r>
              <a:rPr lang="es-CO" sz="2800" dirty="0">
                <a:latin typeface="Candara" panose="020E0502030303020204" pitchFamily="34" charset="0"/>
              </a:rPr>
              <a:t>Los ojos pequeños y azules)</a:t>
            </a:r>
            <a:endParaRPr lang="es-ES" sz="2800" dirty="0">
              <a:latin typeface="Candara" panose="020E0502030303020204" pitchFamily="34" charset="0"/>
            </a:endParaRPr>
          </a:p>
        </p:txBody>
      </p:sp>
      <p:sp>
        <p:nvSpPr>
          <p:cNvPr id="7" name="Rectángulo 6"/>
          <p:cNvSpPr/>
          <p:nvPr/>
        </p:nvSpPr>
        <p:spPr>
          <a:xfrm>
            <a:off x="3698565" y="5164038"/>
            <a:ext cx="896399" cy="523220"/>
          </a:xfrm>
          <a:prstGeom prst="rect">
            <a:avLst/>
          </a:prstGeom>
        </p:spPr>
        <p:txBody>
          <a:bodyPr wrap="none">
            <a:spAutoFit/>
          </a:bodyPr>
          <a:lstStyle/>
          <a:p>
            <a:r>
              <a:rPr lang="es-CO" sz="2800" dirty="0">
                <a:latin typeface="Candara" panose="020E0502030303020204" pitchFamily="34" charset="0"/>
              </a:rPr>
              <a:t>Juan</a:t>
            </a:r>
            <a:endParaRPr lang="es-CO" sz="2800" dirty="0"/>
          </a:p>
        </p:txBody>
      </p:sp>
      <p:sp>
        <p:nvSpPr>
          <p:cNvPr id="8" name="Rectángulo 7"/>
          <p:cNvSpPr/>
          <p:nvPr/>
        </p:nvSpPr>
        <p:spPr>
          <a:xfrm>
            <a:off x="4295341" y="5687259"/>
            <a:ext cx="2428870" cy="523220"/>
          </a:xfrm>
          <a:prstGeom prst="rect">
            <a:avLst/>
          </a:prstGeom>
        </p:spPr>
        <p:txBody>
          <a:bodyPr wrap="none">
            <a:spAutoFit/>
          </a:bodyPr>
          <a:lstStyle/>
          <a:p>
            <a:r>
              <a:rPr lang="es-CO" sz="2800" dirty="0">
                <a:latin typeface="Candara" panose="020E0502030303020204" pitchFamily="34" charset="0"/>
              </a:rPr>
              <a:t>El carro negro)</a:t>
            </a:r>
            <a:endParaRPr lang="es-ES" sz="2800" dirty="0">
              <a:latin typeface="Candara" panose="020E0502030303020204" pitchFamily="34" charset="0"/>
            </a:endParaRPr>
          </a:p>
        </p:txBody>
      </p:sp>
    </p:spTree>
    <p:extLst>
      <p:ext uri="{BB962C8B-B14F-4D97-AF65-F5344CB8AC3E}">
        <p14:creationId xmlns:p14="http://schemas.microsoft.com/office/powerpoint/2010/main" val="196945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61390" y="129989"/>
            <a:ext cx="11410950" cy="5632311"/>
          </a:xfrm>
          <a:prstGeom prst="rect">
            <a:avLst/>
          </a:prstGeom>
        </p:spPr>
        <p:txBody>
          <a:bodyPr wrap="square">
            <a:spAutoFit/>
          </a:bodyPr>
          <a:lstStyle/>
          <a:p>
            <a:r>
              <a:rPr lang="es-CO" sz="3600" b="1" i="1" u="sng" dirty="0" err="1">
                <a:solidFill>
                  <a:schemeClr val="accent2">
                    <a:lumMod val="50000"/>
                  </a:schemeClr>
                </a:solidFill>
                <a:latin typeface="Candara" panose="020E0502030303020204" pitchFamily="34" charset="0"/>
              </a:rPr>
              <a:t>Antonio’s</a:t>
            </a:r>
            <a:r>
              <a:rPr lang="es-CO" sz="3600" b="1" i="1" dirty="0">
                <a:solidFill>
                  <a:schemeClr val="accent2">
                    <a:lumMod val="50000"/>
                  </a:schemeClr>
                </a:solidFill>
                <a:latin typeface="Candara" panose="020E0502030303020204" pitchFamily="34" charset="0"/>
              </a:rPr>
              <a:t>   </a:t>
            </a:r>
            <a:r>
              <a:rPr lang="es-CO" sz="3600" b="1" i="1" u="sng" dirty="0" err="1">
                <a:solidFill>
                  <a:schemeClr val="accent2">
                    <a:lumMod val="50000"/>
                  </a:schemeClr>
                </a:solidFill>
                <a:latin typeface="Candara" panose="020E0502030303020204" pitchFamily="34" charset="0"/>
              </a:rPr>
              <a:t>blue</a:t>
            </a:r>
            <a:r>
              <a:rPr lang="es-CO" sz="3600" b="1" i="1" u="sng" dirty="0">
                <a:solidFill>
                  <a:schemeClr val="accent2">
                    <a:lumMod val="50000"/>
                  </a:schemeClr>
                </a:solidFill>
                <a:latin typeface="Candara" panose="020E0502030303020204" pitchFamily="34" charset="0"/>
              </a:rPr>
              <a:t> </a:t>
            </a:r>
            <a:r>
              <a:rPr lang="es-CO" sz="3600" b="1" i="1" u="sng" dirty="0" err="1">
                <a:solidFill>
                  <a:schemeClr val="accent2">
                    <a:lumMod val="50000"/>
                  </a:schemeClr>
                </a:solidFill>
                <a:latin typeface="Candara" panose="020E0502030303020204" pitchFamily="34" charset="0"/>
              </a:rPr>
              <a:t>jacket</a:t>
            </a:r>
            <a:r>
              <a:rPr lang="es-CO" sz="3600" b="1" dirty="0">
                <a:solidFill>
                  <a:schemeClr val="accent2">
                    <a:lumMod val="50000"/>
                  </a:schemeClr>
                </a:solidFill>
                <a:latin typeface="Candara" panose="020E0502030303020204" pitchFamily="34" charset="0"/>
              </a:rPr>
              <a:t> </a:t>
            </a:r>
            <a:r>
              <a:rPr lang="es-CO" sz="3600" dirty="0">
                <a:latin typeface="Candara" panose="020E0502030303020204" pitchFamily="34" charset="0"/>
              </a:rPr>
              <a:t>   </a:t>
            </a:r>
          </a:p>
          <a:p>
            <a:r>
              <a:rPr lang="es-CO" sz="3600" b="1" i="1" dirty="0">
                <a:latin typeface="Candara" panose="020E0502030303020204" pitchFamily="34" charset="0"/>
              </a:rPr>
              <a:t>	2		1</a:t>
            </a:r>
            <a:endParaRPr lang="es-CO" sz="3600" dirty="0">
              <a:latin typeface="Candara" panose="020E0502030303020204" pitchFamily="34" charset="0"/>
              <a:sym typeface="Wingdings"/>
            </a:endParaRPr>
          </a:p>
          <a:p>
            <a:pPr marL="571500" indent="-571500">
              <a:buFont typeface="Wingdings" panose="05000000000000000000" pitchFamily="2" charset="2"/>
              <a:buChar char="à"/>
            </a:pPr>
            <a:r>
              <a:rPr lang="es-CO" sz="3600" dirty="0">
                <a:latin typeface="Candara" panose="020E0502030303020204" pitchFamily="34" charset="0"/>
              </a:rPr>
              <a:t>1. Chaqueta azul    </a:t>
            </a:r>
          </a:p>
          <a:p>
            <a:pPr marL="571500" indent="-571500">
              <a:buFont typeface="Wingdings" panose="05000000000000000000" pitchFamily="2" charset="2"/>
              <a:buChar char="à"/>
            </a:pPr>
            <a:r>
              <a:rPr lang="es-CO" sz="3600" dirty="0">
                <a:latin typeface="Candara" panose="020E0502030303020204" pitchFamily="34" charset="0"/>
              </a:rPr>
              <a:t>2. De Antonio = La chaqueta azul de Antonio</a:t>
            </a:r>
            <a:endParaRPr lang="es-ES" sz="3600" dirty="0">
              <a:latin typeface="Candara" panose="020E0502030303020204" pitchFamily="34" charset="0"/>
            </a:endParaRPr>
          </a:p>
          <a:p>
            <a:r>
              <a:rPr lang="es-CO" sz="3600" b="1" i="1" dirty="0">
                <a:latin typeface="Candara" panose="020E0502030303020204" pitchFamily="34" charset="0"/>
              </a:rPr>
              <a:t>    </a:t>
            </a:r>
            <a:endParaRPr lang="es-ES" sz="3600" dirty="0">
              <a:latin typeface="Candara" panose="020E0502030303020204" pitchFamily="34" charset="0"/>
            </a:endParaRPr>
          </a:p>
          <a:p>
            <a:r>
              <a:rPr lang="es-CO" sz="3600" dirty="0">
                <a:latin typeface="Candara" panose="020E0502030303020204" pitchFamily="34" charset="0"/>
              </a:rPr>
              <a:t> </a:t>
            </a:r>
            <a:endParaRPr lang="es-ES" sz="3600" dirty="0">
              <a:latin typeface="Candara" panose="020E0502030303020204" pitchFamily="34" charset="0"/>
            </a:endParaRPr>
          </a:p>
          <a:p>
            <a:r>
              <a:rPr lang="es-CO" sz="3600" b="1" i="1" u="sng" dirty="0" err="1">
                <a:solidFill>
                  <a:schemeClr val="accent2">
                    <a:lumMod val="50000"/>
                  </a:schemeClr>
                </a:solidFill>
                <a:latin typeface="Candara" panose="020E0502030303020204" pitchFamily="34" charset="0"/>
              </a:rPr>
              <a:t>The</a:t>
            </a:r>
            <a:r>
              <a:rPr lang="es-CO" sz="3600" b="1" i="1" u="sng" dirty="0">
                <a:solidFill>
                  <a:schemeClr val="accent2">
                    <a:lumMod val="50000"/>
                  </a:schemeClr>
                </a:solidFill>
                <a:latin typeface="Candara" panose="020E0502030303020204" pitchFamily="34" charset="0"/>
              </a:rPr>
              <a:t> </a:t>
            </a:r>
            <a:r>
              <a:rPr lang="es-CO" sz="3600" b="1" i="1" u="sng" dirty="0" err="1">
                <a:solidFill>
                  <a:schemeClr val="accent2">
                    <a:lumMod val="50000"/>
                  </a:schemeClr>
                </a:solidFill>
                <a:latin typeface="Candara" panose="020E0502030303020204" pitchFamily="34" charset="0"/>
              </a:rPr>
              <a:t>cat’s</a:t>
            </a:r>
            <a:r>
              <a:rPr lang="es-CO" sz="3600" b="1" i="1" dirty="0">
                <a:solidFill>
                  <a:schemeClr val="accent2">
                    <a:lumMod val="50000"/>
                  </a:schemeClr>
                </a:solidFill>
                <a:latin typeface="Candara" panose="020E0502030303020204" pitchFamily="34" charset="0"/>
              </a:rPr>
              <a:t>   </a:t>
            </a:r>
            <a:r>
              <a:rPr lang="es-CO" sz="3600" b="1" i="1" u="sng" dirty="0" err="1">
                <a:solidFill>
                  <a:schemeClr val="accent2">
                    <a:lumMod val="50000"/>
                  </a:schemeClr>
                </a:solidFill>
                <a:latin typeface="Candara" panose="020E0502030303020204" pitchFamily="34" charset="0"/>
              </a:rPr>
              <a:t>tail</a:t>
            </a:r>
            <a:r>
              <a:rPr lang="es-CO" sz="3600" b="1" i="1" u="sng" dirty="0">
                <a:solidFill>
                  <a:schemeClr val="accent2">
                    <a:lumMod val="50000"/>
                  </a:schemeClr>
                </a:solidFill>
                <a:latin typeface="Candara" panose="020E0502030303020204" pitchFamily="34" charset="0"/>
              </a:rPr>
              <a:t> </a:t>
            </a:r>
          </a:p>
          <a:p>
            <a:r>
              <a:rPr lang="es-CO" sz="3600" b="1" i="1" dirty="0">
                <a:latin typeface="Candara" panose="020E0502030303020204" pitchFamily="34" charset="0"/>
              </a:rPr>
              <a:t> 	2	   1</a:t>
            </a:r>
            <a:endParaRPr lang="es-CO" sz="3600" b="1" i="1" u="sng" dirty="0">
              <a:latin typeface="Candara" panose="020E0502030303020204" pitchFamily="34" charset="0"/>
            </a:endParaRPr>
          </a:p>
          <a:p>
            <a:pPr marL="571500" indent="-571500">
              <a:buFont typeface="Wingdings" panose="05000000000000000000" pitchFamily="2" charset="2"/>
              <a:buChar char="à"/>
            </a:pPr>
            <a:r>
              <a:rPr lang="es-CO" sz="3600" dirty="0">
                <a:latin typeface="Candara" panose="020E0502030303020204" pitchFamily="34" charset="0"/>
              </a:rPr>
              <a:t>1. Cola  </a:t>
            </a:r>
          </a:p>
          <a:p>
            <a:pPr marL="571500" indent="-571500">
              <a:buFont typeface="Wingdings" panose="05000000000000000000" pitchFamily="2" charset="2"/>
              <a:buChar char="à"/>
            </a:pPr>
            <a:r>
              <a:rPr lang="es-CO" sz="3600" dirty="0">
                <a:latin typeface="Candara" panose="020E0502030303020204" pitchFamily="34" charset="0"/>
              </a:rPr>
              <a:t>  2. De el gato = La cola del gato</a:t>
            </a:r>
            <a:endParaRPr lang="es-ES" sz="3600" dirty="0">
              <a:latin typeface="Candara" panose="020E0502030303020204" pitchFamily="34" charset="0"/>
            </a:endParaRPr>
          </a:p>
        </p:txBody>
      </p:sp>
      <p:sp>
        <p:nvSpPr>
          <p:cNvPr id="3" name="Pentágono 2"/>
          <p:cNvSpPr/>
          <p:nvPr/>
        </p:nvSpPr>
        <p:spPr>
          <a:xfrm flipH="1">
            <a:off x="5829300" y="58549"/>
            <a:ext cx="6362700" cy="1107996"/>
          </a:xfrm>
          <a:prstGeom prst="homePlate">
            <a:avLst>
              <a:gd name="adj" fmla="val 40284"/>
            </a:avLst>
          </a:prstGeom>
          <a:solidFill>
            <a:schemeClr val="bg1"/>
          </a:solidFill>
          <a:ln>
            <a:solidFill>
              <a:srgbClr val="002060"/>
            </a:solidFill>
          </a:ln>
          <a:effectLst>
            <a:outerShdw blurRad="50800" dist="38100" dir="2700000" algn="tl" rotWithShape="0">
              <a:prstClr val="black">
                <a:alpha val="40000"/>
              </a:prstClr>
            </a:outerShdw>
          </a:effectLst>
        </p:spPr>
        <p:txBody>
          <a:bodyPr wrap="square">
            <a:spAutoFit/>
          </a:bodyPr>
          <a:lstStyle/>
          <a:p>
            <a:pPr marL="271463" algn="just"/>
            <a:r>
              <a:rPr lang="es-CO" sz="2200" dirty="0">
                <a:latin typeface="+mj-lt"/>
                <a:ea typeface="Calibri" panose="020F0502020204030204" pitchFamily="34" charset="0"/>
              </a:rPr>
              <a:t>En la traducción, el orden de interpretación es inverso. Es decir, al traducir al español, primero se lee la cosa poseída y luego el dueño: </a:t>
            </a:r>
            <a:endParaRPr lang="es-CO" sz="2200" dirty="0">
              <a:latin typeface="+mj-lt"/>
            </a:endParaRPr>
          </a:p>
        </p:txBody>
      </p:sp>
    </p:spTree>
    <p:extLst>
      <p:ext uri="{BB962C8B-B14F-4D97-AF65-F5344CB8AC3E}">
        <p14:creationId xmlns:p14="http://schemas.microsoft.com/office/powerpoint/2010/main" val="1994335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4910" y="2618815"/>
            <a:ext cx="11763375" cy="2862322"/>
          </a:xfrm>
          <a:prstGeom prst="rect">
            <a:avLst/>
          </a:prstGeom>
        </p:spPr>
        <p:txBody>
          <a:bodyPr wrap="square">
            <a:spAutoFit/>
          </a:bodyPr>
          <a:lstStyle/>
          <a:p>
            <a:pPr algn="just"/>
            <a:r>
              <a:rPr lang="es-CO" sz="3600" dirty="0">
                <a:latin typeface="Candara" panose="020E0502030303020204" pitchFamily="34" charset="0"/>
              </a:rPr>
              <a:t>Ejemplo:</a:t>
            </a:r>
            <a:endParaRPr lang="es-ES" sz="3600" dirty="0">
              <a:latin typeface="Candara" panose="020E0502030303020204" pitchFamily="34" charset="0"/>
            </a:endParaRPr>
          </a:p>
          <a:p>
            <a:pPr algn="just"/>
            <a:r>
              <a:rPr lang="es-CO" sz="3600" dirty="0">
                <a:latin typeface="Candara" panose="020E0502030303020204" pitchFamily="34" charset="0"/>
              </a:rPr>
              <a:t> </a:t>
            </a:r>
            <a:endParaRPr lang="es-ES" sz="3600" dirty="0">
              <a:latin typeface="Candara" panose="020E0502030303020204" pitchFamily="34" charset="0"/>
            </a:endParaRPr>
          </a:p>
          <a:p>
            <a:pPr algn="just"/>
            <a:r>
              <a:rPr lang="es-CO" sz="3600" dirty="0">
                <a:solidFill>
                  <a:srgbClr val="0070C0"/>
                </a:solidFill>
                <a:latin typeface="Candara" panose="020E0502030303020204" pitchFamily="34" charset="0"/>
              </a:rPr>
              <a:t>Las orejas del gato </a:t>
            </a:r>
            <a:r>
              <a:rPr lang="es-CO" sz="3600" dirty="0">
                <a:latin typeface="Candara" panose="020E0502030303020204" pitchFamily="34" charset="0"/>
              </a:rPr>
              <a:t>		 	- </a:t>
            </a:r>
            <a:r>
              <a:rPr lang="es-CO" sz="3600" i="1" dirty="0" err="1">
                <a:latin typeface="Candara" panose="020E0502030303020204" pitchFamily="34" charset="0"/>
              </a:rPr>
              <a:t>The</a:t>
            </a:r>
            <a:r>
              <a:rPr lang="es-CO" sz="3600" i="1" dirty="0">
                <a:latin typeface="Candara" panose="020E0502030303020204" pitchFamily="34" charset="0"/>
              </a:rPr>
              <a:t> </a:t>
            </a:r>
            <a:r>
              <a:rPr lang="es-CO" sz="3600" i="1" dirty="0" err="1">
                <a:latin typeface="Candara" panose="020E0502030303020204" pitchFamily="34" charset="0"/>
              </a:rPr>
              <a:t>cat</a:t>
            </a:r>
            <a:r>
              <a:rPr lang="es-CO" sz="3600" b="1" i="1" dirty="0" err="1">
                <a:solidFill>
                  <a:srgbClr val="FF0000"/>
                </a:solidFill>
                <a:latin typeface="Candara" panose="020E0502030303020204" pitchFamily="34" charset="0"/>
              </a:rPr>
              <a:t>'s</a:t>
            </a:r>
            <a:r>
              <a:rPr lang="es-CO" sz="3600" i="1" dirty="0">
                <a:latin typeface="Candara" panose="020E0502030303020204" pitchFamily="34" charset="0"/>
              </a:rPr>
              <a:t> </a:t>
            </a:r>
            <a:r>
              <a:rPr lang="es-CO" sz="3600" i="1" dirty="0" err="1">
                <a:latin typeface="Candara" panose="020E0502030303020204" pitchFamily="34" charset="0"/>
              </a:rPr>
              <a:t>ears</a:t>
            </a:r>
            <a:r>
              <a:rPr lang="es-CO" sz="3600" i="1" dirty="0">
                <a:latin typeface="Candara" panose="020E0502030303020204" pitchFamily="34" charset="0"/>
              </a:rPr>
              <a:t> </a:t>
            </a:r>
            <a:endParaRPr lang="es-ES" sz="3600" dirty="0">
              <a:latin typeface="Candara" panose="020E0502030303020204" pitchFamily="34" charset="0"/>
            </a:endParaRPr>
          </a:p>
          <a:p>
            <a:pPr algn="just"/>
            <a:r>
              <a:rPr lang="es-CO" sz="3600" dirty="0">
                <a:solidFill>
                  <a:srgbClr val="0070C0"/>
                </a:solidFill>
                <a:latin typeface="Candara" panose="020E0502030303020204" pitchFamily="34" charset="0"/>
              </a:rPr>
              <a:t>Las ciudades de Colombia</a:t>
            </a:r>
            <a:r>
              <a:rPr lang="es-CO" sz="3600" dirty="0">
                <a:latin typeface="Candara" panose="020E0502030303020204" pitchFamily="34" charset="0"/>
              </a:rPr>
              <a:t>	 	-</a:t>
            </a:r>
            <a:r>
              <a:rPr lang="es-CO" sz="3600" i="1" dirty="0" err="1">
                <a:latin typeface="Candara" panose="020E0502030303020204" pitchFamily="34" charset="0"/>
              </a:rPr>
              <a:t>Colombia</a:t>
            </a:r>
            <a:r>
              <a:rPr lang="es-CO" sz="3600" b="1" i="1" dirty="0" err="1">
                <a:solidFill>
                  <a:srgbClr val="FF0000"/>
                </a:solidFill>
                <a:latin typeface="Candara" panose="020E0502030303020204" pitchFamily="34" charset="0"/>
              </a:rPr>
              <a:t>'s</a:t>
            </a:r>
            <a:r>
              <a:rPr lang="es-CO" sz="3600" b="1" i="1" dirty="0">
                <a:latin typeface="Candara" panose="020E0502030303020204" pitchFamily="34" charset="0"/>
              </a:rPr>
              <a:t> </a:t>
            </a:r>
            <a:r>
              <a:rPr lang="es-CO" sz="3600" i="1" dirty="0" err="1">
                <a:latin typeface="Candara" panose="020E0502030303020204" pitchFamily="34" charset="0"/>
              </a:rPr>
              <a:t>cities</a:t>
            </a:r>
            <a:endParaRPr lang="es-CO" sz="3600" i="1" dirty="0">
              <a:latin typeface="Candara" panose="020E0502030303020204" pitchFamily="34" charset="0"/>
            </a:endParaRPr>
          </a:p>
          <a:p>
            <a:pPr algn="just"/>
            <a:r>
              <a:rPr lang="es-CO" sz="3600" dirty="0">
                <a:solidFill>
                  <a:srgbClr val="0070C0"/>
                </a:solidFill>
                <a:latin typeface="Candara" panose="020E0502030303020204" pitchFamily="34" charset="0"/>
              </a:rPr>
              <a:t>La reunión de ayer </a:t>
            </a:r>
            <a:r>
              <a:rPr lang="es-CO" sz="3600" dirty="0">
                <a:latin typeface="Candara" panose="020E0502030303020204" pitchFamily="34" charset="0"/>
              </a:rPr>
              <a:t>				- </a:t>
            </a:r>
            <a:r>
              <a:rPr lang="es-CO" sz="3600" i="1" dirty="0" err="1">
                <a:latin typeface="Candara" panose="020E0502030303020204" pitchFamily="34" charset="0"/>
              </a:rPr>
              <a:t>Yesterday</a:t>
            </a:r>
            <a:r>
              <a:rPr lang="es-CO" sz="3600" b="1" i="1" dirty="0" err="1">
                <a:solidFill>
                  <a:srgbClr val="FF0000"/>
                </a:solidFill>
                <a:latin typeface="Candara" panose="020E0502030303020204" pitchFamily="34" charset="0"/>
              </a:rPr>
              <a:t>'s</a:t>
            </a:r>
            <a:r>
              <a:rPr lang="es-CO" sz="3600" i="1" dirty="0">
                <a:latin typeface="Candara" panose="020E0502030303020204" pitchFamily="34" charset="0"/>
              </a:rPr>
              <a:t> meeting</a:t>
            </a:r>
            <a:r>
              <a:rPr lang="es-CO" sz="3600" dirty="0">
                <a:latin typeface="Candara" panose="020E0502030303020204" pitchFamily="34" charset="0"/>
              </a:rPr>
              <a:t> </a:t>
            </a:r>
            <a:endParaRPr lang="es-ES" sz="3600" dirty="0">
              <a:latin typeface="Candara" panose="020E0502030303020204" pitchFamily="34" charset="0"/>
            </a:endParaRPr>
          </a:p>
        </p:txBody>
      </p:sp>
      <p:graphicFrame>
        <p:nvGraphicFramePr>
          <p:cNvPr id="5" name="Diagrama 4"/>
          <p:cNvGraphicFramePr/>
          <p:nvPr>
            <p:extLst/>
          </p:nvPr>
        </p:nvGraphicFramePr>
        <p:xfrm>
          <a:off x="346074" y="1"/>
          <a:ext cx="10555289" cy="2375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8273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15153" y="4959165"/>
            <a:ext cx="11976847" cy="1384995"/>
          </a:xfrm>
          <a:prstGeom prst="rect">
            <a:avLst/>
          </a:prstGeom>
        </p:spPr>
        <p:txBody>
          <a:bodyPr wrap="square">
            <a:spAutoFit/>
          </a:bodyPr>
          <a:lstStyle/>
          <a:p>
            <a:r>
              <a:rPr lang="es-CO" sz="2800" dirty="0">
                <a:latin typeface="Candara" panose="020E0502030303020204" pitchFamily="34" charset="0"/>
              </a:rPr>
              <a:t>Empleamos</a:t>
            </a:r>
            <a:r>
              <a:rPr lang="es-CO" sz="2800" u="sng" dirty="0">
                <a:latin typeface="Candara" panose="020E0502030303020204" pitchFamily="34" charset="0"/>
              </a:rPr>
              <a:t> </a:t>
            </a:r>
            <a:r>
              <a:rPr lang="es-CO" sz="2800" u="sng" dirty="0" err="1">
                <a:latin typeface="Candara" panose="020E0502030303020204" pitchFamily="34" charset="0"/>
              </a:rPr>
              <a:t>this</a:t>
            </a:r>
            <a:r>
              <a:rPr lang="es-CO" sz="2800" dirty="0">
                <a:latin typeface="Candara" panose="020E0502030303020204" pitchFamily="34" charset="0"/>
              </a:rPr>
              <a:t> (</a:t>
            </a:r>
            <a:r>
              <a:rPr lang="es-CO" sz="2800" i="1" dirty="0">
                <a:latin typeface="Candara" panose="020E0502030303020204" pitchFamily="34" charset="0"/>
              </a:rPr>
              <a:t>que se pronuncia </a:t>
            </a:r>
            <a:r>
              <a:rPr lang="es-CO" sz="2800" i="1" dirty="0" err="1">
                <a:solidFill>
                  <a:srgbClr val="00B050"/>
                </a:solidFill>
                <a:latin typeface="Candara" panose="020E0502030303020204" pitchFamily="34" charset="0"/>
              </a:rPr>
              <a:t>dis</a:t>
            </a:r>
            <a:r>
              <a:rPr lang="es-CO" sz="2800" dirty="0">
                <a:solidFill>
                  <a:srgbClr val="00B050"/>
                </a:solidFill>
                <a:latin typeface="Candara" panose="020E0502030303020204" pitchFamily="34" charset="0"/>
              </a:rPr>
              <a:t>)</a:t>
            </a:r>
            <a:r>
              <a:rPr lang="es-CO" sz="2800" dirty="0">
                <a:solidFill>
                  <a:schemeClr val="accent3">
                    <a:lumMod val="50000"/>
                  </a:schemeClr>
                </a:solidFill>
                <a:latin typeface="Candara" panose="020E0502030303020204" pitchFamily="34" charset="0"/>
              </a:rPr>
              <a:t> </a:t>
            </a:r>
            <a:r>
              <a:rPr lang="es-CO" sz="2800" dirty="0">
                <a:latin typeface="Candara" panose="020E0502030303020204" pitchFamily="34" charset="0"/>
              </a:rPr>
              <a:t>para el singular y </a:t>
            </a:r>
            <a:r>
              <a:rPr lang="es-CO" sz="2800" u="sng" dirty="0" err="1">
                <a:latin typeface="Candara" panose="020E0502030303020204" pitchFamily="34" charset="0"/>
              </a:rPr>
              <a:t>these</a:t>
            </a:r>
            <a:r>
              <a:rPr lang="es-CO" sz="2800" u="sng" dirty="0">
                <a:latin typeface="Candara" panose="020E0502030303020204" pitchFamily="34" charset="0"/>
              </a:rPr>
              <a:t> </a:t>
            </a:r>
            <a:r>
              <a:rPr lang="es-CO" sz="2800" i="1" dirty="0">
                <a:latin typeface="Candara" panose="020E0502030303020204" pitchFamily="34" charset="0"/>
              </a:rPr>
              <a:t>(que se pronuncia </a:t>
            </a:r>
            <a:r>
              <a:rPr lang="es-CO" sz="2800" i="1" dirty="0" err="1">
                <a:solidFill>
                  <a:srgbClr val="00B050"/>
                </a:solidFill>
                <a:latin typeface="Candara" panose="020E0502030303020204" pitchFamily="34" charset="0"/>
              </a:rPr>
              <a:t>diis</a:t>
            </a:r>
            <a:r>
              <a:rPr lang="es-CO" sz="2800" dirty="0">
                <a:solidFill>
                  <a:srgbClr val="00B050"/>
                </a:solidFill>
                <a:latin typeface="Candara" panose="020E0502030303020204" pitchFamily="34" charset="0"/>
              </a:rPr>
              <a:t>)</a:t>
            </a:r>
            <a:r>
              <a:rPr lang="es-CO" sz="2800" dirty="0">
                <a:latin typeface="Candara" panose="020E0502030303020204" pitchFamily="34" charset="0"/>
              </a:rPr>
              <a:t> para el plural cuando el sustantivo que estamos modificando se encuentra cerca de la persona que habla. </a:t>
            </a:r>
            <a:endParaRPr lang="es-ES" sz="2800" dirty="0">
              <a:latin typeface="Candara" panose="020E0502030303020204" pitchFamily="34" charset="0"/>
            </a:endParaRPr>
          </a:p>
        </p:txBody>
      </p:sp>
      <p:graphicFrame>
        <p:nvGraphicFramePr>
          <p:cNvPr id="4" name="Diagrama 3"/>
          <p:cNvGraphicFramePr/>
          <p:nvPr>
            <p:extLst/>
          </p:nvPr>
        </p:nvGraphicFramePr>
        <p:xfrm>
          <a:off x="1524851" y="544286"/>
          <a:ext cx="8602085" cy="4542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215153" y="214717"/>
            <a:ext cx="11976847" cy="954107"/>
          </a:xfrm>
          <a:prstGeom prst="rect">
            <a:avLst/>
          </a:prstGeom>
        </p:spPr>
        <p:txBody>
          <a:bodyPr wrap="square">
            <a:spAutoFit/>
          </a:bodyPr>
          <a:lstStyle/>
          <a:p>
            <a:pPr>
              <a:spcAft>
                <a:spcPts val="0"/>
              </a:spcAft>
            </a:pPr>
            <a:r>
              <a:rPr lang="es-CO" sz="2800" dirty="0">
                <a:solidFill>
                  <a:schemeClr val="accent3">
                    <a:lumMod val="50000"/>
                  </a:schemeClr>
                </a:solidFill>
                <a:latin typeface="Candara" panose="020E0502030303020204" pitchFamily="34" charset="0"/>
                <a:ea typeface="Batang" panose="02030600000101010101" pitchFamily="18" charset="-127"/>
                <a:cs typeface="Arial" panose="020B0604020202020204" pitchFamily="34" charset="0"/>
              </a:rPr>
              <a:t>•Los adjetivos demostrativos se utilizan para determinar la ubicación de las cosas.</a:t>
            </a:r>
            <a:endParaRPr lang="en-US" sz="2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5890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www.gifs-animados.es/clip-art/actividades/el-vuelo-cometas/gifs-animados-el-vuelo-cometas-676456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099" y="285750"/>
            <a:ext cx="2390775" cy="2308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2 Imagen" descr="http://4.bp.blogspot.com/-DEudSXvL4rg/Ui4tE4VQ5zI/AAAAAAAAAOQ/1nGZkcVWSfU/s1600/ni%C3%B1a+con+mochila.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361950"/>
            <a:ext cx="2352675" cy="2308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3 Imagen" descr="http://recreacionydeportes.wikispaces.com/file/view/balonmano-dibujo1.png/166687063/balonmano-dibujo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53485" y="285750"/>
            <a:ext cx="2481265" cy="23393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4 Imagen" descr="http://static.freepik.com/foto-gratis/nino-jugando-con-camion-de-juguete_17-101722003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911" y="3527108"/>
            <a:ext cx="2419350" cy="23879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5 Imagen" descr="http://www.colorearjunior.com/coloreadas/dibujo-ni%2525252525C3%2525252525B1o-leyendo_1328630744_img.gif"/>
          <p:cNvPicPr/>
          <p:nvPr/>
        </p:nvPicPr>
        <p:blipFill rotWithShape="1">
          <a:blip r:embed="rId6" cstate="print">
            <a:extLst>
              <a:ext uri="{28A0092B-C50C-407E-A947-70E740481C1C}">
                <a14:useLocalDpi xmlns:a14="http://schemas.microsoft.com/office/drawing/2010/main" val="0"/>
              </a:ext>
            </a:extLst>
          </a:blip>
          <a:srcRect l="4908" t="4380" r="4782" b="6570"/>
          <a:stretch/>
        </p:blipFill>
        <p:spPr bwMode="auto">
          <a:xfrm>
            <a:off x="4733925" y="3484781"/>
            <a:ext cx="2343150" cy="23228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7" name="6 Imagen" descr="http://www.igcisneros.com/Edit/sites/2748/img/computacion.jpg"/>
          <p:cNvPicPr/>
          <p:nvPr/>
        </p:nvPicPr>
        <p:blipFill>
          <a:blip r:embed="rId7">
            <a:extLst>
              <a:ext uri="{28A0092B-C50C-407E-A947-70E740481C1C}">
                <a14:useLocalDpi xmlns:a14="http://schemas.microsoft.com/office/drawing/2010/main" val="0"/>
              </a:ext>
            </a:extLst>
          </a:blip>
          <a:srcRect/>
          <a:stretch>
            <a:fillRect/>
          </a:stretch>
        </p:blipFill>
        <p:spPr bwMode="auto">
          <a:xfrm>
            <a:off x="8943975" y="3402628"/>
            <a:ext cx="2390775" cy="24871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7 Rectángulo"/>
          <p:cNvSpPr/>
          <p:nvPr/>
        </p:nvSpPr>
        <p:spPr>
          <a:xfrm>
            <a:off x="276225" y="2838450"/>
            <a:ext cx="11601450" cy="646331"/>
          </a:xfrm>
          <a:prstGeom prst="rect">
            <a:avLst/>
          </a:prstGeom>
        </p:spPr>
        <p:txBody>
          <a:bodyPr wrap="square">
            <a:spAutoFit/>
          </a:bodyPr>
          <a:lstStyle/>
          <a:p>
            <a:r>
              <a:rPr lang="en-US" b="1" dirty="0"/>
              <a:t>___________________	         		 _________________	               	      _________________  	  </a:t>
            </a:r>
            <a:endParaRPr lang="es-ES" dirty="0"/>
          </a:p>
          <a:p>
            <a:r>
              <a:rPr lang="en-US" dirty="0"/>
              <a:t> </a:t>
            </a:r>
            <a:endParaRPr lang="es-ES" dirty="0"/>
          </a:p>
        </p:txBody>
      </p:sp>
      <p:sp>
        <p:nvSpPr>
          <p:cNvPr id="9" name="8 Rectángulo"/>
          <p:cNvSpPr/>
          <p:nvPr/>
        </p:nvSpPr>
        <p:spPr>
          <a:xfrm>
            <a:off x="442911" y="6211669"/>
            <a:ext cx="11601450" cy="646331"/>
          </a:xfrm>
          <a:prstGeom prst="rect">
            <a:avLst/>
          </a:prstGeom>
        </p:spPr>
        <p:txBody>
          <a:bodyPr wrap="square">
            <a:spAutoFit/>
          </a:bodyPr>
          <a:lstStyle/>
          <a:p>
            <a:r>
              <a:rPr lang="en-US" b="1" dirty="0"/>
              <a:t>___________________	         		 _________________	               	      _________________  	  </a:t>
            </a:r>
            <a:endParaRPr lang="es-ES" dirty="0"/>
          </a:p>
          <a:p>
            <a:r>
              <a:rPr lang="en-US" dirty="0"/>
              <a:t> </a:t>
            </a:r>
            <a:endParaRPr lang="es-ES" dirty="0"/>
          </a:p>
        </p:txBody>
      </p:sp>
      <p:sp>
        <p:nvSpPr>
          <p:cNvPr id="12" name="Rectángulo 11"/>
          <p:cNvSpPr/>
          <p:nvPr/>
        </p:nvSpPr>
        <p:spPr>
          <a:xfrm>
            <a:off x="2171701" y="330954"/>
            <a:ext cx="671979" cy="400110"/>
          </a:xfrm>
          <a:prstGeom prst="rect">
            <a:avLst/>
          </a:prstGeom>
        </p:spPr>
        <p:txBody>
          <a:bodyPr wrap="none">
            <a:spAutoFit/>
          </a:bodyPr>
          <a:lstStyle/>
          <a:p>
            <a:r>
              <a:rPr lang="en-US" sz="2000" b="1" i="1" dirty="0">
                <a:solidFill>
                  <a:srgbClr val="FF0000"/>
                </a:solidFill>
              </a:rPr>
              <a:t>Alan</a:t>
            </a:r>
            <a:endParaRPr lang="en-US" sz="2000" dirty="0">
              <a:solidFill>
                <a:srgbClr val="FF0000"/>
              </a:solidFill>
            </a:endParaRPr>
          </a:p>
        </p:txBody>
      </p:sp>
      <p:sp>
        <p:nvSpPr>
          <p:cNvPr id="13" name="Rectángulo 12"/>
          <p:cNvSpPr/>
          <p:nvPr/>
        </p:nvSpPr>
        <p:spPr>
          <a:xfrm>
            <a:off x="6326902" y="1737282"/>
            <a:ext cx="607859" cy="369332"/>
          </a:xfrm>
          <a:prstGeom prst="rect">
            <a:avLst/>
          </a:prstGeom>
        </p:spPr>
        <p:txBody>
          <a:bodyPr wrap="none">
            <a:spAutoFit/>
          </a:bodyPr>
          <a:lstStyle/>
          <a:p>
            <a:r>
              <a:rPr lang="en-US" b="1" i="1" dirty="0">
                <a:solidFill>
                  <a:srgbClr val="00B050"/>
                </a:solidFill>
              </a:rPr>
              <a:t>Lucy</a:t>
            </a:r>
            <a:endParaRPr lang="en-US" dirty="0"/>
          </a:p>
        </p:txBody>
      </p:sp>
      <p:sp>
        <p:nvSpPr>
          <p:cNvPr id="14" name="Rectángulo 13"/>
          <p:cNvSpPr/>
          <p:nvPr/>
        </p:nvSpPr>
        <p:spPr>
          <a:xfrm>
            <a:off x="8887291" y="271145"/>
            <a:ext cx="957313" cy="369332"/>
          </a:xfrm>
          <a:prstGeom prst="rect">
            <a:avLst/>
          </a:prstGeom>
        </p:spPr>
        <p:txBody>
          <a:bodyPr wrap="none">
            <a:spAutoFit/>
          </a:bodyPr>
          <a:lstStyle/>
          <a:p>
            <a:r>
              <a:rPr lang="en-US" b="1" i="1" dirty="0">
                <a:solidFill>
                  <a:srgbClr val="0070C0"/>
                </a:solidFill>
              </a:rPr>
              <a:t>German</a:t>
            </a:r>
            <a:endParaRPr lang="en-US" dirty="0">
              <a:solidFill>
                <a:srgbClr val="0070C0"/>
              </a:solidFill>
            </a:endParaRPr>
          </a:p>
        </p:txBody>
      </p:sp>
      <p:sp>
        <p:nvSpPr>
          <p:cNvPr id="15" name="Rectángulo 14"/>
          <p:cNvSpPr/>
          <p:nvPr/>
        </p:nvSpPr>
        <p:spPr>
          <a:xfrm>
            <a:off x="1939315" y="4159502"/>
            <a:ext cx="870559" cy="369332"/>
          </a:xfrm>
          <a:prstGeom prst="rect">
            <a:avLst/>
          </a:prstGeom>
        </p:spPr>
        <p:txBody>
          <a:bodyPr wrap="none">
            <a:spAutoFit/>
          </a:bodyPr>
          <a:lstStyle/>
          <a:p>
            <a:r>
              <a:rPr lang="en-US" b="1" i="1" dirty="0">
                <a:solidFill>
                  <a:schemeClr val="accent4">
                    <a:lumMod val="50000"/>
                  </a:schemeClr>
                </a:solidFill>
              </a:rPr>
              <a:t>Antony</a:t>
            </a:r>
            <a:endParaRPr lang="en-US" dirty="0">
              <a:solidFill>
                <a:schemeClr val="accent4">
                  <a:lumMod val="50000"/>
                </a:schemeClr>
              </a:solidFill>
            </a:endParaRPr>
          </a:p>
        </p:txBody>
      </p:sp>
      <p:sp>
        <p:nvSpPr>
          <p:cNvPr id="16" name="Rectángulo 15"/>
          <p:cNvSpPr/>
          <p:nvPr/>
        </p:nvSpPr>
        <p:spPr>
          <a:xfrm>
            <a:off x="4825389" y="4405219"/>
            <a:ext cx="604846" cy="369332"/>
          </a:xfrm>
          <a:prstGeom prst="rect">
            <a:avLst/>
          </a:prstGeom>
        </p:spPr>
        <p:txBody>
          <a:bodyPr wrap="none">
            <a:spAutoFit/>
          </a:bodyPr>
          <a:lstStyle/>
          <a:p>
            <a:r>
              <a:rPr lang="en-US" b="1" i="1" dirty="0">
                <a:solidFill>
                  <a:srgbClr val="7030A0"/>
                </a:solidFill>
              </a:rPr>
              <a:t>Paul</a:t>
            </a:r>
            <a:endParaRPr lang="en-US" dirty="0">
              <a:solidFill>
                <a:srgbClr val="7030A0"/>
              </a:solidFill>
            </a:endParaRPr>
          </a:p>
        </p:txBody>
      </p:sp>
      <p:sp>
        <p:nvSpPr>
          <p:cNvPr id="17" name="Rectángulo 16"/>
          <p:cNvSpPr/>
          <p:nvPr/>
        </p:nvSpPr>
        <p:spPr>
          <a:xfrm>
            <a:off x="10394731" y="5387896"/>
            <a:ext cx="912429" cy="369332"/>
          </a:xfrm>
          <a:prstGeom prst="rect">
            <a:avLst/>
          </a:prstGeom>
        </p:spPr>
        <p:txBody>
          <a:bodyPr wrap="none">
            <a:spAutoFit/>
          </a:bodyPr>
          <a:lstStyle/>
          <a:p>
            <a:r>
              <a:rPr lang="en-US" b="1" i="1" dirty="0">
                <a:solidFill>
                  <a:srgbClr val="C00000"/>
                </a:solidFill>
              </a:rPr>
              <a:t>Richard</a:t>
            </a:r>
            <a:endParaRPr lang="en-US" dirty="0">
              <a:solidFill>
                <a:srgbClr val="C00000"/>
              </a:solidFill>
            </a:endParaRPr>
          </a:p>
        </p:txBody>
      </p:sp>
      <p:sp>
        <p:nvSpPr>
          <p:cNvPr id="18" name="9 Rectángulo"/>
          <p:cNvSpPr/>
          <p:nvPr/>
        </p:nvSpPr>
        <p:spPr>
          <a:xfrm>
            <a:off x="552448" y="2593975"/>
            <a:ext cx="11639551" cy="707886"/>
          </a:xfrm>
          <a:prstGeom prst="rect">
            <a:avLst/>
          </a:prstGeom>
        </p:spPr>
        <p:txBody>
          <a:bodyPr wrap="square">
            <a:spAutoFit/>
          </a:bodyPr>
          <a:lstStyle/>
          <a:p>
            <a:r>
              <a:rPr lang="en-US" i="1" dirty="0"/>
              <a:t> </a:t>
            </a:r>
            <a:r>
              <a:rPr lang="en-US" sz="4000" b="1" i="1" dirty="0">
                <a:solidFill>
                  <a:srgbClr val="00B050"/>
                </a:solidFill>
              </a:rPr>
              <a:t>Alan’s kite	  Lucy’s school bag       	German’s ball </a:t>
            </a:r>
            <a:endParaRPr lang="es-ES" sz="4000" b="1" dirty="0">
              <a:solidFill>
                <a:srgbClr val="00B050"/>
              </a:solidFill>
            </a:endParaRPr>
          </a:p>
        </p:txBody>
      </p:sp>
      <p:sp>
        <p:nvSpPr>
          <p:cNvPr id="19" name="10 Rectángulo"/>
          <p:cNvSpPr/>
          <p:nvPr/>
        </p:nvSpPr>
        <p:spPr>
          <a:xfrm>
            <a:off x="152400" y="5807611"/>
            <a:ext cx="12039599" cy="707886"/>
          </a:xfrm>
          <a:prstGeom prst="rect">
            <a:avLst/>
          </a:prstGeom>
        </p:spPr>
        <p:txBody>
          <a:bodyPr wrap="square">
            <a:spAutoFit/>
          </a:bodyPr>
          <a:lstStyle/>
          <a:p>
            <a:r>
              <a:rPr lang="en-US" sz="4000" b="1" i="1" dirty="0">
                <a:solidFill>
                  <a:srgbClr val="00B050"/>
                </a:solidFill>
              </a:rPr>
              <a:t>Antony’s car            Paul’s book           Richard’s Computer</a:t>
            </a:r>
            <a:endParaRPr lang="es-ES" sz="4000" b="1" dirty="0">
              <a:solidFill>
                <a:srgbClr val="00B050"/>
              </a:solidFill>
            </a:endParaRPr>
          </a:p>
        </p:txBody>
      </p:sp>
    </p:spTree>
    <p:extLst>
      <p:ext uri="{BB962C8B-B14F-4D97-AF65-F5344CB8AC3E}">
        <p14:creationId xmlns:p14="http://schemas.microsoft.com/office/powerpoint/2010/main" val="381773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76225" y="147935"/>
            <a:ext cx="11639550" cy="707886"/>
          </a:xfrm>
          <a:prstGeom prst="rect">
            <a:avLst/>
          </a:prstGeom>
        </p:spPr>
        <p:txBody>
          <a:bodyPr wrap="square">
            <a:spAutoFit/>
          </a:bodyPr>
          <a:lstStyle/>
          <a:p>
            <a:pPr algn="ctr"/>
            <a:r>
              <a:rPr lang="es-CO" sz="4000" b="1" dirty="0">
                <a:solidFill>
                  <a:schemeClr val="accent2">
                    <a:lumMod val="50000"/>
                  </a:schemeClr>
                </a:solidFill>
                <a:effectLst>
                  <a:outerShdw blurRad="38100" dist="38100" dir="2700000" algn="tl">
                    <a:srgbClr val="000000">
                      <a:alpha val="43137"/>
                    </a:srgbClr>
                  </a:outerShdw>
                </a:effectLst>
                <a:latin typeface="Candara" panose="020E0502030303020204" pitchFamily="34" charset="0"/>
              </a:rPr>
              <a:t> REGLAS DEL GENITIVO SAJÓN  ('S)</a:t>
            </a:r>
            <a:endParaRPr lang="es-ES" sz="4000" b="1" dirty="0">
              <a:solidFill>
                <a:schemeClr val="accent2">
                  <a:lumMod val="50000"/>
                </a:schemeClr>
              </a:solidFill>
              <a:effectLst>
                <a:outerShdw blurRad="38100" dist="38100" dir="2700000" algn="tl">
                  <a:srgbClr val="000000">
                    <a:alpha val="43137"/>
                  </a:srgbClr>
                </a:outerShdw>
              </a:effectLst>
              <a:latin typeface="Candara" panose="020E0502030303020204" pitchFamily="34" charset="0"/>
            </a:endParaRPr>
          </a:p>
        </p:txBody>
      </p:sp>
      <p:sp>
        <p:nvSpPr>
          <p:cNvPr id="4" name="3 Rectángulo"/>
          <p:cNvSpPr/>
          <p:nvPr/>
        </p:nvSpPr>
        <p:spPr>
          <a:xfrm>
            <a:off x="4175872" y="2541257"/>
            <a:ext cx="4782392" cy="3970318"/>
          </a:xfrm>
          <a:prstGeom prst="rect">
            <a:avLst/>
          </a:prstGeom>
        </p:spPr>
        <p:txBody>
          <a:bodyPr wrap="square">
            <a:spAutoFit/>
          </a:bodyPr>
          <a:lstStyle/>
          <a:p>
            <a:r>
              <a:rPr lang="es-CO" sz="3600" dirty="0" err="1"/>
              <a:t>Ramon</a:t>
            </a:r>
            <a:r>
              <a:rPr lang="es-CO" sz="3600" i="1" dirty="0" err="1">
                <a:solidFill>
                  <a:srgbClr val="C00000"/>
                </a:solidFill>
              </a:rPr>
              <a:t>’s</a:t>
            </a:r>
            <a:r>
              <a:rPr lang="es-CO" sz="3600" dirty="0"/>
              <a:t>     </a:t>
            </a:r>
            <a:r>
              <a:rPr lang="es-CO" sz="3600" dirty="0" err="1"/>
              <a:t>heart</a:t>
            </a:r>
            <a:r>
              <a:rPr lang="es-CO" sz="3600" dirty="0"/>
              <a:t> 	</a:t>
            </a:r>
          </a:p>
          <a:p>
            <a:r>
              <a:rPr lang="es-CO" sz="3600" i="1" dirty="0">
                <a:solidFill>
                  <a:srgbClr val="00B050"/>
                </a:solidFill>
              </a:rPr>
              <a:t>(</a:t>
            </a:r>
            <a:r>
              <a:rPr lang="es-CO" sz="3600" i="1" dirty="0" err="1">
                <a:solidFill>
                  <a:srgbClr val="00B050"/>
                </a:solidFill>
              </a:rPr>
              <a:t>Ramons</a:t>
            </a:r>
            <a:r>
              <a:rPr lang="es-CO" sz="3600" i="1" dirty="0">
                <a:solidFill>
                  <a:srgbClr val="00B050"/>
                </a:solidFill>
              </a:rPr>
              <a:t> </a:t>
            </a:r>
            <a:r>
              <a:rPr lang="es-CO" sz="3600" i="1" dirty="0" err="1">
                <a:solidFill>
                  <a:srgbClr val="00B050"/>
                </a:solidFill>
              </a:rPr>
              <a:t>jart</a:t>
            </a:r>
            <a:r>
              <a:rPr lang="es-CO" sz="3600" i="1" dirty="0">
                <a:solidFill>
                  <a:srgbClr val="00B050"/>
                </a:solidFill>
              </a:rPr>
              <a:t>)</a:t>
            </a:r>
            <a:endParaRPr lang="es-ES" sz="3600" dirty="0">
              <a:solidFill>
                <a:srgbClr val="00B050"/>
              </a:solidFill>
            </a:endParaRPr>
          </a:p>
          <a:p>
            <a:r>
              <a:rPr lang="es-CO" sz="3600" dirty="0">
                <a:solidFill>
                  <a:srgbClr val="0070C0"/>
                </a:solidFill>
              </a:rPr>
              <a:t>El corazón de Ramón</a:t>
            </a:r>
            <a:endParaRPr lang="es-ES" sz="3600" dirty="0">
              <a:solidFill>
                <a:srgbClr val="0070C0"/>
              </a:solidFill>
            </a:endParaRPr>
          </a:p>
          <a:p>
            <a:r>
              <a:rPr lang="es-CO" sz="3600" dirty="0"/>
              <a:t> </a:t>
            </a:r>
            <a:endParaRPr lang="es-ES" sz="3600" dirty="0"/>
          </a:p>
          <a:p>
            <a:r>
              <a:rPr lang="es-CO" sz="3600" dirty="0" err="1"/>
              <a:t>Diego</a:t>
            </a:r>
            <a:r>
              <a:rPr lang="es-CO" sz="3600" i="1" dirty="0" err="1">
                <a:solidFill>
                  <a:srgbClr val="C00000"/>
                </a:solidFill>
              </a:rPr>
              <a:t>’s</a:t>
            </a:r>
            <a:r>
              <a:rPr lang="es-CO" sz="3600" dirty="0"/>
              <a:t> </a:t>
            </a:r>
            <a:r>
              <a:rPr lang="es-CO" sz="3600" dirty="0" err="1"/>
              <a:t>house</a:t>
            </a:r>
            <a:r>
              <a:rPr lang="es-CO" sz="3600" dirty="0"/>
              <a:t>   		</a:t>
            </a:r>
            <a:r>
              <a:rPr lang="es-CO" sz="3600" dirty="0">
                <a:solidFill>
                  <a:srgbClr val="00B050"/>
                </a:solidFill>
              </a:rPr>
              <a:t> </a:t>
            </a:r>
          </a:p>
          <a:p>
            <a:r>
              <a:rPr lang="es-CO" sz="3600" i="1" dirty="0">
                <a:solidFill>
                  <a:srgbClr val="00B050"/>
                </a:solidFill>
              </a:rPr>
              <a:t>(Diegos </a:t>
            </a:r>
            <a:r>
              <a:rPr lang="es-CO" sz="3600" i="1" dirty="0" err="1">
                <a:solidFill>
                  <a:srgbClr val="00B050"/>
                </a:solidFill>
              </a:rPr>
              <a:t>jaus</a:t>
            </a:r>
            <a:r>
              <a:rPr lang="es-CO" sz="3600" i="1" dirty="0">
                <a:solidFill>
                  <a:srgbClr val="00B050"/>
                </a:solidFill>
              </a:rPr>
              <a:t>)</a:t>
            </a:r>
            <a:endParaRPr lang="es-ES" sz="3600" dirty="0">
              <a:solidFill>
                <a:srgbClr val="00B050"/>
              </a:solidFill>
            </a:endParaRPr>
          </a:p>
          <a:p>
            <a:r>
              <a:rPr lang="es-CO" sz="3600" dirty="0">
                <a:solidFill>
                  <a:srgbClr val="0070C0"/>
                </a:solidFill>
              </a:rPr>
              <a:t>La casa de Diego</a:t>
            </a:r>
            <a:endParaRPr lang="es-ES" sz="3600" dirty="0">
              <a:solidFill>
                <a:srgbClr val="0070C0"/>
              </a:solidFill>
            </a:endParaRPr>
          </a:p>
        </p:txBody>
      </p:sp>
      <p:sp>
        <p:nvSpPr>
          <p:cNvPr id="5" name="AutoShape 3860"/>
          <p:cNvSpPr>
            <a:spLocks noChangeArrowheads="1"/>
          </p:cNvSpPr>
          <p:nvPr/>
        </p:nvSpPr>
        <p:spPr bwMode="auto">
          <a:xfrm>
            <a:off x="1796863" y="1025355"/>
            <a:ext cx="8122024" cy="1346368"/>
          </a:xfrm>
          <a:prstGeom prst="flowChartTerminator">
            <a:avLst/>
          </a:prstGeom>
          <a:ln>
            <a:headEnd/>
            <a:tailEnd/>
          </a:ln>
        </p:spPr>
        <p:style>
          <a:lnRef idx="2">
            <a:schemeClr val="accent2"/>
          </a:lnRef>
          <a:fillRef idx="1">
            <a:schemeClr val="lt1"/>
          </a:fillRef>
          <a:effectRef idx="0">
            <a:schemeClr val="accent2"/>
          </a:effectRef>
          <a:fontRef idx="minor">
            <a:schemeClr val="dk1"/>
          </a:fontRef>
        </p:style>
        <p:txBody>
          <a:bodyPr rot="0" vert="horz" wrap="square" lIns="91440" tIns="45720" rIns="91440" bIns="45720" anchor="t" anchorCtr="0" upright="1">
            <a:noAutofit/>
          </a:bodyPr>
          <a:lstStyle/>
          <a:p>
            <a:pPr algn="ctr">
              <a:spcAft>
                <a:spcPts val="0"/>
              </a:spcAft>
            </a:pPr>
            <a:r>
              <a:rPr lang="es-CO" b="1" dirty="0">
                <a:effectLst/>
                <a:latin typeface="Candara" panose="020E0502030303020204" pitchFamily="34" charset="0"/>
                <a:ea typeface="Times New Roman" panose="02020603050405020304" pitchFamily="18" charset="0"/>
                <a:cs typeface="Times New Roman" panose="02020603050405020304" pitchFamily="18" charset="0"/>
              </a:rPr>
              <a:t>_________________________  </a:t>
            </a:r>
            <a:r>
              <a:rPr lang="es-CO" sz="3600" b="1" dirty="0">
                <a:effectLst/>
                <a:latin typeface="Candara" panose="020E0502030303020204" pitchFamily="34" charset="0"/>
                <a:ea typeface="Times New Roman" panose="02020603050405020304" pitchFamily="18" charset="0"/>
                <a:cs typeface="Times New Roman" panose="02020603050405020304" pitchFamily="18" charset="0"/>
              </a:rPr>
              <a:t> </a:t>
            </a:r>
            <a:r>
              <a:rPr lang="es-CO" sz="3600" b="1" dirty="0">
                <a:solidFill>
                  <a:srgbClr val="FF0000"/>
                </a:solidFill>
                <a:effectLst/>
                <a:latin typeface="Candara" panose="020E0502030303020204" pitchFamily="34" charset="0"/>
                <a:ea typeface="Times New Roman" panose="02020603050405020304" pitchFamily="18" charset="0"/>
                <a:cs typeface="Times New Roman" panose="02020603050405020304" pitchFamily="18" charset="0"/>
              </a:rPr>
              <a:t>‘</a:t>
            </a:r>
            <a:r>
              <a:rPr lang="es-CO" sz="2800" b="1" dirty="0">
                <a:solidFill>
                  <a:srgbClr val="FF0000"/>
                </a:solidFill>
                <a:effectLst/>
                <a:latin typeface="Candara" panose="020E0502030303020204" pitchFamily="34" charset="0"/>
                <a:ea typeface="Times New Roman" panose="02020603050405020304" pitchFamily="18" charset="0"/>
                <a:cs typeface="Times New Roman" panose="02020603050405020304" pitchFamily="18" charset="0"/>
              </a:rPr>
              <a:t>S</a:t>
            </a:r>
            <a:r>
              <a:rPr lang="es-CO" b="1" dirty="0">
                <a:effectLst/>
                <a:latin typeface="Candara" panose="020E0502030303020204" pitchFamily="34" charset="0"/>
                <a:ea typeface="Times New Roman" panose="02020603050405020304" pitchFamily="18" charset="0"/>
                <a:cs typeface="Times New Roman" panose="02020603050405020304" pitchFamily="18" charset="0"/>
              </a:rPr>
              <a:t>   __________________________</a:t>
            </a:r>
            <a:endParaRPr lang="en-US" sz="1600" dirty="0">
              <a:effectLst/>
              <a:latin typeface="Candara" panose="020E0502030303020204" pitchFamily="34" charset="0"/>
              <a:ea typeface="Times New Roman" panose="02020603050405020304" pitchFamily="18" charset="0"/>
              <a:cs typeface="Times New Roman" panose="02020603050405020304" pitchFamily="18" charset="0"/>
            </a:endParaRPr>
          </a:p>
          <a:p>
            <a:pPr>
              <a:spcAft>
                <a:spcPts val="0"/>
              </a:spcAft>
            </a:pPr>
            <a:r>
              <a:rPr lang="es-CO" b="1" dirty="0">
                <a:effectLst/>
                <a:latin typeface="Candara" panose="020E0502030303020204" pitchFamily="34" charset="0"/>
                <a:ea typeface="Times New Roman" panose="02020603050405020304" pitchFamily="18" charset="0"/>
                <a:cs typeface="Times New Roman" panose="02020603050405020304" pitchFamily="18" charset="0"/>
              </a:rPr>
              <a:t>	Sustantivo			Sustantivo</a:t>
            </a:r>
            <a:endParaRPr lang="en-US" sz="1600" dirty="0">
              <a:effectLst/>
              <a:latin typeface="Candara" panose="020E0502030303020204" pitchFamily="34" charset="0"/>
              <a:ea typeface="Times New Roman" panose="02020603050405020304" pitchFamily="18" charset="0"/>
              <a:cs typeface="Times New Roman" panose="02020603050405020304" pitchFamily="18" charset="0"/>
            </a:endParaRPr>
          </a:p>
          <a:p>
            <a:pPr>
              <a:spcAft>
                <a:spcPts val="0"/>
              </a:spcAft>
            </a:pPr>
            <a:r>
              <a:rPr lang="es-CO" b="1" dirty="0">
                <a:effectLst/>
                <a:latin typeface="Candara" panose="020E0502030303020204" pitchFamily="34" charset="0"/>
                <a:ea typeface="Times New Roman" panose="02020603050405020304" pitchFamily="18" charset="0"/>
                <a:cs typeface="Times New Roman" panose="02020603050405020304" pitchFamily="18" charset="0"/>
              </a:rPr>
              <a:t>          	 dueño				 poseído</a:t>
            </a:r>
            <a:endParaRPr lang="en-US" sz="1600" dirty="0">
              <a:effectLst/>
              <a:latin typeface="Candara" panose="020E0502030303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9201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38125" y="551889"/>
            <a:ext cx="11953875" cy="5078313"/>
          </a:xfrm>
          <a:prstGeom prst="rect">
            <a:avLst/>
          </a:prstGeom>
        </p:spPr>
        <p:txBody>
          <a:bodyPr wrap="square">
            <a:spAutoFit/>
          </a:bodyPr>
          <a:lstStyle/>
          <a:p>
            <a:pPr marL="571500" indent="-571500">
              <a:buClr>
                <a:schemeClr val="tx2">
                  <a:lumMod val="75000"/>
                </a:schemeClr>
              </a:buClr>
              <a:buFont typeface="Wingdings" panose="05000000000000000000" pitchFamily="2" charset="2"/>
              <a:buChar char="v"/>
            </a:pPr>
            <a:r>
              <a:rPr lang="es-CO" sz="3600" dirty="0">
                <a:solidFill>
                  <a:schemeClr val="accent2">
                    <a:lumMod val="50000"/>
                  </a:schemeClr>
                </a:solidFill>
                <a:latin typeface="Candara" panose="020E0502030303020204" pitchFamily="34" charset="0"/>
              </a:rPr>
              <a:t>Cuando el nombre termina en “s” (y es singular  como Carlos, Luis, etc.), se coloca sólo el apóstrofe.</a:t>
            </a:r>
          </a:p>
          <a:p>
            <a:pPr marL="571500" indent="-571500">
              <a:buClr>
                <a:schemeClr val="tx2">
                  <a:lumMod val="75000"/>
                </a:schemeClr>
              </a:buClr>
              <a:buFont typeface="Wingdings" panose="05000000000000000000" pitchFamily="2" charset="2"/>
              <a:buChar char="v"/>
            </a:pPr>
            <a:r>
              <a:rPr lang="es-CO" sz="3600" dirty="0">
                <a:solidFill>
                  <a:schemeClr val="accent6">
                    <a:lumMod val="50000"/>
                  </a:schemeClr>
                </a:solidFill>
                <a:latin typeface="Candara" panose="020E0502030303020204" pitchFamily="34" charset="0"/>
              </a:rPr>
              <a:t>La idea es no repetir la “s” (aunque, si se repite, no hay error GRAMÁTICAL).</a:t>
            </a:r>
            <a:endParaRPr lang="es-ES" sz="3600" dirty="0">
              <a:solidFill>
                <a:schemeClr val="accent6">
                  <a:lumMod val="50000"/>
                </a:schemeClr>
              </a:solidFill>
              <a:latin typeface="Candara" panose="020E0502030303020204" pitchFamily="34" charset="0"/>
            </a:endParaRPr>
          </a:p>
          <a:p>
            <a:r>
              <a:rPr lang="es-CO" sz="3600" b="1" dirty="0">
                <a:latin typeface="Candara" panose="020E0502030303020204" pitchFamily="34" charset="0"/>
              </a:rPr>
              <a:t> </a:t>
            </a:r>
            <a:endParaRPr lang="es-ES" sz="3600" dirty="0">
              <a:latin typeface="Candara" panose="020E0502030303020204" pitchFamily="34" charset="0"/>
            </a:endParaRPr>
          </a:p>
          <a:p>
            <a:r>
              <a:rPr lang="es-CO" sz="3600" dirty="0">
                <a:latin typeface="Candara" panose="020E0502030303020204" pitchFamily="34" charset="0"/>
              </a:rPr>
              <a:t>Ejemplo:         </a:t>
            </a:r>
          </a:p>
          <a:p>
            <a:r>
              <a:rPr lang="es-CO" sz="3600" dirty="0">
                <a:solidFill>
                  <a:srgbClr val="0070C0"/>
                </a:solidFill>
                <a:latin typeface="Candara" panose="020E0502030303020204" pitchFamily="34" charset="0"/>
              </a:rPr>
              <a:t>La bicicleta de Carlos.--</a:t>
            </a:r>
            <a:r>
              <a:rPr lang="es-CO" sz="3600" dirty="0">
                <a:latin typeface="Candara" panose="020E0502030303020204" pitchFamily="34" charset="0"/>
              </a:rPr>
              <a:t>Carlo</a:t>
            </a:r>
            <a:r>
              <a:rPr lang="es-CO" sz="3600" i="1" dirty="0">
                <a:latin typeface="Candara" panose="020E0502030303020204" pitchFamily="34" charset="0"/>
              </a:rPr>
              <a:t>s’</a:t>
            </a:r>
            <a:r>
              <a:rPr lang="es-CO" sz="3600" dirty="0">
                <a:latin typeface="Candara" panose="020E0502030303020204" pitchFamily="34" charset="0"/>
              </a:rPr>
              <a:t>  </a:t>
            </a:r>
            <a:r>
              <a:rPr lang="es-CO" sz="3600" dirty="0" err="1">
                <a:latin typeface="Candara" panose="020E0502030303020204" pitchFamily="34" charset="0"/>
              </a:rPr>
              <a:t>bicycle</a:t>
            </a:r>
            <a:r>
              <a:rPr lang="es-CO" sz="3600" dirty="0">
                <a:latin typeface="Candara" panose="020E0502030303020204" pitchFamily="34" charset="0"/>
              </a:rPr>
              <a:t> = </a:t>
            </a:r>
            <a:r>
              <a:rPr lang="es-CO" sz="3600" dirty="0" err="1">
                <a:latin typeface="Candara" panose="020E0502030303020204" pitchFamily="34" charset="0"/>
              </a:rPr>
              <a:t>Carlos’s</a:t>
            </a:r>
            <a:r>
              <a:rPr lang="es-CO" sz="3600" dirty="0">
                <a:latin typeface="Candara" panose="020E0502030303020204" pitchFamily="34" charset="0"/>
              </a:rPr>
              <a:t> </a:t>
            </a:r>
            <a:r>
              <a:rPr lang="es-CO" sz="3600" dirty="0" err="1">
                <a:latin typeface="Candara" panose="020E0502030303020204" pitchFamily="34" charset="0"/>
              </a:rPr>
              <a:t>bicycle</a:t>
            </a:r>
            <a:r>
              <a:rPr lang="es-CO" sz="3600" dirty="0">
                <a:latin typeface="Candara" panose="020E0502030303020204" pitchFamily="34" charset="0"/>
              </a:rPr>
              <a:t>.</a:t>
            </a:r>
            <a:endParaRPr lang="es-ES" sz="3600" dirty="0">
              <a:latin typeface="Candara" panose="020E0502030303020204" pitchFamily="34" charset="0"/>
            </a:endParaRPr>
          </a:p>
          <a:p>
            <a:r>
              <a:rPr lang="es-CO" sz="3600" dirty="0">
                <a:solidFill>
                  <a:srgbClr val="0070C0"/>
                </a:solidFill>
                <a:latin typeface="Candara" panose="020E0502030303020204" pitchFamily="34" charset="0"/>
              </a:rPr>
              <a:t>El libro de Andrés. ------</a:t>
            </a:r>
            <a:r>
              <a:rPr lang="es-CO" sz="3600" dirty="0">
                <a:latin typeface="Candara" panose="020E0502030303020204" pitchFamily="34" charset="0"/>
              </a:rPr>
              <a:t> </a:t>
            </a:r>
            <a:r>
              <a:rPr lang="es-CO" sz="3600" dirty="0" err="1">
                <a:latin typeface="Candara" panose="020E0502030303020204" pitchFamily="34" charset="0"/>
              </a:rPr>
              <a:t>Andre</a:t>
            </a:r>
            <a:r>
              <a:rPr lang="es-CO" sz="3600" i="1" dirty="0" err="1">
                <a:latin typeface="Candara" panose="020E0502030303020204" pitchFamily="34" charset="0"/>
              </a:rPr>
              <a:t>s</a:t>
            </a:r>
            <a:r>
              <a:rPr lang="es-CO" sz="3600" i="1" dirty="0">
                <a:latin typeface="Candara" panose="020E0502030303020204" pitchFamily="34" charset="0"/>
              </a:rPr>
              <a:t>’</a:t>
            </a:r>
            <a:r>
              <a:rPr lang="es-CO" sz="3600" dirty="0">
                <a:latin typeface="Candara" panose="020E0502030303020204" pitchFamily="34" charset="0"/>
              </a:rPr>
              <a:t>  </a:t>
            </a:r>
            <a:r>
              <a:rPr lang="es-CO" sz="3600" dirty="0" err="1">
                <a:latin typeface="Candara" panose="020E0502030303020204" pitchFamily="34" charset="0"/>
              </a:rPr>
              <a:t>book</a:t>
            </a:r>
            <a:r>
              <a:rPr lang="es-CO" sz="3600" dirty="0">
                <a:latin typeface="Candara" panose="020E0502030303020204" pitchFamily="34" charset="0"/>
              </a:rPr>
              <a:t> = </a:t>
            </a:r>
            <a:r>
              <a:rPr lang="es-CO" sz="3600" dirty="0" err="1">
                <a:latin typeface="Candara" panose="020E0502030303020204" pitchFamily="34" charset="0"/>
              </a:rPr>
              <a:t>Andres’s</a:t>
            </a:r>
            <a:r>
              <a:rPr lang="es-CO" sz="3600" dirty="0">
                <a:latin typeface="Candara" panose="020E0502030303020204" pitchFamily="34" charset="0"/>
              </a:rPr>
              <a:t> </a:t>
            </a:r>
            <a:r>
              <a:rPr lang="es-CO" sz="3600" dirty="0" err="1">
                <a:latin typeface="Candara" panose="020E0502030303020204" pitchFamily="34" charset="0"/>
              </a:rPr>
              <a:t>book</a:t>
            </a:r>
            <a:r>
              <a:rPr lang="es-CO" sz="3600" dirty="0">
                <a:latin typeface="Candara" panose="020E0502030303020204" pitchFamily="34" charset="0"/>
              </a:rPr>
              <a:t>.</a:t>
            </a:r>
            <a:endParaRPr lang="es-ES" sz="3600" dirty="0">
              <a:latin typeface="Candara" panose="020E0502030303020204" pitchFamily="34" charset="0"/>
            </a:endParaRPr>
          </a:p>
          <a:p>
            <a:r>
              <a:rPr lang="es-CO" sz="3600" i="1" dirty="0">
                <a:latin typeface="Candara" panose="020E0502030303020204" pitchFamily="34" charset="0"/>
              </a:rPr>
              <a:t> </a:t>
            </a:r>
            <a:endParaRPr lang="es-ES" sz="3600" dirty="0">
              <a:latin typeface="Candara" panose="020E0502030303020204" pitchFamily="34" charset="0"/>
            </a:endParaRPr>
          </a:p>
        </p:txBody>
      </p:sp>
    </p:spTree>
    <p:extLst>
      <p:ext uri="{BB962C8B-B14F-4D97-AF65-F5344CB8AC3E}">
        <p14:creationId xmlns:p14="http://schemas.microsoft.com/office/powerpoint/2010/main" val="2942970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38125" y="152399"/>
            <a:ext cx="11953875" cy="5847755"/>
          </a:xfrm>
          <a:prstGeom prst="rect">
            <a:avLst/>
          </a:prstGeom>
        </p:spPr>
        <p:txBody>
          <a:bodyPr wrap="square">
            <a:spAutoFit/>
          </a:bodyPr>
          <a:lstStyle/>
          <a:p>
            <a:pPr marL="571500" indent="-571500">
              <a:buClr>
                <a:schemeClr val="tx2"/>
              </a:buClr>
              <a:buFont typeface="Wingdings" panose="05000000000000000000" pitchFamily="2" charset="2"/>
              <a:buChar char="v"/>
            </a:pPr>
            <a:r>
              <a:rPr lang="es-CO" sz="3400" i="1" dirty="0">
                <a:solidFill>
                  <a:schemeClr val="accent2">
                    <a:lumMod val="50000"/>
                  </a:schemeClr>
                </a:solidFill>
                <a:latin typeface="Candara" panose="020E0502030303020204" pitchFamily="34" charset="0"/>
              </a:rPr>
              <a:t>Utilizamos sólo apóstrofo </a:t>
            </a:r>
            <a:r>
              <a:rPr lang="es-CO" sz="3400" dirty="0">
                <a:solidFill>
                  <a:schemeClr val="accent2">
                    <a:lumMod val="50000"/>
                  </a:schemeClr>
                </a:solidFill>
                <a:latin typeface="Candara" panose="020E0502030303020204" pitchFamily="34" charset="0"/>
              </a:rPr>
              <a:t>(</a:t>
            </a:r>
            <a:r>
              <a:rPr lang="es-CO" sz="3400" b="1" dirty="0">
                <a:solidFill>
                  <a:schemeClr val="accent2">
                    <a:lumMod val="50000"/>
                  </a:schemeClr>
                </a:solidFill>
                <a:latin typeface="Candara" panose="020E0502030303020204" pitchFamily="34" charset="0"/>
              </a:rPr>
              <a:t>’</a:t>
            </a:r>
            <a:r>
              <a:rPr lang="es-CO" sz="3400" dirty="0">
                <a:solidFill>
                  <a:schemeClr val="accent2">
                    <a:lumMod val="50000"/>
                  </a:schemeClr>
                </a:solidFill>
                <a:latin typeface="Candara" panose="020E0502030303020204" pitchFamily="34" charset="0"/>
              </a:rPr>
              <a:t>) cuando el sustantivo es plural y termina en “s”. (Se trata de no usar dos  letras s).</a:t>
            </a:r>
          </a:p>
          <a:p>
            <a:pPr marL="571500" indent="-571500">
              <a:buClr>
                <a:schemeClr val="tx2"/>
              </a:buClr>
              <a:buFont typeface="Wingdings" panose="05000000000000000000" pitchFamily="2" charset="2"/>
              <a:buChar char="v"/>
            </a:pPr>
            <a:endParaRPr lang="es-ES" sz="3400" dirty="0">
              <a:solidFill>
                <a:schemeClr val="accent2">
                  <a:lumMod val="50000"/>
                </a:schemeClr>
              </a:solidFill>
              <a:latin typeface="Candara" panose="020E0502030303020204" pitchFamily="34" charset="0"/>
            </a:endParaRPr>
          </a:p>
          <a:p>
            <a:r>
              <a:rPr lang="es-CO" sz="3400" dirty="0">
                <a:latin typeface="Candara" panose="020E0502030303020204" pitchFamily="34" charset="0"/>
              </a:rPr>
              <a:t>Ejemplo: </a:t>
            </a:r>
          </a:p>
          <a:p>
            <a:r>
              <a:rPr lang="es-CO" sz="3400" dirty="0">
                <a:solidFill>
                  <a:srgbClr val="0070C0"/>
                </a:solidFill>
                <a:latin typeface="Candara" panose="020E0502030303020204" pitchFamily="34" charset="0"/>
              </a:rPr>
              <a:t>La casa de mis hermanos. </a:t>
            </a:r>
            <a:r>
              <a:rPr lang="es-CO" sz="3400" dirty="0">
                <a:latin typeface="Candara" panose="020E0502030303020204" pitchFamily="34" charset="0"/>
              </a:rPr>
              <a:t>–---   </a:t>
            </a:r>
            <a:r>
              <a:rPr lang="es-CO" sz="3400" dirty="0" err="1">
                <a:latin typeface="Candara" panose="020E0502030303020204" pitchFamily="34" charset="0"/>
              </a:rPr>
              <a:t>My</a:t>
            </a:r>
            <a:r>
              <a:rPr lang="es-CO" sz="3400" dirty="0">
                <a:latin typeface="Candara" panose="020E0502030303020204" pitchFamily="34" charset="0"/>
              </a:rPr>
              <a:t> </a:t>
            </a:r>
            <a:r>
              <a:rPr lang="es-CO" sz="3400" dirty="0" err="1">
                <a:latin typeface="Candara" panose="020E0502030303020204" pitchFamily="34" charset="0"/>
              </a:rPr>
              <a:t>brother</a:t>
            </a:r>
            <a:r>
              <a:rPr lang="es-CO" sz="3400" i="1" dirty="0" err="1">
                <a:latin typeface="Candara" panose="020E0502030303020204" pitchFamily="34" charset="0"/>
              </a:rPr>
              <a:t>s</a:t>
            </a:r>
            <a:r>
              <a:rPr lang="es-CO" sz="3400" i="1" dirty="0">
                <a:solidFill>
                  <a:srgbClr val="C00000"/>
                </a:solidFill>
                <a:latin typeface="Candara" panose="020E0502030303020204" pitchFamily="34" charset="0"/>
              </a:rPr>
              <a:t>’</a:t>
            </a:r>
            <a:r>
              <a:rPr lang="es-CO" sz="3400" dirty="0">
                <a:latin typeface="Candara" panose="020E0502030303020204" pitchFamily="34" charset="0"/>
              </a:rPr>
              <a:t> </a:t>
            </a:r>
            <a:r>
              <a:rPr lang="es-CO" sz="3400" dirty="0" err="1">
                <a:latin typeface="Candara" panose="020E0502030303020204" pitchFamily="34" charset="0"/>
              </a:rPr>
              <a:t>house</a:t>
            </a:r>
            <a:r>
              <a:rPr lang="es-CO" sz="3400" dirty="0">
                <a:latin typeface="Candara" panose="020E0502030303020204" pitchFamily="34" charset="0"/>
              </a:rPr>
              <a:t>.</a:t>
            </a:r>
            <a:endParaRPr lang="es-ES" sz="3400" dirty="0">
              <a:latin typeface="Candara" panose="020E0502030303020204" pitchFamily="34" charset="0"/>
            </a:endParaRPr>
          </a:p>
          <a:p>
            <a:r>
              <a:rPr lang="es-CO" sz="3400" dirty="0">
                <a:solidFill>
                  <a:srgbClr val="0070C0"/>
                </a:solidFill>
                <a:latin typeface="Candara" panose="020E0502030303020204" pitchFamily="34" charset="0"/>
              </a:rPr>
              <a:t>Los consejos de mis amigos. </a:t>
            </a:r>
            <a:r>
              <a:rPr lang="es-CO" sz="3400" dirty="0">
                <a:latin typeface="Candara" panose="020E0502030303020204" pitchFamily="34" charset="0"/>
              </a:rPr>
              <a:t>--- </a:t>
            </a:r>
            <a:r>
              <a:rPr lang="es-CO" sz="3400" dirty="0" err="1">
                <a:latin typeface="Candara" panose="020E0502030303020204" pitchFamily="34" charset="0"/>
              </a:rPr>
              <a:t>My</a:t>
            </a:r>
            <a:r>
              <a:rPr lang="es-CO" sz="3400" dirty="0">
                <a:latin typeface="Candara" panose="020E0502030303020204" pitchFamily="34" charset="0"/>
              </a:rPr>
              <a:t> </a:t>
            </a:r>
            <a:r>
              <a:rPr lang="es-CO" sz="3400" dirty="0" err="1">
                <a:latin typeface="Candara" panose="020E0502030303020204" pitchFamily="34" charset="0"/>
              </a:rPr>
              <a:t>friend</a:t>
            </a:r>
            <a:r>
              <a:rPr lang="es-CO" sz="3400" i="1" dirty="0" err="1">
                <a:latin typeface="Candara" panose="020E0502030303020204" pitchFamily="34" charset="0"/>
              </a:rPr>
              <a:t>s</a:t>
            </a:r>
            <a:r>
              <a:rPr lang="es-CO" sz="3400" i="1" dirty="0">
                <a:solidFill>
                  <a:srgbClr val="C00000"/>
                </a:solidFill>
                <a:latin typeface="Candara" panose="020E0502030303020204" pitchFamily="34" charset="0"/>
              </a:rPr>
              <a:t>’</a:t>
            </a:r>
            <a:r>
              <a:rPr lang="es-CO" sz="3400" dirty="0">
                <a:latin typeface="Candara" panose="020E0502030303020204" pitchFamily="34" charset="0"/>
              </a:rPr>
              <a:t> </a:t>
            </a:r>
            <a:r>
              <a:rPr lang="es-CO" sz="3400" dirty="0" err="1">
                <a:latin typeface="Candara" panose="020E0502030303020204" pitchFamily="34" charset="0"/>
              </a:rPr>
              <a:t>advices</a:t>
            </a:r>
            <a:r>
              <a:rPr lang="es-CO" sz="3400" dirty="0">
                <a:latin typeface="Candara" panose="020E0502030303020204" pitchFamily="34" charset="0"/>
              </a:rPr>
              <a:t>.</a:t>
            </a:r>
            <a:endParaRPr lang="es-ES" sz="3400" dirty="0">
              <a:latin typeface="Candara" panose="020E0502030303020204" pitchFamily="34" charset="0"/>
            </a:endParaRPr>
          </a:p>
          <a:p>
            <a:r>
              <a:rPr lang="es-CO" sz="3400" dirty="0">
                <a:latin typeface="Candara" panose="020E0502030303020204" pitchFamily="34" charset="0"/>
              </a:rPr>
              <a:t> </a:t>
            </a:r>
            <a:endParaRPr lang="es-ES" sz="3400" dirty="0">
              <a:latin typeface="Candara" panose="020E0502030303020204" pitchFamily="34" charset="0"/>
            </a:endParaRPr>
          </a:p>
          <a:p>
            <a:r>
              <a:rPr lang="es-CO" sz="3400" b="1" u="sng" dirty="0">
                <a:latin typeface="Candara" panose="020E0502030303020204" pitchFamily="34" charset="0"/>
              </a:rPr>
              <a:t>Atención</a:t>
            </a:r>
            <a:r>
              <a:rPr lang="es-CO" sz="3400" b="1" dirty="0">
                <a:latin typeface="Candara" panose="020E0502030303020204" pitchFamily="34" charset="0"/>
              </a:rPr>
              <a:t>:</a:t>
            </a:r>
            <a:r>
              <a:rPr lang="es-CO" sz="3400" dirty="0">
                <a:latin typeface="Candara" panose="020E0502030303020204" pitchFamily="34" charset="0"/>
              </a:rPr>
              <a:t> Si el plural no termina en “s” entonces sí usamos 's.</a:t>
            </a:r>
            <a:endParaRPr lang="es-ES" sz="3400" dirty="0">
              <a:latin typeface="Candara" panose="020E0502030303020204" pitchFamily="34" charset="0"/>
            </a:endParaRPr>
          </a:p>
          <a:p>
            <a:r>
              <a:rPr lang="es-CO" sz="3400" dirty="0">
                <a:latin typeface="Candara" panose="020E0502030303020204" pitchFamily="34" charset="0"/>
              </a:rPr>
              <a:t>Ejemplo: </a:t>
            </a:r>
          </a:p>
          <a:p>
            <a:r>
              <a:rPr lang="es-CO" sz="3400" dirty="0">
                <a:solidFill>
                  <a:srgbClr val="0070C0"/>
                </a:solidFill>
                <a:latin typeface="Candara" panose="020E0502030303020204" pitchFamily="34" charset="0"/>
              </a:rPr>
              <a:t>Los juguetes de los niños. </a:t>
            </a:r>
            <a:r>
              <a:rPr lang="es-CO" sz="3400" dirty="0">
                <a:latin typeface="Candara" panose="020E0502030303020204" pitchFamily="34" charset="0"/>
              </a:rPr>
              <a:t>--- </a:t>
            </a:r>
            <a:r>
              <a:rPr lang="es-CO" sz="3400" dirty="0" err="1">
                <a:latin typeface="Candara" panose="020E0502030303020204" pitchFamily="34" charset="0"/>
              </a:rPr>
              <a:t>Children</a:t>
            </a:r>
            <a:r>
              <a:rPr lang="es-CO" sz="3400" dirty="0" err="1">
                <a:solidFill>
                  <a:srgbClr val="C00000"/>
                </a:solidFill>
                <a:latin typeface="Candara" panose="020E0502030303020204" pitchFamily="34" charset="0"/>
              </a:rPr>
              <a:t>’</a:t>
            </a:r>
            <a:r>
              <a:rPr lang="es-CO" sz="3400" i="1" dirty="0" err="1">
                <a:solidFill>
                  <a:srgbClr val="C00000"/>
                </a:solidFill>
                <a:latin typeface="Candara" panose="020E0502030303020204" pitchFamily="34" charset="0"/>
              </a:rPr>
              <a:t>s</a:t>
            </a:r>
            <a:r>
              <a:rPr lang="es-CO" sz="3400" dirty="0">
                <a:latin typeface="Candara" panose="020E0502030303020204" pitchFamily="34" charset="0"/>
              </a:rPr>
              <a:t> </a:t>
            </a:r>
            <a:r>
              <a:rPr lang="es-CO" sz="3400" dirty="0" err="1">
                <a:latin typeface="Candara" panose="020E0502030303020204" pitchFamily="34" charset="0"/>
              </a:rPr>
              <a:t>toys</a:t>
            </a:r>
            <a:r>
              <a:rPr lang="es-CO" sz="3400" dirty="0">
                <a:latin typeface="Candara" panose="020E0502030303020204" pitchFamily="34" charset="0"/>
              </a:rPr>
              <a:t>. </a:t>
            </a:r>
            <a:endParaRPr lang="es-ES" sz="3400" dirty="0">
              <a:latin typeface="Candara" panose="020E0502030303020204" pitchFamily="34" charset="0"/>
            </a:endParaRPr>
          </a:p>
          <a:p>
            <a:r>
              <a:rPr lang="es-CO" sz="3400" dirty="0">
                <a:solidFill>
                  <a:srgbClr val="0070C0"/>
                </a:solidFill>
                <a:latin typeface="Candara" panose="020E0502030303020204" pitchFamily="34" charset="0"/>
              </a:rPr>
              <a:t>El trabajo de las mujeres. </a:t>
            </a:r>
            <a:r>
              <a:rPr lang="es-CO" sz="3400" dirty="0">
                <a:latin typeface="Candara" panose="020E0502030303020204" pitchFamily="34" charset="0"/>
              </a:rPr>
              <a:t>------ </a:t>
            </a:r>
            <a:r>
              <a:rPr lang="es-CO" sz="3400" dirty="0" err="1">
                <a:latin typeface="Candara" panose="020E0502030303020204" pitchFamily="34" charset="0"/>
              </a:rPr>
              <a:t>Women</a:t>
            </a:r>
            <a:r>
              <a:rPr lang="es-CO" sz="3400" i="1" dirty="0" err="1">
                <a:solidFill>
                  <a:srgbClr val="C00000"/>
                </a:solidFill>
                <a:latin typeface="Candara" panose="020E0502030303020204" pitchFamily="34" charset="0"/>
              </a:rPr>
              <a:t>’s</a:t>
            </a:r>
            <a:r>
              <a:rPr lang="es-CO" sz="3400" dirty="0">
                <a:solidFill>
                  <a:srgbClr val="C00000"/>
                </a:solidFill>
                <a:latin typeface="Candara" panose="020E0502030303020204" pitchFamily="34" charset="0"/>
              </a:rPr>
              <a:t> </a:t>
            </a:r>
            <a:r>
              <a:rPr lang="es-CO" sz="3400" dirty="0" err="1">
                <a:latin typeface="Candara" panose="020E0502030303020204" pitchFamily="34" charset="0"/>
              </a:rPr>
              <a:t>work</a:t>
            </a:r>
            <a:r>
              <a:rPr lang="es-CO" sz="3400" dirty="0">
                <a:latin typeface="Candara" panose="020E0502030303020204" pitchFamily="34" charset="0"/>
              </a:rPr>
              <a:t>.</a:t>
            </a:r>
            <a:endParaRPr lang="es-ES" sz="3400" dirty="0">
              <a:latin typeface="Candara" panose="020E0502030303020204" pitchFamily="34" charset="0"/>
            </a:endParaRPr>
          </a:p>
        </p:txBody>
      </p:sp>
    </p:spTree>
    <p:extLst>
      <p:ext uri="{BB962C8B-B14F-4D97-AF65-F5344CB8AC3E}">
        <p14:creationId xmlns:p14="http://schemas.microsoft.com/office/powerpoint/2010/main" val="2228083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52046" y="3244334"/>
            <a:ext cx="184731" cy="1200329"/>
          </a:xfrm>
          <a:prstGeom prst="rect">
            <a:avLst/>
          </a:prstGeom>
        </p:spPr>
        <p:txBody>
          <a:bodyPr wrap="none">
            <a:spAutoFit/>
          </a:bodyPr>
          <a:lstStyle/>
          <a:p>
            <a:endParaRPr lang="es-CO" dirty="0"/>
          </a:p>
          <a:p>
            <a:endParaRPr lang="es-ES" dirty="0"/>
          </a:p>
          <a:p>
            <a:endParaRPr lang="es-ES" dirty="0"/>
          </a:p>
          <a:p>
            <a:endParaRPr lang="es-ES" dirty="0"/>
          </a:p>
        </p:txBody>
      </p:sp>
      <p:sp>
        <p:nvSpPr>
          <p:cNvPr id="3" name="2 Rectángulo"/>
          <p:cNvSpPr/>
          <p:nvPr/>
        </p:nvSpPr>
        <p:spPr>
          <a:xfrm>
            <a:off x="238126" y="3003845"/>
            <a:ext cx="11953874" cy="2062103"/>
          </a:xfrm>
          <a:prstGeom prst="rect">
            <a:avLst/>
          </a:prstGeom>
        </p:spPr>
        <p:txBody>
          <a:bodyPr wrap="square">
            <a:spAutoFit/>
          </a:bodyPr>
          <a:lstStyle/>
          <a:p>
            <a:r>
              <a:rPr lang="es-CO" sz="3200" b="1" i="1" dirty="0">
                <a:latin typeface="Candara" panose="020E0502030303020204" pitchFamily="34" charset="0"/>
              </a:rPr>
              <a:t>Ten en cuenta:</a:t>
            </a:r>
            <a:endParaRPr lang="es-ES" sz="3200" dirty="0">
              <a:latin typeface="Candara" panose="020E0502030303020204" pitchFamily="34" charset="0"/>
            </a:endParaRPr>
          </a:p>
          <a:p>
            <a:r>
              <a:rPr lang="es-CO" sz="3200" b="1" i="1" dirty="0">
                <a:latin typeface="Candara" panose="020E0502030303020204" pitchFamily="34" charset="0"/>
              </a:rPr>
              <a:t> </a:t>
            </a:r>
            <a:endParaRPr lang="es-ES" sz="3200" dirty="0">
              <a:latin typeface="Candara" panose="020E0502030303020204" pitchFamily="34" charset="0"/>
            </a:endParaRPr>
          </a:p>
          <a:p>
            <a:r>
              <a:rPr lang="es-CO" sz="3200" i="1" dirty="0">
                <a:latin typeface="Candara" panose="020E0502030303020204" pitchFamily="34" charset="0"/>
              </a:rPr>
              <a:t>Diego and </a:t>
            </a:r>
            <a:r>
              <a:rPr lang="es-CO" sz="3200" i="1" dirty="0" err="1">
                <a:latin typeface="Candara" panose="020E0502030303020204" pitchFamily="34" charset="0"/>
              </a:rPr>
              <a:t>Julia</a:t>
            </a:r>
            <a:r>
              <a:rPr lang="es-CO" sz="3200" i="1" dirty="0" err="1">
                <a:solidFill>
                  <a:srgbClr val="C00000"/>
                </a:solidFill>
                <a:latin typeface="Candara" panose="020E0502030303020204" pitchFamily="34" charset="0"/>
              </a:rPr>
              <a:t>’s</a:t>
            </a:r>
            <a:r>
              <a:rPr lang="es-CO" sz="3200" i="1" dirty="0">
                <a:latin typeface="Candara" panose="020E0502030303020204" pitchFamily="34" charset="0"/>
              </a:rPr>
              <a:t>  </a:t>
            </a:r>
            <a:r>
              <a:rPr lang="es-CO" sz="3200" i="1" dirty="0" err="1">
                <a:latin typeface="Candara" panose="020E0502030303020204" pitchFamily="34" charset="0"/>
              </a:rPr>
              <a:t>books</a:t>
            </a:r>
            <a:r>
              <a:rPr lang="es-CO" sz="3200" i="1" dirty="0">
                <a:latin typeface="Candara" panose="020E0502030303020204" pitchFamily="34" charset="0"/>
              </a:rPr>
              <a:t> ---- </a:t>
            </a:r>
            <a:r>
              <a:rPr lang="es-CO" sz="3200" i="1" dirty="0">
                <a:solidFill>
                  <a:srgbClr val="0070C0"/>
                </a:solidFill>
                <a:latin typeface="Candara" panose="020E0502030303020204" pitchFamily="34" charset="0"/>
              </a:rPr>
              <a:t>Los libros son de ambos </a:t>
            </a:r>
            <a:endParaRPr lang="es-ES" sz="3200" dirty="0">
              <a:solidFill>
                <a:srgbClr val="0070C0"/>
              </a:solidFill>
              <a:latin typeface="Candara" panose="020E0502030303020204" pitchFamily="34" charset="0"/>
            </a:endParaRPr>
          </a:p>
          <a:p>
            <a:r>
              <a:rPr lang="es-CO" sz="3200" i="1" dirty="0" err="1">
                <a:latin typeface="Candara" panose="020E0502030303020204" pitchFamily="34" charset="0"/>
              </a:rPr>
              <a:t>Diego</a:t>
            </a:r>
            <a:r>
              <a:rPr lang="es-CO" sz="3200" i="1" dirty="0" err="1">
                <a:solidFill>
                  <a:srgbClr val="C00000"/>
                </a:solidFill>
                <a:latin typeface="Candara" panose="020E0502030303020204" pitchFamily="34" charset="0"/>
              </a:rPr>
              <a:t>’s</a:t>
            </a:r>
            <a:r>
              <a:rPr lang="es-CO" sz="3200" i="1" dirty="0">
                <a:latin typeface="Candara" panose="020E0502030303020204" pitchFamily="34" charset="0"/>
              </a:rPr>
              <a:t> and </a:t>
            </a:r>
            <a:r>
              <a:rPr lang="es-CO" sz="3200" i="1" dirty="0" err="1">
                <a:latin typeface="Candara" panose="020E0502030303020204" pitchFamily="34" charset="0"/>
              </a:rPr>
              <a:t>Julia</a:t>
            </a:r>
            <a:r>
              <a:rPr lang="es-CO" sz="3200" i="1" dirty="0" err="1">
                <a:solidFill>
                  <a:srgbClr val="C00000"/>
                </a:solidFill>
                <a:latin typeface="Candara" panose="020E0502030303020204" pitchFamily="34" charset="0"/>
              </a:rPr>
              <a:t>’s</a:t>
            </a:r>
            <a:r>
              <a:rPr lang="es-CO" sz="3200" i="1" dirty="0">
                <a:latin typeface="Candara" panose="020E0502030303020204" pitchFamily="34" charset="0"/>
              </a:rPr>
              <a:t> </a:t>
            </a:r>
            <a:r>
              <a:rPr lang="es-CO" sz="3200" i="1" dirty="0" err="1">
                <a:latin typeface="Candara" panose="020E0502030303020204" pitchFamily="34" charset="0"/>
              </a:rPr>
              <a:t>books</a:t>
            </a:r>
            <a:r>
              <a:rPr lang="es-CO" sz="3200" i="1" dirty="0">
                <a:latin typeface="Candara" panose="020E0502030303020204" pitchFamily="34" charset="0"/>
              </a:rPr>
              <a:t> – </a:t>
            </a:r>
            <a:r>
              <a:rPr lang="es-CO" sz="3200" i="1" dirty="0">
                <a:solidFill>
                  <a:srgbClr val="0070C0"/>
                </a:solidFill>
                <a:latin typeface="Candara" panose="020E0502030303020204" pitchFamily="34" charset="0"/>
              </a:rPr>
              <a:t>Cada uno tiene su propio libro</a:t>
            </a:r>
            <a:endParaRPr lang="es-ES" sz="3200" dirty="0">
              <a:solidFill>
                <a:srgbClr val="0070C0"/>
              </a:solidFill>
              <a:latin typeface="Candara" panose="020E0502030303020204" pitchFamily="34" charset="0"/>
            </a:endParaRPr>
          </a:p>
        </p:txBody>
      </p:sp>
      <p:sp>
        <p:nvSpPr>
          <p:cNvPr id="4" name="Rectángulo 3"/>
          <p:cNvSpPr/>
          <p:nvPr/>
        </p:nvSpPr>
        <p:spPr>
          <a:xfrm>
            <a:off x="403414" y="181921"/>
            <a:ext cx="11040034" cy="2677656"/>
          </a:xfrm>
          <a:prstGeom prst="rect">
            <a:avLst/>
          </a:prstGeom>
        </p:spPr>
        <p:txBody>
          <a:bodyPr wrap="square">
            <a:spAutoFit/>
          </a:bodyPr>
          <a:lstStyle/>
          <a:p>
            <a:pPr marL="457200" indent="-457200">
              <a:spcAft>
                <a:spcPts val="0"/>
              </a:spcAft>
              <a:buClr>
                <a:schemeClr val="tx2"/>
              </a:buClr>
              <a:buFont typeface="Wingdings" panose="05000000000000000000" pitchFamily="2" charset="2"/>
              <a:buChar char="v"/>
            </a:pPr>
            <a:r>
              <a:rPr lang="es-CO" sz="2800" dirty="0">
                <a:latin typeface="Candara" panose="020E0502030303020204" pitchFamily="34" charset="0"/>
                <a:ea typeface="Batang" panose="02030600000101010101" pitchFamily="18" charset="-127"/>
                <a:cs typeface="Arial" panose="020B0604020202020204" pitchFamily="34" charset="0"/>
              </a:rPr>
              <a:t>Cuando detallamos nombrando a los distintos poseedores, solamente el último tiene posesivo sajón :</a:t>
            </a:r>
            <a:endParaRPr lang="en-US" sz="2800" dirty="0">
              <a:latin typeface="Candara" panose="020E0502030303020204" pitchFamily="34" charset="0"/>
              <a:ea typeface="Times New Roman" panose="02020603050405020304" pitchFamily="18" charset="0"/>
              <a:cs typeface="Times New Roman" panose="02020603050405020304" pitchFamily="18" charset="0"/>
            </a:endParaRPr>
          </a:p>
          <a:p>
            <a:pPr>
              <a:spcAft>
                <a:spcPts val="0"/>
              </a:spcAft>
            </a:pPr>
            <a:r>
              <a:rPr lang="es-CO" sz="2800" dirty="0">
                <a:latin typeface="Candara" panose="020E0502030303020204" pitchFamily="34" charset="0"/>
                <a:ea typeface="Batang" panose="02030600000101010101" pitchFamily="18" charset="-127"/>
                <a:cs typeface="Arial" panose="020B0604020202020204" pitchFamily="34" charset="0"/>
              </a:rPr>
              <a:t> </a:t>
            </a:r>
            <a:endParaRPr lang="en-US" sz="2800" dirty="0">
              <a:latin typeface="Candara" panose="020E0502030303020204" pitchFamily="34" charset="0"/>
              <a:ea typeface="Times New Roman" panose="02020603050405020304" pitchFamily="18" charset="0"/>
              <a:cs typeface="Times New Roman" panose="02020603050405020304" pitchFamily="18" charset="0"/>
            </a:endParaRPr>
          </a:p>
          <a:p>
            <a:pPr>
              <a:spcAft>
                <a:spcPts val="0"/>
              </a:spcAft>
            </a:pPr>
            <a:r>
              <a:rPr lang="es-CO" sz="2800" dirty="0">
                <a:latin typeface="Candara" panose="020E0502030303020204" pitchFamily="34" charset="0"/>
                <a:ea typeface="Batang" panose="02030600000101010101" pitchFamily="18" charset="-127"/>
                <a:cs typeface="Arial" panose="020B0604020202020204" pitchFamily="34" charset="0"/>
              </a:rPr>
              <a:t>	Ejemplo: 	La casa de Pedro, Juan y María</a:t>
            </a:r>
            <a:endParaRPr lang="en-US" sz="2800" dirty="0">
              <a:latin typeface="Candara" panose="020E0502030303020204" pitchFamily="34" charset="0"/>
              <a:ea typeface="Times New Roman" panose="02020603050405020304" pitchFamily="18" charset="0"/>
              <a:cs typeface="Times New Roman" panose="02020603050405020304" pitchFamily="18" charset="0"/>
            </a:endParaRPr>
          </a:p>
          <a:p>
            <a:pPr>
              <a:spcAft>
                <a:spcPts val="0"/>
              </a:spcAft>
            </a:pPr>
            <a:r>
              <a:rPr lang="es-CO" sz="2800" dirty="0">
                <a:latin typeface="Candara" panose="020E0502030303020204" pitchFamily="34" charset="0"/>
                <a:ea typeface="Batang" panose="02030600000101010101" pitchFamily="18" charset="-127"/>
                <a:cs typeface="Arial" panose="020B0604020202020204" pitchFamily="34" charset="0"/>
              </a:rPr>
              <a:t> </a:t>
            </a:r>
            <a:endParaRPr lang="en-US" sz="2800" dirty="0">
              <a:latin typeface="Candara" panose="020E0502030303020204" pitchFamily="34" charset="0"/>
              <a:ea typeface="Times New Roman" panose="02020603050405020304" pitchFamily="18" charset="0"/>
              <a:cs typeface="Times New Roman" panose="02020603050405020304" pitchFamily="18" charset="0"/>
            </a:endParaRPr>
          </a:p>
          <a:p>
            <a:pPr>
              <a:spcAft>
                <a:spcPts val="0"/>
              </a:spcAft>
            </a:pPr>
            <a:r>
              <a:rPr lang="es-CO" sz="2800" dirty="0">
                <a:latin typeface="Candara" panose="020E0502030303020204" pitchFamily="34" charset="0"/>
                <a:ea typeface="Batang" panose="02030600000101010101" pitchFamily="18" charset="-127"/>
                <a:cs typeface="Arial" panose="020B0604020202020204" pitchFamily="34" charset="0"/>
              </a:rPr>
              <a:t>	     		</a:t>
            </a:r>
            <a:r>
              <a:rPr lang="es-CO" sz="2800" b="1" dirty="0">
                <a:latin typeface="Candara" panose="020E0502030303020204" pitchFamily="34" charset="0"/>
                <a:ea typeface="Batang" panose="02030600000101010101" pitchFamily="18" charset="-127"/>
                <a:cs typeface="Arial" panose="020B0604020202020204" pitchFamily="34" charset="0"/>
              </a:rPr>
              <a:t>Pedro, Juan and </a:t>
            </a:r>
            <a:r>
              <a:rPr lang="es-CO" sz="2800" b="1" dirty="0" err="1">
                <a:latin typeface="Candara" panose="020E0502030303020204" pitchFamily="34" charset="0"/>
                <a:ea typeface="Batang" panose="02030600000101010101" pitchFamily="18" charset="-127"/>
                <a:cs typeface="Arial" panose="020B0604020202020204" pitchFamily="34" charset="0"/>
              </a:rPr>
              <a:t>Mary</a:t>
            </a:r>
            <a:r>
              <a:rPr lang="es-CO" sz="2800" b="1" i="1" dirty="0" err="1">
                <a:solidFill>
                  <a:srgbClr val="C00000"/>
                </a:solidFill>
                <a:latin typeface="Candara" panose="020E0502030303020204" pitchFamily="34" charset="0"/>
                <a:ea typeface="Batang" panose="02030600000101010101" pitchFamily="18" charset="-127"/>
                <a:cs typeface="Arial" panose="020B0604020202020204" pitchFamily="34" charset="0"/>
              </a:rPr>
              <a:t>’s</a:t>
            </a:r>
            <a:r>
              <a:rPr lang="es-CO" sz="2800" b="1" dirty="0">
                <a:latin typeface="Candara" panose="020E0502030303020204" pitchFamily="34" charset="0"/>
                <a:ea typeface="Batang" panose="02030600000101010101" pitchFamily="18" charset="-127"/>
                <a:cs typeface="Arial" panose="020B0604020202020204" pitchFamily="34" charset="0"/>
              </a:rPr>
              <a:t> </a:t>
            </a:r>
            <a:r>
              <a:rPr lang="es-CO" sz="2800" b="1" dirty="0" err="1">
                <a:latin typeface="Candara" panose="020E0502030303020204" pitchFamily="34" charset="0"/>
                <a:ea typeface="Batang" panose="02030600000101010101" pitchFamily="18" charset="-127"/>
                <a:cs typeface="Arial" panose="020B0604020202020204" pitchFamily="34" charset="0"/>
              </a:rPr>
              <a:t>house</a:t>
            </a:r>
            <a:endParaRPr lang="en-US" sz="2800" dirty="0">
              <a:effectLst/>
              <a:latin typeface="Candara" panose="020E0502030303020204" pitchFamily="34" charset="0"/>
              <a:ea typeface="Times New Roman" panose="02020603050405020304" pitchFamily="18" charset="0"/>
              <a:cs typeface="Times New Roman" panose="02020603050405020304" pitchFamily="18" charset="0"/>
            </a:endParaRPr>
          </a:p>
        </p:txBody>
      </p:sp>
      <p:sp>
        <p:nvSpPr>
          <p:cNvPr id="5" name="Rectángulo redondeado 4"/>
          <p:cNvSpPr/>
          <p:nvPr/>
        </p:nvSpPr>
        <p:spPr>
          <a:xfrm>
            <a:off x="544608" y="5743093"/>
            <a:ext cx="10757645" cy="919401"/>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0"/>
              </a:spcAft>
            </a:pPr>
            <a:r>
              <a:rPr lang="es-CO" sz="2400" i="1" dirty="0">
                <a:latin typeface="Candara" panose="020E0502030303020204" pitchFamily="34" charset="0"/>
                <a:ea typeface="Batang" panose="02030600000101010101" pitchFamily="18" charset="-127"/>
                <a:cs typeface="Arial" panose="020B0604020202020204" pitchFamily="34" charset="0"/>
              </a:rPr>
              <a:t>Cuando agregamos el sajón a cada poseedor, indica que cada uno posee una cosa y cuando sólo el último tiene el posesivo, indica que el  objeto pertenece a todos.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4350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7763" y="300264"/>
            <a:ext cx="11906250" cy="5139869"/>
          </a:xfrm>
          <a:prstGeom prst="rect">
            <a:avLst/>
          </a:prstGeom>
        </p:spPr>
        <p:txBody>
          <a:bodyPr wrap="square">
            <a:spAutoFit/>
          </a:bodyPr>
          <a:lstStyle/>
          <a:p>
            <a:r>
              <a:rPr lang="es-CO" sz="4000" b="1" dirty="0">
                <a:solidFill>
                  <a:schemeClr val="accent3">
                    <a:lumMod val="50000"/>
                  </a:schemeClr>
                </a:solidFill>
                <a:effectLst>
                  <a:outerShdw blurRad="38100" dist="38100" dir="2700000" algn="tl">
                    <a:srgbClr val="000000">
                      <a:alpha val="43137"/>
                    </a:srgbClr>
                  </a:outerShdw>
                </a:effectLst>
                <a:latin typeface="Candara" panose="020E0502030303020204" pitchFamily="34" charset="0"/>
              </a:rPr>
              <a:t>“</a:t>
            </a:r>
            <a:r>
              <a:rPr lang="es-CO" sz="4000" b="1" dirty="0" err="1">
                <a:solidFill>
                  <a:schemeClr val="accent3">
                    <a:lumMod val="50000"/>
                  </a:schemeClr>
                </a:solidFill>
                <a:effectLst>
                  <a:outerShdw blurRad="38100" dist="38100" dir="2700000" algn="tl">
                    <a:srgbClr val="000000">
                      <a:alpha val="43137"/>
                    </a:srgbClr>
                  </a:outerShdw>
                </a:effectLst>
                <a:latin typeface="Candara" panose="020E0502030303020204" pitchFamily="34" charset="0"/>
              </a:rPr>
              <a:t>This</a:t>
            </a:r>
            <a:r>
              <a:rPr lang="es-CO" sz="4000" b="1" dirty="0">
                <a:solidFill>
                  <a:schemeClr val="accent3">
                    <a:lumMod val="50000"/>
                  </a:schemeClr>
                </a:solidFill>
                <a:effectLst>
                  <a:outerShdw blurRad="38100" dist="38100" dir="2700000" algn="tl">
                    <a:srgbClr val="000000">
                      <a:alpha val="43137"/>
                    </a:srgbClr>
                  </a:outerShdw>
                </a:effectLst>
                <a:latin typeface="Candara" panose="020E0502030303020204" pitchFamily="34" charset="0"/>
              </a:rPr>
              <a:t>” </a:t>
            </a:r>
            <a:r>
              <a:rPr lang="es-CO" sz="3200" dirty="0">
                <a:latin typeface="Candara" panose="020E0502030303020204" pitchFamily="34" charset="0"/>
              </a:rPr>
              <a:t>(este, esta). Modifica al sustantivo indicando que el objeto se encuentra próximo o cercano.</a:t>
            </a:r>
          </a:p>
          <a:p>
            <a:endParaRPr lang="es-ES" sz="3200" dirty="0">
              <a:latin typeface="Candara" panose="020E0502030303020204" pitchFamily="34" charset="0"/>
            </a:endParaRPr>
          </a:p>
          <a:p>
            <a:r>
              <a:rPr lang="es-CO" sz="3200" dirty="0">
                <a:latin typeface="Candara" panose="020E0502030303020204" pitchFamily="34" charset="0"/>
              </a:rPr>
              <a:t>Ejemplo: </a:t>
            </a:r>
          </a:p>
          <a:p>
            <a:r>
              <a:rPr lang="es-CO" sz="3200" dirty="0">
                <a:latin typeface="Candara" panose="020E0502030303020204" pitchFamily="34" charset="0"/>
              </a:rPr>
              <a:t>				</a:t>
            </a:r>
            <a:r>
              <a:rPr lang="es-CO" sz="3200" dirty="0">
                <a:solidFill>
                  <a:schemeClr val="accent6">
                    <a:lumMod val="50000"/>
                  </a:schemeClr>
                </a:solidFill>
                <a:latin typeface="Candara" panose="020E0502030303020204" pitchFamily="34" charset="0"/>
              </a:rPr>
              <a:t>Este lápiz </a:t>
            </a:r>
            <a:r>
              <a:rPr lang="es-CO" sz="3200" dirty="0">
                <a:latin typeface="Candara" panose="020E0502030303020204" pitchFamily="34" charset="0"/>
              </a:rPr>
              <a:t>                </a:t>
            </a:r>
            <a:endParaRPr lang="es-ES" sz="3200" dirty="0">
              <a:latin typeface="Candara" panose="020E0502030303020204" pitchFamily="34" charset="0"/>
            </a:endParaRPr>
          </a:p>
          <a:p>
            <a:r>
              <a:rPr lang="es-CO" sz="3200" dirty="0">
                <a:latin typeface="Candara" panose="020E0502030303020204" pitchFamily="34" charset="0"/>
              </a:rPr>
              <a:t>				</a:t>
            </a:r>
            <a:r>
              <a:rPr lang="es-CO" sz="3200" dirty="0" err="1">
                <a:latin typeface="Candara" panose="020E0502030303020204" pitchFamily="34" charset="0"/>
              </a:rPr>
              <a:t>This</a:t>
            </a:r>
            <a:r>
              <a:rPr lang="es-CO" sz="3200" dirty="0">
                <a:latin typeface="Candara" panose="020E0502030303020204" pitchFamily="34" charset="0"/>
              </a:rPr>
              <a:t> </a:t>
            </a:r>
            <a:r>
              <a:rPr lang="es-CO" sz="3200" dirty="0" err="1">
                <a:latin typeface="Candara" panose="020E0502030303020204" pitchFamily="34" charset="0"/>
              </a:rPr>
              <a:t>pencil</a:t>
            </a:r>
            <a:r>
              <a:rPr lang="es-CO" sz="3200" dirty="0">
                <a:latin typeface="Candara" panose="020E0502030303020204" pitchFamily="34" charset="0"/>
              </a:rPr>
              <a:t>  		</a:t>
            </a:r>
            <a:r>
              <a:rPr lang="es-CO" sz="3200" dirty="0">
                <a:solidFill>
                  <a:srgbClr val="00B050"/>
                </a:solidFill>
                <a:latin typeface="Candara" panose="020E0502030303020204" pitchFamily="34" charset="0"/>
              </a:rPr>
              <a:t>(</a:t>
            </a:r>
            <a:r>
              <a:rPr lang="es-CO" sz="3200" i="1" dirty="0" err="1">
                <a:solidFill>
                  <a:srgbClr val="00B050"/>
                </a:solidFill>
                <a:latin typeface="Candara" panose="020E0502030303020204" pitchFamily="34" charset="0"/>
              </a:rPr>
              <a:t>dis</a:t>
            </a:r>
            <a:r>
              <a:rPr lang="es-CO" sz="3200" i="1" dirty="0">
                <a:solidFill>
                  <a:srgbClr val="00B050"/>
                </a:solidFill>
                <a:latin typeface="Candara" panose="020E0502030303020204" pitchFamily="34" charset="0"/>
              </a:rPr>
              <a:t> </a:t>
            </a:r>
            <a:r>
              <a:rPr lang="es-CO" sz="3200" i="1" dirty="0" err="1">
                <a:solidFill>
                  <a:srgbClr val="00B050"/>
                </a:solidFill>
                <a:latin typeface="Candara" panose="020E0502030303020204" pitchFamily="34" charset="0"/>
              </a:rPr>
              <a:t>pensol</a:t>
            </a:r>
            <a:r>
              <a:rPr lang="es-CO" sz="3200" i="1" dirty="0">
                <a:solidFill>
                  <a:srgbClr val="00B050"/>
                </a:solidFill>
                <a:latin typeface="Candara" panose="020E0502030303020204" pitchFamily="34" charset="0"/>
              </a:rPr>
              <a:t>)</a:t>
            </a:r>
            <a:endParaRPr lang="es-ES" sz="3200" dirty="0">
              <a:solidFill>
                <a:srgbClr val="00B050"/>
              </a:solidFill>
              <a:latin typeface="Candara" panose="020E0502030303020204" pitchFamily="34" charset="0"/>
            </a:endParaRPr>
          </a:p>
          <a:p>
            <a:r>
              <a:rPr lang="es-CO" sz="3200" dirty="0">
                <a:solidFill>
                  <a:srgbClr val="0070C0"/>
                </a:solidFill>
                <a:latin typeface="Candara" panose="020E0502030303020204" pitchFamily="34" charset="0"/>
              </a:rPr>
              <a:t>				Esta silla</a:t>
            </a:r>
            <a:r>
              <a:rPr lang="es-CO" sz="3200" dirty="0">
                <a:latin typeface="Candara" panose="020E0502030303020204" pitchFamily="34" charset="0"/>
              </a:rPr>
              <a:t>			</a:t>
            </a:r>
          </a:p>
          <a:p>
            <a:r>
              <a:rPr lang="es-CO" sz="3200" dirty="0">
                <a:latin typeface="Candara" panose="020E0502030303020204" pitchFamily="34" charset="0"/>
              </a:rPr>
              <a:t>				</a:t>
            </a:r>
            <a:r>
              <a:rPr lang="es-CO" sz="3200" dirty="0" err="1">
                <a:latin typeface="Candara" panose="020E0502030303020204" pitchFamily="34" charset="0"/>
              </a:rPr>
              <a:t>This</a:t>
            </a:r>
            <a:r>
              <a:rPr lang="es-CO" sz="3200" dirty="0">
                <a:latin typeface="Candara" panose="020E0502030303020204" pitchFamily="34" charset="0"/>
              </a:rPr>
              <a:t> </a:t>
            </a:r>
            <a:r>
              <a:rPr lang="es-CO" sz="3200" dirty="0" err="1">
                <a:latin typeface="Candara" panose="020E0502030303020204" pitchFamily="34" charset="0"/>
              </a:rPr>
              <a:t>chair</a:t>
            </a:r>
            <a:r>
              <a:rPr lang="es-CO" sz="3200" dirty="0">
                <a:latin typeface="Candara" panose="020E0502030303020204" pitchFamily="34" charset="0"/>
              </a:rPr>
              <a:t>			</a:t>
            </a:r>
            <a:r>
              <a:rPr lang="es-CO" sz="3200" i="1" dirty="0">
                <a:solidFill>
                  <a:srgbClr val="00B050"/>
                </a:solidFill>
                <a:latin typeface="Candara" panose="020E0502030303020204" pitchFamily="34" charset="0"/>
              </a:rPr>
              <a:t>(</a:t>
            </a:r>
            <a:r>
              <a:rPr lang="es-CO" sz="3200" i="1" dirty="0" err="1">
                <a:solidFill>
                  <a:srgbClr val="00B050"/>
                </a:solidFill>
                <a:latin typeface="Candara" panose="020E0502030303020204" pitchFamily="34" charset="0"/>
              </a:rPr>
              <a:t>dis</a:t>
            </a:r>
            <a:r>
              <a:rPr lang="es-CO" sz="3200" i="1" dirty="0">
                <a:solidFill>
                  <a:srgbClr val="00B050"/>
                </a:solidFill>
                <a:latin typeface="Candara" panose="020E0502030303020204" pitchFamily="34" charset="0"/>
              </a:rPr>
              <a:t> </a:t>
            </a:r>
            <a:r>
              <a:rPr lang="es-CO" sz="3200" i="1" dirty="0" err="1">
                <a:solidFill>
                  <a:srgbClr val="00B050"/>
                </a:solidFill>
                <a:latin typeface="Candara" panose="020E0502030303020204" pitchFamily="34" charset="0"/>
              </a:rPr>
              <a:t>cheor</a:t>
            </a:r>
            <a:r>
              <a:rPr lang="es-CO" sz="3200" i="1" dirty="0">
                <a:solidFill>
                  <a:srgbClr val="00B050"/>
                </a:solidFill>
                <a:latin typeface="Candara" panose="020E0502030303020204" pitchFamily="34" charset="0"/>
              </a:rPr>
              <a:t>)  </a:t>
            </a:r>
            <a:endParaRPr lang="es-ES" sz="3200" dirty="0">
              <a:solidFill>
                <a:srgbClr val="00B050"/>
              </a:solidFill>
              <a:latin typeface="Candara" panose="020E0502030303020204" pitchFamily="34" charset="0"/>
            </a:endParaRPr>
          </a:p>
          <a:p>
            <a:r>
              <a:rPr lang="es-CO" sz="3200" dirty="0">
                <a:solidFill>
                  <a:srgbClr val="0070C0"/>
                </a:solidFill>
                <a:latin typeface="Candara" panose="020E0502030303020204" pitchFamily="34" charset="0"/>
              </a:rPr>
              <a:t>				Este marcador</a:t>
            </a:r>
          </a:p>
          <a:p>
            <a:r>
              <a:rPr lang="es-CO" sz="3200" dirty="0">
                <a:solidFill>
                  <a:srgbClr val="0070C0"/>
                </a:solidFill>
                <a:latin typeface="Candara" panose="020E0502030303020204" pitchFamily="34" charset="0"/>
              </a:rPr>
              <a:t>			</a:t>
            </a:r>
            <a:r>
              <a:rPr lang="es-CO" sz="3200" dirty="0">
                <a:latin typeface="Candara" panose="020E0502030303020204" pitchFamily="34" charset="0"/>
              </a:rPr>
              <a:t>	</a:t>
            </a:r>
            <a:r>
              <a:rPr lang="es-CO" sz="3200" dirty="0" err="1">
                <a:latin typeface="Candara" panose="020E0502030303020204" pitchFamily="34" charset="0"/>
              </a:rPr>
              <a:t>This</a:t>
            </a:r>
            <a:r>
              <a:rPr lang="es-CO" sz="3200" dirty="0">
                <a:latin typeface="Candara" panose="020E0502030303020204" pitchFamily="34" charset="0"/>
              </a:rPr>
              <a:t> </a:t>
            </a:r>
            <a:r>
              <a:rPr lang="es-CO" sz="3200" dirty="0" err="1">
                <a:latin typeface="Candara" panose="020E0502030303020204" pitchFamily="34" charset="0"/>
              </a:rPr>
              <a:t>marker</a:t>
            </a:r>
            <a:r>
              <a:rPr lang="es-CO" sz="3200" dirty="0">
                <a:latin typeface="Candara" panose="020E0502030303020204" pitchFamily="34" charset="0"/>
              </a:rPr>
              <a:t>		</a:t>
            </a:r>
            <a:r>
              <a:rPr lang="es-CO" sz="3200" i="1" dirty="0">
                <a:solidFill>
                  <a:srgbClr val="00B050"/>
                </a:solidFill>
                <a:latin typeface="Candara" panose="020E0502030303020204" pitchFamily="34" charset="0"/>
              </a:rPr>
              <a:t>(</a:t>
            </a:r>
            <a:r>
              <a:rPr lang="es-CO" sz="3200" i="1" dirty="0" err="1">
                <a:solidFill>
                  <a:srgbClr val="00B050"/>
                </a:solidFill>
                <a:latin typeface="Candara" panose="020E0502030303020204" pitchFamily="34" charset="0"/>
              </a:rPr>
              <a:t>dis</a:t>
            </a:r>
            <a:r>
              <a:rPr lang="es-CO" sz="3200" i="1" dirty="0">
                <a:solidFill>
                  <a:srgbClr val="00B050"/>
                </a:solidFill>
                <a:latin typeface="Candara" panose="020E0502030303020204" pitchFamily="34" charset="0"/>
              </a:rPr>
              <a:t> </a:t>
            </a:r>
            <a:r>
              <a:rPr lang="es-CO" sz="3200" i="1" dirty="0" err="1">
                <a:solidFill>
                  <a:srgbClr val="00B050"/>
                </a:solidFill>
                <a:latin typeface="Candara" panose="020E0502030303020204" pitchFamily="34" charset="0"/>
              </a:rPr>
              <a:t>marker</a:t>
            </a:r>
            <a:r>
              <a:rPr lang="es-CO" sz="3200" i="1" dirty="0">
                <a:solidFill>
                  <a:srgbClr val="00B050"/>
                </a:solidFill>
                <a:latin typeface="Candara" panose="020E0502030303020204" pitchFamily="34" charset="0"/>
              </a:rPr>
              <a:t>)    </a:t>
            </a:r>
            <a:endParaRPr lang="es-ES" sz="3200" dirty="0">
              <a:solidFill>
                <a:srgbClr val="00B050"/>
              </a:solidFill>
              <a:latin typeface="Candara" panose="020E0502030303020204" pitchFamily="34" charset="0"/>
            </a:endParaRPr>
          </a:p>
        </p:txBody>
      </p:sp>
    </p:spTree>
    <p:extLst>
      <p:ext uri="{BB962C8B-B14F-4D97-AF65-F5344CB8AC3E}">
        <p14:creationId xmlns:p14="http://schemas.microsoft.com/office/powerpoint/2010/main" val="1877477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previewcf.turbosquid.com/Preview/2014/05/24__21_48_39/old%20chair_render.jpg1163518e-b08b-4eef-94e5-1d2f91774321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7530" y="2994648"/>
            <a:ext cx="3137419" cy="3137419"/>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43434" y="130424"/>
            <a:ext cx="11301313" cy="6001643"/>
          </a:xfrm>
          <a:prstGeom prst="rect">
            <a:avLst/>
          </a:prstGeom>
        </p:spPr>
        <p:txBody>
          <a:bodyPr wrap="square">
            <a:spAutoFit/>
          </a:bodyPr>
          <a:lstStyle/>
          <a:p>
            <a:pPr>
              <a:spcAft>
                <a:spcPts val="0"/>
              </a:spcAft>
            </a:pPr>
            <a:r>
              <a:rPr lang="es-CO" sz="3200" dirty="0">
                <a:solidFill>
                  <a:schemeClr val="accent6">
                    <a:lumMod val="50000"/>
                  </a:schemeClr>
                </a:solidFill>
                <a:latin typeface="Candara" panose="020E0502030303020204" pitchFamily="34" charset="0"/>
                <a:ea typeface="Batang" panose="02030600000101010101" pitchFamily="18" charset="-127"/>
                <a:cs typeface="Arial" panose="020B0604020202020204" pitchFamily="34" charset="0"/>
              </a:rPr>
              <a:t>•</a:t>
            </a:r>
            <a:r>
              <a:rPr lang="es-CO" sz="3200" dirty="0">
                <a:latin typeface="Candara" panose="020E0502030303020204" pitchFamily="34" charset="0"/>
                <a:ea typeface="Batang" panose="02030600000101010101" pitchFamily="18" charset="-127"/>
                <a:cs typeface="Arial" panose="020B0604020202020204" pitchFamily="34" charset="0"/>
              </a:rPr>
              <a:t>Cuando  usamos adjetivos demostrativos, también podemos emplear otros adjetivos.</a:t>
            </a:r>
            <a:endParaRPr lang="en-US" sz="3200" dirty="0">
              <a:latin typeface="Candara" panose="020E0502030303020204" pitchFamily="34" charset="0"/>
              <a:ea typeface="Times New Roman" panose="02020603050405020304" pitchFamily="18" charset="0"/>
              <a:cs typeface="Times New Roman" panose="02020603050405020304" pitchFamily="18" charset="0"/>
            </a:endParaRPr>
          </a:p>
          <a:p>
            <a:pPr>
              <a:spcAft>
                <a:spcPts val="0"/>
              </a:spcAft>
            </a:pPr>
            <a:r>
              <a:rPr lang="es-CO" sz="3200" dirty="0">
                <a:latin typeface="Candara" panose="020E0502030303020204" pitchFamily="34" charset="0"/>
                <a:ea typeface="Batang" panose="02030600000101010101" pitchFamily="18" charset="-127"/>
                <a:cs typeface="Arial" panose="020B0604020202020204" pitchFamily="34" charset="0"/>
              </a:rPr>
              <a:t> </a:t>
            </a:r>
            <a:endParaRPr lang="en-US" sz="3200" dirty="0">
              <a:latin typeface="Candara" panose="020E0502030303020204" pitchFamily="34" charset="0"/>
              <a:ea typeface="Times New Roman" panose="02020603050405020304" pitchFamily="18" charset="0"/>
              <a:cs typeface="Times New Roman" panose="02020603050405020304" pitchFamily="18" charset="0"/>
            </a:endParaRPr>
          </a:p>
          <a:p>
            <a:pPr>
              <a:spcAft>
                <a:spcPts val="0"/>
              </a:spcAft>
            </a:pPr>
            <a:r>
              <a:rPr lang="es-CO" sz="3200" i="1" dirty="0">
                <a:latin typeface="Candara" panose="020E0502030303020204" pitchFamily="34" charset="0"/>
                <a:ea typeface="Batang" panose="02030600000101010101" pitchFamily="18" charset="-127"/>
                <a:cs typeface="Arial" panose="020B0604020202020204" pitchFamily="34" charset="0"/>
              </a:rPr>
              <a:t>Por ejemplo:</a:t>
            </a:r>
          </a:p>
          <a:p>
            <a:pPr lvl="5"/>
            <a:r>
              <a:rPr lang="es-CO" sz="3200" dirty="0">
                <a:solidFill>
                  <a:schemeClr val="accent6">
                    <a:lumMod val="50000"/>
                  </a:schemeClr>
                </a:solidFill>
                <a:latin typeface="Candara" panose="020E0502030303020204" pitchFamily="34" charset="0"/>
                <a:ea typeface="Batang" panose="02030600000101010101" pitchFamily="18" charset="-127"/>
                <a:cs typeface="Arial" panose="020B0604020202020204" pitchFamily="34" charset="0"/>
              </a:rPr>
              <a:t>- </a:t>
            </a:r>
            <a:r>
              <a:rPr lang="es-CO" sz="3200" dirty="0" err="1">
                <a:solidFill>
                  <a:schemeClr val="accent6">
                    <a:lumMod val="50000"/>
                  </a:schemeClr>
                </a:solidFill>
                <a:latin typeface="Candara" panose="020E0502030303020204" pitchFamily="34" charset="0"/>
                <a:ea typeface="Batang" panose="02030600000101010101" pitchFamily="18" charset="-127"/>
                <a:cs typeface="Arial" panose="020B0604020202020204" pitchFamily="34" charset="0"/>
              </a:rPr>
              <a:t>This</a:t>
            </a:r>
            <a:r>
              <a:rPr lang="es-CO" sz="3200" dirty="0">
                <a:solidFill>
                  <a:schemeClr val="accent6">
                    <a:lumMod val="50000"/>
                  </a:schemeClr>
                </a:solidFill>
                <a:latin typeface="Candara" panose="020E0502030303020204" pitchFamily="34" charset="0"/>
                <a:ea typeface="Batang" panose="02030600000101010101" pitchFamily="18" charset="-127"/>
                <a:cs typeface="Arial" panose="020B0604020202020204" pitchFamily="34" charset="0"/>
              </a:rPr>
              <a:t> new </a:t>
            </a:r>
            <a:r>
              <a:rPr lang="es-CO" sz="3200" dirty="0" err="1">
                <a:solidFill>
                  <a:schemeClr val="accent6">
                    <a:lumMod val="50000"/>
                  </a:schemeClr>
                </a:solidFill>
                <a:latin typeface="Candara" panose="020E0502030303020204" pitchFamily="34" charset="0"/>
                <a:ea typeface="Batang" panose="02030600000101010101" pitchFamily="18" charset="-127"/>
                <a:cs typeface="Arial" panose="020B0604020202020204" pitchFamily="34" charset="0"/>
              </a:rPr>
              <a:t>pencil</a:t>
            </a:r>
            <a:r>
              <a:rPr lang="es-CO" sz="3200" dirty="0">
                <a:solidFill>
                  <a:schemeClr val="accent6">
                    <a:lumMod val="50000"/>
                  </a:schemeClr>
                </a:solidFill>
                <a:latin typeface="Candara" panose="020E0502030303020204" pitchFamily="34" charset="0"/>
                <a:ea typeface="Batang" panose="02030600000101010101" pitchFamily="18" charset="-127"/>
                <a:cs typeface="Arial" panose="020B0604020202020204" pitchFamily="34" charset="0"/>
              </a:rPr>
              <a:t>. </a:t>
            </a:r>
          </a:p>
          <a:p>
            <a:pPr lvl="5"/>
            <a:r>
              <a:rPr lang="es-CO" sz="3200" dirty="0">
                <a:solidFill>
                  <a:srgbClr val="0070C0"/>
                </a:solidFill>
                <a:latin typeface="Candara" panose="020E0502030303020204" pitchFamily="34" charset="0"/>
                <a:ea typeface="Batang" panose="02030600000101010101" pitchFamily="18" charset="-127"/>
                <a:cs typeface="Arial" panose="020B0604020202020204" pitchFamily="34" charset="0"/>
              </a:rPr>
              <a:t>Este lápiz nuevo.</a:t>
            </a:r>
          </a:p>
          <a:p>
            <a:pPr lvl="5"/>
            <a:r>
              <a:rPr lang="es-CO" sz="3200" dirty="0">
                <a:latin typeface="Candara" panose="020E0502030303020204" pitchFamily="34" charset="0"/>
                <a:ea typeface="Batang" panose="02030600000101010101" pitchFamily="18" charset="-127"/>
                <a:cs typeface="Arial" panose="020B0604020202020204" pitchFamily="34" charset="0"/>
              </a:rPr>
              <a:t>  		</a:t>
            </a:r>
          </a:p>
          <a:p>
            <a:pPr lvl="5"/>
            <a:r>
              <a:rPr lang="en-US" sz="3200" dirty="0">
                <a:solidFill>
                  <a:schemeClr val="accent6">
                    <a:lumMod val="50000"/>
                  </a:schemeClr>
                </a:solidFill>
                <a:latin typeface="Candara" panose="020E0502030303020204" pitchFamily="34" charset="0"/>
                <a:ea typeface="Batang" panose="02030600000101010101" pitchFamily="18" charset="-127"/>
                <a:cs typeface="Arial" panose="020B0604020202020204" pitchFamily="34" charset="0"/>
              </a:rPr>
              <a:t>- This old chair.</a:t>
            </a:r>
          </a:p>
          <a:p>
            <a:pPr lvl="5"/>
            <a:r>
              <a:rPr lang="en-US" sz="3200" dirty="0" err="1">
                <a:solidFill>
                  <a:srgbClr val="0070C0"/>
                </a:solidFill>
                <a:latin typeface="Candara" panose="020E0502030303020204" pitchFamily="34" charset="0"/>
                <a:ea typeface="Batang" panose="02030600000101010101" pitchFamily="18" charset="-127"/>
                <a:cs typeface="Arial" panose="020B0604020202020204" pitchFamily="34" charset="0"/>
              </a:rPr>
              <a:t>Esta</a:t>
            </a:r>
            <a:r>
              <a:rPr lang="en-US" sz="3200" dirty="0">
                <a:solidFill>
                  <a:srgbClr val="0070C0"/>
                </a:solidFill>
                <a:latin typeface="Candara" panose="020E0502030303020204" pitchFamily="34" charset="0"/>
                <a:ea typeface="Batang" panose="02030600000101010101" pitchFamily="18" charset="-127"/>
                <a:cs typeface="Arial" panose="020B0604020202020204" pitchFamily="34" charset="0"/>
              </a:rPr>
              <a:t> </a:t>
            </a:r>
            <a:r>
              <a:rPr lang="en-US" sz="3200" dirty="0" err="1">
                <a:solidFill>
                  <a:srgbClr val="0070C0"/>
                </a:solidFill>
                <a:latin typeface="Candara" panose="020E0502030303020204" pitchFamily="34" charset="0"/>
                <a:ea typeface="Batang" panose="02030600000101010101" pitchFamily="18" charset="-127"/>
                <a:cs typeface="Arial" panose="020B0604020202020204" pitchFamily="34" charset="0"/>
              </a:rPr>
              <a:t>silla</a:t>
            </a:r>
            <a:r>
              <a:rPr lang="en-US" sz="3200" dirty="0">
                <a:solidFill>
                  <a:srgbClr val="0070C0"/>
                </a:solidFill>
                <a:latin typeface="Candara" panose="020E0502030303020204" pitchFamily="34" charset="0"/>
                <a:ea typeface="Batang" panose="02030600000101010101" pitchFamily="18" charset="-127"/>
                <a:cs typeface="Arial" panose="020B0604020202020204" pitchFamily="34" charset="0"/>
              </a:rPr>
              <a:t> </a:t>
            </a:r>
            <a:r>
              <a:rPr lang="en-US" sz="3200" dirty="0" err="1">
                <a:solidFill>
                  <a:srgbClr val="0070C0"/>
                </a:solidFill>
                <a:latin typeface="Candara" panose="020E0502030303020204" pitchFamily="34" charset="0"/>
                <a:ea typeface="Batang" panose="02030600000101010101" pitchFamily="18" charset="-127"/>
                <a:cs typeface="Arial" panose="020B0604020202020204" pitchFamily="34" charset="0"/>
              </a:rPr>
              <a:t>vieja</a:t>
            </a:r>
            <a:r>
              <a:rPr lang="en-US" sz="3200" dirty="0">
                <a:solidFill>
                  <a:srgbClr val="0070C0"/>
                </a:solidFill>
                <a:latin typeface="Candara" panose="020E0502030303020204" pitchFamily="34" charset="0"/>
                <a:ea typeface="Batang" panose="02030600000101010101" pitchFamily="18" charset="-127"/>
                <a:cs typeface="Arial" panose="020B0604020202020204" pitchFamily="34" charset="0"/>
              </a:rPr>
              <a:t>.</a:t>
            </a:r>
          </a:p>
          <a:p>
            <a:pPr lvl="5"/>
            <a:r>
              <a:rPr lang="en-US" sz="3200" dirty="0">
                <a:latin typeface="Candara" panose="020E0502030303020204" pitchFamily="34" charset="0"/>
                <a:ea typeface="Batang" panose="02030600000101010101" pitchFamily="18" charset="-127"/>
                <a:cs typeface="Arial" panose="020B0604020202020204" pitchFamily="34" charset="0"/>
              </a:rPr>
              <a:t>		</a:t>
            </a:r>
          </a:p>
          <a:p>
            <a:pPr lvl="5"/>
            <a:r>
              <a:rPr lang="en-US" sz="3200" dirty="0">
                <a:solidFill>
                  <a:schemeClr val="accent6">
                    <a:lumMod val="50000"/>
                  </a:schemeClr>
                </a:solidFill>
                <a:latin typeface="Candara" panose="020E0502030303020204" pitchFamily="34" charset="0"/>
                <a:ea typeface="Batang" panose="02030600000101010101" pitchFamily="18" charset="-127"/>
                <a:cs typeface="Arial" panose="020B0604020202020204" pitchFamily="34" charset="0"/>
              </a:rPr>
              <a:t>- This new, beautiful and interesting book.</a:t>
            </a:r>
            <a:endParaRPr lang="en-US" sz="3200" dirty="0">
              <a:solidFill>
                <a:schemeClr val="accent6">
                  <a:lumMod val="50000"/>
                </a:schemeClr>
              </a:solidFill>
              <a:latin typeface="Candara" panose="020E0502030303020204" pitchFamily="34" charset="0"/>
              <a:ea typeface="Times New Roman" panose="02020603050405020304" pitchFamily="18" charset="0"/>
              <a:cs typeface="Times New Roman" panose="02020603050405020304" pitchFamily="18" charset="0"/>
            </a:endParaRPr>
          </a:p>
          <a:p>
            <a:pPr lvl="5"/>
            <a:r>
              <a:rPr lang="en-US" sz="3200" dirty="0">
                <a:solidFill>
                  <a:srgbClr val="0070C0"/>
                </a:solidFill>
                <a:latin typeface="Candara" panose="020E0502030303020204" pitchFamily="34" charset="0"/>
                <a:ea typeface="Batang" panose="02030600000101010101" pitchFamily="18" charset="-127"/>
                <a:cs typeface="Arial" panose="020B0604020202020204" pitchFamily="34" charset="0"/>
              </a:rPr>
              <a:t>Este </a:t>
            </a:r>
            <a:r>
              <a:rPr lang="en-US" sz="3200" dirty="0" err="1">
                <a:solidFill>
                  <a:srgbClr val="0070C0"/>
                </a:solidFill>
                <a:latin typeface="Candara" panose="020E0502030303020204" pitchFamily="34" charset="0"/>
                <a:ea typeface="Batang" panose="02030600000101010101" pitchFamily="18" charset="-127"/>
                <a:cs typeface="Arial" panose="020B0604020202020204" pitchFamily="34" charset="0"/>
              </a:rPr>
              <a:t>libro</a:t>
            </a:r>
            <a:r>
              <a:rPr lang="en-US" sz="3200" dirty="0">
                <a:solidFill>
                  <a:srgbClr val="0070C0"/>
                </a:solidFill>
                <a:latin typeface="Candara" panose="020E0502030303020204" pitchFamily="34" charset="0"/>
                <a:ea typeface="Batang" panose="02030600000101010101" pitchFamily="18" charset="-127"/>
                <a:cs typeface="Arial" panose="020B0604020202020204" pitchFamily="34" charset="0"/>
              </a:rPr>
              <a:t> </a:t>
            </a:r>
            <a:r>
              <a:rPr lang="en-US" sz="3200" dirty="0" err="1">
                <a:solidFill>
                  <a:srgbClr val="0070C0"/>
                </a:solidFill>
                <a:latin typeface="Candara" panose="020E0502030303020204" pitchFamily="34" charset="0"/>
                <a:ea typeface="Batang" panose="02030600000101010101" pitchFamily="18" charset="-127"/>
                <a:cs typeface="Arial" panose="020B0604020202020204" pitchFamily="34" charset="0"/>
              </a:rPr>
              <a:t>nuevo</a:t>
            </a:r>
            <a:r>
              <a:rPr lang="en-US" sz="3200" dirty="0">
                <a:solidFill>
                  <a:srgbClr val="0070C0"/>
                </a:solidFill>
                <a:latin typeface="Candara" panose="020E0502030303020204" pitchFamily="34" charset="0"/>
                <a:ea typeface="Batang" panose="02030600000101010101" pitchFamily="18" charset="-127"/>
                <a:cs typeface="Arial" panose="020B0604020202020204" pitchFamily="34" charset="0"/>
              </a:rPr>
              <a:t>, bonito e </a:t>
            </a:r>
            <a:r>
              <a:rPr lang="en-US" sz="3200" dirty="0" err="1">
                <a:solidFill>
                  <a:srgbClr val="0070C0"/>
                </a:solidFill>
                <a:latin typeface="Candara" panose="020E0502030303020204" pitchFamily="34" charset="0"/>
                <a:ea typeface="Batang" panose="02030600000101010101" pitchFamily="18" charset="-127"/>
                <a:cs typeface="Arial" panose="020B0604020202020204" pitchFamily="34" charset="0"/>
              </a:rPr>
              <a:t>interesante</a:t>
            </a:r>
            <a:r>
              <a:rPr lang="en-US" sz="3200" dirty="0">
                <a:solidFill>
                  <a:srgbClr val="0070C0"/>
                </a:solidFill>
                <a:latin typeface="Candara" panose="020E0502030303020204" pitchFamily="34" charset="0"/>
                <a:ea typeface="Batang" panose="02030600000101010101" pitchFamily="18" charset="-127"/>
                <a:cs typeface="Arial" panose="020B0604020202020204" pitchFamily="34" charset="0"/>
              </a:rPr>
              <a:t>.</a:t>
            </a:r>
            <a:r>
              <a:rPr lang="en-US" sz="3200" dirty="0">
                <a:latin typeface="Candara" panose="020E0502030303020204" pitchFamily="34" charset="0"/>
                <a:ea typeface="Batang" panose="02030600000101010101" pitchFamily="18" charset="-127"/>
                <a:cs typeface="Arial" panose="020B0604020202020204" pitchFamily="34" charset="0"/>
              </a:rPr>
              <a:t>	</a:t>
            </a:r>
          </a:p>
        </p:txBody>
      </p:sp>
      <p:pic>
        <p:nvPicPr>
          <p:cNvPr id="3" name="Picture 6" descr="http://neurocoachingtrainingcom.gaventerprise.com/wp-content/uploads/2011/12/mano-se%C3%B1alando.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73568">
            <a:off x="7801820" y="3248539"/>
            <a:ext cx="2175584" cy="12183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neurocoachingtrainingcom.gaventerprise.com/wp-content/uploads/2011/12/mano-se%C3%B1alando.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73568">
            <a:off x="7579079" y="1009184"/>
            <a:ext cx="2175584" cy="121832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globe-views.com/dcim/dreams/pencil/pencil-0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92865" y="755292"/>
            <a:ext cx="1853437" cy="1853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489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7175" y="247650"/>
            <a:ext cx="11734798" cy="6247864"/>
          </a:xfrm>
          <a:prstGeom prst="rect">
            <a:avLst/>
          </a:prstGeom>
        </p:spPr>
        <p:txBody>
          <a:bodyPr wrap="square">
            <a:spAutoFit/>
          </a:bodyPr>
          <a:lstStyle/>
          <a:p>
            <a:pPr algn="ctr"/>
            <a:r>
              <a:rPr lang="es-CO" sz="4000" b="1" dirty="0">
                <a:effectLst>
                  <a:outerShdw blurRad="38100" dist="38100" dir="2700000" algn="tl">
                    <a:srgbClr val="000000">
                      <a:alpha val="43137"/>
                    </a:srgbClr>
                  </a:outerShdw>
                </a:effectLst>
                <a:latin typeface="Candara" panose="020E0502030303020204" pitchFamily="34" charset="0"/>
              </a:rPr>
              <a:t>“ </a:t>
            </a:r>
            <a:r>
              <a:rPr lang="es-CO" sz="4000" b="1" dirty="0" err="1">
                <a:effectLst>
                  <a:outerShdw blurRad="38100" dist="38100" dir="2700000" algn="tl">
                    <a:srgbClr val="000000">
                      <a:alpha val="43137"/>
                    </a:srgbClr>
                  </a:outerShdw>
                </a:effectLst>
                <a:latin typeface="Candara" panose="020E0502030303020204" pitchFamily="34" charset="0"/>
              </a:rPr>
              <a:t>These</a:t>
            </a:r>
            <a:r>
              <a:rPr lang="es-CO" sz="4000" b="1" dirty="0">
                <a:effectLst>
                  <a:outerShdw blurRad="38100" dist="38100" dir="2700000" algn="tl">
                    <a:srgbClr val="000000">
                      <a:alpha val="43137"/>
                    </a:srgbClr>
                  </a:outerShdw>
                </a:effectLst>
                <a:latin typeface="Candara" panose="020E0502030303020204" pitchFamily="34" charset="0"/>
              </a:rPr>
              <a:t>”</a:t>
            </a:r>
            <a:r>
              <a:rPr lang="es-CO" sz="4000" dirty="0">
                <a:latin typeface="Candara" panose="020E0502030303020204" pitchFamily="34" charset="0"/>
              </a:rPr>
              <a:t> (estos, estas). </a:t>
            </a:r>
          </a:p>
          <a:p>
            <a:pPr algn="ctr"/>
            <a:endParaRPr lang="es-CO" sz="4000" dirty="0">
              <a:latin typeface="Candara" panose="020E0502030303020204" pitchFamily="34" charset="0"/>
            </a:endParaRPr>
          </a:p>
          <a:p>
            <a:r>
              <a:rPr lang="es-CO" sz="4000" dirty="0">
                <a:latin typeface="Candara" panose="020E0502030303020204" pitchFamily="34" charset="0"/>
              </a:rPr>
              <a:t>Es el plural de “</a:t>
            </a:r>
            <a:r>
              <a:rPr lang="es-CO" sz="4000" dirty="0" err="1">
                <a:latin typeface="Candara" panose="020E0502030303020204" pitchFamily="34" charset="0"/>
              </a:rPr>
              <a:t>this</a:t>
            </a:r>
            <a:r>
              <a:rPr lang="es-CO" sz="4000" dirty="0">
                <a:latin typeface="Candara" panose="020E0502030303020204" pitchFamily="34" charset="0"/>
              </a:rPr>
              <a:t>”. También indica que los sustantivos están cercanos.</a:t>
            </a:r>
            <a:endParaRPr lang="es-ES" sz="4000" dirty="0">
              <a:latin typeface="Candara" panose="020E0502030303020204" pitchFamily="34" charset="0"/>
            </a:endParaRPr>
          </a:p>
          <a:p>
            <a:r>
              <a:rPr lang="es-CO" sz="4000" dirty="0">
                <a:latin typeface="Candara" panose="020E0502030303020204" pitchFamily="34" charset="0"/>
              </a:rPr>
              <a:t>Ejemplo: </a:t>
            </a:r>
          </a:p>
          <a:p>
            <a:r>
              <a:rPr lang="es-CO" sz="4000" dirty="0">
                <a:latin typeface="Candara" panose="020E0502030303020204" pitchFamily="34" charset="0"/>
              </a:rPr>
              <a:t>			</a:t>
            </a:r>
            <a:r>
              <a:rPr lang="es-CO" sz="4000" dirty="0">
                <a:solidFill>
                  <a:srgbClr val="0070C0"/>
                </a:solidFill>
                <a:latin typeface="Candara" panose="020E0502030303020204" pitchFamily="34" charset="0"/>
              </a:rPr>
              <a:t>Estos libros</a:t>
            </a:r>
            <a:r>
              <a:rPr lang="es-CO" sz="4000" dirty="0">
                <a:latin typeface="Candara" panose="020E0502030303020204" pitchFamily="34" charset="0"/>
              </a:rPr>
              <a:t>.</a:t>
            </a:r>
            <a:endParaRPr lang="es-ES" sz="4000" dirty="0">
              <a:latin typeface="Candara" panose="020E0502030303020204" pitchFamily="34" charset="0"/>
            </a:endParaRPr>
          </a:p>
          <a:p>
            <a:r>
              <a:rPr lang="es-CO" sz="4000" dirty="0">
                <a:latin typeface="Candara" panose="020E0502030303020204" pitchFamily="34" charset="0"/>
              </a:rPr>
              <a:t>			      </a:t>
            </a:r>
          </a:p>
          <a:p>
            <a:r>
              <a:rPr lang="es-CO" sz="4000" b="1" dirty="0">
                <a:latin typeface="Candara" panose="020E0502030303020204" pitchFamily="34" charset="0"/>
              </a:rPr>
              <a:t>			</a:t>
            </a:r>
            <a:r>
              <a:rPr lang="es-CO" sz="4000" b="1" dirty="0" err="1">
                <a:latin typeface="Candara" panose="020E0502030303020204" pitchFamily="34" charset="0"/>
              </a:rPr>
              <a:t>These</a:t>
            </a:r>
            <a:r>
              <a:rPr lang="es-CO" sz="4000" b="1" dirty="0">
                <a:latin typeface="Candara" panose="020E0502030303020204" pitchFamily="34" charset="0"/>
              </a:rPr>
              <a:t> </a:t>
            </a:r>
            <a:r>
              <a:rPr lang="es-CO" sz="4000" b="1" dirty="0" err="1">
                <a:latin typeface="Candara" panose="020E0502030303020204" pitchFamily="34" charset="0"/>
              </a:rPr>
              <a:t>books</a:t>
            </a:r>
            <a:r>
              <a:rPr lang="es-CO" sz="4000" b="1" dirty="0">
                <a:latin typeface="Candara" panose="020E0502030303020204" pitchFamily="34" charset="0"/>
              </a:rPr>
              <a:t> </a:t>
            </a:r>
            <a:r>
              <a:rPr lang="es-CO" sz="4000" dirty="0">
                <a:latin typeface="Candara" panose="020E0502030303020204" pitchFamily="34" charset="0"/>
              </a:rPr>
              <a:t> </a:t>
            </a:r>
            <a:r>
              <a:rPr lang="es-CO" sz="4000" i="1" dirty="0">
                <a:latin typeface="Candara" panose="020E0502030303020204" pitchFamily="34" charset="0"/>
              </a:rPr>
              <a:t>(</a:t>
            </a:r>
            <a:r>
              <a:rPr lang="es-CO" sz="4000" i="1" dirty="0" err="1">
                <a:latin typeface="Candara" panose="020E0502030303020204" pitchFamily="34" charset="0"/>
              </a:rPr>
              <a:t>diis</a:t>
            </a:r>
            <a:r>
              <a:rPr lang="es-CO" sz="4000" i="1" dirty="0">
                <a:latin typeface="Candara" panose="020E0502030303020204" pitchFamily="34" charset="0"/>
              </a:rPr>
              <a:t> </a:t>
            </a:r>
            <a:r>
              <a:rPr lang="es-CO" sz="4000" i="1" dirty="0" err="1">
                <a:latin typeface="Candara" panose="020E0502030303020204" pitchFamily="34" charset="0"/>
              </a:rPr>
              <a:t>buks</a:t>
            </a:r>
            <a:r>
              <a:rPr lang="es-CO" sz="4000" i="1" dirty="0">
                <a:latin typeface="Candara" panose="020E0502030303020204" pitchFamily="34" charset="0"/>
              </a:rPr>
              <a:t>) .</a:t>
            </a:r>
            <a:endParaRPr lang="es-ES" sz="4000" dirty="0">
              <a:latin typeface="Candara" panose="020E0502030303020204" pitchFamily="34" charset="0"/>
            </a:endParaRPr>
          </a:p>
          <a:p>
            <a:r>
              <a:rPr lang="es-CO" sz="4000" i="1" dirty="0">
                <a:latin typeface="Candara" panose="020E0502030303020204" pitchFamily="34" charset="0"/>
              </a:rPr>
              <a:t> </a:t>
            </a:r>
            <a:endParaRPr lang="es-ES" sz="4000" dirty="0">
              <a:latin typeface="Candara" panose="020E0502030303020204" pitchFamily="34" charset="0"/>
            </a:endParaRPr>
          </a:p>
          <a:p>
            <a:endParaRPr lang="es-ES" sz="4000" dirty="0">
              <a:latin typeface="Candara" panose="020E0502030303020204" pitchFamily="34" charset="0"/>
            </a:endParaRPr>
          </a:p>
        </p:txBody>
      </p:sp>
    </p:spTree>
    <p:extLst>
      <p:ext uri="{BB962C8B-B14F-4D97-AF65-F5344CB8AC3E}">
        <p14:creationId xmlns:p14="http://schemas.microsoft.com/office/powerpoint/2010/main" val="3716258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72887" y="516591"/>
            <a:ext cx="11401425" cy="5078313"/>
          </a:xfrm>
          <a:prstGeom prst="rect">
            <a:avLst/>
          </a:prstGeom>
        </p:spPr>
        <p:txBody>
          <a:bodyPr wrap="square">
            <a:spAutoFit/>
          </a:bodyPr>
          <a:lstStyle/>
          <a:p>
            <a:pPr marL="571500" indent="-571500">
              <a:buFont typeface="Wingdings" pitchFamily="2" charset="2"/>
              <a:buChar char="v"/>
            </a:pPr>
            <a:r>
              <a:rPr lang="es-CO" sz="3600" dirty="0">
                <a:latin typeface="Candara" panose="020E0502030303020204" pitchFamily="34" charset="0"/>
              </a:rPr>
              <a:t>La diferenciación en pronunciación entre “</a:t>
            </a:r>
            <a:r>
              <a:rPr lang="es-CO" sz="3600" dirty="0" err="1">
                <a:latin typeface="Candara" panose="020E0502030303020204" pitchFamily="34" charset="0"/>
              </a:rPr>
              <a:t>this</a:t>
            </a:r>
            <a:r>
              <a:rPr lang="es-CO" sz="3600" dirty="0">
                <a:latin typeface="Candara" panose="020E0502030303020204" pitchFamily="34" charset="0"/>
              </a:rPr>
              <a:t>” y “</a:t>
            </a:r>
            <a:r>
              <a:rPr lang="es-CO" sz="3600" dirty="0" err="1">
                <a:latin typeface="Candara" panose="020E0502030303020204" pitchFamily="34" charset="0"/>
              </a:rPr>
              <a:t>these</a:t>
            </a:r>
            <a:r>
              <a:rPr lang="es-CO" sz="3600" dirty="0">
                <a:latin typeface="Candara" panose="020E0502030303020204" pitchFamily="34" charset="0"/>
              </a:rPr>
              <a:t>”, es que cuando es plural el sonido es más pronunciado. </a:t>
            </a:r>
          </a:p>
          <a:p>
            <a:r>
              <a:rPr lang="es-CO" sz="3600" dirty="0">
                <a:latin typeface="Candara" panose="020E0502030303020204" pitchFamily="34" charset="0"/>
              </a:rPr>
              <a:t>				</a:t>
            </a:r>
            <a:r>
              <a:rPr lang="en-US" sz="3600" dirty="0">
                <a:latin typeface="Candara" panose="020E0502030303020204" pitchFamily="34" charset="0"/>
              </a:rPr>
              <a:t>This = 		</a:t>
            </a:r>
            <a:r>
              <a:rPr lang="en-US" sz="3600" i="1" dirty="0">
                <a:solidFill>
                  <a:srgbClr val="00B050"/>
                </a:solidFill>
                <a:latin typeface="Candara" panose="020E0502030303020204" pitchFamily="34" charset="0"/>
              </a:rPr>
              <a:t>(dis)</a:t>
            </a:r>
            <a:endParaRPr lang="es-ES" sz="3600" dirty="0">
              <a:solidFill>
                <a:srgbClr val="00B050"/>
              </a:solidFill>
              <a:latin typeface="Candara" panose="020E0502030303020204" pitchFamily="34" charset="0"/>
            </a:endParaRPr>
          </a:p>
          <a:p>
            <a:r>
              <a:rPr lang="en-US" sz="3600" i="1" dirty="0">
                <a:latin typeface="Candara" panose="020E0502030303020204" pitchFamily="34" charset="0"/>
              </a:rPr>
              <a:t>				</a:t>
            </a:r>
            <a:r>
              <a:rPr lang="en-US" sz="3600" dirty="0">
                <a:latin typeface="Candara" panose="020E0502030303020204" pitchFamily="34" charset="0"/>
              </a:rPr>
              <a:t>These= 		</a:t>
            </a:r>
            <a:r>
              <a:rPr lang="en-US" sz="3600" i="1" dirty="0">
                <a:solidFill>
                  <a:srgbClr val="00B050"/>
                </a:solidFill>
                <a:latin typeface="Candara" panose="020E0502030303020204" pitchFamily="34" charset="0"/>
              </a:rPr>
              <a:t>(</a:t>
            </a:r>
            <a:r>
              <a:rPr lang="en-US" sz="3600" i="1" dirty="0" err="1">
                <a:solidFill>
                  <a:srgbClr val="00B050"/>
                </a:solidFill>
                <a:latin typeface="Candara" panose="020E0502030303020204" pitchFamily="34" charset="0"/>
              </a:rPr>
              <a:t>diis</a:t>
            </a:r>
            <a:r>
              <a:rPr lang="en-US" sz="3600" i="1" dirty="0">
                <a:solidFill>
                  <a:srgbClr val="00B050"/>
                </a:solidFill>
                <a:latin typeface="Candara" panose="020E0502030303020204" pitchFamily="34" charset="0"/>
              </a:rPr>
              <a:t>)</a:t>
            </a:r>
          </a:p>
          <a:p>
            <a:endParaRPr lang="es-ES" sz="3600" dirty="0">
              <a:latin typeface="Candara" panose="020E0502030303020204" pitchFamily="34" charset="0"/>
            </a:endParaRPr>
          </a:p>
          <a:p>
            <a:r>
              <a:rPr lang="en-US" sz="3600" dirty="0">
                <a:latin typeface="Candara" panose="020E0502030303020204" pitchFamily="34" charset="0"/>
              </a:rPr>
              <a:t>	</a:t>
            </a:r>
            <a:r>
              <a:rPr lang="en-US" sz="3600" dirty="0" err="1">
                <a:solidFill>
                  <a:srgbClr val="0070C0"/>
                </a:solidFill>
                <a:latin typeface="Candara" panose="020E0502030303020204" pitchFamily="34" charset="0"/>
              </a:rPr>
              <a:t>Estas</a:t>
            </a:r>
            <a:r>
              <a:rPr lang="en-US" sz="3600" dirty="0">
                <a:solidFill>
                  <a:srgbClr val="0070C0"/>
                </a:solidFill>
                <a:latin typeface="Candara" panose="020E0502030303020204" pitchFamily="34" charset="0"/>
              </a:rPr>
              <a:t> </a:t>
            </a:r>
            <a:r>
              <a:rPr lang="en-US" sz="3600" dirty="0" err="1">
                <a:solidFill>
                  <a:srgbClr val="0070C0"/>
                </a:solidFill>
                <a:latin typeface="Candara" panose="020E0502030303020204" pitchFamily="34" charset="0"/>
              </a:rPr>
              <a:t>sillas</a:t>
            </a:r>
            <a:r>
              <a:rPr lang="en-US" sz="3600" dirty="0">
                <a:latin typeface="Candara" panose="020E0502030303020204" pitchFamily="34" charset="0"/>
              </a:rPr>
              <a:t>		-These chairs		</a:t>
            </a:r>
            <a:r>
              <a:rPr lang="en-US" sz="3600" b="1" i="1" dirty="0">
                <a:solidFill>
                  <a:srgbClr val="00B050"/>
                </a:solidFill>
                <a:latin typeface="Candara" panose="020E0502030303020204" pitchFamily="34" charset="0"/>
              </a:rPr>
              <a:t>(</a:t>
            </a:r>
            <a:r>
              <a:rPr lang="en-US" sz="3600" b="1" i="1" dirty="0" err="1">
                <a:solidFill>
                  <a:srgbClr val="00B050"/>
                </a:solidFill>
                <a:latin typeface="Candara" panose="020E0502030303020204" pitchFamily="34" charset="0"/>
              </a:rPr>
              <a:t>diis</a:t>
            </a:r>
            <a:r>
              <a:rPr lang="en-US" sz="3600" b="1" i="1" dirty="0">
                <a:solidFill>
                  <a:srgbClr val="00B050"/>
                </a:solidFill>
                <a:latin typeface="Candara" panose="020E0502030303020204" pitchFamily="34" charset="0"/>
              </a:rPr>
              <a:t> </a:t>
            </a:r>
            <a:r>
              <a:rPr lang="en-US" sz="3600" b="1" i="1" dirty="0" err="1">
                <a:solidFill>
                  <a:srgbClr val="00B050"/>
                </a:solidFill>
                <a:latin typeface="Candara" panose="020E0502030303020204" pitchFamily="34" charset="0"/>
              </a:rPr>
              <a:t>cheiors</a:t>
            </a:r>
            <a:r>
              <a:rPr lang="en-US" sz="3600" b="1" i="1" dirty="0">
                <a:solidFill>
                  <a:srgbClr val="00B050"/>
                </a:solidFill>
                <a:latin typeface="Candara" panose="020E0502030303020204" pitchFamily="34" charset="0"/>
              </a:rPr>
              <a:t>)</a:t>
            </a:r>
            <a:r>
              <a:rPr lang="en-US" sz="3600" dirty="0">
                <a:latin typeface="Candara" panose="020E0502030303020204" pitchFamily="34" charset="0"/>
              </a:rPr>
              <a:t>	   </a:t>
            </a:r>
            <a:endParaRPr lang="es-ES" sz="3600" dirty="0">
              <a:latin typeface="Candara" panose="020E0502030303020204" pitchFamily="34" charset="0"/>
            </a:endParaRPr>
          </a:p>
          <a:p>
            <a:r>
              <a:rPr lang="en-US" sz="3600" dirty="0">
                <a:latin typeface="Candara" panose="020E0502030303020204" pitchFamily="34" charset="0"/>
              </a:rPr>
              <a:t>	</a:t>
            </a:r>
            <a:r>
              <a:rPr lang="es-CO" sz="3600" dirty="0">
                <a:solidFill>
                  <a:srgbClr val="0070C0"/>
                </a:solidFill>
                <a:latin typeface="Candara" panose="020E0502030303020204" pitchFamily="34" charset="0"/>
              </a:rPr>
              <a:t>Estos lapiceros</a:t>
            </a:r>
            <a:r>
              <a:rPr lang="es-CO" sz="3600" dirty="0">
                <a:latin typeface="Candara" panose="020E0502030303020204" pitchFamily="34" charset="0"/>
              </a:rPr>
              <a:t>	-</a:t>
            </a:r>
            <a:r>
              <a:rPr lang="es-CO" sz="3600" dirty="0" err="1">
                <a:latin typeface="Candara" panose="020E0502030303020204" pitchFamily="34" charset="0"/>
              </a:rPr>
              <a:t>These</a:t>
            </a:r>
            <a:r>
              <a:rPr lang="es-CO" sz="3600" dirty="0">
                <a:latin typeface="Candara" panose="020E0502030303020204" pitchFamily="34" charset="0"/>
              </a:rPr>
              <a:t> </a:t>
            </a:r>
            <a:r>
              <a:rPr lang="es-CO" sz="3600" dirty="0" err="1">
                <a:latin typeface="Candara" panose="020E0502030303020204" pitchFamily="34" charset="0"/>
              </a:rPr>
              <a:t>pens</a:t>
            </a:r>
            <a:r>
              <a:rPr lang="es-CO" sz="3600" dirty="0">
                <a:latin typeface="Candara" panose="020E0502030303020204" pitchFamily="34" charset="0"/>
              </a:rPr>
              <a:t>		</a:t>
            </a:r>
            <a:r>
              <a:rPr lang="es-CO" sz="3600" b="1" i="1" dirty="0">
                <a:solidFill>
                  <a:srgbClr val="00B050"/>
                </a:solidFill>
                <a:latin typeface="Candara" panose="020E0502030303020204" pitchFamily="34" charset="0"/>
              </a:rPr>
              <a:t>(</a:t>
            </a:r>
            <a:r>
              <a:rPr lang="es-CO" sz="3600" b="1" i="1" dirty="0" err="1">
                <a:solidFill>
                  <a:srgbClr val="00B050"/>
                </a:solidFill>
                <a:latin typeface="Candara" panose="020E0502030303020204" pitchFamily="34" charset="0"/>
              </a:rPr>
              <a:t>diis</a:t>
            </a:r>
            <a:r>
              <a:rPr lang="es-CO" sz="3600" b="1" i="1" dirty="0">
                <a:solidFill>
                  <a:srgbClr val="00B050"/>
                </a:solidFill>
                <a:latin typeface="Candara" panose="020E0502030303020204" pitchFamily="34" charset="0"/>
              </a:rPr>
              <a:t> </a:t>
            </a:r>
            <a:r>
              <a:rPr lang="es-CO" sz="3600" b="1" i="1" dirty="0" err="1">
                <a:solidFill>
                  <a:srgbClr val="00B050"/>
                </a:solidFill>
                <a:latin typeface="Candara" panose="020E0502030303020204" pitchFamily="34" charset="0"/>
              </a:rPr>
              <a:t>pens</a:t>
            </a:r>
            <a:r>
              <a:rPr lang="es-CO" sz="3600" b="1" i="1" dirty="0">
                <a:solidFill>
                  <a:srgbClr val="00B050"/>
                </a:solidFill>
                <a:latin typeface="Candara" panose="020E0502030303020204" pitchFamily="34" charset="0"/>
              </a:rPr>
              <a:t>)</a:t>
            </a:r>
            <a:endParaRPr lang="es-ES" sz="3600" b="1" dirty="0">
              <a:solidFill>
                <a:srgbClr val="00B050"/>
              </a:solidFill>
              <a:latin typeface="Candara" panose="020E0502030303020204" pitchFamily="34" charset="0"/>
            </a:endParaRPr>
          </a:p>
          <a:p>
            <a:r>
              <a:rPr lang="es-CO" sz="3600" dirty="0">
                <a:latin typeface="Candara" panose="020E0502030303020204" pitchFamily="34" charset="0"/>
              </a:rPr>
              <a:t>	</a:t>
            </a:r>
            <a:r>
              <a:rPr lang="es-CO" sz="3600" dirty="0">
                <a:solidFill>
                  <a:srgbClr val="0070C0"/>
                </a:solidFill>
                <a:latin typeface="Candara" panose="020E0502030303020204" pitchFamily="34" charset="0"/>
              </a:rPr>
              <a:t>Estos escritorios</a:t>
            </a:r>
            <a:r>
              <a:rPr lang="es-CO" sz="3600" dirty="0">
                <a:latin typeface="Candara" panose="020E0502030303020204" pitchFamily="34" charset="0"/>
              </a:rPr>
              <a:t>	-</a:t>
            </a:r>
            <a:r>
              <a:rPr lang="es-CO" sz="3600" dirty="0" err="1">
                <a:latin typeface="Candara" panose="020E0502030303020204" pitchFamily="34" charset="0"/>
              </a:rPr>
              <a:t>These</a:t>
            </a:r>
            <a:r>
              <a:rPr lang="es-CO" sz="3600" dirty="0">
                <a:latin typeface="Candara" panose="020E0502030303020204" pitchFamily="34" charset="0"/>
              </a:rPr>
              <a:t> </a:t>
            </a:r>
            <a:r>
              <a:rPr lang="es-CO" sz="3600" dirty="0" err="1">
                <a:latin typeface="Candara" panose="020E0502030303020204" pitchFamily="34" charset="0"/>
              </a:rPr>
              <a:t>desks</a:t>
            </a:r>
            <a:r>
              <a:rPr lang="es-CO" sz="3600" dirty="0">
                <a:latin typeface="Candara" panose="020E0502030303020204" pitchFamily="34" charset="0"/>
              </a:rPr>
              <a:t>		</a:t>
            </a:r>
            <a:r>
              <a:rPr lang="es-CO" sz="3600" b="1" i="1" dirty="0">
                <a:solidFill>
                  <a:srgbClr val="00B050"/>
                </a:solidFill>
                <a:latin typeface="Candara" panose="020E0502030303020204" pitchFamily="34" charset="0"/>
              </a:rPr>
              <a:t>(</a:t>
            </a:r>
            <a:r>
              <a:rPr lang="es-CO" sz="3600" b="1" i="1" dirty="0" err="1">
                <a:solidFill>
                  <a:srgbClr val="00B050"/>
                </a:solidFill>
                <a:latin typeface="Candara" panose="020E0502030303020204" pitchFamily="34" charset="0"/>
              </a:rPr>
              <a:t>diis</a:t>
            </a:r>
            <a:r>
              <a:rPr lang="es-CO" sz="3600" b="1" i="1" dirty="0">
                <a:solidFill>
                  <a:srgbClr val="00B050"/>
                </a:solidFill>
                <a:latin typeface="Candara" panose="020E0502030303020204" pitchFamily="34" charset="0"/>
              </a:rPr>
              <a:t> </a:t>
            </a:r>
            <a:r>
              <a:rPr lang="es-CO" sz="3600" b="1" i="1" dirty="0" err="1">
                <a:solidFill>
                  <a:srgbClr val="00B050"/>
                </a:solidFill>
                <a:latin typeface="Candara" panose="020E0502030303020204" pitchFamily="34" charset="0"/>
              </a:rPr>
              <a:t>desks</a:t>
            </a:r>
            <a:r>
              <a:rPr lang="es-CO" sz="3600" b="1" i="1" dirty="0">
                <a:solidFill>
                  <a:srgbClr val="00B050"/>
                </a:solidFill>
                <a:latin typeface="Candara" panose="020E0502030303020204" pitchFamily="34" charset="0"/>
              </a:rPr>
              <a:t>)</a:t>
            </a:r>
            <a:endParaRPr lang="es-ES" sz="3600" b="1" dirty="0">
              <a:solidFill>
                <a:srgbClr val="00B050"/>
              </a:solidFill>
              <a:latin typeface="Candara" panose="020E0502030303020204" pitchFamily="34" charset="0"/>
            </a:endParaRPr>
          </a:p>
        </p:txBody>
      </p:sp>
    </p:spTree>
    <p:extLst>
      <p:ext uri="{BB962C8B-B14F-4D97-AF65-F5344CB8AC3E}">
        <p14:creationId xmlns:p14="http://schemas.microsoft.com/office/powerpoint/2010/main" val="3623845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61950" y="168090"/>
            <a:ext cx="11830050" cy="6186309"/>
          </a:xfrm>
          <a:prstGeom prst="rect">
            <a:avLst/>
          </a:prstGeom>
        </p:spPr>
        <p:txBody>
          <a:bodyPr wrap="square">
            <a:spAutoFit/>
          </a:bodyPr>
          <a:lstStyle/>
          <a:p>
            <a:r>
              <a:rPr lang="es-CO" sz="3600" dirty="0">
                <a:solidFill>
                  <a:schemeClr val="accent6">
                    <a:lumMod val="50000"/>
                  </a:schemeClr>
                </a:solidFill>
                <a:latin typeface="Candara" panose="020E0502030303020204" pitchFamily="34" charset="0"/>
                <a:ea typeface="Batang" panose="02030600000101010101" pitchFamily="18" charset="-127"/>
                <a:cs typeface="Arial" panose="020B0604020202020204" pitchFamily="34" charset="0"/>
              </a:rPr>
              <a:t>•</a:t>
            </a:r>
            <a:r>
              <a:rPr lang="es-CO" sz="3600" dirty="0">
                <a:latin typeface="Candara" panose="020E0502030303020204" pitchFamily="34" charset="0"/>
                <a:ea typeface="Batang" panose="02030600000101010101" pitchFamily="18" charset="-127"/>
                <a:cs typeface="Arial" panose="020B0604020202020204" pitchFamily="34" charset="0"/>
              </a:rPr>
              <a:t>Cuando  usamos adjetivos demostrativos, también podemos emplear otros adjetivos.</a:t>
            </a:r>
          </a:p>
          <a:p>
            <a:endParaRPr lang="en-US" sz="3600" dirty="0">
              <a:latin typeface="Candara" panose="020E0502030303020204" pitchFamily="34" charset="0"/>
              <a:ea typeface="Times New Roman" panose="02020603050405020304" pitchFamily="18" charset="0"/>
              <a:cs typeface="Times New Roman" panose="02020603050405020304" pitchFamily="18" charset="0"/>
            </a:endParaRPr>
          </a:p>
          <a:p>
            <a:r>
              <a:rPr lang="es-CO" sz="3600" dirty="0">
                <a:latin typeface="Candara" panose="020E0502030303020204" pitchFamily="34" charset="0"/>
              </a:rPr>
              <a:t> 	 </a:t>
            </a:r>
            <a:r>
              <a:rPr lang="en-US" sz="3600" dirty="0">
                <a:latin typeface="Candara" panose="020E0502030303020204" pitchFamily="34" charset="0"/>
              </a:rPr>
              <a:t>-</a:t>
            </a:r>
            <a:r>
              <a:rPr lang="en-US" sz="3600" dirty="0">
                <a:solidFill>
                  <a:schemeClr val="accent6">
                    <a:lumMod val="50000"/>
                  </a:schemeClr>
                </a:solidFill>
                <a:latin typeface="Candara" panose="020E0502030303020204" pitchFamily="34" charset="0"/>
              </a:rPr>
              <a:t>These new, original and comfortable shoes.</a:t>
            </a:r>
          </a:p>
          <a:p>
            <a:r>
              <a:rPr lang="es-CO" sz="3600" dirty="0">
                <a:latin typeface="Candara" panose="020E0502030303020204" pitchFamily="34" charset="0"/>
              </a:rPr>
              <a:t>	  </a:t>
            </a:r>
            <a:r>
              <a:rPr lang="es-CO" sz="3600" dirty="0">
                <a:solidFill>
                  <a:srgbClr val="0070C0"/>
                </a:solidFill>
                <a:latin typeface="Candara" panose="020E0502030303020204" pitchFamily="34" charset="0"/>
              </a:rPr>
              <a:t>Estos zapatos nuevos, originales y cómodos</a:t>
            </a:r>
            <a:endParaRPr lang="es-ES" sz="3600" dirty="0">
              <a:solidFill>
                <a:srgbClr val="0070C0"/>
              </a:solidFill>
              <a:latin typeface="Candara" panose="020E0502030303020204" pitchFamily="34" charset="0"/>
            </a:endParaRPr>
          </a:p>
          <a:p>
            <a:r>
              <a:rPr lang="en-US" sz="3600" dirty="0">
                <a:latin typeface="Candara" panose="020E0502030303020204" pitchFamily="34" charset="0"/>
              </a:rPr>
              <a:t>		</a:t>
            </a:r>
            <a:r>
              <a:rPr lang="es-CO" sz="3600" dirty="0">
                <a:latin typeface="Candara" panose="020E0502030303020204" pitchFamily="34" charset="0"/>
              </a:rPr>
              <a:t>		           </a:t>
            </a:r>
          </a:p>
          <a:p>
            <a:r>
              <a:rPr lang="es-CO" sz="3600" dirty="0">
                <a:latin typeface="Candara" panose="020E0502030303020204" pitchFamily="34" charset="0"/>
              </a:rPr>
              <a:t>	</a:t>
            </a:r>
            <a:r>
              <a:rPr lang="es-CO" sz="3600" dirty="0">
                <a:solidFill>
                  <a:schemeClr val="accent6">
                    <a:lumMod val="50000"/>
                  </a:schemeClr>
                </a:solidFill>
                <a:latin typeface="Candara" panose="020E0502030303020204" pitchFamily="34" charset="0"/>
              </a:rPr>
              <a:t> </a:t>
            </a:r>
            <a:r>
              <a:rPr lang="en-US" sz="3600" dirty="0">
                <a:solidFill>
                  <a:schemeClr val="accent6">
                    <a:lumMod val="50000"/>
                  </a:schemeClr>
                </a:solidFill>
                <a:latin typeface="Candara" panose="020E0502030303020204" pitchFamily="34" charset="0"/>
              </a:rPr>
              <a:t>-These soft and delicate hands.</a:t>
            </a:r>
          </a:p>
          <a:p>
            <a:r>
              <a:rPr lang="es-CO" sz="3600" dirty="0">
                <a:solidFill>
                  <a:srgbClr val="0070C0"/>
                </a:solidFill>
                <a:latin typeface="Candara" panose="020E0502030303020204" pitchFamily="34" charset="0"/>
              </a:rPr>
              <a:t>	  Estas manos suaves y delicadas.</a:t>
            </a:r>
          </a:p>
          <a:p>
            <a:endParaRPr lang="es-ES" sz="3600" dirty="0">
              <a:latin typeface="Candara" panose="020E0502030303020204" pitchFamily="34" charset="0"/>
            </a:endParaRPr>
          </a:p>
          <a:p>
            <a:r>
              <a:rPr lang="es-CO" sz="3600" dirty="0">
                <a:latin typeface="Candara" panose="020E0502030303020204" pitchFamily="34" charset="0"/>
              </a:rPr>
              <a:t>         	</a:t>
            </a:r>
            <a:r>
              <a:rPr lang="en-US" sz="3600" dirty="0">
                <a:solidFill>
                  <a:schemeClr val="accent6">
                    <a:lumMod val="50000"/>
                  </a:schemeClr>
                </a:solidFill>
                <a:latin typeface="Candara" panose="020E0502030303020204" pitchFamily="34" charset="0"/>
              </a:rPr>
              <a:t>-These big, bright and happy eyes.</a:t>
            </a:r>
          </a:p>
          <a:p>
            <a:r>
              <a:rPr lang="es-CO" sz="3600" dirty="0">
                <a:latin typeface="Candara" panose="020E0502030303020204" pitchFamily="34" charset="0"/>
              </a:rPr>
              <a:t>	 </a:t>
            </a:r>
            <a:r>
              <a:rPr lang="es-CO" sz="3600" dirty="0">
                <a:solidFill>
                  <a:srgbClr val="0070C0"/>
                </a:solidFill>
                <a:latin typeface="Candara" panose="020E0502030303020204" pitchFamily="34" charset="0"/>
              </a:rPr>
              <a:t>Estos ojos grandes, brillantes y alegres.</a:t>
            </a:r>
            <a:r>
              <a:rPr lang="es-CO" sz="3600" dirty="0">
                <a:latin typeface="Candara" panose="020E0502030303020204" pitchFamily="34" charset="0"/>
              </a:rPr>
              <a:t>	</a:t>
            </a:r>
            <a:endParaRPr lang="es-ES" sz="3600" dirty="0">
              <a:solidFill>
                <a:schemeClr val="accent6">
                  <a:lumMod val="50000"/>
                </a:schemeClr>
              </a:solidFill>
              <a:latin typeface="Candara" panose="020E0502030303020204" pitchFamily="34" charset="0"/>
            </a:endParaRPr>
          </a:p>
        </p:txBody>
      </p:sp>
    </p:spTree>
    <p:extLst>
      <p:ext uri="{BB962C8B-B14F-4D97-AF65-F5344CB8AC3E}">
        <p14:creationId xmlns:p14="http://schemas.microsoft.com/office/powerpoint/2010/main" val="1298395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0221" y="4695626"/>
            <a:ext cx="10778902" cy="1815882"/>
          </a:xfrm>
          <a:prstGeom prst="rect">
            <a:avLst/>
          </a:prstGeom>
        </p:spPr>
        <p:txBody>
          <a:bodyPr wrap="square">
            <a:spAutoFit/>
          </a:bodyPr>
          <a:lstStyle/>
          <a:p>
            <a:r>
              <a:rPr lang="es-CO" sz="2800" dirty="0">
                <a:latin typeface="Candara" panose="020E0502030303020204" pitchFamily="34" charset="0"/>
              </a:rPr>
              <a:t>Cuando hablamos de objetos lejanos, empleamos:</a:t>
            </a:r>
          </a:p>
          <a:p>
            <a:pPr lvl="2"/>
            <a:r>
              <a:rPr lang="es-CO" sz="2800" dirty="0" err="1">
                <a:latin typeface="Candara" panose="020E0502030303020204" pitchFamily="34" charset="0"/>
              </a:rPr>
              <a:t>that</a:t>
            </a:r>
            <a:r>
              <a:rPr lang="es-CO" sz="2800" dirty="0">
                <a:latin typeface="Candara" panose="020E0502030303020204" pitchFamily="34" charset="0"/>
              </a:rPr>
              <a:t> </a:t>
            </a:r>
            <a:r>
              <a:rPr lang="es-CO" sz="2800" b="1" i="1" dirty="0">
                <a:solidFill>
                  <a:srgbClr val="00B050"/>
                </a:solidFill>
                <a:latin typeface="Candara" panose="020E0502030303020204" pitchFamily="34" charset="0"/>
              </a:rPr>
              <a:t>(que se pronuncia </a:t>
            </a:r>
            <a:r>
              <a:rPr lang="es-CO" sz="2800" b="1" i="1" dirty="0" err="1">
                <a:solidFill>
                  <a:srgbClr val="00B050"/>
                </a:solidFill>
                <a:latin typeface="Candara" panose="020E0502030303020204" pitchFamily="34" charset="0"/>
              </a:rPr>
              <a:t>dat</a:t>
            </a:r>
            <a:r>
              <a:rPr lang="es-CO" sz="2800" b="1" i="1" dirty="0">
                <a:solidFill>
                  <a:srgbClr val="00B050"/>
                </a:solidFill>
                <a:latin typeface="Candara" panose="020E0502030303020204" pitchFamily="34" charset="0"/>
              </a:rPr>
              <a:t>)</a:t>
            </a:r>
            <a:r>
              <a:rPr lang="es-CO" sz="2800" i="1" dirty="0">
                <a:latin typeface="Candara" panose="020E0502030303020204" pitchFamily="34" charset="0"/>
              </a:rPr>
              <a:t> </a:t>
            </a:r>
            <a:r>
              <a:rPr lang="es-CO" sz="2800" dirty="0">
                <a:latin typeface="Candara" panose="020E0502030303020204" pitchFamily="34" charset="0"/>
              </a:rPr>
              <a:t>para el singular y </a:t>
            </a:r>
          </a:p>
          <a:p>
            <a:pPr lvl="2"/>
            <a:r>
              <a:rPr lang="es-CO" sz="2800" dirty="0" err="1">
                <a:latin typeface="Candara" panose="020E0502030303020204" pitchFamily="34" charset="0"/>
              </a:rPr>
              <a:t>those</a:t>
            </a:r>
            <a:r>
              <a:rPr lang="es-CO" sz="2800" dirty="0">
                <a:latin typeface="Candara" panose="020E0502030303020204" pitchFamily="34" charset="0"/>
              </a:rPr>
              <a:t> </a:t>
            </a:r>
            <a:r>
              <a:rPr lang="es-CO" sz="2800" b="1" i="1" dirty="0">
                <a:solidFill>
                  <a:srgbClr val="00B050"/>
                </a:solidFill>
                <a:latin typeface="Candara" panose="020E0502030303020204" pitchFamily="34" charset="0"/>
              </a:rPr>
              <a:t>(que se pronuncia </a:t>
            </a:r>
            <a:r>
              <a:rPr lang="es-CO" sz="2800" b="1" i="1" dirty="0" err="1">
                <a:solidFill>
                  <a:srgbClr val="00B050"/>
                </a:solidFill>
                <a:latin typeface="Candara" panose="020E0502030303020204" pitchFamily="34" charset="0"/>
              </a:rPr>
              <a:t>dous</a:t>
            </a:r>
            <a:r>
              <a:rPr lang="es-CO" sz="2800" b="1" i="1" dirty="0">
                <a:solidFill>
                  <a:srgbClr val="00B050"/>
                </a:solidFill>
                <a:latin typeface="Candara" panose="020E0502030303020204" pitchFamily="34" charset="0"/>
              </a:rPr>
              <a:t>)</a:t>
            </a:r>
            <a:r>
              <a:rPr lang="es-CO" sz="2800" dirty="0">
                <a:latin typeface="Candara" panose="020E0502030303020204" pitchFamily="34" charset="0"/>
              </a:rPr>
              <a:t>, para el plural.</a:t>
            </a:r>
            <a:endParaRPr lang="es-ES" sz="2800" dirty="0">
              <a:latin typeface="Candara" panose="020E0502030303020204" pitchFamily="34" charset="0"/>
            </a:endParaRPr>
          </a:p>
          <a:p>
            <a:pPr lvl="2"/>
            <a:r>
              <a:rPr lang="es-CO" sz="2800" dirty="0">
                <a:latin typeface="Candara" panose="020E0502030303020204" pitchFamily="34" charset="0"/>
              </a:rPr>
              <a:t> </a:t>
            </a:r>
            <a:endParaRPr lang="es-ES" sz="2800" dirty="0">
              <a:latin typeface="Candara" panose="020E0502030303020204" pitchFamily="34" charset="0"/>
            </a:endParaRPr>
          </a:p>
        </p:txBody>
      </p:sp>
      <p:graphicFrame>
        <p:nvGraphicFramePr>
          <p:cNvPr id="5" name="Diagrama 4"/>
          <p:cNvGraphicFramePr/>
          <p:nvPr>
            <p:extLst>
              <p:ext uri="{D42A27DB-BD31-4B8C-83A1-F6EECF244321}">
                <p14:modId xmlns:p14="http://schemas.microsoft.com/office/powerpoint/2010/main" val="39121999"/>
              </p:ext>
            </p:extLst>
          </p:nvPr>
        </p:nvGraphicFramePr>
        <p:xfrm>
          <a:off x="2191235" y="0"/>
          <a:ext cx="7544435" cy="4248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86978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Letras en madera</Template>
  <TotalTime>29</TotalTime>
  <Words>1133</Words>
  <Application>Microsoft Office PowerPoint</Application>
  <PresentationFormat>Panorámica</PresentationFormat>
  <Paragraphs>344</Paragraphs>
  <Slides>34</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34</vt:i4>
      </vt:variant>
    </vt:vector>
  </HeadingPairs>
  <TitlesOfParts>
    <vt:vector size="45" baseType="lpstr">
      <vt:lpstr>Arial</vt:lpstr>
      <vt:lpstr>Arial Rounded MT Bold</vt:lpstr>
      <vt:lpstr>Batang</vt:lpstr>
      <vt:lpstr>Berlin Sans FB Demi</vt:lpstr>
      <vt:lpstr>Calibri</vt:lpstr>
      <vt:lpstr>Candara</vt:lpstr>
      <vt:lpstr>Rockwell</vt:lpstr>
      <vt:lpstr>Rockwell Condensed</vt:lpstr>
      <vt:lpstr>Times New Roman</vt:lpstr>
      <vt:lpstr>Wingdings</vt:lpstr>
      <vt:lpstr>Tipo de madera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mauricio cerquera</dc:creator>
  <cp:lastModifiedBy>carlos mauricio cerquera</cp:lastModifiedBy>
  <cp:revision>2</cp:revision>
  <dcterms:created xsi:type="dcterms:W3CDTF">2020-07-14T18:42:14Z</dcterms:created>
  <dcterms:modified xsi:type="dcterms:W3CDTF">2020-07-14T19:11:23Z</dcterms:modified>
</cp:coreProperties>
</file>