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notesSlides/notesSlide2.xml" ContentType="application/vnd.openxmlformats-officedocument.presentationml.notesSlide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5E565-6368-4ED3-A98C-76776D537766}" type="doc">
      <dgm:prSet loTypeId="urn:microsoft.com/office/officeart/2005/8/layout/chevron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F0751173-80A2-4F67-A4FD-4020679365AC}">
      <dgm:prSet phldrT="[Texto]" custT="1"/>
      <dgm:spPr/>
      <dgm:t>
        <a:bodyPr/>
        <a:lstStyle/>
        <a:p>
          <a:pPr algn="l"/>
          <a:endParaRPr lang="en-US" sz="3200" b="1" i="0" u="none" noProof="0" dirty="0"/>
        </a:p>
      </dgm:t>
    </dgm:pt>
    <dgm:pt modelId="{167D79E7-B104-47EA-9D78-6F22ED79B9A1}" type="parTrans" cxnId="{E73EB8B3-8766-4350-A8B3-DE3CA07890A9}">
      <dgm:prSet/>
      <dgm:spPr/>
      <dgm:t>
        <a:bodyPr/>
        <a:lstStyle/>
        <a:p>
          <a:endParaRPr lang="es-CO" sz="1800" b="0" i="0" u="none"/>
        </a:p>
      </dgm:t>
    </dgm:pt>
    <dgm:pt modelId="{9D579F14-C3F8-402A-BFFB-A7DDCD4C8BE9}" type="sibTrans" cxnId="{E73EB8B3-8766-4350-A8B3-DE3CA07890A9}">
      <dgm:prSet/>
      <dgm:spPr/>
      <dgm:t>
        <a:bodyPr/>
        <a:lstStyle/>
        <a:p>
          <a:endParaRPr lang="es-CO" sz="1800" b="0" i="0" u="none"/>
        </a:p>
      </dgm:t>
    </dgm:pt>
    <dgm:pt modelId="{8A6A2B72-B872-4E5F-9DF5-3FC58EE781BA}">
      <dgm:prSet/>
      <dgm:spPr/>
      <dgm:t>
        <a:bodyPr/>
        <a:lstStyle/>
        <a:p>
          <a:r>
            <a:rPr lang="en-US" b="1" i="0" u="none" noProof="0" dirty="0"/>
            <a:t>Practice:</a:t>
          </a:r>
          <a:endParaRPr lang="es-ES" dirty="0"/>
        </a:p>
      </dgm:t>
    </dgm:pt>
    <dgm:pt modelId="{16E1E631-D043-4AE0-B6FB-A938404D7DF3}" type="parTrans" cxnId="{C5141720-7C47-435E-89F1-0D29FB419B78}">
      <dgm:prSet/>
      <dgm:spPr/>
      <dgm:t>
        <a:bodyPr/>
        <a:lstStyle/>
        <a:p>
          <a:endParaRPr lang="es-ES"/>
        </a:p>
      </dgm:t>
    </dgm:pt>
    <dgm:pt modelId="{A4ACD23B-8269-4B07-9835-3A5DC5ACA8B5}" type="sibTrans" cxnId="{C5141720-7C47-435E-89F1-0D29FB419B78}">
      <dgm:prSet/>
      <dgm:spPr/>
      <dgm:t>
        <a:bodyPr/>
        <a:lstStyle/>
        <a:p>
          <a:endParaRPr lang="es-ES"/>
        </a:p>
      </dgm:t>
    </dgm:pt>
    <dgm:pt modelId="{E60E25A0-2F08-4A17-AB01-AB95DA3FFCFA}" type="pres">
      <dgm:prSet presAssocID="{11B5E565-6368-4ED3-A98C-76776D53776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001950F-7C9D-4CF3-95FD-81AEE7904ECA}" type="pres">
      <dgm:prSet presAssocID="{F0751173-80A2-4F67-A4FD-4020679365AC}" presName="composite" presStyleCnt="0"/>
      <dgm:spPr/>
    </dgm:pt>
    <dgm:pt modelId="{C45C0DE6-B9C0-4E69-848D-FF0944BC6FBD}" type="pres">
      <dgm:prSet presAssocID="{F0751173-80A2-4F67-A4FD-4020679365AC}" presName="parentText" presStyleLbl="alignNode1" presStyleIdx="0" presStyleCnt="1" custScaleY="8330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F8CA1EA-8A66-427A-9CA0-DD356EE49F8F}" type="pres">
      <dgm:prSet presAssocID="{F0751173-80A2-4F67-A4FD-4020679365AC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73EB8B3-8766-4350-A8B3-DE3CA07890A9}" srcId="{11B5E565-6368-4ED3-A98C-76776D537766}" destId="{F0751173-80A2-4F67-A4FD-4020679365AC}" srcOrd="0" destOrd="0" parTransId="{167D79E7-B104-47EA-9D78-6F22ED79B9A1}" sibTransId="{9D579F14-C3F8-402A-BFFB-A7DDCD4C8BE9}"/>
    <dgm:cxn modelId="{C5141720-7C47-435E-89F1-0D29FB419B78}" srcId="{F0751173-80A2-4F67-A4FD-4020679365AC}" destId="{8A6A2B72-B872-4E5F-9DF5-3FC58EE781BA}" srcOrd="0" destOrd="0" parTransId="{16E1E631-D043-4AE0-B6FB-A938404D7DF3}" sibTransId="{A4ACD23B-8269-4B07-9835-3A5DC5ACA8B5}"/>
    <dgm:cxn modelId="{A56B2533-DC4E-4E81-86FA-BDF4F6FB7633}" type="presOf" srcId="{F0751173-80A2-4F67-A4FD-4020679365AC}" destId="{C45C0DE6-B9C0-4E69-848D-FF0944BC6FBD}" srcOrd="0" destOrd="0" presId="urn:microsoft.com/office/officeart/2005/8/layout/chevron2"/>
    <dgm:cxn modelId="{7B7C2EB2-BA1C-4A78-8F8D-A373877490A8}" type="presOf" srcId="{8A6A2B72-B872-4E5F-9DF5-3FC58EE781BA}" destId="{7F8CA1EA-8A66-427A-9CA0-DD356EE49F8F}" srcOrd="0" destOrd="0" presId="urn:microsoft.com/office/officeart/2005/8/layout/chevron2"/>
    <dgm:cxn modelId="{348D41CB-F777-4E42-9E14-79EEAD40A20D}" type="presOf" srcId="{11B5E565-6368-4ED3-A98C-76776D537766}" destId="{E60E25A0-2F08-4A17-AB01-AB95DA3FFCFA}" srcOrd="0" destOrd="0" presId="urn:microsoft.com/office/officeart/2005/8/layout/chevron2"/>
    <dgm:cxn modelId="{10B8BC33-EBDF-45F9-A027-FE57D156FBF9}" type="presParOf" srcId="{E60E25A0-2F08-4A17-AB01-AB95DA3FFCFA}" destId="{5001950F-7C9D-4CF3-95FD-81AEE7904ECA}" srcOrd="0" destOrd="0" presId="urn:microsoft.com/office/officeart/2005/8/layout/chevron2"/>
    <dgm:cxn modelId="{09B83931-0095-450C-BEBC-75022C550C0C}" type="presParOf" srcId="{5001950F-7C9D-4CF3-95FD-81AEE7904ECA}" destId="{C45C0DE6-B9C0-4E69-848D-FF0944BC6FBD}" srcOrd="0" destOrd="0" presId="urn:microsoft.com/office/officeart/2005/8/layout/chevron2"/>
    <dgm:cxn modelId="{E7D90483-1254-4EFE-BFFD-10331E5F65A9}" type="presParOf" srcId="{5001950F-7C9D-4CF3-95FD-81AEE7904ECA}" destId="{7F8CA1EA-8A66-427A-9CA0-DD356EE49F8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C0DE6-B9C0-4E69-848D-FF0944BC6FBD}">
      <dsp:nvSpPr>
        <dsp:cNvPr id="0" name=""/>
        <dsp:cNvSpPr/>
      </dsp:nvSpPr>
      <dsp:spPr>
        <a:xfrm rot="5400000">
          <a:off x="-71185" y="160507"/>
          <a:ext cx="891407" cy="74903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i="0" u="none" kern="1200" noProof="0" dirty="0"/>
        </a:p>
      </dsp:txBody>
      <dsp:txXfrm rot="-5400000">
        <a:off x="1" y="463841"/>
        <a:ext cx="749037" cy="142370"/>
      </dsp:txXfrm>
    </dsp:sp>
    <dsp:sp modelId="{7F8CA1EA-8A66-427A-9CA0-DD356EE49F8F}">
      <dsp:nvSpPr>
        <dsp:cNvPr id="0" name=""/>
        <dsp:cNvSpPr/>
      </dsp:nvSpPr>
      <dsp:spPr>
        <a:xfrm rot="5400000">
          <a:off x="1376647" y="-538287"/>
          <a:ext cx="695534" cy="19507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i="0" u="none" kern="1200" noProof="0" dirty="0"/>
            <a:t>Practice:</a:t>
          </a:r>
          <a:endParaRPr lang="es-ES" sz="3000" kern="1200" dirty="0"/>
        </a:p>
      </dsp:txBody>
      <dsp:txXfrm rot="-5400000">
        <a:off x="749038" y="123275"/>
        <a:ext cx="1916801" cy="627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7:50.07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150 991,'0'-38,"38"38,0-38,76 38,-38-38,-1 38,1 0,38 0,-38 0,0-38,37 0,1 38,-38 0,0 0,-38 0,37-38,1 38,0 0,-38 0,0-38,0 38,38 0,-38 0,-1 0,1 0,0 0,0 0,0 0,0-37,0 37,0 0,-38-38,38 38,0 0,0 0,-1 0,1 0,0 0,0-38,0 38,0 0,0 0,0 0,38 0,-1 0,-75-38,38 38,38 0,-38 0,38 0,-38 0,0 0,0 0,0 0,37 0,-37 0,0 0,0-38,0 38,0 0,0 0,0 0,38-38,-38 38,-1 0,39 0,-38 0,0 0,0 0,38 0,-38 0,38 0,-39-38,1 38,0 0,38 0,0 0,-38 0,0 0,38-38,-1 38,1 0,-38-38,38 38,0 0,-38-38,37 38,-37 0,0 0,0 0,38 0,-38-38,38 38,-38 0,37 0,-37 0,0 0,38 0,-38 0,38 0,-38 0,38 0,-39-38,1 38,0 0,0 0,0 0,0 0,0 0,0 0,0 0,0 0,0-37,0 37,-1 0,1 0,0 0,0 0,0 0,0 0,0 0,0 0,0 0,0 0,0 0,-1 0,1 0,0 0,0 0,38 0,-38 0,0 0,38 0,-38 0,-1 0,1 0,0 0,0 0,0 0,0 0,0 0,0 0,0 0,0 0,0 0,-1 0,1 0,0 0,0 0,0 0,0 0,0 0,0 0,0 0,0 0,0 0,-1 0,1 0,0 0,0 0,38 0,-38 0,0 0,0 0,38 0,-39 0,1 0,38 0,-38 0,38 0,-38 0,38 0,-38 0,0 0,-1 0,1 0,0 0,0 0,0-38,0 38,0 0,0 0,0 0,-38-38,38 38,0 0,-1 0,1 0,0 0,0 0,0 0,38 0,-38 0,0 0,0 0,37 0,-37 0,38 0,-38 0,38 0,-38 0,0 0,38 0,-39 0,39 0,-38 0,0 0,38 0,-38 0,0 0,0 0,0 0,37 0,-37 0,0 0,0 0,0 0,0 0,0 0,0 0,0 0,0 0,-1 0,1 0,0 0,0 0,0 0,0 0,0 0,0 0,38 0,-38 0,0 0,37 0,-37 0,38 0,-38 0,38 0,-38 0,38 0,-39 0,39 0,-38 0,0 0,0 0,0 0,0 0,0 0,38 0,-39 0,1 0,0 0,38 0,-38 0,0 0,0 0,38 0,-1 0,-37 0,0 0,0 0,38 0,-38 0,0 0,0 0,38 0,-39 0,1 0,38 0,-38 0,0 0,0 0,38 0,-38 0,37 0,-37 0,0 0,0 0,0 0,0 0,38 0,-38 0,0 0,0 0,37 0,-37 0,0 0,38 0,-38 0,0 0,0 0,38 0,-38 0,-1 0,39 0,-38 0,38 0,-38 0,0 0,0 0,0 0,0 0,-1 0,1 0,0 0,38 0,-38 0,38 0,-38 0,0 0,0 0,-1 0,1 0,38 0,-38 0,0 0,0 0,38 0,-38 0,37 0,-37 0,38 0,-38 0,0 0,0 0,0 0,0 0,0 0,0 0,-1 0,1 0,0 0,0 0,-38 38,0 0,-38-1,38 1,-38-38,38 38,-38-38,38 38,-37-38,-1 0,0 0,38 38,-38-38,0 0,0 0,0 0,0 0,-38 0,38 0,-75 0,75 0,-38 0,0 0,0 38,1-38,-1 0,38 0,0 0,-38 0,0 0,-37 0,37 0,0 0,0 0,0 0,38 0,-37 0,37 0,0 0,-38 0,38 0,0 0,-38 0,38 38,0-38,1 0,-1 0,0 0,0 0,0 0,0 0,-38 0,38 0,0 0,0 0,0 0,1 0,-1 0,0 0,-38 0,38 0,0 0,0 0,0 0,0 0,0 0,1 0,-1 0,0 0,0 0,-38 0,38 0,-38 0,38 0,0 0,1 0,-1 0,0 0,0 0,0 0,0 0,0 0,0 0,0 0,0 0,-37 0,37 0,-38 0,38 0,0 0,0 0,0 0,-38 0,38 0,1 0,-1 0,0 0,0 0,-38-38,38 38,0 0,-76 0,77 0,-39 0,38 0,0 0,0 0,0 0,0 0,0 0,0 0,-38 0,1 0,37 0,0 0,0 0,-38 0,38 0,-38 0,38 0,1 0,-1 0,0 0,0 0,0 0,0 0,0 0,0 0,0 0,0 0,0 0,1 0,-1 0,0 0,0 0,-38 0,38 0,0 0,0 0,0 0,0 0,1 0,-1 0,0 0,0 0,0 0,0 0,0 0,-38 0,38 0,0 0,1 0,-1 0,0 0,0 0,0 0,0 0,0 0,0 0,0 0,0 0,0 0,1 0,-1 0,0 0,0 0,0 0,0 0,0 0,0 0,0 0,-38 0,38 0,1 0,-1 0,0 0,0 0,-38 0,38 0,0 0,-38 0,38 0,-37 0,37 0,-38 0,38 0,-38 0,38 0,0 0,0 0,-75 0,75 0,0 0,0 0,0 0,0 0,-38 0,38 0,1 0,-1 0,-38 0,38 0,0 0,0 0,0 0,0 0,-38 0,39 0,-1 0,0 0,0 0,0 0,-38 0,38 0,0 0,0 0,0 0,1 0,-1 0,0 0,0 0,0 0,0 0,0 0,0 0,-38 0,38 0,0 0,-37 0,37 0,0 0,0 0,0 0,-38 0,38 0,0 0,0 0,1 0,-1 0,0 0,0 0,0 0,0 0,0 0,0 0,0 0,0 0,0 0,1 0,-1 0,-38 0,38 0,0 0,0 0,0 0,-38 0,38 0,1 0,-1 0,0 0,0 0,-38 0,38 0,0 0,0 0,-38 0,39 0,-39 0,38 0,-38 0,0 0,0 0,1 0,-1 0,0 0,0 0,0 0,38 0,-38 0,39 0,-77 0,38 0,0 0,0 0,1 0,-1 0,0 0,-38 0,38 0,38 0,1 0,-39 0,0 0,0 0,38 0,0 0,-75 0,75 0,-38 0,38 0,0 0,-38 0,38 0,0 0,0 0,1 0,-1 0,-38 0,38 0,0 0,-38 0,38 0,-38 0,39 0,-1 0,0 0,0 0,0 0,0 0,0 0,0 0,38-38,-38 38,-38 0,38 0,1 0,-1 0,0 0,0 0,0 0,0-38,0 38,0 0,0 0,0 0,0-38,1 38,74 0,1 0,0 0,0 38,0 0,0-38,0 38,0-38,0 38,0-38,0 38,-38 0,37-38,-37 38,38-38,0 0,0 0,-38 38,38-38,38 0,-76 38,38-38,0 37,38-37,-38 0,-1 38,1-38,38 0,-38 38,0-38,0 0,0 0,0 0,0 0,0 0,-1 0,1 0,0 0,0 0,0 0,38 0,-38 0,0 0,0 0,0 0,-1 0,1 0,0 0,0 0,38 0,-38 0,0 0,0 0,0 0,0 0,-1 0,1 0,0 0,0 0,0 0,0 0,0 0,0 0,0 0,0 0,0 0,-1 0,39 0,-38 0,0 0,0 0,0 0,0 0,0 0,0 0,0 0,-1 0,1 0,38 0,-38 0,38 0,-38 0,38 0,0 0,-39 0,1 0,0 0,38 0,-38 0,0 0,0 0,38 0,-38 0,37 0,-37 0,0 0,38 0,-38 0,0 0,0 0,38 0,-39 0,39 0,0 38,-38-38,0 0,0 0,0 0,38 0,-39 0,1 0,0 0,0 0,0 0,0 0,0 0,0 0,0 0,38 0,-39 0,1 0,0 0,0 0,0 0,38 0,-38 0,38 0,-38 0,-1 0,1 0,0 0,0 0,0 0,0 0,0 0,0 0,0 0,0 0,0 0,0 0,-1 0,1 0,0 0,0 0,0 0,0 0,0 0,38 0,-38 0,37 0,-37 0,0 0,0 0,0 0,0 0,38 0,-38 0,0 0,0 0,-1 0,1 0,0 0,0 0,0 0,38 0,-38 0,0 0,0 0,0 0,-1 0,1 0,0 0,0 0,38 0,-38 0,0 0,0 0,0 0,0 0,-1 0,1 0,0 0,0 0,0 0,0 0,0 0,0 0,38 0,-38 0,-1 0,1 0,0 0,0 0,0 0,0 0,38 0,-38 0,38 0,-38 0,37 0,-37 0,0 0,0 0,0 0,0 0,0 0,0 0,0 0,0 0,-1 0,1 0,38 0,-38 0,0 0,0 0,0 0,0 0,0 0,37 0,-37 0,0 0,0 0,0 0,38 0,-38 0,38 0,-38 0,37 0,-37 0,38 0,-38 0,0 0,0 0,0 0,0 0,0 0,-1 0,1 0,0 0,0 0,0 0,0 0,38 0,-38 0,38 0,-39 0,1 0,0 0,0 0,0 0,0 0,0 0,0 0,0 0,0 0,0 0,0 0,-1 0,1 0,0 0,38 0,-38 0,0 0,0 0,0 0,0 0,0 0,-1 0,1 0,0 0,38 0,-38 0,0 0,0 0,0 0,0 0,0 0,-1 0,1 0,0 0,0 0,0 0,38 0,-38 0,0 0,38 0,-1 0,-37 0,38 0,-38 0,38 0,38 0,-39-38,-37 38,38-38,0 38,-38 0,0 0,0 0,37 0,-37 0,38 0,-38 0,0 0,0 0,0 0,38 0,-38 0,0 0,-1 0,1 0,0 0,38 0,-38 0,0 0,0 0,0 0,38 0,-39 0,77 0,-76 0,0 0,0 0,38 0,-38 0,0 0,-1 0,1 0,0 0,38 0,0 0,0 0,-38 0,37 0,1 0,0 0,0 0,-38 0,0 0,38 0,-1 0,39 0,-38 0,-38 0,0 0,38 0,-39 0,1 0,0 0,0 38,0-38,0 0,-38 38,38-38,0 0,-38 38,38-38,0 0,-76 38,38 0,0 0,-38-38,0 38,-38-38,38 38,-38-38,38 0,-75 0,37 38,0-38,38 0,0 0,-75 0,75 0,0 37,-76-37,0 0,1 0,-1 0,0 0,0 0,1 0,-1 0,0 0,38 0,-37 0,-39 0,76 0,-75 0,37 0,0 0,0 0,1 0,-1 0,0 0,0 0,1 0,-1 0,0 0,0 0,1 0,-1 0,0 0,38 0,-37 0,-1 0,0 0,1 0,37 0,0 0,-38 0,38 0,-37 0,75 0,-38 0,0 0,0 0,38 0,-38 0,1 0,37 0,0 0,-38 0,38 0,-38 0,38 0,0 0,-37 0,37-37,0 37,0 0,0 0,0 0,-38 0,38-38,-37 38,37-38,0 38,-38 0,0 0,38 0,0 0,-38 0,39 0,-1 0,0 0,0 0,-76 0,76 0,0 0,-38 38,1-38,37 0,-38 0,38 0,-76 0,76 38,-37-38,-1 0,-38 0,38 0,0 0,0 37,39-37,-39 38,0-38,0 0,0 0,38 0,0 0,-75 0,75 0,0 0,0 0,-38 0,0 0,1 0,37 0,-38 0,0 0,0 0,0 0,38 0,-37 0,37 0,-38 0,38 0,0 0,-76 0,76 0,1 0,-39 0,0 0,38 0,0 0,0 0,-76 0,39 0,-1 0,38 0,-38 0,0 0,-38 0,39 0,-1 0,0 0,0 0,38 0,-38 0,1 0,-1 0,38 0,0 0,-76 0,76 0,0 0,1 0,-1 0,0 0,0 0,-38 0,38 0,0 38,-38-38,38 38,1-38,-1 0,-38 0,38 0,0 0,-38 0,38 0,0 0,0 0,38 38,-37-38,37 38,-38-38,0 0,0 0,0 0,-38 0,38 0,0 0,0 0,0 0,-37 0,37 0,0 0,0 0,0 0,-38 0,38 0,0 0,0 0,-75 0,75 0,0 0,-38 0,0 0,0 0,1 0,37 0,0 0,-38 0,0 0,38 0,0 0,-75 0,75 0,0 0,0 0,-38 0,0 0,38 0,-38 0,39 0,-1 0,0 0,0 0,0 0,-38 0,38 0,0 0,0 0,0 0,1 0,-1 0,0 0,0 0,0 0,0 0,0 0,0 0,0 0,0 0,0 0,1 0,-1 0,0 0,0 0,0 0,0 0,0 0,38-38,-76 0,38 38,0 0,0 0,1 0,-1 0,38-38,-38 38,38-38,-38 38,0 0,38-38,0 1,0-1,-38 0,38 0,-38 0,38 0,-38 0,0 38,38-38,-38 0,38 0,-38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9:01.0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0 233,'0'-38,"0"0,0 0,0 0,38 38,-38-38,38 38,0 0,-38-38,38 38,0 0,0 0,0 0,0 38,-38 0,0 0,0 0,0 0,0 0,0 0,0 0,0 0,0 0,0-1,0 1,-38-38,38 38,-38 0,38 0,-38-38,38 38,0 0,0 0,38-38,0 0,0 0,-38-38,38 38,0 0,0 0,-1 0,-37-38,38 38,0 0,0 0,0 0,0 0,0 0,-38-38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9:08.80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0,'75'0,"-37"0,0 0,0 0,0 0,0 0,0 0,38 0,-38 0,-1 0,1 0,0 0,0 0,38 0,-38 0,0 0,0 0,38 0,-39 0,1 0,0 0,0 0,0 0,0 0,0 0,0 0,0 0,0 0,0 0,-1 0,1 0,0 0,0 0,0 0,0 0,0 0,0 0,0 0,0 0,0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9:11.67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0 230,'38'0,"0"0,0 0,0 0,0 0,-1 0,1 0,38 0,-38 0,0 0,0 0,0-38,0 38,38-38,-39 38,1 0,0 0,-38-38,38 38,-38-38,38 38,0 0,0 0,0 0,-38-37,38 37,38 0,-1 0,1 0,0 0,0 0,0 0,-1 0,-37 0,38 0,-38 0,38 0,-38 0,0 0,-38 37,0 1,0 0,-38-38,38 38,-38-38,0 0,0 0,38 38,-38-38,0 0,0 38,0-38,1 0,37 38,-38-38,0 0,0 0,-38 0,76 38,-38-38,0 0,0 0,0 38,0 0,-37-38,37 0,0 0,0 38,0-38,0 38,0-38,0 0,-38 37,39-37,-1 0,38 38,-38-38,0 0,0 0,38 38,-38-38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9:47.73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0 135,'0'-37,"38"37,38 0,37-38,1 38,0 0,-38 0,37 0,-37 0,38 0,-38 0,0 0,-39 0,39 0,-38 0,38 0,-38 0,0 0,0 0,0 0,37 0,-37 0,0 0,0 0,0 0,0 0,38 0,0 0,0 0,-1 0,1 0,0 0,0 0,0 0,-1 0,1 0,-38 0,38 0,0 0,0 0,-38 0,37 0,1 0,0 0,0 0,-38 0,38 0,-39 0,1 0,0 0,0 0,0 0,0 0,0 0,0 0,0 0,0 0,0 0,-1 0,1 0,0 0,0 0,0 0,0 0,0 0,0 0,0 0,-76 0,0 0,0 0,0 0,0 0,0 0,0 0,0 0,1 0,-1 0,0 38,0-38,0 0,0 0,0 0,38 37,-38-37,0 0,0 0,0 0,1 38,-39-38,76 38,-38-38,0 0,-38 0,38 0,0 38,0-38,-37 0,-1 0,38 0,0 0,-38 38,38-38,0 0,0 0,0 0,1 0,-77 38,76 0,-38-38,38 0,-76 0,1 0,37 0,0 0,38 0,-38 0,0 0,1 0,37 0,0 0,0 0,-38 0,0 0,38 0,0 0,1 0,-1 0,0 0,0 38,0-38,0 0,-38 38,38-38,-38 0,39 0,-39 0,38 0,0 0,-38 0,38 0,0 0,0 0,0 0,38 38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9:55.11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16,'38'0,"-1"0,1 0,0 0,0 0,0 0,0 0,0 0,0 0,0 0,0 0,0 0,-2 0,2 0,0 0,0 0,0 0,0 0,38 0,38 0,-1 0,-37 0,-38 38,0-38,0 38,0-38,0 0,0 0,-1 0,1 0,-1 0,1 0,0 0,0 0,38 0,-38 0,0 0,0 0,0 0,-1 0,-37 38,38-38,-113 0,37 0,-38 38,0-38,38 0,-38 37,38-37,1 0,-1 0,1 0,-1 0,38 38,-38-38,0 0,-38 0,38 0,0 0,0 0,-38 0,39 0,-1 0,0 0,0 0,0 0,38 38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0:00.15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0 785,'38'0,"0"0,38 0,-1 0,39 0,0 0,-38 0,37 0,-37 0,38 0,-38 0,75 0,-37 0,-38 0,38 0,-38 0,-1 0,1 38,0-38,0 38,-38-38,0 0,0 0,0 0,-1 0,1 0,0 0,0 0,0 0,0 0,0 0,0 0,76 0,-39 0,-37 0,0 0,38 0,-38 0,38 0,-38 0,37 0,-37 0,0 0,0 0,38 0,-38 0,38 0,-38 0,0 0,-1 0,1 0,38 0,-38 0,0 0,0 0,0 0,0 0,0 0,37 0,-37 0,0 0,0 0,38 0,-38 0,0 0,38 0,-38 0,75 0,-75 0,38 0,-38 0,38 0,-38 0,38 0,-39 0,1 0,0 0,0 0,0 0,0 0,0 0,0 0,0 0,0 0,0 0,-1 0,1 0,0 0,0 0,0 0,0 0,0 0,0 0,0 0,0 0,0 0,-1 0,1 0,0 0,0 0,0 0,0 0,0 0,0 0,0 0,0 0,0 0,-1 0,1 0,0 0,0 0,0 0,0 0,0 0,0 0,0 0,0 0,0 0,-1 0,1 0,0 0,0 0,0 0,0 0,0 0,0 0,0 0,0 0,0 0,-1 0,1 0,0 0,0 0,0 0,0 0,0 0,0 0,0 0,0 0,0 0,0 0,-1 0,1 0,0 0,0 0,38 0,-38 0,0 0,0 0,0 0,0 0,-1 0,1 0,0 0,0 0,0 0,0 0,0 0,0 0,0 0,0 0,0 0,-1 0,1 0,0 0,0 0,0 0,0 0,0 0,38 0,-38 0,37 0,-37 0,0 0,0 0,0 0,0 0,0 0,0 0,38 0,-38 0,-1 0,1 0,0 0,0 0,0 0,0 0,0 0,0 0,0 0,0 0,0 0,-1 0,1 0,0 0,0 0,0 0,0 0,0 0,0 0,0 0,0-38,0 38,0 0,-1 0,1 0,0 0,0 0,0 0,0 0,0 0,0 0,0 0,38 0,-39 0,1 0,0 0,38 0,-38 0,0 0,38 0,-38 0,0 0,-1 0,39 0,-38 0,0 0,38 0,-38 0,38 0,-38 0,-1 0,1 0,38 0,-38 0,0 0,38 0,0 0,-38 0,-1 0,39 0,-38-38,0 38,0 0,0 0,38 0,-38 0,0 0,-1 0,1 0,0 0,-38-38,38 38,0 0,0 0,0-38,0 38,0 0,0 0,38 0,-1 0,-37 0,38 0,-38 0,0 0,0 0,0 0,0 0,0-38,37 38,-37 0,0 0,0 0,38 0,-38 0,0 0,0 0,0 0,-1 0,1 0,0 0,0 0,0 0,0 0,0 0,0 0,0 0,38 0,-39 0,1 0,0 0,0 0,0 0,38 0,-38 0,0 0,0 0,0 0,37 0,-37 0,0 0,0 0,38 0,-38-38,0 38,38-38,-39 38,1 0,0 0,0 0,0 0,0 0,0 0,0 0,0 0,0 0,0 0,0 0,-1 0,1 0,0 0,0 0,0-38,0 1,0 37,0 0,0 0,0 0,0 0,-1 0,39 0,-38 0,0 0,0 0,0 0,0 0,0 0,0 0,0 0,37 0,1 0,-38 0,0 0,38-38,-38 38,-38-38,38 38,0 0,-1 0,1 0,0 0,38 0,-38 0,0 0,0 0,0 0,0 0,0 0,-1 0,1 0,38 0,-38 0,0 0,0 0,0 0,0 0,0 0,0 0,-1 0,1 0,0 0,0 0,0 0,0-38,0 38,0 0,0 0,-38-38,38 38,0 0,0 0,37 0,-37 0,0-38,0 38,0 0,0 0,0 0,38 0,-38 0,-1 0,1 0,0 0,0 0,38 0,-38 0,0 0,0 0,38 0,-39 0,39 0,-38 0,38 0,0 0,-38 0,38 0,-39 0,39 0,-38 0,0 0,38 0,-38 0,0 0,0 0,37 0,-37 0,0 0,38 0,-38 0,0 0,0 0,0 0,0 0,0 0,-1 0,1 0,0 0,0 0,0 0,0 0,0 0,38 0,-38 0,0 0,0 0,-1 0,1 0,0 0,0 0,38 0,-38 0,0 0,0 0,0 0,0 0,-1 0,1 0,0 0,38 0,-38 0,0 38,0-38,0 38,0 0,0-38,-1 0,1 0,0 0,0 0,0 0,0 0,-76 0,0 0,0 38,0-38,0 0,1 0,-1 0,0 0,38 38,-38-38,0 0,0 0,0 0,0 0,-38 0,1 0,37 0,0 37,-76-37,76 0,-38 0,38 0,-37 0,-1 0,0 0,38 0,-38 38,0-38,-37 0,37 0,0 0,0 0,38 0,0 0,-38 0,1 0,37 0,-38 0,38 0,-38 0,38 0,-38 0,39 0,-1 0,0 0,0 0,-38 0,38 0,0 0,0 0,0 0,0 0,1 0,-1 0,0-38,0 38,0 0,0 0,0 0,0 0,0 0,0 0,0 0,1 0,-77 0,38 0,0 0,0 0,1 0,37 0,-76 0,76 0,-38-37,0 37,38 0,-75 0,37 0,0 0,38 0,-38-38,0 38,39-38,-1 38,-38 0,38 0,0 0,0 0,-38-38,38 38,0-38,1 38,-1 0,0 0,-38 0,38 0,0 0,0 0,0 0,0-38,-37 38,37 0,-38 0,38-38,0 38,-38 0,0 0,1-38,37 38,-38-38,38 38,0 0,0 0,-38 0,38 0,0-38,1 38,-39-38,38 38,0 0,-38-37,38-1,0 38,-38 0,38 0,1 0,-39 0,38 0,0 0,-38 0,0 0,38 0,0 0,1 0,-77 0,76 0,0 0,0 0,-38 0,38 0,0 0,-37 0,-1 0,38 0,-38 0,38 0,-38 0,38 0,-37 0,37 0,-38 0,38 0,0 0,-38 0,38 0,0 0,1 0,-1 0,-38 0,38 0,0 0,0 0,0 0,0 0,0 0,0 0,1 0,-1 0,-38 0,38 0,0 0,0 0,0 0,0 0,0 0,0 0,-37 0,37 0,0 0,0 0,0 0,0 0,-38 0,38 0,0 0,0 0,1 0,37 38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01.88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-1 424,'38'0,"0"0,-1 0,1 0,38 0,-38 0,0 0,0 0,38 0,-38 0,0 0,-1 0,1 0,0 0,38 0,0 0,-38 0,0 0,38 0,-1 0,1 0,-38 0,38 0,0 0,0 0,-1 0,1 0,-38 0,38 0,38 0,-76 0,-1 0,1 0,0 0,0 0,0 0,0 0,38 0,0 0,-38 0,37 0,1 0,0 0,-1 0,1 0,0 0,-1-38,39 38,0 0,-38-38,-1 38,1-38,0 38,0-38,38 38,-76-38,-1-1,1 39,0 0,0 0,0 0,0 0,0 0,0 0,0 0,38 0,-39 0,1 0,0 0,0 0,38 0,-38 0,38 0,0 0,37 0,-75 0,38 0,0 0,-38 0,75 0,-75 0,38 0,-38 0,38 0,-38 0,0 0,0 0,0 0,0 0,-38-38,37 38,1 0,0 0,0 0,38 0,-38 0,76 0,-39 0,1 0,0 0,0 0,0 0,0 0,37 0,-37 0,38 0,0 0,-1 0,-37 0,-38 0,0 0,38 0,0 0,-39 0,1 0,-38-38,38 38,0 0,38 0,-38 0,0 0,38 0,-1 0,39 0,-39 0,1 0,0 0,0 0,37 0,-37 0,0 0,0 0,0-38,-1 38,-37 0,38 0,0 0,-38-38,0 38,38 0,-39 0,1 0,0 0,0 0,0 0,0 0,38 0,0 0,-1 0,1 0,-38-37,0 37,38 0,-38 0,0 0,38 0,-39 0,1 0,0 0,38 0,0 0,-38 0,0 0,38 0,-39 0,1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05.87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1,'38'0,"38"0,-38 0,38 0,-38 0,0 0,37 0,1 0,-38 0,38 0,0 0,0 0,-39 0,39 0,-38 0,38 0,-38 0,0 0,0 0,0 0,0 0,-1 0,1 0,0 0,0 0,0 0,0 0,0 0,0 0,0 0,0 0,0 0,-1 0,39 0,-38 0,0 0,38 0,0 0,-38 0,0 0,37 0,1 0,0 0,0 0,0 0,-38 0,37 0,-37 0,0 0,38 0,0 0,-38 0,38 0,-38 0,37 0,-37 0,38 0,-38 0,0 0,0 0,0 0,0 0,0 0,-1 0,1 0,0 0,0 0,0 0,0 0,0 0,38 0,-38 0,37 0,-37 0,38 0,-38 0,0 0,0 0,0 0,0 0,75 0,-75 0,0 0,38 0,0 0,0 0,-38 0,0 0,37 0,-37 0,0 0,0 0,38 0,0 0,-38 0,38 0,-1 0,-37 0,38 0,-38 0,38 0,0 0,-38 0,-1 0,1 0,38 0,-38 0,0 0,0 0,0 0,0 0,0 0,0 0,-1 0,1 0,0 0,0 0,0 0,0 0,0 0,0 0,0 0,0 0,0 0,-1 0,1 0,0 0,0 0,0 0,0 0,0 0,0 0,0 0,0 0,37 0,1 0,-38 0,38 0,-38 0,0 0,0 0,0 0,0 0,-1 0,1 0,0 0,0 0,0 0,0 0,38 0,0 0,-38 0,0 0,37 0,-37 0,0 0,0 0,0 0,0 0,0 0,0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10.88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531 156,'38'0,"0"0,-1 0,1 0,0 0,0 0,0 0,-76 0,0 0,0 0,0 0,1 0,-1 0,0 0,0 0,0 0,0 0,0 0,0 0,0 0,0 38,38 0,0 1,38-39,0 0,0 38,0-38,0 0,0 0,0 0,0 0,0 0,-1 0,1 0,0 0,-38-38,0-1,0 1,0 0,-38 0,0 38,1 0,-1 0,0 0,0 0,0-38,0 38,0 0,0-39,0 39,0 0,0 0,1-38,-1 38,0 0,0 0,0 0,0 0,38 38,38-38,-38 39,38-39,0 0,0 0,0 0,-1 0,1 0,-38 38,0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29.25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1,'38'0,"-1"0,1 0,0 38,0-38,0 0,0 0,0 0,38 0,-38 0,0 0,-1 0,1 0,0 0,0 0,0 0,0 0,0 0,0 0,0 0,0 0,0 0,-1 0,1 0,0 0,0 0,0 0,0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28.25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-1 156,'0'-38,"38"38,0 0,-1 0,39 0,0 0,-38 0,0 0,0 0,0 0,0 0,0 0,37 0,-37 0,0 0,0 0,38 0,0 0,0 0,-1 0,1 0,-38 0,38 0,0 0,0 0,-38 0,-1 0,39 0,-38 0,0 0,0 0,0 0,0 0,0 0,-114 0,38 0,0 0,0 0,38-38,-38 38,0 0,0 0,1 0,-39 0,38 0,38-38,-38 38,0 0,0 0,-38 0,38 0,-38 0,39 0,-1 0,0 0,-38 0,0 0,38 0,0 0,-38 0,1 0,37 0,0 0,0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31.12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39,'38'0,"-1"0,1 0,0 0,0 0,0 0,0 0,0 0,38 0,-38 0,0 0,-1 0,1 0,0 0,0 0,0 0,0 0,0 0,0 0,0 0,0 0,0 0,-1 0,1 0,0 0,0 0,0 38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32.34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43,'38'0,"0"0,38 0,-38 0,0 0,0 0,0 0,0 0,-1 0,1 0,0 0,0 0,0 0,0 0,0 0,0 0,0 0,0 0,0 0,-1 0,1 0,0 0,0 0,0 0,0-38,0 38,0 0,0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33.48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0,'38'38,"0"-38,38 0,-39 0,1 0,76 0,-76 0,0 0,38 0,0 0,37 0,-37 0,0 0,0 0,37 0,-37 0,0 0,-38 0,38 0,-38 0,0 0,0 0,-1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45.86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0 116,'38'0,"0"0,0 0,0 0,0 0,0 0,37 0,-37 0,0-38,0 38,-38-38,38 38,0 0,38 0,-76-38,38 38,0 0,0 0,-1 0,1 0,0 0,0 0,0 0,0 0,0 0,0 0,0 0,0 0,0 0,0 0,-1 0,1 0,0 0,0 0,0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50.71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0,'38'0,"0"0,-1 0,1 0,0 0,0 0,0 0,0 0,0 0,0 0,-38 38,38-38,0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56.02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0 113,'38'0,"0"0,0 0,0 0,0 0,0 0,38 0,-38 0,-1 0,1 0,0 0,0 0,0 0,0 0,0 0,0 0,0 0,0 0,0 0,37-38,-37 38,-38-37,38-1,0 38,0 0,0 0,0 0,0 0,0 0,0 0,0 0,-1 0,1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1:59.20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1,'38'0,"0"0,-1 0,1 0,0 0,0 0,0 0,0 0,38 0,-38 0,0 0,0 0,-1 0,1 0,0 0,0 0,0 0,0 0,0 0,0 0,0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2:02.58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38,'38'-38,"0"38,0 0,0 0,0 0,-1 0,1 0,0 0,0 0,76 0,0 0,-1 0,-37 0,38 0,-38 0,0 0,-39 0,39 0,-38 0,0 0,0 0,0 0,0 0,0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2:05.73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0,'37'0,"1"0,0 0,0 0,0 0,0 0,0 0,0 0,0 0,0 0,0 0,0 0,-1 0,1 0,0 0,0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2:09.33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76,'0'-38,"38"38,0 0,-38-38,37 38,1 0,0 0,0 0,0 0,0 0,0 0,0 0,0 0,0 0,0 0,-1 0,39 0,0 0,-38 0,0 0,0 0,0 0,0 0,0 0,-1 0,1 0,0 0,0 0,0 0,0 0,0 0,0 0,0 0,0 0,0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31.66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266 131,'38'0,"-1"0,-37-38,38 38,0 0,0 0,0 0,38 0,-38-38,0 38,0-38,0 38,-1 0,1 0,0 0,0 0,0 0,38 0,-38 0,0 0,0 0,0 0,0 0,-1 0,1 0,0 0,0 0,0 0,0 0,0 0,0 0,-76 0,0 0,0 0,0 0,0 0,0 0,0 0,1 0,-1 0,0 0,0 0,0 0,-38 0,38 0,0 0,-38 0,38 0,-37 0,37 0,0 0,0 0,38 38,-38-38,0 0,0 0,0 0,0 0,0 0,1 0,-1 0,0 0,0 0,0 0,0 0,-38 0,38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2:12.32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2:14.18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77,'38'0,"0"0,0 0,0 0,0 0,0 0,0 0,0 0,37 0,-37 0,0 0,0 0,0 0,38 0,-38 0,0-37,0 37,-38-38,37 38,1 0,0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2:59.31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0,'38'0,"0"0,38 0,-39 0,1 0,38 0,-38 0,0 0,0 0,0 0,0 0,38 0,-39 0,1 0,0 0,0 0,0 0,0 0,0 0,0 0,0 0,0 0,0 0,-1 0,1 0,0 0,0 0,0 0,0 0,0 0,0 0,0 0,0 0,37 0,-37 0,0 0,0 0,0 0,0 0,0 0,0 0,0 0,0 0,0 0,-1 0,1 0,0 0,0 0,0 0,-38 38,-38-38,0 0,0 0,0 0,1 0,-1 0,38 38,-38-38,0 0,0 0,0 0,-38 0,38 0,0 0,0 0,1 0,-1 0,0 0,0 0,0 0,0 0,0 0,-38 0,38 0,0 0,1 0,-1 0,38 38,-38-38,38 38,-38-38,0 0,0 0,0 0,0 0,38 37,-38-37,0 0,0 0,1 0,-1 0,0 0,0 0,0 0,0 0,0 0,-38 0,38 0,0 0,1 0,-1 0,0 0,0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3:07.3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37 0,'-38'0,"38"38,0 0,0 0,0 0,0-1,76-37,-39 0,1 0,0 0,0 0,0 0,0 0,0 0,0 0,0 0,0 0,37 0,39-37,-38 37,0 0,0 0,-38 0,37 0,-37 0,0 0,0 0,0-38,0 38,0 0,0 0,-38-38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3:07.4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38,'0'-38,"38"38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3:07.5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0,'19'0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3:08.78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1327 40,'-38'0,"0"0,0 0,-38 0,76-38,-75 38,37 0,0 0,0 0,0 0,0 0,0 0,0 0,0 0,0 0,1 0,-1 0,0 0,0 0,-38 0,38 0,-38 0,38 0,-37 0,-1 0,38 0,0 0,-38 0,76 38,-38-38,38 38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3:38.91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0 228,'38'0,"0"0,38 0,-38 0,0 0,0 0,0 0,0 0,-1 0,1 0,0 0,0 0,0 0,0 0,0 0,0 0,0 0,0 0,37 0,-37 0,0 0,0 0,0 0,0 0,0 0,0 0,0 0,38 0,-39 0,1 0,38 0,-38 0,38 0,0 0,-38 0,37 0,1 0,0 0,-38 0,38 0,-38 0,75 0,-75 0,38 0,-38 0,38 0,-38 0,0 0,0 0,38 0,-39 0,1 0,38 0,-38 0,38 0,-38 0,38 0,-38 0,37 0,-37 0,0 0,0 0,38 0,-38 0,0 0,0 0,0 0,-1 0,1 0,0 0,0 0,0 0,0 0,38 0,-38 0,0 0,0 0,-1 0,1 0,0 0,0 0,38 0,-38 0,38 0,-38 0,0 0,-1 0,1 0,0 0,0 0,0 0,0 0,38 0,-38 0,0 0,0 0,-1 0,1 0,0 0,0 0,0 0,0 0,0 0,0 0,38 0,-38 0,37 0,-37 0,0 0,0 0,0 0,0 0,38 0,-38 0,0 0,0 0,37 0,-37 0,38 0,-38 0,0 0,0 0,0 0,0 0,0 0,-1 0,1 0,0 0,0 0,0 0,38 0,-38 0,0 0,0 0,0 0,-1 0,1 0,38 0,-38 0,38 0,-38 0,0 0,0 0,0 0,-1 0,1 0,0 0,0 0,0 0,38 0,-38 0,38 0,-38 0,-1 0,1 0,0 0,38 0,-38 0,0 0,0 0,0 0,0 0,0 0,0 0,-1 0,1 0,0 0,0 0,38 0,-38 0,38 0,-38 0,0 0,37 0,-37 0,38 0,-38 0,0 0,38 0,0 0,-39 0,39 0,-38 0,38-38,-38 0,0 38,38 0,-38 0,-1 0,1 0,38 0,0 0,-38 0,0 0,38 0,-1 0,-37 0,0 0,38 0,0 0,-38 0,0 0,0 0,75 0,-75 0,0 0,0 0,38 0,-38 0,0 0,38 0,-38 0,-1 0,1 0,0 0,0 0,0 0,38 0,-38 0,0 0,38 0,-39 0,1 0,0 0,0 0,0 0,0 0,38 0,-38 0,0 0,37 0,1 0,-38 0,0 0,0 0,38 0,-38 0,0 0,37 0,-37 0,0 0,38 0,-38 0,0 0,0 0,0 0,0 0,37 0,1 0,-38 0,0 0,0 0,76 0,-76 0,0 0,-1 0,39 0,-38-38,0 38,38-38,-38 38,0 0,38 0,-38 0,-1 0,1 0,38 0,-38 0,0 0,38 0,-38 0,38-38,-1 0,-37 38,0 0,0 0,0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4:02.89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1,'38'0,"0"0,38 0,-38 0,0 38,0-38,37 0,1 38,0-38,38 0,-38 38,37-38,1 0,-38 38,-38-38,38 38,0-38,-1 0,-37 0,0 0,38 0,-38 0,38 0,0 0,-39 0,77 0,-76 0,0 0,0 0,38 0,-38 0,37 0,-37 0,0 0,0 0,0 0,38 0,-38 0,0 0,0 0,37 0,-37 0,38 0,-38 0,0 0,0 0,0 0,0 0,0 0,0 0,37 0,-37 0,0 0,0 0,0 0,0 0,0 0,0 0,0 0,0 0,0 0,-1 0,1 0,0 0,38 0,-38 0,0 0,0 0,0 0,0 0,0 0,37 0,-37 0,0 0,38 0,-38 0,38 0,-38 0,37 0,-37 0,0 0,0 0,0 0,0 0,0 0,0 0,0 0,0 0,0 0,-1 0,1 0,0 0,38 0,-38 0,38 0,-38 0,38 38,-39 0,1-38,0 0,0 0,-38 38,38-38,0 0,38 0,-38 0,0 0,0 0,-1 0,1 0,38 0,-38 0,0 0,0 0,0 0,0 37,0-37,38 38,-39-38,39 38,0-38,0 0,-38 0,38 0,-38 0,37 0,-37 0,0 0,38 38,-38-38,0 38,0-38,0 0,0 0,-1 0,1 0,0 0,0 38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4:05.58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1,'38'0,"75"0,1 0,-38 0,38 0,-1 0,-37 0,38 0,76 0,75 0,-38 0,39 0,-115 0,1 0,-38 0,37 0,1 0,-38 0,-1 0,1 0,0 0,0 0,-38 0,37 0,1 0,-38 0,0 0,-38 0,37 0,1 0,-38 0,0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31.71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266 0,'-76'0,"38"0,-38 0,38 0,0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4:06.23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84,'38'0,"37"0,1 0,190-38,-115 38,-37 0,38 0,-39-38,39 38,75 0,-37 0,37 0,-37 0,37 0,-37 0,-38 0,-1 0,1 0,75 0,-75 0,0 0,-39 0,-37 0,0 0,0 0,-38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4:06.97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1,'75'0,"77"0,76 0,-39 0,38 0,-38 0,1 0,37 0,-37 0,-39 0,76 0,-113 0,-1 0,1 0,-38 0,-38 0,0 0,37 0,-37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4:12.26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1302 38,'-38'-38,"0"38,0 0,0 0,0 0,0 0,0 0,1 38,-39-1,38-37,-38 0,0 38,0-38,38 38,-37-38,-1 0,0 38,0-38,38 38,-38 0,39-38,37 38,-38-38,38 38,0 0,0 0,0 0,0-1,-38-37,38 38,-38 0,38 0,0 0,0 38,0-38,-38-38,38 38,0 0,0 0,0-1,0 1,0 0,0 0,0 0,0 0,0 0,0 0,0 0,0 0,0 0,38 37,-38-37,0 0,0 0,38 0,-38 0,38 38,-38 0,0-38,38 37,-38-37,37 0,-37 0,0 0,0 38,0-38,0 0,38-38,-38 38,0-1,0 1,0 0,38 0,-38 0,38 0,0-38,-38 38,38 0,0 0,0-38,-38 38,38 0,0-38,-38 37,38-37,-1 0,-37 38,38-38,-38 38,0 0,38-38,0 0,0 0,38 38,-38-38,0 0,0 38,0-38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4:14.07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607 6,'76'0,"76"0,-1 0,-37 0,38 0,-1 38,-37 0,38 0,37 37,-37-75,-39 38,1 0,-38-38,-38 38,38-38,0 0,-39 0,-37 38,38-38,-38 76,0-38,0 38,0-38,0 37,0-37,0 0,0 38,0-38,0 0,0 0,0 0,0 0,0-1,0 1,0 0,0 38,0-38,0 0,0 0,0 0,0 38,0-39,0 39,0-38,0 0,0 38,0-38,0 0,0 38,0-38,0-1,0 39,0-38,0 0,0 0,0 0,0 38,-38 0,38-39,-37 1,37 0,0 0,0 0,-38-38,38 76,-38-38,38 0,-38 0,38 0,-38 37,0-37,0 0,38 0,0 0,-38-38,38 38,-38-38,38 38,-38 0,-37-38,-1 38,38 0,-38-1,-38-37,76 38,-37 0,37-38,0 38,0-38,-38 0,0 38,38-38,-38 38,-37 0,37-38,-38 0,38 38,-37 0,-1 0,0 0,38-1,-37 1,-1-38,0 38,38-38,38 0,0 38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4:53.75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1,'0'38,"38"-38,38 0,-38 0,-1 0,1 0,0 0,0 0,0 0,0 0,0 0,0 0,0 0,0 0,0 0,0 0,-1 0,1 0,0 0,0 0,0 0,0 0,0 0,0 0,0 0,0 0,0 0,37 0,1 0,-38 0,0 0,0 0,38 0,-38 0,37 0,-37 0,0 38,0-38,0 38,0-38,0 0,0 0,0 38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02.09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0 193,'38'0,"0"0,0 0,0 0,38 0,-38 0,0 0,0 0,0 0,-1-38,1 38,0 0,0 0,0 0,38 0,0-38,-38 0,75 38,-75 0,0 0,0 0,0 0,0 0,0 0,0 0,0 0,0 0,37-38,-37 38,-38-38,38 38,0 0,0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02.35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1,'38'0,"0"0,0 0,0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13.79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75,'38'0,"0"0,0 0,0 0,0 0,0 0,-1 0,1 0,-38-38,38 1,0 37,0 0,0 0,0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19.02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0,'0'38,"38"-1,0-37,38 0,-38 38,38-38,-39 0,39 0,0 0,0 0,0 0,0 0,-1 0,1 0,38 0,-38 0,0 0,-39 0,1 0,38 0,-38 0,0 0,38 0,0 0,37 0,-37 0,38 0,0 0,-1 0,-37 0,0 0,0 0,-38 0,0 0,0 0,0 38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19.20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31.795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24.57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30,'38'0,"0"0,0 0,0 0,0 0,0 0,37 0,39 0,-38 0,38 0,0 0,-39 0,39 0,0 0,0 0,-1 0,-37 0,0 0,-38 38,0-38,38 0,-76 38,75 0,-37-38,38 0,-38 0,0 0,0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27.36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95,'76'0,"0"0,38 0,-39 0,1 0,0 0,0 0,-38 0,0 0,0 0,-1 0,1 0,0 0,0 0,0 0,38 0,-38 0,38 0,-1 0,-37 0,76 0,-38 0,0 0,0 0,-1 0,1 0,0 0,0 0,0 0,-38 0,37 0,1 0,-38 0,0 0,0 0,0 0,0 38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33.47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0,'38'0,"38"38,0-1,0-37,0 0,-1 38,1-38,38 0,-38 38,37-38,1 38,-38 0,-38-38,38 0,0 38,-39-38,1 0,0 0,0 0,0 0,0 0,0 0,0 0,0 0,38 0,-1 0,1 0,0-38,0 38,0 0,-38-38,-1 38,39 0,0 0,-38 0,0 0,0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34.72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0,'38'0,"0"0,38 0,37 38,1-38,0 0,38 0,-39 0,39 0,-38 0,-1 38,-37-38,-38 0,0 0,0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5:50.14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80,'38'0,"0"0,0 0,37 0,-37 0,0 0,0 0,0 0,0 0,0 0,38 0,-38 0,0 0,-1 0,1 0,0 0,-38-38,38 38,0 0,0-38,0 38,0 0,0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6:28.29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15,'76'0,"38"0,0 0,-1 0,39 0,-38 0,-1 0,39 0,-38 0,0 38,37 0,1-38,37 38,-37 0,0-38,-39 0,-37 37,38-37,-76 38,38 0,-38-38,37 0,1 0,-38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6:30.22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32,'38'0,"38"0,-1 0,39 0,0 0,0 0,-1 0,-37 0,0 0,0 0,38 0,-39 0,1 0,0 0,0 0,-38 0,0 0,0 38,-1-38,1 0,0 0,0 0,0 0,0 0,0 0,0 0,0 0,0 0,37 0,-37 0,0 0,0 0,0 0,0 0,0 0,0 0,0 0,0 0,0 0,0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6:37.51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-1 115,'38'0,"37"0,1 0,0 0,38 0,-38-38,0 38,-1-38,-37 38,38 0,-38 0,38 0,-38 0,38 0,-39 0,1 0,0 0,0 0,0 0,3526-38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6:38.97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0 117,'2805'0,"-2767"0,0 0,0 0,0 0,0 0,0 0,0 0,0 0,0 0,37 0,-37 0,0 0,0 0,0 0,-38 37,38 1,0-38,0 0,0 0,38 0,-39 0,39 0,-38 0,38 0,-38 0,0 0,0 0,0 0,0 0,-1 0,1 0,0 0,38 0,-38 0,0 0,0 0,0 0,0 0,0 0,-1 0,1 0,0 0,0 0,0 0,0 0,0 0,38 0,-38 0,0 0,-1 0,1 0,38 0,0 0,-38 0,0 0,38 0,-38 0,0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7:16.34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76 1,'38'38,"0"-38,0 0,0 0,0 0,-1 0,1 0,0 0,0 0,0 0,38 0,-38 0,0 0,0 0,0 0,-1 0,1 0,0 0,0 0,0 0,0 0,0 0,0 0,0 0,0 0,0 0,-1 0,-37 38,-37 0,-1-38,0 0,0 0,0 38,0-38,0 0,0 0,0 0,0 38,0-38,1 0,-1 0,0 0,0 0,38 38,-38-38,0 0,0 0,0 0,0 0,0 0,0 0,1 0,-1 0,0 0,0 0,0 0,0 0,0 0,0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32.33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0,'0'38,"38"-38,-1 0,1 0,0 0,0 0,0 0,0 38,0-38,0 0,0 0,0 0,0 0,-1 0,1 0,0 0,0 0,0 0,38 0,-38 0,0 0,0 0,0 0,-1 0,1 0,0 0,0 0,0 0,0 0,0 0,0 0,0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7:34.10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723 142,'-38'0,"0"0,1 0,-39 0,38 0,0-38,0 38,0 0,0 0,0 0,0 0,0 0,1 0,-1 38,38 38,-38-76,0 37,38 1,-38 0,0 0,38 0,0 0,0 0,0 0,0 0,0 0,38 0,0-38,-38 37,0 1,38-38,-38 38,38 0,0 0,-1 0,1-38,0 38,0 0,0-38,0 0,38 0,-38 0,0 38,0-38,-1 0,1 0,0 0,38 0,-38 38,0-38,0 0,0 0,0 0,0 0,0 0,-1 38,1-38,0 0,0 0,0 0,0 0,0 0,38 0,-38 0,0 0,-1 0,1 0,0 0,0 0,0 0,0 0,0 0,0 0,0 0,0 0,37 0,-37 0,0 0,0 0,0 0,-38-38,38 38,-38-38,0 0,38 38,-38-38,0 0,0 0,0 0,0 0,0 0,0 0,0 1,0-1,0 0,0 0,0 0,-38 0,0 0,38 0,-38 38,38-38,-38 38,38-38,-38 0,38 1,-38 37,1-38,-1 38,38-38,-38 38,0-38,0 0,0 38,-38 0,38 0,0 0,0-38,1 38,-1 0,0 0,0 0,0 0,0 0,0 0,0 0,0 0,0 0,0 0,1 0,-1 0,0 0,0 0,0 0,0 0,0 0,0 0,0 0,0 0,0 0,0 0,1 0,-1 0,0 0,0 0,0 0,0 0,0 38,0-38,0 0,38 38,-38-38,0 38,1-38,-1 38,0-38,38 38,-38-38,38 37,0 1,0 0,76-38,-38 0,-1 38,1-38,38 0,-38 38,0-38,0 38,0-38,38 0,-1 38,-37-38,0 0,0 0,0 0,0 0,-38 38,38-38,0 0,0 0,0 0,0 0,0 0,-1 0,1 0,0 0,0 0,-38-38,38 38,0 0,0 0,0 0,0 0,0 0,0 0,-1 0,1 0,0 0,0 0,0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7:47.86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0,'38'0,"-1"0,1 0,0 0,0 0,0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8:33.28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-1 444,'38'0,"-1"0,77 0,-38 0,0 0,0 0,-1 0,1 0,0 0,38 0,-38 0,-38 0,-1 0,1 0,0 0,0 0,0 0,0 0,0 0,38 0,37-38,-37 38,76 0,-38-38,-1 0,-37 38,38-38,0 38,-1 0,-37 0,38 0,0-38,-1 38,-37-38,0 38,38 0,-76 0,38-38,-39 38,39 0,-38 0,0 0,0 0,0 0,0 0,0 0,38-38,37 0,-37 38,0 0,38 0,-1 0,1-37,0-1,38 38,-77 0,77 0,-38 0,-1 0,39 0,-38 0,0 0,-39 0,39 0,0 0,-38 0,-38 0,-1 0,1 0,0 0,0 0,0 0,38 0,38 0,-1 0,1 0,0 0,0 0,-1 0,-37 0,38 0,0 0,-1 0,1 0,0 38,-38-38,37 0,-37 0,0 0,0 0,38 0,-77 0,1 0,0 0,0 0,0 0,0 0,0 0,38 0,-38 0,37 0,39 0,-38 0,38 0,-38 0,37 0,1 0,0 0,-1 0,-37 0,38 0,0 0,0 0,-1 0,1 0,0 0,-38 0,-1 0,1 0,-38 0,0 0,38 0,-38 0,0 0,0 0,-1 0,1 0,0 0,0 0,0 0,0 0,0 0,0 0,0 0,0 0,0 0,37 0,-37 0,0 0,0 0,0 0,0 0,0 0,38 0,-38 0,37 0,-37 0,0 0,0 0,0 0,0 0,0 0,0 0,38 0,-39 0,39 0,-38 0,0 0,0 0,0 0,0 0,0 0,0 0,38 0,-39 0,39 0,-38 0,38 0,-38 0,38 0,-38 0,0 0,37 0,-37 0,0 0,0 0,0 0,0 0,0 0,0 0,0 0,0 0,-1 0,1 0,38 0,-38 0,38 0,-38 0,0 0,0 0,0 0,37 0,-37 0,0 0,0 0,0 0,0 0,0 0,0 0,0 0,0 0,-1 0,1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8:41.75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77,'38'0,"0"0,38 0,0 0,-39 0,1 0,0 0,0 0,0 0,0 0,0 0,0 0,38 0,-1 0,1 0,-38 38,38-38,-38 0,0 0,38 0,-38 0,37 0,-37 0,0 0,0 0,0 0,0 0,38 0,-38 0,37 0,-37 0,38 0,-38 0,0 0,38 0,-38-38,38 38,-1 0,-37 0,0 0,0 0,0 0,0 0,0 0,0 0,0 0,0 0,37-38,-37 38,38-38,0 38,0 0,0 0,-38 0,-1 0,39 0,-38 0,0 0,38 0,-38 0,0 0,0 0,0 0,-1 0,1 0,0 0,0 0,38 0,-38 0,0 0,0 0,0 0,0 0,-1 0,1 0,38 0,0 0,-38 0,38 0,-38 0,37 0,-37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8:41.79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8:53.46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-1 148,'0'-38,"38"38,-1 0,39 0,-38 0,0 0,38 0,0 0,-38 0,37 0,-37 0,38 0,0 0,-38 0,0 0,38 0,-38 0,-1 0,1 0,38 0,-38 0,0 0,0 0,-38-38,76 38,-38 0,0-38,-1 38,1 0,38 0,-38 0,38 0,-38 0,0 0,0 0,37 0,-37 0,0 0,0 0,0 0,0 0,38 0,-38 0,0 0,0 0,-1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8:55.10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1,'76'0,"-1"0,39 0,0 0,-38 0,-38 0,37 0,1 0,0 0,38 0,0 0,-77 0,1 0,0 0,38 0,-38 0,0 0,0 0,0 0,0 0,0 0,-1 0,1 0,0 0,0 0,0 0,0 0,0 0,0 0,0 0,0 0,0 0,-1 0,1 0,0 0,0 0,38 0,-38 0,0 0,0 0,0 0,0 0,-1 0,1 0,0 0,38 0,0 0,-38 0,0 0,76 0,-77 0,1 0,0 0,0 0,0 0,0 0,38 0,0 0,-38 0,37 0,-37 0,38 0,-38 0,0 0,0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8:56.92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0,'38'0,"0"0,75 0,-37 0,-38 0,0 0,38 0,0 0,-39 0,39 0,-38 0,38 0,-38 0,38 0,-38 0,0 0,-1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8:59.21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94,'38'0,"0"0,37 0,39 0,-38 0,38 0,-76 0,0 0,-1 0,39 0,0 0,-38 0,38 0,0 0,-1 0,1 0,0 0,0 0,0 0,0 0,37 0,-75 0,0 0,0 0,0 0,0 0,0 0,0 0,0 0,-1 0,1 0,0 0,38 0,-38 0,0-38,38 38,0 0,-39 0,39-38,0 38,0 0,-38 0,0 0,38 0,-38 0,-1 0,39 0,0 0,-38 0,38 0,-38 0,38 0,-39 0,1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9:01.37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0 113,'38'0,"0"0,38 0,-1 0,77-38,-76 38,0-38,-1 38,1 0,0 0,0 0,0 0,-38 0,37 0,-37 0,76 0,-76 0,38 0,-38 0,0 0,0 0,-1-37,1 37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41.11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-1 345,'37'0,"1"0,38 0,-38 0,0 0,0 0,0 0,0 0,0 0,0 0,-1 0,1 0,0 0,0 0,0 0,76 0,-76 0,38 0,-1 0,1 0,-1 0,-37 0,38 0,-38 0,37 0,39 0,-76 0,38 0,-38 0,38 0,-38 0,-1 0,1 0,0 0,0 0,38 0,-38 0,0 0,0 0,0 0,-76-38,0 38,0 0,0 0,0 0,0 0,0 0,0 0,0 0,-37 0,37 0,0 0,0-38,0 38,0 0,38-39,-38 39,0 0,0 0,0 0,1 0,-1 0,0 0,0 0,0 0,0 0,1 0,-39 0,38 0,0 0,-37 0,37 0,0 0,0 0,0 0,0 0,0 0,0 0,0 0,0 0,1 0,-1 0,0 0,0 0,0 0,0 0,38-38,38 0,0 38,0 0,38 0,-39-38,1-1,0 39,0 0,0 0,0 0,0 0,0 0,0 0,0 0,0 0,-1 0,1 0,0 0,0 0,0 0,-1 0,1 0,0 0,0 0,0 0,0 0,-38-38,37 38,1 0,-38-38,38 38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49:02.95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0 135,'38'0,"0"0,0 0,0 0,0 0,37 0,1 0,-38 0,0 0,0 0,0 0,0 0,0 0,37-38,1 38,-38 0,-38-38,38 38,0 0,0 0,0 0,38 0,-38 0,75 0,-37 0,0 0,0 0,0 0,-39 0,77 0,-76 0,38 0,-38 0,38 0,37 0,-37 0,0 0,-38 0,0 0,38 0,-38 0,0 0,-1 0,1 0,0 0,0 0,0 0,0 0,0 0,38 0,0 0,-1 0,-37 0,0 0,38 0,-38 0,0 0,0 0,0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12.73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49,'38'0,"38"0,-1 0,-37 0,0 0,0 0,38 0,0 0,-38 0,37 0,-37 0,76 0,-76 0,0 0,0 0,0 0,0 0,0 0,-1 0,1 0,0 0,0 0,0 0,0 0,0 0,38 0,-38 0,0 0,37 0,-37 0,0 0,38 0,0 0,0 0,37 0,-75 0,0 0,0 0,0 0,0 0,0 0,0 0,0-37,0 37,0 0,-1 0,39 0,0 0,0 0,0 0,-38 0,0 0,-1 37,1-37,0 0,0 0,0 0,0 0,0 0,0 0,0 0,0 0,0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19.01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1,'38'0,"38"0,-38 0,38 0,-39 0,1 0,0 0,38 0,0 0,0 0,-38 0,37 0,1 0,0 0,-38 38,0-38,38 0,0 38,-1-38,-37 38,38-38,-38 0,0 0,0 0,0 0,0 0,0 0,-1 0,1 0,0 0,0 0,38 0,-38 0,38 0,-38 0,0 0,0 0,-1 0,1 0,0 0,0 0,38 0,-38 0,0 0,38 0,-1 0,-37 0,38 0,-38 0,38 0,0 0,-38 0,0 0,-1 0,1 0,38 0,0 0,-38 0,38 0,-38 0,0 0,-1 0,39 0,-38 0,0 0,0 0,0 0,0 0,0 0,0 0,0 0,-1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19.05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33.44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1,'38'38,"0"-38,0 0,-1 38,1-38,0 0,0 0,0 0,38 0,-38 0,38 0,-38 0,-1 0,39 0,0 0,-38 0,0 0,38 0,0 0,-39 0,1 38,38-38,-38 38,0-38,0 0,0 0,0 0,0 0,0 0,-1 0,1 0,0 0,0 0,0 0,0 0,0 0,0 0,38 0,-76 38,38-38,-1 0,1 0,0 0,0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33.48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34.66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0,'38'0,"0"0,0 0,0 0,0 0,75 0,-75 0,38 0,-38 0,0 0,76 0,-76 0,0 0,37 0,1 0,-38 0,0 0,0 0,0 0,0 0,0 0,0 0,-1 0,1 0,0 0,0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44.53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0,'38'0,"0"0,0 0,0 0,0 0,38 0,-1 0,-37 0,0 0,38 0,38 0,-76 0,37 0,-37 0,38 0,0 0,-38 0,38 0,-38 0,0 0,-1 0,39 0,0 0,0 0,38 0,-39 0,39 0,-38 0,0 0,0 0,37 0,-37 0,0 0,0 0,0 0,-1 0,-37 0,38 0,-38 0,0 0,0 0,0 0,0 0,0 0,0 0,0 0,-1 0,39 0,0 0,38 0,-76 0,0 0,0 0,37 0,-37 0,0 0,0 0,0 0,0 0,0 0,0 0,0 0,0 0,-1 0,1 0,0 0,0 0,0 0,0 0,0 0,38 0,-38 0,0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44.58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0:46.57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0 115,'0'-38,"38"38,38 0,0 0,-38 0,0-38,37 38,1 0,0 0,0 0,0 0,0 0,-1 0,1 0,38 0,-38 0,0 0,-1 0,1 0,-38 0,38 0,-38 0,0 0,38 0,-39 0,1 0,0 0,0 0,0 0,-38 38,38-38,0 0,0 0,0 0,0 0,0 0,-1 0,1 0,0 0,0 0,0-38,0 38,0 0,0 0,0-38,0 38,0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46.26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204 189,'38'0,"0"0,0 0,0 0,0 0,37 0,-37 0,0 0,0 0,0 0,0 0,0 0,0 0,0 0,0 0,-1 0,1 0,0 0,0 0,0 0,-114 0,38 0,0 0,1 0,-1 0,38 38,-38-38,0 0,38 38,-38-38,0 0,38 38,-38-38,38 38,-38-38,38 38,-38 0,0-38,38 38,0 0,-38-38,38 38,0-1,38-37,0 0,0 0,0 0,0 0,0 0,0 0,0 0,38 0,-39 0,1 0,0 0,0 0,-38-37,38 37,-38-38,0 0,0 0,0 0,0 0,0 0,0 0,0 0,-38 38,0-38,38 0,-38 38,38-38,-38 38,38-37,-37 37,-1-38,0 38,38-38,-38 38,0 0,0 0,0 0,0 0,0 0,0 0,0 0,1 0,-1 0,0 0,0 0,0 38,0-38,38 38,-38-38,0 0,38 37,-38 1,38 0,0 0,0 0,-38 0,38 0,-38 0,38 0,0 0,0 0,0 0,0-1,0 1,0 0,0 0,0 0,38 0,-38 0,0 0,0 0,38 0,0-38,0 38,0-38,0 0,0 0,0 0,0 37,0-37,-1 0,1 0,0 0,0 0,0 0,0 0,0 0,-38-37,38 37,-38-38,0 0,0 0,0 0,38 38,-38-38,38 0,0 0,-38 0,37 38,-37-38,0 0,0 1,38 37,-38-38,38 38,-38-38,38 38,-38-38,0 0,0 0,0 0,0 0,0 0,0 0,0 0,0 0,0 1,-38 37,0 0,0 0,1 0,37 37,-38-37,0 0,38 38,0 0,0 0,-38 0,38 0,0 0,0 0,0 0,0 0,0 0,0 0,0-1,0 1,0 0,0 0,0 0,-38-38,38 38,-38-38,0 38,38 0,-38-38,0 0,0 0,0 0,1 0,-1 0,76 0,-1 0,1 0,0 0,0 0,0 0,0 0,0 0,0 0,0 0,-38-38,38 38,-38-38,38 38,-38-38,37 38,-37-38,38 38,-38-38,38 38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7T23:18:27.911"/>
    </inkml:context>
    <inkml:brush xml:id="br0">
      <inkml:brushProperty name="width" value="0.06667" units="cm"/>
      <inkml:brushProperty name="height" value="0.06667" units="cm"/>
    </inkml:brush>
  </inkml:definitions>
  <inkml:trace contextRef="#ctx0" brushRef="#br0">1306 8,'-112'-8,"-5"12,5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1:30.30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1369 0,'-38'0,"0"0,1 0,-39 0,38 0,-38 0,38 0,0 38,0-38,-38 37,39-37,-1 0,0 38,38 0,-38-38,0 38,0 0,0 0,38 0,-38-38,38 38,-38 0,38 0,-38-38,38 38,-38-1,1 1,37 0,-76 0,38 38,0-76,38 38,-38 0,0 0,0 0,38 0,-38-38,38 37,38 1,-38 0,38-38,-38 38,0 0,0 0,0 0,0 0,0 0,0 0,0 0,0-1,0 1,0 0,0 0,0 0,0 0,0 38,0 0,0-38,0 37,0-37,0 76,0-38,0 0,0-38,0 0,0 37,0 1,0-38,0 0,0 38,0-38,0 0,0 0,0 37,0-37,0 38,0-38,0 38,0-38,0 0,0 37,0 1,0-38,0 0,0 0,0 38,0-38,0 0,0 37,0 1,38-76,-38 38,38 38,-38-38,0 0,0 38,0-38,0-1,0 39,0 0,-38-38,38 0,0 0,0 0,-38 38,38-38,0 37,0-37,-38 38,38-38,-38 0,38 76,0-76,0-1,0 1,0 38,-38-38,38 38,-38 0,38-38,0 0,0-1,0 39,0 0,0-38,0 0,0 38,0-38,0 0,0 37,0-37,0 0,0 0,0 0,0 0,0 0,0 0,0 0,0 0,0 37,0-37,0 0,0 0,0 38,0-38,0 38,0-38,0-1,0 1,0 0,0 38,0-38,0 0,0 0,38-38,38 38,-38-38,38 0,-38 0,38 0,-1 38,-37-38,0 0,38 0,0 38,-38-38,38 38,-1-38,1 0,-38 0,0 37,76 1,-76-38,0 0,37 0,-37 0,0 0,0 0,-38 38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1:32.40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0,'37'0,"39"0,76 37,-38-37,-1 0,1 38,-38-38,38 76,-39-76,1 38,38 0,-38-38,0 0,-38 0,-1 0,39 0,-38 38,0-38,0 0,-38 38,38 38,0-1,-38 39,0 0,0 0,0-1,0 1,0 0,0 0,0-39,0 39,0 0,0 0,0-1,0 39,0-38,0-1,38-37,-38 38,38 0,-38-1,38 1,-38 0,0 0,0-1,0 1,37-38,1 0,0 37,0-37,0 0,0 38,-38 37,38 39,-38-76,0 37,38 1,0-38,0-38,-38 75,38-37,0 38,-38-1,37-37,-37 38,38-39,-38 77,38-38,-38-39,0 1,0 0,0-1,0-37,0 0,0 0,0 0,0 37,38-37,-38-38,0 38,38 0,-38-38,0 38,0-39,38 39,-38-38,38 0,-38 0,0 0,0 0,0 0,0 38,38-38,0-1,-38 39,0-38,0 0,38 76,-38-76,0 0,0 0,0-1,0 1,38-38,-38 38,0 0,0 0,-38 0,0-38,-38 0,38 0,0 0,-38 38,-37-38,37 38,0-38,38 0,0 0,-38 0,38 0,0 0,-37 0,-1 38,0-38,0 38,0-38,0 0,39 0,-1 0,0 0,0 0,0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1:34.49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75 1,'-38'0,"0"0,76 38,-38 38,38 0,-38-38,0 0,37 37,-37-37,0 0,38 38,0-38,-38 0,38 76,-38-39,38 1,0 0,0 0,-38 38,38-1,0-37,0 0,0 0,-1 0,-37 37,38-75,-38 0,0 0,0 0,0 0,38-38,-38 38,38 0,-38 0,0 0,0-1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1:36.52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16,'38'0,"0"0,0 0,0 0,0 0,0 0,-1 0,1 0,0 0,0 0,0 0,0 0,0 0,0 0,0 38,-38 0,38-38,-38 38,0 0,0 0,0 0,0 0,0 0,0 37,0-37,0 0,-38 0,38 0,0 0,-38 0,0 0,38 0,-38 0,38 0,-38-1,0 1,38 0,-38-38,38 38,-38 0,0 38,38-38,0 0,0 0,-37-38,37 38,0 0,0-1,0 1,37-38,39 38,-38-38,76 38,-76 0,38-38,-1 0,1 0,38 0,-38 0,0 0,-1 0,-37 0,38 0,-38 0,0 0,0 0,0 0,-38 38,38-38,0 0,0 38,37 0,-37 0,0 0,0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1:42.22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48,'38'0,"0"0,0 0,0 0,0 0,0 0,0 0,38 0,-1 0,-37 0,0 0,0 0,0-38,38 38,-38 0,0 0,0 0,0 0,-1 0,1 0,0 0,0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1:46.39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0 267,'38'0,"38"0,0 0,-38 0,38 0,-38 0,37 0,1 0,-38 0,0-38,38 38,-76-38,76 38,-38 0,-1 0,1 0,0 0,0 0,0 0,38 0,-38 0,0 0,0 0,0 0,0 0,-1 0,1 0,0-38,38 38,-38 0,0 0,0 0,0 0,38 0,-39 0,1 0,-38-38,0 0,38 38,-38-38,38 38,-38-38,38 38,0 0,0 0,38 0,-38 0,0 0,-1 0,-37 38,38-38,0 38,0 0,0-38,0 0,-38 38,38-38,0 38,0 0,0 0,0-38,-1 37,39 1,38 0,0 38,151 0,0 0,1-38,-77 0,-75-38,-38 37,-38 1,0-38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09.22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0 233,'76'0,"-38"-38,0 38,0 0,0 0,0-38,0 38,0 0,0 0,-1 0,1 0,0 0,0 0,0 0,0 0,0 0,0 0,0 0,38 0,-1 0,39 0,0 0,-38 0,37 0,-37 0,0 0,38 0,-38 0,37 0,1 0,-38 0,38 0,-1 0,1 0,-38 0,38 0,-39 0,39 0,-76 0,0 0,0 0,0 0,0 0,0 0,37 0,1 0,38 0,0 0,-1 0,1 0,0 0,0 0,-38 0,-1 0,1 0,0 0,0 0,0 0,37 0,-37 0,38 0,-38 0,0 0,-1 0,-37 0,38 0,-38 0,0 0,0 0,0 0,0 0,37 0,-37 0,38 0,0 0,0 0,0 0,37 0,-37 0,-38 0,0 0,38 0,-38 0,0 0,0 0,37 0,-37 0,0 0,38 0,-38 0,0 0,0 0,0 0,0 0,0 0,37 0,1 0,38 0,0 0,-1 0,1 0,0 0,0 0,-39 0,39 0,0 0,0 0,75 0,-37 0,37 0,39 0,-152 0,-1 0,-37 0,0 0,0 0,0 0,0 0,0 0,0 0,0 0,0 0,37 0,39 0,-38 38,0-38,38 38,-39-38,1 0,0 0,38 38,37-38,1 0,0 76,37-39,-75 1,0 0,-1-38,1 38,0-38,0 0,-39 38,39-38,-38 0,38 0,-76 0,0 0,-1 0,77 0,-76 0,38 0,-38 0,0 0,0 0,0 0,-1 0,1 0,0 0,0 0,0 0,0 0,0 0,0 0,0 38,38-38,-1 0,1 0,-38 0,0 0,38 0,0 0,-1 0,-37 0,38 0,0 0,38 0,-76 0,37 0,1 0,0 0,0 0,0 0,0 0,-39 0,1 0,38 0,0 0,0 0,-38 0,0 0,0 0,0-38,-1 38,-37-38,38 38,0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09.26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24.23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0 303,'0'-38,"38"38,0 0,38 0,-38 0,-1 0,39 0,-38 0,38 0,-38 0,0 0,0 0,0 0,0 0,0 0,37 0,1 0,-38 0,38 0,0 0,-38 0,0 0,-1 0,1 0,76 0,-76 0,0 0,38 0,0 0,-39 0,39 0,-38 0,0 0,0 0,0 0,0 0,0 0,38 0,37 0,-37 0,38 0,-38 0,-1 0,39 0,-38 0,-38 0,76 0,-39 38,-37-38,0 0,38 0,-38 0,0 0,0 0,38 0,-38 38,0-38,-1 0,1 0,-38 38,38-38,0 0,0 0,0 0,0 0,0 0,0 0,0 0,0 0,-1 0,1-38,0 38,0 0,0 0,0 0,0 0,38 0,-38 0,0-38,37 38,-37 0,0 0,0 0,0 0,0 0,0 0,0 0,0-38,0 38,-1 0,1 0,0 0,38-38,-38 38,0 0,0 0,0 0,0 0,0 0,-1 0,1 0,0 0,0 0,0 0,0 0,38 0,-38 0,0 0,0 0,-1 0,1 0,38 0,-38 0,38 0,-38 0,0 0,0 0,0 0,0 0,37 0,-37 0,0 0,0 0,0 0,0 0,38 0,-38 0,0 0,-1 0,1 0,0 0,0 0,0 0,0 0,0 0,38 0,-38 0,0 0,-1 0,1 0,0 0,0 0,0 0,0 0,-38-38,38 38,0 0,0 0,0 0,0 0,37 0,-75-37,38 37,0 0,38 0,-38-38,0 38,0 0,0 0,0 0,-1 0,1 0,0 0,38 0,-38 0,0 0,0 0,0 0,0 0,-38-38,38 38,-1 0,1 0,0 0,38 0,-38 0,0-38,0 38,0 0,0 0,0 0,0 0,37 0,-37 0,0 0,38 0,-38 0,0 0,0 0,38 0,-39 0,1 0,0 0,38 0,-38 0,0 0,38 0,0 0,-39 0,39 0,0 0,0 0,-38 0,0 0,0 0,0 0,-1 0,1 0,0 0,0 0,0 0,0 0,0 0,0 0,0 0,0 0,37 0,-37 0,0 0,0 0,76 0,-76 0,38 0,-38 0,-1 0,1 0,0 0,0 0,0 0,0 0,0 0,-38-38,38 38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38:56.7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0 231,'0'38,"0"-1,0 1,0 0,0 0,0 0,0 0,38 0,-38 0,0 0,0 0,0 0,37-1,-37 1,0-76,0 1,0-1,0 0,0 0,0 0,38 38,-38-38,0 0,0 0,38 0,-38 0,0 0,0 1,0-1,0 0,0 0,0 0,0 0,0 0,0 0,0 0,0 76,0 0,0 0,0 0,0 0,0 0,0 0,0 0,0-1,0 1,0 0,0 0,0 0,0 0,0 0,0 0,0-76,0 0,0 0,0 0,0 0,0 0,0 0,0 1,0-1,0 0,0 0,0 0,0 0,0 0,0 0,-38 38,0 0,38 38,0 0,0 0,0 0,0 0,0 0,0 0,38-1,-38 1,0 0,0 0,0 0,0 0,0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41.66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50,'38'0,"0"0,38 0,-38 0,0 0,37 0,1 0,0 0,38 0,0 0,-1 0,1 0,0 0,-38 0,37 0,39 0,-38 0,-1 0,1 0,-76 0,0 0,0 0,0 38,0-38,0 0,-1 0,1 0,0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42.88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76,'0'-38,"38"38,38 0,-38 0,0 0,0 0,0 0,37 0,-37 0,0 0,0 0,76 0,-76 0,38 0,-1 0,1 0,0 0,0 0,0 0,-1 0,1 0,0 0,0 0,38 0,-39 0,-37 0,38 0,-38 0,38 0,-38 0,0 0,0 0,-38-38,38 38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44.32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0 229,'38'0,"0"0,0 0,0 0,0 0,0 0,0 0,0 0,-1 0,1 0,0 0,0 0,38 0,-38 0,38 0,-38 0,0 0,-1 0,1 0,0 0,0 0,0 0,0 0,-38-38,38 38,0-37,0 37,0 0,0 0,-1 0,1 0,0 0,38 0,-38 0,0 0,0 0,0 0,-38-38,38 38,0 0,-1 0,1-38,0 38,0 0,0 0,0-38,0 38,-38-38,38 38,0 0,0 0,0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45.49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21,'38'0,"0"0,0 0,0 0,38 0,-38 0,-1 0,39 0,38 0,-76 0,0 0,38 0,-1 38,-37 0,38-38,0 37,0-37,0 0,-1 0,-37 0,38 0,0 0,-38 0,0 0,0 0,0 38,0-38,0 0,-1 0,1 0,0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46.81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8,'38'0,"0"0,0 0,0 0,-1 0,1 0,0 0,0 38,-38 0,76-38,-38 0,38 38,-38-38,0 0,-1 38,1-38,38 38,-38-38,0 0,-38 37,38-37,0 0,0 0,0 0,0 0,-1 0,1 0,0 0,0 0,0 0,0 0,0 0,0 0,0 0,0 0,37 0,-37 0,0 0,0 0,0 0,0 0,0 0,0 0,0 0,0 0,0 0,0 0,-1 0,1 0,0 0,0 0,0 0,0 0,0 0,0 0,0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39306" units="1/cm"/>
        </inkml:channelProperties>
      </inkml:inkSource>
      <inkml:timestamp xml:id="ts0" timeString="2020-05-27T23:52:48.26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0,'38'38,"0"-38,38 0,-39 0,1 0,0 0,38 0,0 38,-38-38,0 0,38 38,-1-38,-37 0,38 0,-38 0,-38 38,38-38,0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6AE75-6B81-4626-B2E3-B8A3C65D69FA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8B523-2D87-4003-B6E0-5BA7DE651D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7844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D075-D19D-425C-98E6-0CA610335B5E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2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D075-D19D-425C-98E6-0CA610335B5E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0375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s-CO" dirty="0"/>
              <a:t>Nocivo</a:t>
            </a:r>
          </a:p>
          <a:p>
            <a:pPr marL="228600" indent="-228600">
              <a:buAutoNum type="arabicPeriod"/>
            </a:pPr>
            <a:r>
              <a:rPr lang="es-CO" dirty="0"/>
              <a:t>Casino</a:t>
            </a:r>
          </a:p>
          <a:p>
            <a:pPr marL="228600" indent="-228600">
              <a:buAutoNum type="arabicPeriod"/>
            </a:pPr>
            <a:r>
              <a:rPr lang="es-CO" dirty="0" err="1"/>
              <a:t>matilde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D075-D19D-425C-98E6-0CA610335B5E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819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163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270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141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14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664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734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284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158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02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29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683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9EFD-D1B2-40DB-A201-7EB56899FDBE}" type="datetimeFigureOut">
              <a:rPr lang="es-CO" smtClean="0"/>
              <a:t>2/06/2020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4376-1BC7-4368-AA3C-EB3BAA8B5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054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0.emf"/><Relationship Id="rId42" Type="http://schemas.openxmlformats.org/officeDocument/2006/relationships/customXml" Target="../ink/ink21.xml"/><Relationship Id="rId47" Type="http://schemas.openxmlformats.org/officeDocument/2006/relationships/image" Target="../media/image23.emf"/><Relationship Id="rId63" Type="http://schemas.openxmlformats.org/officeDocument/2006/relationships/image" Target="../media/image31.emf"/><Relationship Id="rId68" Type="http://schemas.openxmlformats.org/officeDocument/2006/relationships/customXml" Target="../ink/ink34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emf"/><Relationship Id="rId11" Type="http://schemas.openxmlformats.org/officeDocument/2006/relationships/image" Target="../media/image5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emf"/><Relationship Id="rId40" Type="http://schemas.openxmlformats.org/officeDocument/2006/relationships/customXml" Target="../ink/ink20.xml"/><Relationship Id="rId45" Type="http://schemas.openxmlformats.org/officeDocument/2006/relationships/image" Target="../media/image22.emf"/><Relationship Id="rId53" Type="http://schemas.openxmlformats.org/officeDocument/2006/relationships/image" Target="../media/image26.emf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5" Type="http://schemas.openxmlformats.org/officeDocument/2006/relationships/image" Target="../media/image2.emf"/><Relationship Id="rId61" Type="http://schemas.openxmlformats.org/officeDocument/2006/relationships/image" Target="../media/image30.emf"/><Relationship Id="rId19" Type="http://schemas.openxmlformats.org/officeDocument/2006/relationships/image" Target="../media/image9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emf"/><Relationship Id="rId30" Type="http://schemas.openxmlformats.org/officeDocument/2006/relationships/customXml" Target="../ink/ink15.xml"/><Relationship Id="rId35" Type="http://schemas.openxmlformats.org/officeDocument/2006/relationships/image" Target="../media/image17.emf"/><Relationship Id="rId43" Type="http://schemas.openxmlformats.org/officeDocument/2006/relationships/image" Target="../media/image21.emf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emf"/><Relationship Id="rId8" Type="http://schemas.openxmlformats.org/officeDocument/2006/relationships/customXml" Target="../ink/ink4.xml"/><Relationship Id="rId51" Type="http://schemas.openxmlformats.org/officeDocument/2006/relationships/image" Target="../media/image25.emf"/><Relationship Id="rId72" Type="http://schemas.openxmlformats.org/officeDocument/2006/relationships/customXml" Target="../ink/ink36.xml"/><Relationship Id="rId3" Type="http://schemas.openxmlformats.org/officeDocument/2006/relationships/image" Target="../media/image1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emf"/><Relationship Id="rId67" Type="http://schemas.openxmlformats.org/officeDocument/2006/relationships/image" Target="../media/image33.emf"/><Relationship Id="rId20" Type="http://schemas.openxmlformats.org/officeDocument/2006/relationships/customXml" Target="../ink/ink10.xml"/><Relationship Id="rId41" Type="http://schemas.openxmlformats.org/officeDocument/2006/relationships/image" Target="../media/image20.emf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emf"/><Relationship Id="rId57" Type="http://schemas.openxmlformats.org/officeDocument/2006/relationships/image" Target="../media/image28.emf"/><Relationship Id="rId10" Type="http://schemas.openxmlformats.org/officeDocument/2006/relationships/customXml" Target="../ink/ink5.xml"/><Relationship Id="rId31" Type="http://schemas.openxmlformats.org/officeDocument/2006/relationships/image" Target="../media/image15.emf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emf"/><Relationship Id="rId73" Type="http://schemas.openxmlformats.org/officeDocument/2006/relationships/image" Target="../media/image36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39" Type="http://schemas.openxmlformats.org/officeDocument/2006/relationships/image" Target="../media/image19.emf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emf"/><Relationship Id="rId7" Type="http://schemas.openxmlformats.org/officeDocument/2006/relationships/image" Target="../media/image3.emf"/><Relationship Id="rId71" Type="http://schemas.openxmlformats.org/officeDocument/2006/relationships/image" Target="../media/image35.e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emf"/><Relationship Id="rId18" Type="http://schemas.openxmlformats.org/officeDocument/2006/relationships/customXml" Target="../ink/ink44.xml"/><Relationship Id="rId26" Type="http://schemas.openxmlformats.org/officeDocument/2006/relationships/customXml" Target="../ink/ink48.xml"/><Relationship Id="rId39" Type="http://schemas.openxmlformats.org/officeDocument/2006/relationships/image" Target="../media/image55.emf"/><Relationship Id="rId21" Type="http://schemas.openxmlformats.org/officeDocument/2006/relationships/image" Target="../media/image46.emf"/><Relationship Id="rId34" Type="http://schemas.openxmlformats.org/officeDocument/2006/relationships/customXml" Target="../ink/ink52.xml"/><Relationship Id="rId7" Type="http://schemas.openxmlformats.org/officeDocument/2006/relationships/image" Target="../media/image39.emf"/><Relationship Id="rId12" Type="http://schemas.openxmlformats.org/officeDocument/2006/relationships/customXml" Target="../ink/ink41.xml"/><Relationship Id="rId17" Type="http://schemas.openxmlformats.org/officeDocument/2006/relationships/image" Target="../media/image44.emf"/><Relationship Id="rId25" Type="http://schemas.openxmlformats.org/officeDocument/2006/relationships/image" Target="../media/image48.emf"/><Relationship Id="rId33" Type="http://schemas.openxmlformats.org/officeDocument/2006/relationships/image" Target="../media/image52.emf"/><Relationship Id="rId38" Type="http://schemas.openxmlformats.org/officeDocument/2006/relationships/customXml" Target="../ink/ink54.xml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43.xml"/><Relationship Id="rId20" Type="http://schemas.openxmlformats.org/officeDocument/2006/relationships/customXml" Target="../ink/ink45.xml"/><Relationship Id="rId29" Type="http://schemas.openxmlformats.org/officeDocument/2006/relationships/image" Target="../media/image50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8.xml"/><Relationship Id="rId11" Type="http://schemas.openxmlformats.org/officeDocument/2006/relationships/image" Target="../media/image41.emf"/><Relationship Id="rId24" Type="http://schemas.openxmlformats.org/officeDocument/2006/relationships/customXml" Target="../ink/ink47.xml"/><Relationship Id="rId32" Type="http://schemas.openxmlformats.org/officeDocument/2006/relationships/customXml" Target="../ink/ink51.xml"/><Relationship Id="rId37" Type="http://schemas.openxmlformats.org/officeDocument/2006/relationships/image" Target="../media/image54.emf"/><Relationship Id="rId5" Type="http://schemas.openxmlformats.org/officeDocument/2006/relationships/image" Target="../media/image38.emf"/><Relationship Id="rId15" Type="http://schemas.openxmlformats.org/officeDocument/2006/relationships/image" Target="../media/image43.emf"/><Relationship Id="rId23" Type="http://schemas.openxmlformats.org/officeDocument/2006/relationships/image" Target="../media/image47.emf"/><Relationship Id="rId28" Type="http://schemas.openxmlformats.org/officeDocument/2006/relationships/customXml" Target="../ink/ink49.xml"/><Relationship Id="rId36" Type="http://schemas.openxmlformats.org/officeDocument/2006/relationships/customXml" Target="../ink/ink53.xml"/><Relationship Id="rId10" Type="http://schemas.openxmlformats.org/officeDocument/2006/relationships/customXml" Target="../ink/ink40.xml"/><Relationship Id="rId19" Type="http://schemas.openxmlformats.org/officeDocument/2006/relationships/image" Target="../media/image45.emf"/><Relationship Id="rId31" Type="http://schemas.openxmlformats.org/officeDocument/2006/relationships/image" Target="../media/image51.emf"/><Relationship Id="rId4" Type="http://schemas.openxmlformats.org/officeDocument/2006/relationships/customXml" Target="../ink/ink37.xml"/><Relationship Id="rId9" Type="http://schemas.openxmlformats.org/officeDocument/2006/relationships/image" Target="../media/image40.emf"/><Relationship Id="rId14" Type="http://schemas.openxmlformats.org/officeDocument/2006/relationships/customXml" Target="../ink/ink42.xml"/><Relationship Id="rId22" Type="http://schemas.openxmlformats.org/officeDocument/2006/relationships/customXml" Target="../ink/ink46.xml"/><Relationship Id="rId27" Type="http://schemas.openxmlformats.org/officeDocument/2006/relationships/image" Target="../media/image49.emf"/><Relationship Id="rId30" Type="http://schemas.openxmlformats.org/officeDocument/2006/relationships/customXml" Target="../ink/ink50.xml"/><Relationship Id="rId35" Type="http://schemas.openxmlformats.org/officeDocument/2006/relationships/image" Target="../media/image53.emf"/><Relationship Id="rId8" Type="http://schemas.openxmlformats.org/officeDocument/2006/relationships/customXml" Target="../ink/ink39.xml"/><Relationship Id="rId3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8.xml"/><Relationship Id="rId13" Type="http://schemas.openxmlformats.org/officeDocument/2006/relationships/image" Target="../media/image61.emf"/><Relationship Id="rId3" Type="http://schemas.openxmlformats.org/officeDocument/2006/relationships/image" Target="../media/image56.emf"/><Relationship Id="rId7" Type="http://schemas.openxmlformats.org/officeDocument/2006/relationships/image" Target="../media/image58.emf"/><Relationship Id="rId12" Type="http://schemas.openxmlformats.org/officeDocument/2006/relationships/customXml" Target="../ink/ink60.xml"/><Relationship Id="rId2" Type="http://schemas.openxmlformats.org/officeDocument/2006/relationships/customXml" Target="../ink/ink5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7.xml"/><Relationship Id="rId11" Type="http://schemas.openxmlformats.org/officeDocument/2006/relationships/image" Target="../media/image60.emf"/><Relationship Id="rId5" Type="http://schemas.openxmlformats.org/officeDocument/2006/relationships/image" Target="../media/image57.emf"/><Relationship Id="rId15" Type="http://schemas.openxmlformats.org/officeDocument/2006/relationships/image" Target="../media/image62.emf"/><Relationship Id="rId10" Type="http://schemas.openxmlformats.org/officeDocument/2006/relationships/customXml" Target="../ink/ink59.xml"/><Relationship Id="rId4" Type="http://schemas.openxmlformats.org/officeDocument/2006/relationships/customXml" Target="../ink/ink56.xml"/><Relationship Id="rId9" Type="http://schemas.openxmlformats.org/officeDocument/2006/relationships/image" Target="../media/image59.emf"/><Relationship Id="rId14" Type="http://schemas.openxmlformats.org/officeDocument/2006/relationships/customXml" Target="../ink/ink6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65.xml"/><Relationship Id="rId13" Type="http://schemas.openxmlformats.org/officeDocument/2006/relationships/image" Target="../media/image67.emf"/><Relationship Id="rId18" Type="http://schemas.openxmlformats.org/officeDocument/2006/relationships/customXml" Target="../ink/ink70.xml"/><Relationship Id="rId3" Type="http://schemas.openxmlformats.org/officeDocument/2006/relationships/image" Target="../media/image63.emf"/><Relationship Id="rId7" Type="http://schemas.openxmlformats.org/officeDocument/2006/relationships/image" Target="../media/image50.emf"/><Relationship Id="rId12" Type="http://schemas.openxmlformats.org/officeDocument/2006/relationships/customXml" Target="../ink/ink67.xml"/><Relationship Id="rId17" Type="http://schemas.openxmlformats.org/officeDocument/2006/relationships/image" Target="../media/image69.emf"/><Relationship Id="rId2" Type="http://schemas.openxmlformats.org/officeDocument/2006/relationships/customXml" Target="../ink/ink62.xml"/><Relationship Id="rId16" Type="http://schemas.openxmlformats.org/officeDocument/2006/relationships/customXml" Target="../ink/ink6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4.xml"/><Relationship Id="rId11" Type="http://schemas.openxmlformats.org/officeDocument/2006/relationships/image" Target="../media/image66.emf"/><Relationship Id="rId5" Type="http://schemas.openxmlformats.org/officeDocument/2006/relationships/image" Target="../media/image64.emf"/><Relationship Id="rId15" Type="http://schemas.openxmlformats.org/officeDocument/2006/relationships/image" Target="../media/image68.emf"/><Relationship Id="rId10" Type="http://schemas.openxmlformats.org/officeDocument/2006/relationships/customXml" Target="../ink/ink66.xml"/><Relationship Id="rId19" Type="http://schemas.openxmlformats.org/officeDocument/2006/relationships/image" Target="../media/image70.emf"/><Relationship Id="rId4" Type="http://schemas.openxmlformats.org/officeDocument/2006/relationships/customXml" Target="../ink/ink63.xml"/><Relationship Id="rId9" Type="http://schemas.openxmlformats.org/officeDocument/2006/relationships/image" Target="../media/image65.emf"/><Relationship Id="rId14" Type="http://schemas.openxmlformats.org/officeDocument/2006/relationships/customXml" Target="../ink/ink6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74.xml"/><Relationship Id="rId13" Type="http://schemas.openxmlformats.org/officeDocument/2006/relationships/image" Target="../media/image74.emf"/><Relationship Id="rId18" Type="http://schemas.openxmlformats.org/officeDocument/2006/relationships/image" Target="../media/image76.emf"/><Relationship Id="rId3" Type="http://schemas.openxmlformats.org/officeDocument/2006/relationships/image" Target="../media/image71.emf"/><Relationship Id="rId7" Type="http://schemas.openxmlformats.org/officeDocument/2006/relationships/image" Target="../media/image50.emf"/><Relationship Id="rId12" Type="http://schemas.openxmlformats.org/officeDocument/2006/relationships/customXml" Target="../ink/ink76.xml"/><Relationship Id="rId17" Type="http://schemas.openxmlformats.org/officeDocument/2006/relationships/customXml" Target="../ink/ink79.xml"/><Relationship Id="rId2" Type="http://schemas.openxmlformats.org/officeDocument/2006/relationships/customXml" Target="../ink/ink71.xml"/><Relationship Id="rId16" Type="http://schemas.openxmlformats.org/officeDocument/2006/relationships/customXml" Target="../ink/ink7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3.xml"/><Relationship Id="rId11" Type="http://schemas.openxmlformats.org/officeDocument/2006/relationships/image" Target="../media/image30.emf"/><Relationship Id="rId5" Type="http://schemas.openxmlformats.org/officeDocument/2006/relationships/image" Target="../media/image72.emf"/><Relationship Id="rId15" Type="http://schemas.openxmlformats.org/officeDocument/2006/relationships/image" Target="../media/image75.emf"/><Relationship Id="rId10" Type="http://schemas.openxmlformats.org/officeDocument/2006/relationships/customXml" Target="../ink/ink75.xml"/><Relationship Id="rId4" Type="http://schemas.openxmlformats.org/officeDocument/2006/relationships/customXml" Target="../ink/ink72.xml"/><Relationship Id="rId9" Type="http://schemas.openxmlformats.org/officeDocument/2006/relationships/image" Target="../media/image73.emf"/><Relationship Id="rId14" Type="http://schemas.openxmlformats.org/officeDocument/2006/relationships/customXml" Target="../ink/ink7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83.xml"/><Relationship Id="rId13" Type="http://schemas.openxmlformats.org/officeDocument/2006/relationships/image" Target="../media/image82.emf"/><Relationship Id="rId18" Type="http://schemas.openxmlformats.org/officeDocument/2006/relationships/customXml" Target="../ink/ink88.xml"/><Relationship Id="rId3" Type="http://schemas.openxmlformats.org/officeDocument/2006/relationships/image" Target="../media/image77.emf"/><Relationship Id="rId21" Type="http://schemas.openxmlformats.org/officeDocument/2006/relationships/image" Target="../media/image86.emf"/><Relationship Id="rId7" Type="http://schemas.openxmlformats.org/officeDocument/2006/relationships/image" Target="../media/image79.emf"/><Relationship Id="rId12" Type="http://schemas.openxmlformats.org/officeDocument/2006/relationships/customXml" Target="../ink/ink85.xml"/><Relationship Id="rId17" Type="http://schemas.openxmlformats.org/officeDocument/2006/relationships/image" Target="../media/image84.emf"/><Relationship Id="rId2" Type="http://schemas.openxmlformats.org/officeDocument/2006/relationships/customXml" Target="../ink/ink80.xml"/><Relationship Id="rId16" Type="http://schemas.openxmlformats.org/officeDocument/2006/relationships/customXml" Target="../ink/ink87.xml"/><Relationship Id="rId20" Type="http://schemas.openxmlformats.org/officeDocument/2006/relationships/customXml" Target="../ink/ink8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2.xml"/><Relationship Id="rId11" Type="http://schemas.openxmlformats.org/officeDocument/2006/relationships/image" Target="../media/image81.emf"/><Relationship Id="rId5" Type="http://schemas.openxmlformats.org/officeDocument/2006/relationships/image" Target="../media/image78.emf"/><Relationship Id="rId15" Type="http://schemas.openxmlformats.org/officeDocument/2006/relationships/image" Target="../media/image83.emf"/><Relationship Id="rId10" Type="http://schemas.openxmlformats.org/officeDocument/2006/relationships/customXml" Target="../ink/ink84.xml"/><Relationship Id="rId19" Type="http://schemas.openxmlformats.org/officeDocument/2006/relationships/image" Target="../media/image85.emf"/><Relationship Id="rId4" Type="http://schemas.openxmlformats.org/officeDocument/2006/relationships/customXml" Target="../ink/ink81.xml"/><Relationship Id="rId9" Type="http://schemas.openxmlformats.org/officeDocument/2006/relationships/image" Target="../media/image80.emf"/><Relationship Id="rId14" Type="http://schemas.openxmlformats.org/officeDocument/2006/relationships/customXml" Target="../ink/ink8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customXml" Target="../ink/ink92.xml"/><Relationship Id="rId18" Type="http://schemas.openxmlformats.org/officeDocument/2006/relationships/image" Target="../media/image92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87.png"/><Relationship Id="rId12" Type="http://schemas.openxmlformats.org/officeDocument/2006/relationships/image" Target="../media/image89.emf"/><Relationship Id="rId17" Type="http://schemas.openxmlformats.org/officeDocument/2006/relationships/customXml" Target="../ink/ink94.xml"/><Relationship Id="rId2" Type="http://schemas.openxmlformats.org/officeDocument/2006/relationships/diagramData" Target="../diagrams/data1.xml"/><Relationship Id="rId16" Type="http://schemas.openxmlformats.org/officeDocument/2006/relationships/image" Target="../media/image91.emf"/><Relationship Id="rId20" Type="http://schemas.openxmlformats.org/officeDocument/2006/relationships/image" Target="../media/image93.emf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customXml" Target="../ink/ink91.xml"/><Relationship Id="rId5" Type="http://schemas.openxmlformats.org/officeDocument/2006/relationships/diagramColors" Target="../diagrams/colors1.xml"/><Relationship Id="rId15" Type="http://schemas.openxmlformats.org/officeDocument/2006/relationships/customXml" Target="../ink/ink93.xml"/><Relationship Id="rId10" Type="http://schemas.openxmlformats.org/officeDocument/2006/relationships/image" Target="../media/image88.emf"/><Relationship Id="rId19" Type="http://schemas.openxmlformats.org/officeDocument/2006/relationships/customXml" Target="../ink/ink95.xml"/><Relationship Id="rId4" Type="http://schemas.openxmlformats.org/officeDocument/2006/relationships/diagramQuickStyle" Target="../diagrams/quickStyle1.xml"/><Relationship Id="rId9" Type="http://schemas.openxmlformats.org/officeDocument/2006/relationships/customXml" Target="../ink/ink90.xml"/><Relationship Id="rId14" Type="http://schemas.openxmlformats.org/officeDocument/2006/relationships/image" Target="../media/image9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479644" y="838453"/>
            <a:ext cx="894047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9600" b="1" dirty="0">
                <a:solidFill>
                  <a:srgbClr val="002060"/>
                </a:solidFill>
                <a:latin typeface="Candara" panose="020E0502030303020204" pitchFamily="34" charset="0"/>
                <a:ea typeface="Calibri" pitchFamily="34" charset="0"/>
                <a:cs typeface="Times New Roman" pitchFamily="18" charset="0"/>
              </a:rPr>
              <a:t>26. LOS COMPARATIVOS</a:t>
            </a:r>
            <a:r>
              <a:rPr lang="es-CO" sz="9600" b="1" i="1" dirty="0">
                <a:solidFill>
                  <a:srgbClr val="002060"/>
                </a:solidFill>
                <a:latin typeface="Candara" panose="020E050203030302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400" i="1" dirty="0">
                <a:solidFill>
                  <a:srgbClr val="002060"/>
                </a:solidFill>
                <a:latin typeface="Candara" panose="020E0502030303020204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lang="es-CO" sz="1100" dirty="0">
              <a:solidFill>
                <a:srgbClr val="002060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469979" y="4847313"/>
            <a:ext cx="10856782" cy="13280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CO" sz="2400" b="1" i="1" dirty="0">
                <a:latin typeface="Candara" panose="020E05020303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Objetivo:</a:t>
            </a:r>
            <a:r>
              <a:rPr lang="es-CO" sz="2400" b="1" dirty="0">
                <a:latin typeface="Candara" panose="020E05020303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400" dirty="0"/>
              <a:t>emplear correctamente las estructuras gramaticales para hacer comparaciones y utilizarlos como herramienta para mejorar sus descripciones.</a:t>
            </a:r>
            <a:endParaRPr lang="es-CO" sz="2400" dirty="0"/>
          </a:p>
          <a:p>
            <a:endParaRPr lang="es-CO" sz="2400" dirty="0">
              <a:latin typeface="Candara" panose="020E0502030303020204" pitchFamily="34" charset="0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278039" y="245913"/>
            <a:ext cx="11343691" cy="609528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4400" dirty="0">
              <a:effectLst/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4400" dirty="0"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4400" dirty="0">
              <a:effectLst/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4400" dirty="0"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4400" dirty="0">
              <a:effectLst/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4400" dirty="0"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4400" dirty="0">
              <a:effectLst/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4400" dirty="0">
              <a:latin typeface="Berlin Sans FB Demi" panose="020E08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9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83941" y="66103"/>
            <a:ext cx="4089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O" sz="2400" b="1" u="sng" dirty="0" err="1">
                <a:solidFill>
                  <a:srgbClr val="1F497D"/>
                </a:solidFill>
                <a:latin typeface="+mj-lt"/>
                <a:ea typeface="Calibri" pitchFamily="34" charset="0"/>
                <a:cs typeface="Times New Roman" pitchFamily="18" charset="0"/>
              </a:rPr>
              <a:t>Vocabulary</a:t>
            </a:r>
            <a:r>
              <a:rPr lang="es-CO" sz="2400" b="1" u="sng" dirty="0">
                <a:solidFill>
                  <a:srgbClr val="1F497D"/>
                </a:solidFill>
                <a:latin typeface="+mj-lt"/>
                <a:ea typeface="Calibri" pitchFamily="34" charset="0"/>
                <a:cs typeface="Times New Roman" pitchFamily="18" charset="0"/>
              </a:rPr>
              <a:t>: Wild </a:t>
            </a:r>
            <a:r>
              <a:rPr lang="es-CO" sz="2400" b="1" u="sng" dirty="0" err="1">
                <a:solidFill>
                  <a:srgbClr val="1F497D"/>
                </a:solidFill>
                <a:latin typeface="+mj-lt"/>
                <a:ea typeface="Calibri" pitchFamily="34" charset="0"/>
                <a:cs typeface="Times New Roman" pitchFamily="18" charset="0"/>
              </a:rPr>
              <a:t>Animals</a:t>
            </a:r>
            <a:endParaRPr lang="es-CO" sz="2400" dirty="0">
              <a:latin typeface="+mj-lt"/>
              <a:cs typeface="Arial" pitchFamily="34" charset="0"/>
            </a:endParaRPr>
          </a:p>
        </p:txBody>
      </p:sp>
      <p:pic>
        <p:nvPicPr>
          <p:cNvPr id="4097" name="Imagen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5709" y="17548"/>
            <a:ext cx="1486291" cy="149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51945" y="536424"/>
            <a:ext cx="8083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CO" sz="2000" b="1" dirty="0">
                <a:latin typeface="+mj-lt"/>
                <a:ea typeface="Calibri" pitchFamily="34" charset="0"/>
                <a:cs typeface="Times New Roman" pitchFamily="18" charset="0"/>
              </a:rPr>
              <a:t>2. Complete la tabla, busque en el diccionario las palabras que necesite.</a:t>
            </a:r>
            <a:endParaRPr lang="es-CO" sz="2000" b="1" dirty="0">
              <a:latin typeface="+mj-lt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/>
          </p:nvPr>
        </p:nvGraphicFramePr>
        <p:xfrm>
          <a:off x="1551945" y="1037989"/>
          <a:ext cx="9170136" cy="559926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0878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972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25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925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1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b="0" dirty="0">
                          <a:effectLst/>
                        </a:rPr>
                        <a:t>English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b="0" dirty="0" err="1">
                          <a:effectLst/>
                        </a:rPr>
                        <a:t>Spanish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b="0" dirty="0">
                          <a:effectLst/>
                        </a:rPr>
                        <a:t>English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Spanish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giraffe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2000" b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elephant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zebra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tiger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lion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jaguar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jaguar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endParaRPr lang="es-CO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rinoceronte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leopardo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4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hippopotamus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 dirty="0">
                          <a:effectLst/>
                        </a:rPr>
                        <a:t>hipopótamo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monkey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mono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endParaRPr lang="es-CO" sz="2000" b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chimpancé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sloth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iguana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iguana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armadillo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armadillo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endParaRPr lang="es-CO" sz="2000" b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puma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ostrich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kangaroo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canguro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hyena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hiena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endParaRPr lang="es-CO" sz="2000" b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oso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seal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 dirty="0" err="1">
                          <a:effectLst/>
                        </a:rPr>
                        <a:t>gazelle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2000" b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turtle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tortuga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python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2000" b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dolphin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2000" b="0">
                        <a:effectLst/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cobra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Koala bear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Koala 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parrot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fox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Zorro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crocodile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Owls 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402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Woodpecker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 dirty="0">
                          <a:effectLst/>
                        </a:rPr>
                        <a:t>Pájaro carpintero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Duck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pato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01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Ant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>
                          <a:effectLst/>
                        </a:rPr>
                        <a:t> 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Frog</a:t>
                      </a:r>
                      <a:endParaRPr lang="es-CO" sz="2000" b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2000" b="0" dirty="0">
                          <a:effectLst/>
                        </a:rPr>
                        <a:t>sapo</a:t>
                      </a:r>
                      <a:endParaRPr lang="es-CO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pic>
        <p:nvPicPr>
          <p:cNvPr id="4100" name="Imagen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0" y="95495"/>
            <a:ext cx="1479046" cy="146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40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79080" y="169136"/>
            <a:ext cx="9384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/>
              <a:t>3. Complete las siguientes oraciones con la opción más adecuada.</a:t>
            </a:r>
            <a:endParaRPr lang="es-CO" sz="2400" dirty="0"/>
          </a:p>
        </p:txBody>
      </p:sp>
      <p:sp>
        <p:nvSpPr>
          <p:cNvPr id="3" name="25 Rectángulo redondeado"/>
          <p:cNvSpPr/>
          <p:nvPr/>
        </p:nvSpPr>
        <p:spPr>
          <a:xfrm>
            <a:off x="1209368" y="169136"/>
            <a:ext cx="10559845" cy="6332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latin typeface="+mj-lt"/>
                <a:ea typeface="Calibri"/>
                <a:cs typeface="Times New Roman"/>
              </a:rPr>
              <a:t>1. I think turtles aren’t ___________ rabbits.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as cute as	</a:t>
            </a:r>
            <a:r>
              <a:rPr lang="en-US" sz="2400" b="1" dirty="0"/>
              <a:t>b.</a:t>
            </a:r>
            <a:r>
              <a:rPr lang="en-US" sz="2400" dirty="0"/>
              <a:t> as cute	</a:t>
            </a:r>
            <a:r>
              <a:rPr lang="en-US" sz="2400" b="1" dirty="0"/>
              <a:t>c.</a:t>
            </a:r>
            <a:r>
              <a:rPr lang="en-US" sz="2400" dirty="0"/>
              <a:t> cute as		</a:t>
            </a:r>
            <a:r>
              <a:rPr lang="en-US" sz="2400" b="1" dirty="0"/>
              <a:t>d.</a:t>
            </a:r>
            <a:r>
              <a:rPr lang="en-US" sz="2400" dirty="0"/>
              <a:t> cute</a:t>
            </a:r>
            <a:endParaRPr lang="es-CO" sz="2200" dirty="0">
              <a:latin typeface="+mj-lt"/>
              <a:ea typeface="Calibri"/>
              <a:cs typeface="Times New Roman"/>
            </a:endParaRPr>
          </a:p>
          <a:p>
            <a:endParaRPr lang="en-US" sz="2200" dirty="0">
              <a:latin typeface="+mj-lt"/>
              <a:ea typeface="Calibri"/>
              <a:cs typeface="Times New Roman"/>
            </a:endParaRPr>
          </a:p>
          <a:p>
            <a:r>
              <a:rPr lang="en-US" sz="2200" dirty="0">
                <a:latin typeface="+mj-lt"/>
                <a:ea typeface="Calibri"/>
                <a:cs typeface="Times New Roman"/>
              </a:rPr>
              <a:t>2. Cats are _______________ dogs.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Less noisy	</a:t>
            </a:r>
            <a:r>
              <a:rPr lang="en-US" sz="2400" b="1" dirty="0"/>
              <a:t>b.</a:t>
            </a:r>
            <a:r>
              <a:rPr lang="en-US" sz="2400" dirty="0"/>
              <a:t> Noisy	</a:t>
            </a:r>
            <a:r>
              <a:rPr lang="en-US" sz="2400" b="1" dirty="0"/>
              <a:t>c.</a:t>
            </a:r>
            <a:r>
              <a:rPr lang="en-US" sz="2400" dirty="0"/>
              <a:t> Less noisy than	</a:t>
            </a:r>
            <a:r>
              <a:rPr lang="en-US" sz="2400" b="1" dirty="0"/>
              <a:t>d.</a:t>
            </a:r>
            <a:r>
              <a:rPr lang="en-US" sz="2400" dirty="0"/>
              <a:t> Noisy than</a:t>
            </a:r>
            <a:endParaRPr lang="en-US" sz="2200" dirty="0">
              <a:latin typeface="+mj-lt"/>
              <a:ea typeface="Calibri"/>
              <a:cs typeface="Times New Roman"/>
            </a:endParaRPr>
          </a:p>
          <a:p>
            <a:endParaRPr lang="es-CO" sz="2200" dirty="0">
              <a:latin typeface="+mj-lt"/>
              <a:ea typeface="Calibri"/>
              <a:cs typeface="Times New Roman"/>
            </a:endParaRPr>
          </a:p>
          <a:p>
            <a:r>
              <a:rPr lang="es-CO" sz="2200" dirty="0">
                <a:latin typeface="+mj-lt"/>
                <a:ea typeface="Calibri"/>
                <a:cs typeface="Times New Roman"/>
              </a:rPr>
              <a:t>3. </a:t>
            </a:r>
            <a:r>
              <a:rPr lang="en-US" sz="2200" dirty="0">
                <a:latin typeface="+mj-lt"/>
                <a:ea typeface="Calibri"/>
                <a:cs typeface="Times New Roman"/>
              </a:rPr>
              <a:t>Elephants are ___________ giraffes.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Big		</a:t>
            </a:r>
            <a:r>
              <a:rPr lang="en-US" sz="2400" b="1" dirty="0"/>
              <a:t>b.</a:t>
            </a:r>
            <a:r>
              <a:rPr lang="en-US" sz="2400" dirty="0"/>
              <a:t> More big	</a:t>
            </a:r>
            <a:r>
              <a:rPr lang="en-US" sz="2400" b="1" dirty="0"/>
              <a:t>c</a:t>
            </a:r>
            <a:r>
              <a:rPr lang="en-US" sz="2400" dirty="0"/>
              <a:t>. are bigger than	</a:t>
            </a:r>
            <a:r>
              <a:rPr lang="en-US" sz="2400" b="1" dirty="0"/>
              <a:t>d.</a:t>
            </a:r>
            <a:r>
              <a:rPr lang="en-US" sz="2400" dirty="0"/>
              <a:t> bigger than</a:t>
            </a:r>
            <a:endParaRPr lang="es-CO" sz="2200" dirty="0">
              <a:latin typeface="+mj-lt"/>
              <a:ea typeface="Calibri"/>
              <a:cs typeface="Times New Roman"/>
            </a:endParaRPr>
          </a:p>
          <a:p>
            <a:endParaRPr lang="en-US" sz="2200" dirty="0">
              <a:latin typeface="+mj-lt"/>
              <a:ea typeface="Calibri"/>
              <a:cs typeface="Times New Roman"/>
            </a:endParaRPr>
          </a:p>
          <a:p>
            <a:r>
              <a:rPr lang="en-US" sz="2200" dirty="0">
                <a:latin typeface="+mj-lt"/>
                <a:ea typeface="Calibri"/>
                <a:cs typeface="Times New Roman"/>
              </a:rPr>
              <a:t>4. Ants are _____________ bees.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As small as	</a:t>
            </a:r>
            <a:r>
              <a:rPr lang="en-US" sz="2400" b="1" dirty="0"/>
              <a:t>b.</a:t>
            </a:r>
            <a:r>
              <a:rPr lang="en-US" sz="2400" dirty="0"/>
              <a:t> as small	</a:t>
            </a:r>
            <a:r>
              <a:rPr lang="en-US" sz="2400" b="1" dirty="0"/>
              <a:t>c.</a:t>
            </a:r>
            <a:r>
              <a:rPr lang="en-US" sz="2400" dirty="0"/>
              <a:t> small as		</a:t>
            </a:r>
            <a:r>
              <a:rPr lang="en-US" sz="2400" b="1" dirty="0"/>
              <a:t>d.</a:t>
            </a:r>
            <a:r>
              <a:rPr lang="en-US" sz="2400" dirty="0"/>
              <a:t> small</a:t>
            </a:r>
            <a:endParaRPr lang="es-CO" sz="2200" dirty="0">
              <a:latin typeface="+mj-lt"/>
              <a:ea typeface="Calibri"/>
              <a:cs typeface="Times New Roman"/>
            </a:endParaRPr>
          </a:p>
          <a:p>
            <a:endParaRPr lang="en-US" sz="2200" dirty="0">
              <a:latin typeface="+mj-lt"/>
              <a:ea typeface="Calibri"/>
              <a:cs typeface="Times New Roman"/>
            </a:endParaRPr>
          </a:p>
          <a:p>
            <a:r>
              <a:rPr lang="en-US" sz="2200" dirty="0">
                <a:latin typeface="+mj-lt"/>
                <a:ea typeface="Calibri"/>
                <a:cs typeface="Times New Roman"/>
              </a:rPr>
              <a:t>5. Frogs aren’t ____________ mice.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Small than	</a:t>
            </a:r>
            <a:r>
              <a:rPr lang="en-US" sz="2400" b="1" dirty="0"/>
              <a:t>b.</a:t>
            </a:r>
            <a:r>
              <a:rPr lang="en-US" sz="2400" dirty="0"/>
              <a:t> smaller than </a:t>
            </a:r>
            <a:r>
              <a:rPr lang="en-US" sz="2400" b="1" dirty="0"/>
              <a:t>c.</a:t>
            </a:r>
            <a:r>
              <a:rPr lang="en-US" sz="2400" dirty="0"/>
              <a:t> smaller		</a:t>
            </a:r>
            <a:r>
              <a:rPr lang="en-US" sz="2400" b="1" dirty="0"/>
              <a:t>d.</a:t>
            </a:r>
            <a:r>
              <a:rPr lang="en-US" sz="2400" dirty="0"/>
              <a:t> than smaller</a:t>
            </a:r>
            <a:endParaRPr lang="es-CO" sz="2200" dirty="0"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560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4449" y="393384"/>
            <a:ext cx="11793794" cy="5391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Calibri"/>
                <a:cs typeface="Times New Roman"/>
              </a:rPr>
              <a:t>6. Foxes are __________ cheetahs.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fast		</a:t>
            </a:r>
            <a:r>
              <a:rPr lang="en-US" sz="2400" b="1" dirty="0"/>
              <a:t>b.</a:t>
            </a:r>
            <a:r>
              <a:rPr lang="en-US" sz="2400" dirty="0"/>
              <a:t> faster 		</a:t>
            </a:r>
            <a:r>
              <a:rPr lang="en-US" sz="2400" b="1" dirty="0"/>
              <a:t>c.</a:t>
            </a:r>
            <a:r>
              <a:rPr lang="en-US" sz="2400" dirty="0"/>
              <a:t> faster than	</a:t>
            </a:r>
            <a:r>
              <a:rPr lang="en-US" sz="2400" b="1" dirty="0"/>
              <a:t>d.</a:t>
            </a:r>
            <a:r>
              <a:rPr lang="en-US" sz="2400" dirty="0"/>
              <a:t> fast than</a:t>
            </a:r>
            <a:endParaRPr lang="es-CO" sz="2400" dirty="0"/>
          </a:p>
          <a:p>
            <a:endParaRPr lang="es-CO" sz="2400" dirty="0">
              <a:ea typeface="Calibri"/>
              <a:cs typeface="Times New Roman"/>
            </a:endParaRPr>
          </a:p>
          <a:p>
            <a:r>
              <a:rPr lang="es-CO" sz="2400" dirty="0">
                <a:ea typeface="Calibri"/>
                <a:cs typeface="Times New Roman"/>
              </a:rPr>
              <a:t>7. </a:t>
            </a:r>
            <a:r>
              <a:rPr lang="en-US" sz="2400" dirty="0">
                <a:ea typeface="Calibri"/>
                <a:cs typeface="Times New Roman"/>
              </a:rPr>
              <a:t>Woodpeckers are ____________ parrots.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loud		</a:t>
            </a:r>
            <a:r>
              <a:rPr lang="en-US" sz="2400" b="1" dirty="0"/>
              <a:t>b.</a:t>
            </a:r>
            <a:r>
              <a:rPr lang="en-US" sz="2400" dirty="0"/>
              <a:t> as loud		</a:t>
            </a:r>
            <a:r>
              <a:rPr lang="en-US" sz="2400" b="1" dirty="0"/>
              <a:t>c.</a:t>
            </a:r>
            <a:r>
              <a:rPr lang="en-US" sz="2400" dirty="0"/>
              <a:t> loud as	</a:t>
            </a:r>
            <a:r>
              <a:rPr lang="en-US" sz="2400" b="1" dirty="0"/>
              <a:t>d.</a:t>
            </a:r>
            <a:r>
              <a:rPr lang="en-US" sz="2400" dirty="0"/>
              <a:t> as loud as</a:t>
            </a:r>
            <a:endParaRPr lang="es-CO" sz="2400" dirty="0"/>
          </a:p>
          <a:p>
            <a:endParaRPr lang="es-CO" sz="2400" dirty="0">
              <a:ea typeface="Calibri"/>
              <a:cs typeface="Times New Roman"/>
            </a:endParaRPr>
          </a:p>
          <a:p>
            <a:r>
              <a:rPr lang="es-CO" sz="2400" dirty="0">
                <a:ea typeface="Calibri"/>
                <a:cs typeface="Times New Roman"/>
              </a:rPr>
              <a:t>8. </a:t>
            </a:r>
            <a:r>
              <a:rPr lang="en-US" sz="2400" dirty="0">
                <a:ea typeface="Calibri"/>
                <a:cs typeface="Times New Roman"/>
              </a:rPr>
              <a:t>Ducks are _____________ porcupines.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cuter than	</a:t>
            </a:r>
            <a:r>
              <a:rPr lang="en-US" sz="2400" b="1" dirty="0"/>
              <a:t>b.</a:t>
            </a:r>
            <a:r>
              <a:rPr lang="en-US" sz="2400" dirty="0"/>
              <a:t> cute than		</a:t>
            </a:r>
            <a:r>
              <a:rPr lang="en-US" sz="2400" b="1" dirty="0"/>
              <a:t>c.</a:t>
            </a:r>
            <a:r>
              <a:rPr lang="en-US" sz="2400" dirty="0"/>
              <a:t> cut as	</a:t>
            </a:r>
            <a:r>
              <a:rPr lang="en-US" sz="2400" b="1" dirty="0"/>
              <a:t>d.</a:t>
            </a:r>
            <a:r>
              <a:rPr lang="en-US" sz="2400" dirty="0"/>
              <a:t> cuter</a:t>
            </a:r>
            <a:endParaRPr lang="es-CO" sz="2400" dirty="0"/>
          </a:p>
          <a:p>
            <a:endParaRPr lang="es-CO" sz="2400" dirty="0">
              <a:ea typeface="Calibri"/>
              <a:cs typeface="Times New Roman"/>
            </a:endParaRPr>
          </a:p>
          <a:p>
            <a:r>
              <a:rPr lang="en-US" sz="2400" dirty="0">
                <a:ea typeface="Calibri"/>
                <a:cs typeface="Times New Roman"/>
              </a:rPr>
              <a:t>9. Owls are _____________ spiders.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Lazy		</a:t>
            </a:r>
            <a:r>
              <a:rPr lang="en-US" sz="2400" b="1" dirty="0"/>
              <a:t>b.</a:t>
            </a:r>
            <a:r>
              <a:rPr lang="en-US" sz="2400" dirty="0"/>
              <a:t> Less lazy		</a:t>
            </a:r>
            <a:r>
              <a:rPr lang="en-US" sz="2400" b="1" dirty="0"/>
              <a:t>c.</a:t>
            </a:r>
            <a:r>
              <a:rPr lang="en-US" sz="2400" dirty="0"/>
              <a:t> Lazy than	</a:t>
            </a:r>
            <a:r>
              <a:rPr lang="en-US" sz="2400" b="1" dirty="0"/>
              <a:t>d.</a:t>
            </a:r>
            <a:r>
              <a:rPr lang="en-US" sz="2400" dirty="0"/>
              <a:t> Less lazy than</a:t>
            </a:r>
            <a:endParaRPr lang="es-CO" sz="2400" dirty="0"/>
          </a:p>
          <a:p>
            <a:endParaRPr lang="es-CO" sz="2400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  <a:tabLst>
                <a:tab pos="540385" algn="l"/>
              </a:tabLst>
            </a:pPr>
            <a:r>
              <a:rPr lang="en-US" sz="2400" dirty="0">
                <a:ea typeface="Calibri"/>
                <a:cs typeface="Times New Roman"/>
              </a:rPr>
              <a:t>10. Crocodiles are _____________ foxes.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aggressive	</a:t>
            </a:r>
            <a:r>
              <a:rPr lang="en-US" sz="2400" b="1" dirty="0"/>
              <a:t>b.</a:t>
            </a:r>
            <a:r>
              <a:rPr lang="en-US" sz="2400" dirty="0"/>
              <a:t> </a:t>
            </a:r>
            <a:r>
              <a:rPr lang="en-US" sz="2400" dirty="0" err="1"/>
              <a:t>aggressiver</a:t>
            </a:r>
            <a:r>
              <a:rPr lang="en-US" sz="2400" dirty="0"/>
              <a:t>		</a:t>
            </a:r>
            <a:r>
              <a:rPr lang="en-US" sz="2400" b="1" dirty="0"/>
              <a:t>c.</a:t>
            </a:r>
            <a:r>
              <a:rPr lang="en-US" sz="2400" dirty="0"/>
              <a:t> more aggressive 	</a:t>
            </a:r>
            <a:r>
              <a:rPr lang="en-US" sz="2400" b="1" dirty="0"/>
              <a:t>d.</a:t>
            </a:r>
            <a:r>
              <a:rPr lang="en-US" sz="2400" dirty="0"/>
              <a:t> more aggressive than </a:t>
            </a:r>
            <a:endParaRPr lang="es-CO" sz="2400" dirty="0"/>
          </a:p>
        </p:txBody>
      </p:sp>
      <p:pic>
        <p:nvPicPr>
          <p:cNvPr id="3" name="2 Imagen" descr="dibujos animados de tortugas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14" b="96863" l="3355" r="89617">
                        <a14:foregroundMark x1="19010" y1="13333" x2="26198" y2="10588"/>
                        <a14:foregroundMark x1="52236" y1="12941" x2="56230" y2="129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9936"/>
          <a:stretch/>
        </p:blipFill>
        <p:spPr bwMode="auto">
          <a:xfrm flipH="1">
            <a:off x="9675248" y="393384"/>
            <a:ext cx="2372995" cy="16097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41493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749950" y="263110"/>
            <a:ext cx="6226324" cy="8464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7819" y="6428412"/>
            <a:ext cx="4196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Tomado</a:t>
            </a:r>
            <a:r>
              <a:rPr lang="en-US" dirty="0">
                <a:solidFill>
                  <a:schemeClr val="bg1"/>
                </a:solidFill>
              </a:rPr>
              <a:t> de: http://www.parapensar.com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00" y="477672"/>
            <a:ext cx="11991007" cy="517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481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9178" t="1929" r="17316" b="-1929"/>
          <a:stretch/>
        </p:blipFill>
        <p:spPr>
          <a:xfrm>
            <a:off x="145565" y="2194116"/>
            <a:ext cx="11768931" cy="225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9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Proceso alternativo 127"/>
          <p:cNvSpPr>
            <a:spLocks noChangeArrowheads="1"/>
          </p:cNvSpPr>
          <p:nvPr/>
        </p:nvSpPr>
        <p:spPr bwMode="auto">
          <a:xfrm>
            <a:off x="1916069" y="912622"/>
            <a:ext cx="8136904" cy="570223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+mj-lt"/>
                <a:ea typeface="Calibri" pitchFamily="34" charset="0"/>
                <a:cs typeface="Times New Roman" pitchFamily="18" charset="0"/>
              </a:rPr>
              <a:t>Más</a:t>
            </a:r>
            <a:r>
              <a:rPr lang="en-US" sz="2400" dirty="0">
                <a:latin typeface="+mj-lt"/>
                <a:ea typeface="Calibri" pitchFamily="34" charset="0"/>
                <a:cs typeface="Times New Roman" pitchFamily="18" charset="0"/>
              </a:rPr>
              <a:t>… </a:t>
            </a:r>
            <a:r>
              <a:rPr lang="en-US" sz="2400" dirty="0" err="1">
                <a:latin typeface="+mj-lt"/>
                <a:ea typeface="Calibri" pitchFamily="34" charset="0"/>
                <a:cs typeface="Times New Roman" pitchFamily="18" charset="0"/>
              </a:rPr>
              <a:t>que</a:t>
            </a:r>
            <a:r>
              <a:rPr lang="en-US" sz="2400" dirty="0">
                <a:latin typeface="+mj-lt"/>
                <a:ea typeface="Calibri" pitchFamily="34" charset="0"/>
                <a:cs typeface="Times New Roman" pitchFamily="18" charset="0"/>
              </a:rPr>
              <a:t> …   </a:t>
            </a:r>
            <a:r>
              <a:rPr lang="en-US" sz="2400" b="1" dirty="0">
                <a:solidFill>
                  <a:srgbClr val="002060"/>
                </a:solidFill>
                <a:latin typeface="+mj-lt"/>
                <a:ea typeface="Calibri" pitchFamily="34" charset="0"/>
                <a:cs typeface="Times New Roman" pitchFamily="18" charset="0"/>
              </a:rPr>
              <a:t>= </a:t>
            </a:r>
            <a:r>
              <a:rPr lang="en-US" sz="2400" dirty="0">
                <a:latin typeface="+mj-lt"/>
                <a:ea typeface="Calibri" pitchFamily="34" charset="0"/>
                <a:cs typeface="Times New Roman" pitchFamily="18" charset="0"/>
              </a:rPr>
              <a:t> more …  than… /  Adjective –</a:t>
            </a:r>
            <a:r>
              <a:rPr lang="en-US" sz="2400" dirty="0" err="1"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lang="en-US" sz="2400" dirty="0">
                <a:latin typeface="+mj-lt"/>
                <a:ea typeface="Calibri" pitchFamily="34" charset="0"/>
                <a:cs typeface="Times New Roman" pitchFamily="18" charset="0"/>
              </a:rPr>
              <a:t>…  than…</a:t>
            </a:r>
            <a:endParaRPr lang="en-US" sz="2400" dirty="0">
              <a:latin typeface="+mj-lt"/>
              <a:cs typeface="Arial" pitchFamily="34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54772" y="1938390"/>
            <a:ext cx="11459497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400" dirty="0">
                <a:latin typeface="+mj-lt"/>
                <a:ea typeface="Calibri" pitchFamily="34" charset="0"/>
                <a:cs typeface="Arial" pitchFamily="34" charset="0"/>
              </a:rPr>
              <a:t>Al establecer </a:t>
            </a:r>
            <a:r>
              <a:rPr lang="es-CO" sz="2400" i="1" dirty="0">
                <a:latin typeface="+mj-lt"/>
                <a:ea typeface="Calibri" pitchFamily="34" charset="0"/>
                <a:cs typeface="Arial" pitchFamily="34" charset="0"/>
              </a:rPr>
              <a:t>comparación entre dos objetos</a:t>
            </a:r>
            <a:r>
              <a:rPr lang="es-CO" sz="2400" dirty="0">
                <a:latin typeface="+mj-lt"/>
                <a:ea typeface="Calibri" pitchFamily="34" charset="0"/>
                <a:cs typeface="Arial" pitchFamily="34" charset="0"/>
              </a:rPr>
              <a:t>, </a:t>
            </a:r>
            <a:r>
              <a:rPr lang="es-CO" sz="2400" dirty="0">
                <a:ea typeface="Calibri" pitchFamily="34" charset="0"/>
                <a:cs typeface="Arial" pitchFamily="34" charset="0"/>
              </a:rPr>
              <a:t>cuando una cosa es más que otra. </a:t>
            </a:r>
            <a:r>
              <a:rPr lang="es-CO" sz="2400" dirty="0">
                <a:latin typeface="+mj-lt"/>
                <a:ea typeface="Calibri" pitchFamily="34" charset="0"/>
                <a:cs typeface="Arial" pitchFamily="34" charset="0"/>
              </a:rPr>
              <a:t>En este caso, la estructura varía dependiendo de la cantidad de sílabas que tenga el adjetivo: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400" dirty="0">
              <a:latin typeface="+mj-lt"/>
              <a:cs typeface="Arial" pitchFamily="34" charset="0"/>
            </a:endParaRPr>
          </a:p>
          <a:p>
            <a:pPr marL="96838" indent="127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Font typeface="Candara" pitchFamily="34" charset="0"/>
              <a:buChar char="•"/>
            </a:pPr>
            <a:r>
              <a:rPr lang="es-CO" sz="2400" i="1" dirty="0">
                <a:latin typeface="+mj-lt"/>
                <a:ea typeface="Calibri" pitchFamily="34" charset="0"/>
                <a:cs typeface="Arial" pitchFamily="34" charset="0"/>
              </a:rPr>
              <a:t>Si el adjetivo tiene una sílaba</a:t>
            </a:r>
            <a:r>
              <a:rPr lang="es-CO" sz="2400" dirty="0">
                <a:latin typeface="+mj-lt"/>
                <a:ea typeface="Calibri" pitchFamily="34" charset="0"/>
                <a:cs typeface="Arial" pitchFamily="34" charset="0"/>
              </a:rPr>
              <a:t>: Se agrega la </a:t>
            </a:r>
            <a:r>
              <a:rPr lang="es-CO" sz="2400" i="1" dirty="0">
                <a:latin typeface="+mj-lt"/>
                <a:ea typeface="Calibri" pitchFamily="34" charset="0"/>
                <a:cs typeface="Arial" pitchFamily="34" charset="0"/>
              </a:rPr>
              <a:t>terminación -</a:t>
            </a:r>
            <a:r>
              <a:rPr lang="es-CO" sz="2400" b="1" u="sng" dirty="0" err="1">
                <a:latin typeface="+mj-lt"/>
                <a:ea typeface="Calibri" pitchFamily="34" charset="0"/>
                <a:cs typeface="Arial" pitchFamily="34" charset="0"/>
              </a:rPr>
              <a:t>er</a:t>
            </a:r>
            <a:r>
              <a:rPr lang="es-CO" sz="2400" dirty="0">
                <a:latin typeface="+mj-lt"/>
                <a:ea typeface="Calibri" pitchFamily="34" charset="0"/>
                <a:cs typeface="Arial" pitchFamily="34" charset="0"/>
              </a:rPr>
              <a:t> al final del adjetivo: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s-CO" sz="2400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Ejemplo:	 </a:t>
            </a: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new (</a:t>
            </a:r>
            <a:r>
              <a:rPr lang="es-CO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nuevo</a:t>
            </a: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) ----- </a:t>
            </a:r>
            <a:r>
              <a:rPr lang="es-CO" sz="2400" dirty="0" err="1">
                <a:latin typeface="+mj-lt"/>
                <a:ea typeface="Calibri" pitchFamily="34" charset="0"/>
                <a:cs typeface="Times New Roman" pitchFamily="18" charset="0"/>
              </a:rPr>
              <a:t>new</a:t>
            </a:r>
            <a:r>
              <a:rPr lang="es-CO" sz="2400" b="1" u="sng" dirty="0" err="1"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lang="es-CO" sz="2400" i="1" dirty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lang="es-CO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más nuevo</a:t>
            </a:r>
            <a:r>
              <a:rPr lang="es-CO" sz="2400" dirty="0" smtClean="0">
                <a:latin typeface="+mj-lt"/>
                <a:ea typeface="Calibri" pitchFamily="34" charset="0"/>
                <a:cs typeface="Times New Roman" pitchFamily="18" charset="0"/>
              </a:rPr>
              <a:t>) </a:t>
            </a:r>
            <a:r>
              <a:rPr lang="es-CO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my</a:t>
            </a:r>
            <a:r>
              <a:rPr lang="es-CO" sz="24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house</a:t>
            </a:r>
            <a:r>
              <a:rPr lang="es-CO" sz="24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is</a:t>
            </a:r>
            <a:r>
              <a:rPr lang="es-CO" sz="24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newer</a:t>
            </a:r>
            <a:r>
              <a:rPr lang="es-CO" sz="24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than</a:t>
            </a:r>
            <a:r>
              <a:rPr lang="es-CO" sz="24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yours</a:t>
            </a:r>
            <a:endParaRPr lang="es-CO" sz="2400" dirty="0">
              <a:latin typeface="+mj-lt"/>
              <a:cs typeface="Arial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s-CO" sz="2400" dirty="0" err="1">
                <a:latin typeface="+mj-lt"/>
                <a:ea typeface="Calibri" pitchFamily="34" charset="0"/>
                <a:cs typeface="Times New Roman" pitchFamily="18" charset="0"/>
              </a:rPr>
              <a:t>Dark</a:t>
            </a: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 (</a:t>
            </a:r>
            <a:r>
              <a:rPr lang="es-CO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oscuro</a:t>
            </a: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) --- </a:t>
            </a:r>
            <a:r>
              <a:rPr lang="es-CO" sz="2400" dirty="0" err="1">
                <a:latin typeface="+mj-lt"/>
                <a:ea typeface="Calibri" pitchFamily="34" charset="0"/>
                <a:cs typeface="Times New Roman" pitchFamily="18" charset="0"/>
              </a:rPr>
              <a:t>dark</a:t>
            </a:r>
            <a:r>
              <a:rPr lang="es-CO" sz="2400" b="1" u="sng" dirty="0" err="1"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 (</a:t>
            </a:r>
            <a:r>
              <a:rPr lang="es-CO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más oscuro</a:t>
            </a: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)</a:t>
            </a: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s-ES" sz="2400" dirty="0">
                <a:latin typeface="+mj-lt"/>
                <a:ea typeface="Calibri" pitchFamily="34" charset="0"/>
                <a:cs typeface="Times New Roman" pitchFamily="18" charset="0"/>
              </a:rPr>
              <a:t>Old (</a:t>
            </a:r>
            <a:r>
              <a:rPr lang="es-ES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viejo</a:t>
            </a:r>
            <a:r>
              <a:rPr lang="es-ES" sz="2400" dirty="0">
                <a:latin typeface="+mj-lt"/>
                <a:ea typeface="Calibri" pitchFamily="34" charset="0"/>
                <a:cs typeface="Times New Roman" pitchFamily="18" charset="0"/>
              </a:rPr>
              <a:t>) ------- </a:t>
            </a:r>
            <a:r>
              <a:rPr lang="es-ES" sz="2400" dirty="0" err="1">
                <a:latin typeface="+mj-lt"/>
                <a:ea typeface="Calibri" pitchFamily="34" charset="0"/>
                <a:cs typeface="Times New Roman" pitchFamily="18" charset="0"/>
              </a:rPr>
              <a:t>old</a:t>
            </a:r>
            <a:r>
              <a:rPr lang="es-ES" sz="2400" b="1" u="sng" dirty="0" err="1"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lang="es-ES" sz="2400" b="1" u="sng" dirty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400" dirty="0">
                <a:latin typeface="+mj-lt"/>
                <a:ea typeface="Calibri" pitchFamily="34" charset="0"/>
                <a:cs typeface="Times New Roman" pitchFamily="18" charset="0"/>
              </a:rPr>
              <a:t>  (</a:t>
            </a:r>
            <a:r>
              <a:rPr lang="es-CO" sz="2400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más </a:t>
            </a:r>
            <a:r>
              <a:rPr lang="es-ES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viejo</a:t>
            </a:r>
            <a:r>
              <a:rPr lang="es-ES" sz="2400" dirty="0" smtClean="0">
                <a:latin typeface="+mj-lt"/>
                <a:ea typeface="Calibri" pitchFamily="34" charset="0"/>
                <a:cs typeface="Times New Roman" pitchFamily="18" charset="0"/>
              </a:rPr>
              <a:t>) Bogotá </a:t>
            </a:r>
            <a:r>
              <a:rPr lang="es-ES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is</a:t>
            </a:r>
            <a:r>
              <a:rPr lang="es-ES" sz="24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older</a:t>
            </a:r>
            <a:r>
              <a:rPr lang="es-ES" sz="24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+mj-lt"/>
                <a:ea typeface="Calibri" pitchFamily="34" charset="0"/>
                <a:cs typeface="Times New Roman" pitchFamily="18" charset="0"/>
              </a:rPr>
              <a:t>than</a:t>
            </a:r>
            <a:r>
              <a:rPr lang="es-ES" sz="2400" dirty="0" smtClean="0">
                <a:latin typeface="+mj-lt"/>
                <a:ea typeface="Calibri" pitchFamily="34" charset="0"/>
                <a:cs typeface="Times New Roman" pitchFamily="18" charset="0"/>
              </a:rPr>
              <a:t> Ibagué </a:t>
            </a:r>
            <a:endParaRPr lang="es-ES" sz="2400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s-ES" sz="2400" dirty="0">
                <a:latin typeface="+mj-lt"/>
                <a:ea typeface="Calibri" pitchFamily="34" charset="0"/>
                <a:cs typeface="Times New Roman" pitchFamily="18" charset="0"/>
              </a:rPr>
              <a:t>Light (</a:t>
            </a:r>
            <a:r>
              <a:rPr lang="es-ES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claro</a:t>
            </a:r>
            <a:r>
              <a:rPr lang="es-ES" sz="2400" dirty="0">
                <a:latin typeface="+mj-lt"/>
                <a:ea typeface="Calibri" pitchFamily="34" charset="0"/>
                <a:cs typeface="Times New Roman" pitchFamily="18" charset="0"/>
              </a:rPr>
              <a:t>)-------</a:t>
            </a:r>
            <a:r>
              <a:rPr lang="es-ES" sz="2400" dirty="0" err="1">
                <a:latin typeface="+mj-lt"/>
                <a:ea typeface="Calibri" pitchFamily="34" charset="0"/>
                <a:cs typeface="Times New Roman" pitchFamily="18" charset="0"/>
              </a:rPr>
              <a:t>light</a:t>
            </a:r>
            <a:r>
              <a:rPr lang="es-ES" sz="2400" b="1" u="sng" dirty="0" err="1"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lang="es-ES" sz="2400" dirty="0">
                <a:latin typeface="+mj-lt"/>
                <a:ea typeface="Calibri" pitchFamily="34" charset="0"/>
                <a:cs typeface="Times New Roman" pitchFamily="18" charset="0"/>
              </a:rPr>
              <a:t>   (</a:t>
            </a:r>
            <a:r>
              <a:rPr lang="es-CO" sz="2400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más </a:t>
            </a:r>
            <a:r>
              <a:rPr lang="es-ES" sz="2400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claro</a:t>
            </a:r>
            <a:r>
              <a:rPr lang="es-ES" sz="2400" dirty="0">
                <a:latin typeface="+mj-lt"/>
                <a:ea typeface="Calibri" pitchFamily="34" charset="0"/>
                <a:cs typeface="Times New Roman" pitchFamily="18" charset="0"/>
              </a:rPr>
              <a:t>)</a:t>
            </a:r>
            <a:endParaRPr lang="es-CO" sz="2400" dirty="0">
              <a:latin typeface="+mj-lt"/>
              <a:cs typeface="Arial" pitchFamily="34" charset="0"/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dirty="0">
              <a:latin typeface="+mj-lt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9905" y="92857"/>
            <a:ext cx="5852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b="1" dirty="0">
                <a:solidFill>
                  <a:srgbClr val="002060"/>
                </a:solidFill>
                <a:ea typeface="Calibri" pitchFamily="34" charset="0"/>
                <a:cs typeface="Arial" pitchFamily="34" charset="0"/>
              </a:rPr>
              <a:t>Comparaciones de superioridad:</a:t>
            </a:r>
            <a:endParaRPr lang="es-CO" sz="32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Entrada de lápiz 2"/>
              <p14:cNvContentPartPr/>
              <p14:nvPr/>
            </p14:nvContentPartPr>
            <p14:xfrm>
              <a:off x="369005" y="120987"/>
              <a:ext cx="5772960" cy="503280"/>
            </p14:xfrm>
          </p:contentPart>
        </mc:Choice>
        <mc:Fallback>
          <p:pic>
            <p:nvPicPr>
              <p:cNvPr id="3" name="Entrada de lápiz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1128" y="24867"/>
                <a:ext cx="5868714" cy="6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Entrada de lápiz 3"/>
              <p14:cNvContentPartPr/>
              <p14:nvPr/>
            </p14:nvContentPartPr>
            <p14:xfrm>
              <a:off x="2020325" y="1158571"/>
              <a:ext cx="614160" cy="56880"/>
            </p14:xfrm>
          </p:contentPart>
        </mc:Choice>
        <mc:Fallback>
          <p:pic>
            <p:nvPicPr>
              <p:cNvPr id="4" name="Entrada de lápiz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72473" y="1061839"/>
                <a:ext cx="709864" cy="2503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Entrada de lápiz 4"/>
              <p14:cNvContentPartPr/>
              <p14:nvPr/>
            </p14:nvContentPartPr>
            <p14:xfrm>
              <a:off x="3002405" y="1140211"/>
              <a:ext cx="539280" cy="47520"/>
            </p14:xfrm>
          </p:contentPart>
        </mc:Choice>
        <mc:Fallback>
          <p:pic>
            <p:nvPicPr>
              <p:cNvPr id="5" name="Entrada de lápiz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54525" y="1043357"/>
                <a:ext cx="635040" cy="2412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Entrada de lápiz 5"/>
              <p14:cNvContentPartPr/>
              <p14:nvPr/>
            </p14:nvContentPartPr>
            <p14:xfrm>
              <a:off x="2824925" y="1160011"/>
              <a:ext cx="96120" cy="360"/>
            </p14:xfrm>
          </p:contentPart>
        </mc:Choice>
        <mc:Fallback>
          <p:pic>
            <p:nvPicPr>
              <p:cNvPr id="6" name="Entrada de lápiz 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77045" y="1063891"/>
                <a:ext cx="19188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Entrada de lápiz 6"/>
              <p14:cNvContentPartPr/>
              <p14:nvPr/>
            </p14:nvContentPartPr>
            <p14:xfrm>
              <a:off x="2797925" y="1160011"/>
              <a:ext cx="360" cy="360"/>
            </p14:xfrm>
          </p:contentPart>
        </mc:Choice>
        <mc:Fallback>
          <p:pic>
            <p:nvPicPr>
              <p:cNvPr id="7" name="Entrada de lápiz 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750045" y="1063891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Entrada de lápiz 7"/>
              <p14:cNvContentPartPr/>
              <p14:nvPr/>
            </p14:nvContentPartPr>
            <p14:xfrm>
              <a:off x="2798285" y="1160011"/>
              <a:ext cx="436680" cy="41040"/>
            </p14:xfrm>
          </p:contentPart>
        </mc:Choice>
        <mc:Fallback>
          <p:pic>
            <p:nvPicPr>
              <p:cNvPr id="8" name="Entrada de lápiz 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50444" y="1063891"/>
                <a:ext cx="532361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" name="Entrada de lápiz 8"/>
              <p14:cNvContentPartPr/>
              <p14:nvPr/>
            </p14:nvContentPartPr>
            <p14:xfrm>
              <a:off x="4340525" y="1132291"/>
              <a:ext cx="736920" cy="124200"/>
            </p14:xfrm>
          </p:contentPart>
        </mc:Choice>
        <mc:Fallback>
          <p:pic>
            <p:nvPicPr>
              <p:cNvPr id="9" name="Entrada de lápiz 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92645" y="1036171"/>
                <a:ext cx="83268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" name="Entrada de lápiz 9"/>
              <p14:cNvContentPartPr/>
              <p14:nvPr/>
            </p14:nvContentPartPr>
            <p14:xfrm>
              <a:off x="8006045" y="1064611"/>
              <a:ext cx="361080" cy="356040"/>
            </p14:xfrm>
          </p:contentPart>
        </mc:Choice>
        <mc:Fallback>
          <p:pic>
            <p:nvPicPr>
              <p:cNvPr id="10" name="Entrada de lápiz 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58165" y="968491"/>
                <a:ext cx="456840" cy="54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" name="Entrada de lápiz 10"/>
              <p14:cNvContentPartPr/>
              <p14:nvPr/>
            </p14:nvContentPartPr>
            <p14:xfrm>
              <a:off x="4162685" y="845011"/>
              <a:ext cx="59040" cy="272880"/>
            </p14:xfrm>
          </p:contentPart>
        </mc:Choice>
        <mc:Fallback>
          <p:pic>
            <p:nvPicPr>
              <p:cNvPr id="11" name="Entrada de lápiz 1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50805" y="833131"/>
                <a:ext cx="8280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" name="Entrada de lápiz 11"/>
              <p14:cNvContentPartPr/>
              <p14:nvPr/>
            </p14:nvContentPartPr>
            <p14:xfrm>
              <a:off x="7847285" y="653131"/>
              <a:ext cx="246240" cy="248040"/>
            </p14:xfrm>
          </p:contentPart>
        </mc:Choice>
        <mc:Fallback>
          <p:pic>
            <p:nvPicPr>
              <p:cNvPr id="12" name="Entrada de lápiz 1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835405" y="641251"/>
                <a:ext cx="270000" cy="27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3" name="Entrada de lápiz 12"/>
              <p14:cNvContentPartPr/>
              <p14:nvPr/>
            </p14:nvContentPartPr>
            <p14:xfrm>
              <a:off x="5555165" y="1201051"/>
              <a:ext cx="600480" cy="360"/>
            </p14:xfrm>
          </p:contentPart>
        </mc:Choice>
        <mc:Fallback>
          <p:pic>
            <p:nvPicPr>
              <p:cNvPr id="13" name="Entrada de lápiz 1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07314" y="1104931"/>
                <a:ext cx="696183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4" name="Entrada de lápiz 13"/>
              <p14:cNvContentPartPr/>
              <p14:nvPr/>
            </p14:nvContentPartPr>
            <p14:xfrm>
              <a:off x="8843765" y="1077211"/>
              <a:ext cx="641880" cy="219600"/>
            </p14:xfrm>
          </p:contentPart>
        </mc:Choice>
        <mc:Fallback>
          <p:pic>
            <p:nvPicPr>
              <p:cNvPr id="14" name="Entrada de lápiz 1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795885" y="981091"/>
                <a:ext cx="737640" cy="4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5" name="Entrada de lápiz 14"/>
              <p14:cNvContentPartPr/>
              <p14:nvPr/>
            </p14:nvContentPartPr>
            <p14:xfrm>
              <a:off x="4585685" y="2134891"/>
              <a:ext cx="1392480" cy="172440"/>
            </p14:xfrm>
          </p:contentPart>
        </mc:Choice>
        <mc:Fallback>
          <p:pic>
            <p:nvPicPr>
              <p:cNvPr id="15" name="Entrada de lápiz 1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37805" y="2038570"/>
                <a:ext cx="1488240" cy="3650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6" name="Entrada de lápiz 15"/>
              <p14:cNvContentPartPr/>
              <p14:nvPr/>
            </p14:nvContentPartPr>
            <p14:xfrm>
              <a:off x="2798285" y="2560051"/>
              <a:ext cx="654480" cy="101520"/>
            </p14:xfrm>
          </p:contentPart>
        </mc:Choice>
        <mc:Fallback>
          <p:pic>
            <p:nvPicPr>
              <p:cNvPr id="16" name="Entrada de lápiz 1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750405" y="2463931"/>
                <a:ext cx="75024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7" name="Entrada de lápiz 16"/>
              <p14:cNvContentPartPr/>
              <p14:nvPr/>
            </p14:nvContentPartPr>
            <p14:xfrm>
              <a:off x="3657605" y="2283211"/>
              <a:ext cx="7456680" cy="347400"/>
            </p14:xfrm>
          </p:contentPart>
        </mc:Choice>
        <mc:Fallback>
          <p:pic>
            <p:nvPicPr>
              <p:cNvPr id="17" name="Entrada de lápiz 1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609725" y="2186991"/>
                <a:ext cx="7552440" cy="5398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8" name="Entrada de lápiz 17"/>
              <p14:cNvContentPartPr/>
              <p14:nvPr/>
            </p14:nvContentPartPr>
            <p14:xfrm>
              <a:off x="655565" y="3232531"/>
              <a:ext cx="3547800" cy="167760"/>
            </p14:xfrm>
          </p:contentPart>
        </mc:Choice>
        <mc:Fallback>
          <p:pic>
            <p:nvPicPr>
              <p:cNvPr id="18" name="Entrada de lápiz 1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07685" y="3136411"/>
                <a:ext cx="364356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9" name="Entrada de lápiz 18"/>
              <p14:cNvContentPartPr/>
              <p14:nvPr/>
            </p14:nvContentPartPr>
            <p14:xfrm>
              <a:off x="723245" y="3247651"/>
              <a:ext cx="2825640" cy="720"/>
            </p14:xfrm>
          </p:contentPart>
        </mc:Choice>
        <mc:Fallback>
          <p:pic>
            <p:nvPicPr>
              <p:cNvPr id="19" name="Entrada de lápiz 1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75365" y="3055411"/>
                <a:ext cx="292140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0" name="Entrada de lápiz 19"/>
              <p14:cNvContentPartPr/>
              <p14:nvPr/>
            </p14:nvContentPartPr>
            <p14:xfrm>
              <a:off x="7615445" y="3260611"/>
              <a:ext cx="277920" cy="112680"/>
            </p14:xfrm>
          </p:contentPart>
        </mc:Choice>
        <mc:Fallback>
          <p:pic>
            <p:nvPicPr>
              <p:cNvPr id="20" name="Entrada de lápiz 19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567565" y="3164491"/>
                <a:ext cx="373680" cy="30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1" name="Entrada de lápiz 20"/>
              <p14:cNvContentPartPr/>
              <p14:nvPr/>
            </p14:nvContentPartPr>
            <p14:xfrm>
              <a:off x="1733765" y="4489651"/>
              <a:ext cx="464040" cy="30240"/>
            </p14:xfrm>
          </p:contentPart>
        </mc:Choice>
        <mc:Fallback>
          <p:pic>
            <p:nvPicPr>
              <p:cNvPr id="21" name="Entrada de lápiz 20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685922" y="4392373"/>
                <a:ext cx="559726" cy="224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2" name="Entrada de lápiz 21"/>
              <p14:cNvContentPartPr/>
              <p14:nvPr/>
            </p14:nvContentPartPr>
            <p14:xfrm>
              <a:off x="1883885" y="4789891"/>
              <a:ext cx="381960" cy="28080"/>
            </p14:xfrm>
          </p:contentPart>
        </mc:Choice>
        <mc:Fallback>
          <p:pic>
            <p:nvPicPr>
              <p:cNvPr id="22" name="Entrada de lápiz 2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836050" y="4692523"/>
                <a:ext cx="477630" cy="2228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3" name="Entrada de lápiz 22"/>
              <p14:cNvContentPartPr/>
              <p14:nvPr/>
            </p14:nvContentPartPr>
            <p14:xfrm>
              <a:off x="1774085" y="5102371"/>
              <a:ext cx="396360" cy="21600"/>
            </p14:xfrm>
          </p:contentPart>
        </mc:Choice>
        <mc:Fallback>
          <p:pic>
            <p:nvPicPr>
              <p:cNvPr id="23" name="Entrada de lápiz 22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726205" y="5004622"/>
                <a:ext cx="492120" cy="2170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4" name="Entrada de lápiz 23"/>
              <p14:cNvContentPartPr/>
              <p14:nvPr/>
            </p14:nvContentPartPr>
            <p14:xfrm>
              <a:off x="1842485" y="5486491"/>
              <a:ext cx="518400" cy="14400"/>
            </p14:xfrm>
          </p:contentPart>
        </mc:Choice>
        <mc:Fallback>
          <p:pic>
            <p:nvPicPr>
              <p:cNvPr id="24" name="Entrada de lápiz 23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794638" y="5387906"/>
                <a:ext cx="614094" cy="2115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5" name="Entrada de lápiz 24"/>
              <p14:cNvContentPartPr/>
              <p14:nvPr/>
            </p14:nvContentPartPr>
            <p14:xfrm>
              <a:off x="3930485" y="4393891"/>
              <a:ext cx="478080" cy="42480"/>
            </p14:xfrm>
          </p:contentPart>
        </mc:Choice>
        <mc:Fallback>
          <p:pic>
            <p:nvPicPr>
              <p:cNvPr id="25" name="Entrada de lápiz 24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882605" y="4296949"/>
                <a:ext cx="573840" cy="2363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6" name="Entrada de lápiz 25"/>
              <p14:cNvContentPartPr/>
              <p14:nvPr/>
            </p14:nvContentPartPr>
            <p14:xfrm>
              <a:off x="4463285" y="4421971"/>
              <a:ext cx="163800" cy="15120"/>
            </p14:xfrm>
          </p:contentPart>
        </mc:Choice>
        <mc:Fallback>
          <p:pic>
            <p:nvPicPr>
              <p:cNvPr id="26" name="Entrada de lápiz 25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415510" y="4323507"/>
                <a:ext cx="259350" cy="2120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7" name="Entrada de lápiz 26"/>
              <p14:cNvContentPartPr/>
              <p14:nvPr/>
            </p14:nvContentPartPr>
            <p14:xfrm>
              <a:off x="3903125" y="4735891"/>
              <a:ext cx="464040" cy="43200"/>
            </p14:xfrm>
          </p:contentPart>
        </mc:Choice>
        <mc:Fallback>
          <p:pic>
            <p:nvPicPr>
              <p:cNvPr id="27" name="Entrada de lápiz 26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855282" y="4639771"/>
                <a:ext cx="559726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8" name="Entrada de lápiz 27"/>
              <p14:cNvContentPartPr/>
              <p14:nvPr/>
            </p14:nvContentPartPr>
            <p14:xfrm>
              <a:off x="4463285" y="4789891"/>
              <a:ext cx="300240" cy="720"/>
            </p14:xfrm>
          </p:contentPart>
        </mc:Choice>
        <mc:Fallback>
          <p:pic>
            <p:nvPicPr>
              <p:cNvPr id="28" name="Entrada de lápiz 27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415462" y="4597651"/>
                <a:ext cx="395885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29" name="Entrada de lápiz 28"/>
              <p14:cNvContentPartPr/>
              <p14:nvPr/>
            </p14:nvContentPartPr>
            <p14:xfrm>
              <a:off x="3657605" y="5199931"/>
              <a:ext cx="491760" cy="14400"/>
            </p14:xfrm>
          </p:contentPart>
        </mc:Choice>
        <mc:Fallback>
          <p:pic>
            <p:nvPicPr>
              <p:cNvPr id="29" name="Entrada de lápiz 28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609725" y="5101346"/>
                <a:ext cx="587520" cy="2115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0" name="Entrada de lápiz 29"/>
              <p14:cNvContentPartPr/>
              <p14:nvPr/>
            </p14:nvContentPartPr>
            <p14:xfrm>
              <a:off x="4176725" y="5186251"/>
              <a:ext cx="218160" cy="720"/>
            </p14:xfrm>
          </p:contentPart>
        </mc:Choice>
        <mc:Fallback>
          <p:pic>
            <p:nvPicPr>
              <p:cNvPr id="30" name="Entrada de lápiz 29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128924" y="4994011"/>
                <a:ext cx="313762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1" name="Entrada de lápiz 30"/>
              <p14:cNvContentPartPr/>
              <p14:nvPr/>
            </p14:nvContentPartPr>
            <p14:xfrm>
              <a:off x="3849125" y="5486491"/>
              <a:ext cx="491400" cy="28080"/>
            </p14:xfrm>
          </p:contentPart>
        </mc:Choice>
        <mc:Fallback>
          <p:pic>
            <p:nvPicPr>
              <p:cNvPr id="31" name="Entrada de lápiz 30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801280" y="5389123"/>
                <a:ext cx="587090" cy="2228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32" name="Entrada de lápiz 31"/>
              <p14:cNvContentPartPr/>
              <p14:nvPr/>
            </p14:nvContentPartPr>
            <p14:xfrm>
              <a:off x="4503605" y="5554531"/>
              <a:ext cx="360" cy="360"/>
            </p14:xfrm>
          </p:contentPart>
        </mc:Choice>
        <mc:Fallback>
          <p:pic>
            <p:nvPicPr>
              <p:cNvPr id="32" name="Entrada de lápiz 31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455725" y="5458411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33" name="Entrada de lápiz 32"/>
              <p14:cNvContentPartPr/>
              <p14:nvPr/>
            </p14:nvContentPartPr>
            <p14:xfrm>
              <a:off x="4380845" y="5499451"/>
              <a:ext cx="300240" cy="30240"/>
            </p14:xfrm>
          </p:contentPart>
        </mc:Choice>
        <mc:Fallback>
          <p:pic>
            <p:nvPicPr>
              <p:cNvPr id="33" name="Entrada de lápiz 32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333022" y="5403331"/>
                <a:ext cx="395885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34" name="Entrada de lápiz 33"/>
              <p14:cNvContentPartPr/>
              <p14:nvPr/>
            </p14:nvContentPartPr>
            <p14:xfrm>
              <a:off x="8093165" y="4394611"/>
              <a:ext cx="723600" cy="79920"/>
            </p14:xfrm>
          </p:contentPart>
        </mc:Choice>
        <mc:Fallback>
          <p:pic>
            <p:nvPicPr>
              <p:cNvPr id="34" name="Entrada de lápiz 33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8045285" y="4298491"/>
                <a:ext cx="819360" cy="2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35" name="Entrada de lápiz 34"/>
              <p14:cNvContentPartPr/>
              <p14:nvPr/>
            </p14:nvContentPartPr>
            <p14:xfrm>
              <a:off x="7356605" y="5158891"/>
              <a:ext cx="450360" cy="68400"/>
            </p14:xfrm>
          </p:contentPart>
        </mc:Choice>
        <mc:Fallback>
          <p:pic>
            <p:nvPicPr>
              <p:cNvPr id="35" name="Entrada de lápiz 34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7308763" y="5062771"/>
                <a:ext cx="546044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36" name="Entrada de lápiz 35"/>
              <p14:cNvContentPartPr/>
              <p14:nvPr/>
            </p14:nvContentPartPr>
            <p14:xfrm>
              <a:off x="7820645" y="5172571"/>
              <a:ext cx="13680" cy="14400"/>
            </p14:xfrm>
          </p:contentPart>
        </mc:Choice>
        <mc:Fallback>
          <p:pic>
            <p:nvPicPr>
              <p:cNvPr id="36" name="Entrada de lápiz 35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773993" y="5073986"/>
                <a:ext cx="106985" cy="2115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37" name="Entrada de lápiz 36"/>
              <p14:cNvContentPartPr/>
              <p14:nvPr/>
            </p14:nvContentPartPr>
            <p14:xfrm>
              <a:off x="7888325" y="5158891"/>
              <a:ext cx="14040" cy="360"/>
            </p14:xfrm>
          </p:contentPart>
        </mc:Choice>
        <mc:Fallback>
          <p:pic>
            <p:nvPicPr>
              <p:cNvPr id="37" name="Entrada de lápiz 36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7794959" y="5062771"/>
                <a:ext cx="200772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38" name="Entrada de lápiz 37"/>
              <p14:cNvContentPartPr/>
              <p14:nvPr/>
            </p14:nvContentPartPr>
            <p14:xfrm>
              <a:off x="7437965" y="5103451"/>
              <a:ext cx="478080" cy="28440"/>
            </p14:xfrm>
          </p:contentPart>
        </mc:Choice>
        <mc:Fallback>
          <p:pic>
            <p:nvPicPr>
              <p:cNvPr id="38" name="Entrada de lápiz 37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390085" y="5006099"/>
                <a:ext cx="573840" cy="22314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99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7703" y="404664"/>
            <a:ext cx="11385755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dirty="0">
                <a:solidFill>
                  <a:srgbClr val="002060"/>
                </a:solidFill>
              </a:rPr>
              <a:t>•</a:t>
            </a:r>
            <a:r>
              <a:rPr lang="es-CO" sz="2800" dirty="0"/>
              <a:t>Algunos adjetivos monosílabos duplican la última consonante. Estos adjetivos terminan en consonante + vocal + consonante: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My</a:t>
            </a:r>
            <a:r>
              <a:rPr lang="es-CO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800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brother</a:t>
            </a:r>
            <a:r>
              <a:rPr lang="es-CO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800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is</a:t>
            </a:r>
            <a:r>
              <a:rPr lang="es-CO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800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fatter</a:t>
            </a:r>
            <a:r>
              <a:rPr lang="es-CO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CO" sz="2800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than</a:t>
            </a:r>
            <a:r>
              <a:rPr lang="es-CO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me </a:t>
            </a:r>
            <a:endParaRPr lang="es-CO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s-CO" sz="2800" dirty="0">
              <a:latin typeface="Arial" pitchFamily="34" charset="0"/>
              <a:cs typeface="Arial" pitchFamily="34" charset="0"/>
            </a:endParaRPr>
          </a:p>
          <a:p>
            <a:r>
              <a:rPr lang="es-CO" sz="2800" dirty="0"/>
              <a:t>		Big </a:t>
            </a:r>
            <a:r>
              <a:rPr lang="es-CO" sz="2800" dirty="0">
                <a:solidFill>
                  <a:srgbClr val="0070C0"/>
                </a:solidFill>
              </a:rPr>
              <a:t>(grande) </a:t>
            </a:r>
            <a:r>
              <a:rPr lang="es-CO" sz="2800" dirty="0"/>
              <a:t>--- </a:t>
            </a:r>
            <a:r>
              <a:rPr lang="es-CO" sz="2800" dirty="0" err="1"/>
              <a:t>big</a:t>
            </a:r>
            <a:r>
              <a:rPr lang="es-CO" sz="2800" b="1" i="1" dirty="0" err="1"/>
              <a:t>ger</a:t>
            </a:r>
            <a:r>
              <a:rPr lang="es-CO" sz="2800" b="1" dirty="0"/>
              <a:t> </a:t>
            </a:r>
            <a:r>
              <a:rPr lang="es-CO" sz="2800" dirty="0">
                <a:solidFill>
                  <a:srgbClr val="0070C0"/>
                </a:solidFill>
              </a:rPr>
              <a:t>(más grande)</a:t>
            </a:r>
          </a:p>
          <a:p>
            <a:r>
              <a:rPr lang="es-CO" sz="2800" dirty="0"/>
              <a:t>	    	Hot </a:t>
            </a:r>
            <a:r>
              <a:rPr lang="es-CO" sz="2800" dirty="0">
                <a:solidFill>
                  <a:srgbClr val="0070C0"/>
                </a:solidFill>
              </a:rPr>
              <a:t>(caliente) </a:t>
            </a:r>
            <a:r>
              <a:rPr lang="es-CO" sz="2800" dirty="0"/>
              <a:t>--- </a:t>
            </a:r>
            <a:r>
              <a:rPr lang="es-CO" sz="2800" dirty="0" err="1"/>
              <a:t>hot</a:t>
            </a:r>
            <a:r>
              <a:rPr lang="es-CO" sz="2800" b="1" i="1" dirty="0" err="1"/>
              <a:t>ter</a:t>
            </a:r>
            <a:r>
              <a:rPr lang="es-CO" sz="2800" b="1" dirty="0"/>
              <a:t> </a:t>
            </a:r>
            <a:r>
              <a:rPr lang="es-CO" sz="2800" dirty="0">
                <a:solidFill>
                  <a:srgbClr val="0070C0"/>
                </a:solidFill>
              </a:rPr>
              <a:t>(más caliente</a:t>
            </a:r>
            <a:r>
              <a:rPr lang="es-CO" sz="2800" dirty="0" smtClean="0">
                <a:solidFill>
                  <a:srgbClr val="0070C0"/>
                </a:solidFill>
              </a:rPr>
              <a:t>) Neiva </a:t>
            </a:r>
            <a:r>
              <a:rPr lang="es-CO" sz="2800" dirty="0" err="1" smtClean="0">
                <a:solidFill>
                  <a:srgbClr val="0070C0"/>
                </a:solidFill>
              </a:rPr>
              <a:t>is</a:t>
            </a:r>
            <a:r>
              <a:rPr lang="es-CO" sz="2800" dirty="0" smtClean="0">
                <a:solidFill>
                  <a:srgbClr val="0070C0"/>
                </a:solidFill>
              </a:rPr>
              <a:t> </a:t>
            </a:r>
            <a:r>
              <a:rPr lang="es-CO" sz="2800" dirty="0" err="1" smtClean="0">
                <a:solidFill>
                  <a:srgbClr val="0070C0"/>
                </a:solidFill>
              </a:rPr>
              <a:t>hotter</a:t>
            </a:r>
            <a:r>
              <a:rPr lang="es-CO" sz="2800" dirty="0" smtClean="0">
                <a:solidFill>
                  <a:srgbClr val="0070C0"/>
                </a:solidFill>
              </a:rPr>
              <a:t> </a:t>
            </a:r>
            <a:r>
              <a:rPr lang="es-CO" sz="2800" dirty="0" err="1" smtClean="0">
                <a:solidFill>
                  <a:srgbClr val="0070C0"/>
                </a:solidFill>
              </a:rPr>
              <a:t>than</a:t>
            </a:r>
            <a:r>
              <a:rPr lang="es-CO" sz="2800" dirty="0" smtClean="0">
                <a:solidFill>
                  <a:srgbClr val="0070C0"/>
                </a:solidFill>
              </a:rPr>
              <a:t> </a:t>
            </a:r>
            <a:r>
              <a:rPr lang="es-CO" sz="2800" dirty="0" err="1" smtClean="0">
                <a:solidFill>
                  <a:srgbClr val="0070C0"/>
                </a:solidFill>
              </a:rPr>
              <a:t>ibague</a:t>
            </a:r>
            <a:r>
              <a:rPr lang="es-CO" sz="2800" dirty="0" smtClean="0">
                <a:solidFill>
                  <a:srgbClr val="0070C0"/>
                </a:solidFill>
              </a:rPr>
              <a:t> </a:t>
            </a:r>
            <a:r>
              <a:rPr lang="es-CO" sz="2800" dirty="0"/>
              <a:t>	</a:t>
            </a:r>
          </a:p>
          <a:p>
            <a:r>
              <a:rPr lang="es-CO" sz="2800" dirty="0"/>
              <a:t>		Slim </a:t>
            </a:r>
            <a:r>
              <a:rPr lang="es-CO" sz="2800" dirty="0">
                <a:solidFill>
                  <a:srgbClr val="0070C0"/>
                </a:solidFill>
              </a:rPr>
              <a:t>(esbelto) </a:t>
            </a:r>
            <a:r>
              <a:rPr lang="es-CO" sz="2800" dirty="0"/>
              <a:t>--- </a:t>
            </a:r>
            <a:r>
              <a:rPr lang="es-CO" sz="2800" dirty="0" err="1"/>
              <a:t>sli</a:t>
            </a:r>
            <a:r>
              <a:rPr lang="es-CO" sz="2800" b="1" dirty="0" err="1"/>
              <a:t>mm</a:t>
            </a:r>
            <a:r>
              <a:rPr lang="es-CO" sz="2800" dirty="0" err="1"/>
              <a:t>er</a:t>
            </a:r>
            <a:r>
              <a:rPr lang="es-CO" sz="2800" dirty="0"/>
              <a:t> </a:t>
            </a:r>
            <a:r>
              <a:rPr lang="es-CO" sz="2800" dirty="0">
                <a:solidFill>
                  <a:srgbClr val="0070C0"/>
                </a:solidFill>
              </a:rPr>
              <a:t>(más esbelto)</a:t>
            </a:r>
          </a:p>
          <a:p>
            <a:r>
              <a:rPr lang="es-CO" sz="2800" dirty="0"/>
              <a:t>		</a:t>
            </a:r>
            <a:r>
              <a:rPr lang="es-CO" sz="2800" dirty="0" err="1"/>
              <a:t>Thin</a:t>
            </a:r>
            <a:r>
              <a:rPr lang="es-CO" sz="2800" dirty="0"/>
              <a:t> </a:t>
            </a:r>
            <a:r>
              <a:rPr lang="es-CO" sz="2800" dirty="0">
                <a:solidFill>
                  <a:srgbClr val="0070C0"/>
                </a:solidFill>
              </a:rPr>
              <a:t>(delgado) </a:t>
            </a:r>
            <a:r>
              <a:rPr lang="es-CO" sz="2800" dirty="0"/>
              <a:t>--- </a:t>
            </a:r>
            <a:r>
              <a:rPr lang="es-CO" sz="2800" dirty="0" err="1"/>
              <a:t>thi</a:t>
            </a:r>
            <a:r>
              <a:rPr lang="es-CO" sz="2800" b="1" dirty="0" err="1"/>
              <a:t>nn</a:t>
            </a:r>
            <a:r>
              <a:rPr lang="es-CO" sz="2800" dirty="0" err="1"/>
              <a:t>er</a:t>
            </a:r>
            <a:r>
              <a:rPr lang="es-CO" sz="2800" dirty="0"/>
              <a:t> </a:t>
            </a:r>
            <a:r>
              <a:rPr lang="es-CO" sz="2800" dirty="0">
                <a:solidFill>
                  <a:srgbClr val="0070C0"/>
                </a:solidFill>
              </a:rPr>
              <a:t>(más delgado)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s-CO" sz="24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" name="2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405" y="1442924"/>
            <a:ext cx="3384376" cy="147796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Entrada de lápiz 5"/>
              <p14:cNvContentPartPr/>
              <p14:nvPr/>
            </p14:nvContentPartPr>
            <p14:xfrm>
              <a:off x="709565" y="641418"/>
              <a:ext cx="4777200" cy="143640"/>
            </p14:xfrm>
          </p:contentPart>
        </mc:Choice>
        <mc:Fallback>
          <p:pic>
            <p:nvPicPr>
              <p:cNvPr id="6" name="Entrada de lápiz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1685" y="545056"/>
                <a:ext cx="4872960" cy="3363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Entrada de lápiz 6"/>
              <p14:cNvContentPartPr/>
              <p14:nvPr/>
            </p14:nvContentPartPr>
            <p14:xfrm>
              <a:off x="6810125" y="613698"/>
              <a:ext cx="2456640" cy="191880"/>
            </p14:xfrm>
          </p:contentPart>
        </mc:Choice>
        <mc:Fallback>
          <p:pic>
            <p:nvPicPr>
              <p:cNvPr id="7" name="Entrada de lápiz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62252" y="517397"/>
                <a:ext cx="2552386" cy="3844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trada de lápiz 7"/>
              <p14:cNvContentPartPr/>
              <p14:nvPr/>
            </p14:nvContentPartPr>
            <p14:xfrm>
              <a:off x="4149365" y="1200498"/>
              <a:ext cx="1364760" cy="720"/>
            </p14:xfrm>
          </p:contentPart>
        </mc:Choice>
        <mc:Fallback>
          <p:pic>
            <p:nvPicPr>
              <p:cNvPr id="8" name="Entrada de lápiz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01498" y="1008258"/>
                <a:ext cx="1460495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Entrada de lápiz 8"/>
              <p14:cNvContentPartPr/>
              <p14:nvPr/>
            </p14:nvContentPartPr>
            <p14:xfrm>
              <a:off x="6141965" y="1143618"/>
              <a:ext cx="1351080" cy="30960"/>
            </p14:xfrm>
          </p:contentPart>
        </mc:Choice>
        <mc:Fallback>
          <p:pic>
            <p:nvPicPr>
              <p:cNvPr id="9" name="Entrada de lápiz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94098" y="1046367"/>
                <a:ext cx="1446814" cy="2254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Entrada de lápiz 9"/>
              <p14:cNvContentPartPr/>
              <p14:nvPr/>
            </p14:nvContentPartPr>
            <p14:xfrm>
              <a:off x="7820645" y="1227858"/>
              <a:ext cx="954720" cy="720"/>
            </p14:xfrm>
          </p:contentPart>
        </mc:Choice>
        <mc:Fallback>
          <p:pic>
            <p:nvPicPr>
              <p:cNvPr id="10" name="Entrada de lápiz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772765" y="1035618"/>
                <a:ext cx="105048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Entrada de lápiz 10"/>
              <p14:cNvContentPartPr/>
              <p14:nvPr/>
            </p14:nvContentPartPr>
            <p14:xfrm>
              <a:off x="5345285" y="1624218"/>
              <a:ext cx="469080" cy="1010160"/>
            </p14:xfrm>
          </p:contentPart>
        </mc:Choice>
        <mc:Fallback>
          <p:pic>
            <p:nvPicPr>
              <p:cNvPr id="11" name="Entrada de lápiz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97405" y="1528098"/>
                <a:ext cx="564840" cy="12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Entrada de lápiz 11"/>
              <p14:cNvContentPartPr/>
              <p14:nvPr/>
            </p14:nvContentPartPr>
            <p14:xfrm>
              <a:off x="7697165" y="1581018"/>
              <a:ext cx="942480" cy="1326240"/>
            </p14:xfrm>
          </p:contentPart>
        </mc:Choice>
        <mc:Fallback>
          <p:pic>
            <p:nvPicPr>
              <p:cNvPr id="12" name="Entrada de lápiz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649303" y="1484898"/>
                <a:ext cx="1038203" cy="15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" name="Entrada de lápiz 12"/>
              <p14:cNvContentPartPr/>
              <p14:nvPr/>
            </p14:nvContentPartPr>
            <p14:xfrm>
              <a:off x="6864845" y="2101218"/>
              <a:ext cx="641880" cy="55440"/>
            </p14:xfrm>
          </p:contentPart>
        </mc:Choice>
        <mc:Fallback>
          <p:pic>
            <p:nvPicPr>
              <p:cNvPr id="13" name="Entrada de lápiz 1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16965" y="2004470"/>
                <a:ext cx="737640" cy="2489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Entrada de lápiz 13"/>
              <p14:cNvContentPartPr/>
              <p14:nvPr/>
            </p14:nvContentPartPr>
            <p14:xfrm>
              <a:off x="2824925" y="3178698"/>
              <a:ext cx="519120" cy="69840"/>
            </p14:xfrm>
          </p:contentPart>
        </mc:Choice>
        <mc:Fallback>
          <p:pic>
            <p:nvPicPr>
              <p:cNvPr id="14" name="Entrada de lápiz 1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777045" y="3082080"/>
                <a:ext cx="614880" cy="2630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" name="Entrada de lápiz 14"/>
              <p14:cNvContentPartPr/>
              <p14:nvPr/>
            </p14:nvContentPartPr>
            <p14:xfrm>
              <a:off x="3357365" y="3179418"/>
              <a:ext cx="55080" cy="720"/>
            </p14:xfrm>
          </p:contentPart>
        </mc:Choice>
        <mc:Fallback>
          <p:pic>
            <p:nvPicPr>
              <p:cNvPr id="15" name="Entrada de lápiz 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309485" y="2987178"/>
                <a:ext cx="15084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6" name="Entrada de lápiz 15"/>
              <p14:cNvContentPartPr/>
              <p14:nvPr/>
            </p14:nvContentPartPr>
            <p14:xfrm>
              <a:off x="2429285" y="4080858"/>
              <a:ext cx="177840" cy="27360"/>
            </p14:xfrm>
          </p:contentPart>
        </mc:Choice>
        <mc:Fallback>
          <p:pic>
            <p:nvPicPr>
              <p:cNvPr id="16" name="Entrada de lápiz 1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381405" y="3984738"/>
                <a:ext cx="27360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7" name="Entrada de lápiz 16"/>
              <p14:cNvContentPartPr/>
              <p14:nvPr/>
            </p14:nvContentPartPr>
            <p14:xfrm>
              <a:off x="4694765" y="4067178"/>
              <a:ext cx="860400" cy="54720"/>
            </p14:xfrm>
          </p:contentPart>
        </mc:Choice>
        <mc:Fallback>
          <p:pic>
            <p:nvPicPr>
              <p:cNvPr id="17" name="Entrada de lápiz 1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646885" y="3971058"/>
                <a:ext cx="95616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" name="Entrada de lápiz 17"/>
              <p14:cNvContentPartPr/>
              <p14:nvPr/>
            </p14:nvContentPartPr>
            <p14:xfrm>
              <a:off x="5554805" y="4121538"/>
              <a:ext cx="360" cy="360"/>
            </p14:xfrm>
          </p:contentPart>
        </mc:Choice>
        <mc:Fallback>
          <p:pic>
            <p:nvPicPr>
              <p:cNvPr id="18" name="Entrada de lápiz 1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506925" y="4025418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9" name="Entrada de lápiz 18"/>
              <p14:cNvContentPartPr/>
              <p14:nvPr/>
            </p14:nvContentPartPr>
            <p14:xfrm>
              <a:off x="2251805" y="4547418"/>
              <a:ext cx="669240" cy="55080"/>
            </p14:xfrm>
          </p:contentPart>
        </mc:Choice>
        <mc:Fallback>
          <p:pic>
            <p:nvPicPr>
              <p:cNvPr id="19" name="Entrada de lápiz 1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203925" y="4450666"/>
                <a:ext cx="765000" cy="2485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4" name="Entrada de lápiz 33"/>
              <p14:cNvContentPartPr/>
              <p14:nvPr/>
            </p14:nvContentPartPr>
            <p14:xfrm>
              <a:off x="4694765" y="4483338"/>
              <a:ext cx="819360" cy="48600"/>
            </p14:xfrm>
          </p:contentPart>
        </mc:Choice>
        <mc:Fallback>
          <p:pic>
            <p:nvPicPr>
              <p:cNvPr id="34" name="Entrada de lápiz 33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646885" y="4386501"/>
                <a:ext cx="915120" cy="2422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5" name="Entrada de lápiz 34"/>
              <p14:cNvContentPartPr/>
              <p14:nvPr/>
            </p14:nvContentPartPr>
            <p14:xfrm>
              <a:off x="2388245" y="5431938"/>
              <a:ext cx="833040" cy="99360"/>
            </p14:xfrm>
          </p:contentPart>
        </mc:Choice>
        <mc:Fallback>
          <p:pic>
            <p:nvPicPr>
              <p:cNvPr id="35" name="Entrada de lápiz 34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340365" y="5335818"/>
                <a:ext cx="92880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6" name="Entrada de lápiz 35"/>
              <p14:cNvContentPartPr/>
              <p14:nvPr/>
            </p14:nvContentPartPr>
            <p14:xfrm>
              <a:off x="2579405" y="5827578"/>
              <a:ext cx="478080" cy="28800"/>
            </p14:xfrm>
          </p:contentPart>
        </mc:Choice>
        <mc:Fallback>
          <p:pic>
            <p:nvPicPr>
              <p:cNvPr id="36" name="Entrada de lápiz 35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531525" y="5731458"/>
                <a:ext cx="57384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7" name="Entrada de lápiz 36"/>
              <p14:cNvContentPartPr/>
              <p14:nvPr/>
            </p14:nvContentPartPr>
            <p14:xfrm>
              <a:off x="5349965" y="5826138"/>
              <a:ext cx="327960" cy="29160"/>
            </p14:xfrm>
          </p:contentPart>
        </mc:Choice>
        <mc:Fallback>
          <p:pic>
            <p:nvPicPr>
              <p:cNvPr id="37" name="Entrada de lápiz 36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302085" y="5730018"/>
                <a:ext cx="423720" cy="22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707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5975" y="424615"/>
            <a:ext cx="117249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s-CO" sz="2400" u="sng" dirty="0">
                <a:latin typeface="+mj-lt"/>
              </a:rPr>
              <a:t>Los </a:t>
            </a:r>
            <a:r>
              <a:rPr lang="es-CO" sz="2400" i="1" u="sng" dirty="0">
                <a:latin typeface="+mj-lt"/>
              </a:rPr>
              <a:t>adjetivos de dos sílabas que terminan en </a:t>
            </a:r>
            <a:r>
              <a:rPr lang="es-CO" sz="2400" b="1" i="1" u="sng" dirty="0" err="1">
                <a:latin typeface="+mj-lt"/>
              </a:rPr>
              <a:t>er</a:t>
            </a:r>
            <a:r>
              <a:rPr lang="es-CO" sz="2400" i="1" u="sng" dirty="0">
                <a:latin typeface="+mj-lt"/>
              </a:rPr>
              <a:t>, </a:t>
            </a:r>
            <a:r>
              <a:rPr lang="es-CO" sz="2400" b="1" i="1" u="sng" dirty="0">
                <a:latin typeface="+mj-lt"/>
              </a:rPr>
              <a:t>y</a:t>
            </a:r>
            <a:r>
              <a:rPr lang="es-CO" sz="2400" i="1" u="sng" dirty="0">
                <a:latin typeface="+mj-lt"/>
              </a:rPr>
              <a:t>,  y </a:t>
            </a:r>
            <a:r>
              <a:rPr lang="es-CO" sz="2400" b="1" i="1" u="sng" dirty="0" err="1">
                <a:latin typeface="+mj-lt"/>
              </a:rPr>
              <a:t>ow</a:t>
            </a:r>
            <a:r>
              <a:rPr lang="es-CO" sz="2400" u="sng" dirty="0">
                <a:latin typeface="+mj-lt"/>
              </a:rPr>
              <a:t> </a:t>
            </a:r>
            <a:r>
              <a:rPr lang="es-CO" sz="2400" dirty="0">
                <a:latin typeface="+mj-lt"/>
              </a:rPr>
              <a:t> y los que tienen el acento en la última sílaba forman también el comparativo adicionando  </a:t>
            </a:r>
            <a:r>
              <a:rPr lang="es-CO" sz="2400" b="1" i="1" dirty="0">
                <a:latin typeface="+mj-lt"/>
              </a:rPr>
              <a:t>-</a:t>
            </a:r>
            <a:r>
              <a:rPr lang="es-CO" sz="2400" b="1" i="1" dirty="0" err="1">
                <a:latin typeface="+mj-lt"/>
              </a:rPr>
              <a:t>er</a:t>
            </a:r>
            <a:r>
              <a:rPr lang="es-CO" sz="2400" dirty="0">
                <a:latin typeface="+mj-lt"/>
              </a:rPr>
              <a:t> .</a:t>
            </a:r>
          </a:p>
          <a:p>
            <a:r>
              <a:rPr lang="es-CO" sz="2400" dirty="0">
                <a:latin typeface="+mj-lt"/>
              </a:rPr>
              <a:t> </a:t>
            </a:r>
          </a:p>
          <a:p>
            <a:r>
              <a:rPr lang="es-CO" sz="2400" dirty="0">
                <a:latin typeface="+mj-lt"/>
              </a:rPr>
              <a:t>Ejemplo:  	</a:t>
            </a:r>
          </a:p>
          <a:p>
            <a:r>
              <a:rPr lang="es-CO" sz="2400" dirty="0">
                <a:latin typeface="+mj-lt"/>
              </a:rPr>
              <a:t>•</a:t>
            </a:r>
            <a:r>
              <a:rPr lang="es-CO" sz="2400" dirty="0" err="1">
                <a:latin typeface="+mj-lt"/>
              </a:rPr>
              <a:t>Clev</a:t>
            </a:r>
            <a:r>
              <a:rPr lang="es-CO" sz="2400" i="1" dirty="0" err="1">
                <a:latin typeface="+mj-lt"/>
              </a:rPr>
              <a:t>er</a:t>
            </a:r>
            <a:r>
              <a:rPr lang="es-CO" sz="2400" dirty="0">
                <a:latin typeface="+mj-lt"/>
              </a:rPr>
              <a:t> (listo) --- </a:t>
            </a:r>
            <a:r>
              <a:rPr lang="es-CO" sz="2400" dirty="0" err="1">
                <a:latin typeface="+mj-lt"/>
              </a:rPr>
              <a:t>clever</a:t>
            </a:r>
            <a:r>
              <a:rPr lang="es-CO" sz="2400" b="1" i="1" dirty="0" err="1">
                <a:latin typeface="+mj-lt"/>
              </a:rPr>
              <a:t>er</a:t>
            </a:r>
            <a:r>
              <a:rPr lang="es-CO" sz="2400" dirty="0">
                <a:latin typeface="+mj-lt"/>
              </a:rPr>
              <a:t> (más listo)</a:t>
            </a:r>
          </a:p>
          <a:p>
            <a:r>
              <a:rPr lang="es-CO" sz="2400" dirty="0">
                <a:latin typeface="+mj-lt"/>
              </a:rPr>
              <a:t>•</a:t>
            </a:r>
            <a:r>
              <a:rPr lang="es-CO" sz="2400" dirty="0" err="1">
                <a:latin typeface="+mj-lt"/>
              </a:rPr>
              <a:t>Happ</a:t>
            </a:r>
            <a:r>
              <a:rPr lang="es-CO" sz="2400" i="1" dirty="0" err="1">
                <a:latin typeface="+mj-lt"/>
              </a:rPr>
              <a:t>y</a:t>
            </a:r>
            <a:r>
              <a:rPr lang="es-CO" sz="2400" i="1" dirty="0">
                <a:latin typeface="+mj-lt"/>
              </a:rPr>
              <a:t> </a:t>
            </a:r>
            <a:r>
              <a:rPr lang="es-CO" sz="2400" dirty="0">
                <a:latin typeface="+mj-lt"/>
              </a:rPr>
              <a:t>(feliz) ---</a:t>
            </a:r>
            <a:r>
              <a:rPr lang="es-CO" sz="2400" dirty="0" err="1">
                <a:latin typeface="+mj-lt"/>
              </a:rPr>
              <a:t>happ</a:t>
            </a:r>
            <a:r>
              <a:rPr lang="es-CO" sz="2400" b="1" i="1" dirty="0" err="1">
                <a:latin typeface="+mj-lt"/>
              </a:rPr>
              <a:t>ier</a:t>
            </a:r>
            <a:r>
              <a:rPr lang="es-CO" sz="2400" i="1" dirty="0">
                <a:latin typeface="+mj-lt"/>
              </a:rPr>
              <a:t> </a:t>
            </a:r>
            <a:r>
              <a:rPr lang="es-CO" sz="2400" dirty="0">
                <a:latin typeface="+mj-lt"/>
              </a:rPr>
              <a:t>(más feliz) </a:t>
            </a:r>
            <a:r>
              <a:rPr lang="es-CO" sz="2400" i="1" u="sng" dirty="0">
                <a:latin typeface="+mj-lt"/>
              </a:rPr>
              <a:t>observe el cambio de </a:t>
            </a:r>
            <a:r>
              <a:rPr lang="es-CO" sz="2400" b="1" i="1" u="sng" dirty="0">
                <a:solidFill>
                  <a:srgbClr val="002060"/>
                </a:solidFill>
                <a:latin typeface="+mj-lt"/>
              </a:rPr>
              <a:t>y</a:t>
            </a:r>
            <a:r>
              <a:rPr lang="es-CO" sz="2400" i="1" u="sng" dirty="0">
                <a:latin typeface="+mj-lt"/>
              </a:rPr>
              <a:t> por </a:t>
            </a:r>
            <a:r>
              <a:rPr lang="es-CO" sz="2400" b="1" i="1" u="sng" dirty="0" smtClean="0">
                <a:solidFill>
                  <a:srgbClr val="002060"/>
                </a:solidFill>
                <a:latin typeface="+mj-lt"/>
              </a:rPr>
              <a:t>i  cuando una </a:t>
            </a:r>
            <a:r>
              <a:rPr lang="es-CO" sz="2400" b="1" i="1" u="sng" dirty="0" err="1" smtClean="0">
                <a:solidFill>
                  <a:srgbClr val="002060"/>
                </a:solidFill>
                <a:latin typeface="+mj-lt"/>
              </a:rPr>
              <a:t>plabra</a:t>
            </a:r>
            <a:r>
              <a:rPr lang="es-CO" sz="2400" b="1" i="1" u="sng" dirty="0" smtClean="0">
                <a:solidFill>
                  <a:srgbClr val="002060"/>
                </a:solidFill>
                <a:latin typeface="+mj-lt"/>
              </a:rPr>
              <a:t> termina en “Y” y antes hay una </a:t>
            </a:r>
            <a:r>
              <a:rPr lang="es-CO" sz="2400" b="1" i="1" u="sng" dirty="0" err="1" smtClean="0">
                <a:solidFill>
                  <a:srgbClr val="002060"/>
                </a:solidFill>
                <a:latin typeface="+mj-lt"/>
              </a:rPr>
              <a:t>consonate</a:t>
            </a:r>
            <a:r>
              <a:rPr lang="es-CO" sz="2400" b="1" i="1" u="sng" dirty="0" smtClean="0">
                <a:solidFill>
                  <a:srgbClr val="002060"/>
                </a:solidFill>
                <a:latin typeface="+mj-lt"/>
              </a:rPr>
              <a:t> ,cambio la Y por la terminación “</a:t>
            </a:r>
            <a:r>
              <a:rPr lang="es-CO" sz="2400" b="1" i="1" u="sng" dirty="0" err="1" smtClean="0">
                <a:solidFill>
                  <a:srgbClr val="002060"/>
                </a:solidFill>
                <a:latin typeface="+mj-lt"/>
              </a:rPr>
              <a:t>ier</a:t>
            </a:r>
            <a:r>
              <a:rPr lang="es-CO" sz="2400" b="1" i="1" u="sng" dirty="0" smtClean="0">
                <a:solidFill>
                  <a:srgbClr val="002060"/>
                </a:solidFill>
                <a:latin typeface="+mj-lt"/>
              </a:rPr>
              <a:t>”</a:t>
            </a:r>
            <a:endParaRPr lang="es-CO" sz="2400" b="1" dirty="0">
              <a:solidFill>
                <a:srgbClr val="002060"/>
              </a:solidFill>
              <a:latin typeface="+mj-lt"/>
            </a:endParaRPr>
          </a:p>
          <a:p>
            <a:r>
              <a:rPr lang="es-CO" sz="2400" dirty="0">
                <a:latin typeface="+mj-lt"/>
              </a:rPr>
              <a:t>•</a:t>
            </a:r>
            <a:r>
              <a:rPr lang="es-CO" sz="2400" dirty="0" err="1">
                <a:latin typeface="+mj-lt"/>
              </a:rPr>
              <a:t>Low</a:t>
            </a:r>
            <a:r>
              <a:rPr lang="es-CO" sz="2400" dirty="0">
                <a:latin typeface="+mj-lt"/>
              </a:rPr>
              <a:t>    (bajo)---  </a:t>
            </a:r>
            <a:r>
              <a:rPr lang="es-CO" sz="2400" dirty="0" err="1">
                <a:latin typeface="+mj-lt"/>
              </a:rPr>
              <a:t>Low</a:t>
            </a:r>
            <a:r>
              <a:rPr lang="es-CO" sz="2400" b="1" dirty="0" err="1">
                <a:latin typeface="+mj-lt"/>
              </a:rPr>
              <a:t>er</a:t>
            </a:r>
            <a:r>
              <a:rPr lang="es-CO" sz="2400" dirty="0">
                <a:latin typeface="+mj-lt"/>
              </a:rPr>
              <a:t>(más bajo)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s-CO" sz="2400" b="1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400" b="1" dirty="0">
                <a:latin typeface="+mj-lt"/>
                <a:ea typeface="Calibri" pitchFamily="34" charset="0"/>
                <a:cs typeface="Arial" pitchFamily="34" charset="0"/>
              </a:rPr>
              <a:t>NOTA:</a:t>
            </a:r>
            <a:r>
              <a:rPr lang="es-CO" sz="2400" dirty="0">
                <a:latin typeface="+mj-lt"/>
                <a:ea typeface="Calibri" pitchFamily="34" charset="0"/>
                <a:cs typeface="Arial" pitchFamily="34" charset="0"/>
              </a:rPr>
              <a:t> Algunos adjetivos de dos sílabas pueden formar el comparativo de las dos formas: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400" dirty="0">
              <a:latin typeface="+mj-lt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•quiet → quieter/more quiet </a:t>
            </a:r>
            <a:endParaRPr lang="es-CO" sz="2400" dirty="0">
              <a:latin typeface="+mj-lt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•clever → cleverer/more clever </a:t>
            </a:r>
            <a:endParaRPr lang="es-CO" sz="2400" dirty="0">
              <a:latin typeface="+mj-lt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•narrow → narrower/more narrow </a:t>
            </a:r>
            <a:endParaRPr lang="es-CO" sz="2400" dirty="0">
              <a:latin typeface="+mj-lt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•simple → simpler/more simple</a:t>
            </a:r>
            <a:endParaRPr lang="es-CO" sz="2400" dirty="0">
              <a:latin typeface="+mj-lt"/>
              <a:cs typeface="Arial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Entrada de lápiz 2"/>
              <p14:cNvContentPartPr/>
              <p14:nvPr/>
            </p14:nvContentPartPr>
            <p14:xfrm>
              <a:off x="559445" y="2137347"/>
              <a:ext cx="942120" cy="101160"/>
            </p14:xfrm>
          </p:contentPart>
        </mc:Choice>
        <mc:Fallback>
          <p:pic>
            <p:nvPicPr>
              <p:cNvPr id="3" name="Entrada de lápiz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1565" y="2041227"/>
                <a:ext cx="1037880" cy="29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Entrada de lápiz 3"/>
              <p14:cNvContentPartPr/>
              <p14:nvPr/>
            </p14:nvContentPartPr>
            <p14:xfrm>
              <a:off x="2606765" y="2103867"/>
              <a:ext cx="819360" cy="38160"/>
            </p14:xfrm>
          </p:contentPart>
        </mc:Choice>
        <mc:Fallback>
          <p:pic>
            <p:nvPicPr>
              <p:cNvPr id="4" name="Entrada de lápiz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8885" y="2007747"/>
                <a:ext cx="915120" cy="23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Entrada de lápiz 4"/>
              <p14:cNvContentPartPr/>
              <p14:nvPr/>
            </p14:nvContentPartPr>
            <p14:xfrm>
              <a:off x="491765" y="2510667"/>
              <a:ext cx="1692360" cy="41760"/>
            </p14:xfrm>
          </p:contentPart>
        </mc:Choice>
        <mc:Fallback>
          <p:pic>
            <p:nvPicPr>
              <p:cNvPr id="5" name="Entrada de lápiz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3895" y="2413711"/>
                <a:ext cx="1788100" cy="2356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Entrada de lápiz 5"/>
              <p14:cNvContentPartPr/>
              <p14:nvPr/>
            </p14:nvContentPartPr>
            <p14:xfrm>
              <a:off x="1514885" y="2455587"/>
              <a:ext cx="1911240" cy="76680"/>
            </p14:xfrm>
          </p:contentPart>
        </mc:Choice>
        <mc:Fallback>
          <p:pic>
            <p:nvPicPr>
              <p:cNvPr id="6" name="Entrada de lápiz 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67005" y="2359467"/>
                <a:ext cx="200700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Entrada de lápiz 6"/>
              <p14:cNvContentPartPr/>
              <p14:nvPr/>
            </p14:nvContentPartPr>
            <p14:xfrm>
              <a:off x="9880925" y="2810907"/>
              <a:ext cx="409320" cy="92160"/>
            </p14:xfrm>
          </p:contentPart>
        </mc:Choice>
        <mc:Fallback>
          <p:pic>
            <p:nvPicPr>
              <p:cNvPr id="7" name="Entrada de lápiz 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833087" y="2714410"/>
                <a:ext cx="504996" cy="2851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" name="Entrada de lápiz 17"/>
              <p14:cNvContentPartPr/>
              <p14:nvPr/>
            </p14:nvContentPartPr>
            <p14:xfrm>
              <a:off x="299165" y="3033387"/>
              <a:ext cx="785160" cy="390600"/>
            </p14:xfrm>
          </p:contentPart>
        </mc:Choice>
        <mc:Fallback>
          <p:pic>
            <p:nvPicPr>
              <p:cNvPr id="18" name="Entrada de lápiz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1285" y="2937178"/>
                <a:ext cx="880920" cy="5830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" name="Entrada de lápiz 18"/>
              <p14:cNvContentPartPr/>
              <p14:nvPr/>
            </p14:nvContentPartPr>
            <p14:xfrm>
              <a:off x="819365" y="3412107"/>
              <a:ext cx="81720" cy="720"/>
            </p14:xfrm>
          </p:contentPart>
        </mc:Choice>
        <mc:Fallback>
          <p:pic>
            <p:nvPicPr>
              <p:cNvPr id="19" name="Entrada de lápiz 1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71695" y="3219867"/>
                <a:ext cx="177060" cy="38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4813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42451" y="188641"/>
            <a:ext cx="112677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Para implementar estos comparativos dentro de oraciones, se adiciona la expresión </a:t>
            </a:r>
            <a:r>
              <a:rPr lang="es-CO" sz="2400" i="1" dirty="0">
                <a:latin typeface="+mj-lt"/>
                <a:ea typeface="Calibri" pitchFamily="34" charset="0"/>
                <a:cs typeface="Times New Roman" pitchFamily="18" charset="0"/>
              </a:rPr>
              <a:t>THAN</a:t>
            </a:r>
            <a:r>
              <a:rPr lang="es-CO" sz="2400" dirty="0">
                <a:latin typeface="+mj-lt"/>
                <a:ea typeface="Calibri" pitchFamily="34" charset="0"/>
                <a:cs typeface="Times New Roman" pitchFamily="18" charset="0"/>
              </a:rPr>
              <a:t> (que)</a:t>
            </a:r>
            <a:endParaRPr lang="es-CO" sz="2400" dirty="0">
              <a:latin typeface="+mj-lt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589935" y="1700808"/>
            <a:ext cx="98961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•</a:t>
            </a:r>
            <a:r>
              <a:rPr lang="en-US" sz="2400" i="1" dirty="0"/>
              <a:t> </a:t>
            </a:r>
            <a:r>
              <a:rPr lang="en-US" sz="2400" dirty="0"/>
              <a:t>The elephant is</a:t>
            </a:r>
            <a:r>
              <a:rPr lang="en-US" sz="2400" i="1" dirty="0"/>
              <a:t> </a:t>
            </a:r>
            <a:r>
              <a:rPr lang="en-US" sz="2400" i="1" u="sng" dirty="0"/>
              <a:t>bigger than</a:t>
            </a:r>
            <a:r>
              <a:rPr lang="en-US" sz="2400" dirty="0"/>
              <a:t> the lion</a:t>
            </a:r>
            <a:r>
              <a:rPr lang="en-US" sz="2400" dirty="0" smtClean="0"/>
              <a:t>. (Big)</a:t>
            </a:r>
            <a:endParaRPr lang="es-CO" sz="2400" dirty="0"/>
          </a:p>
          <a:p>
            <a:pPr>
              <a:lnSpc>
                <a:spcPct val="150000"/>
              </a:lnSpc>
            </a:pPr>
            <a:r>
              <a:rPr lang="es-CO" sz="2400" dirty="0">
                <a:solidFill>
                  <a:srgbClr val="0070C0"/>
                </a:solidFill>
              </a:rPr>
              <a:t>El elefante  es  </a:t>
            </a:r>
            <a:r>
              <a:rPr lang="es-CO" sz="2400" i="1" dirty="0">
                <a:solidFill>
                  <a:srgbClr val="0070C0"/>
                </a:solidFill>
              </a:rPr>
              <a:t>más grande  que</a:t>
            </a:r>
            <a:r>
              <a:rPr lang="es-CO" sz="2400" dirty="0">
                <a:solidFill>
                  <a:srgbClr val="0070C0"/>
                </a:solidFill>
              </a:rPr>
              <a:t>   el  león.</a:t>
            </a:r>
          </a:p>
          <a:p>
            <a:pPr>
              <a:lnSpc>
                <a:spcPct val="150000"/>
              </a:lnSpc>
            </a:pPr>
            <a:r>
              <a:rPr lang="es-CO" sz="2400" dirty="0"/>
              <a:t> </a:t>
            </a:r>
            <a:r>
              <a:rPr lang="en-US" sz="2400" dirty="0"/>
              <a:t>• My room is </a:t>
            </a:r>
            <a:r>
              <a:rPr lang="en-US" sz="2400" i="1" u="sng" dirty="0"/>
              <a:t>hotter than</a:t>
            </a:r>
            <a:r>
              <a:rPr lang="en-US" sz="2400" dirty="0"/>
              <a:t> yours</a:t>
            </a:r>
            <a:r>
              <a:rPr lang="en-US" sz="2400" dirty="0" smtClean="0"/>
              <a:t>. (hot)</a:t>
            </a:r>
            <a:endParaRPr lang="es-CO" sz="2400" dirty="0"/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0070C0"/>
                </a:solidFill>
              </a:rPr>
              <a:t>Mi cuarto es más caliente que el tuyo.</a:t>
            </a:r>
            <a:endParaRPr lang="es-CO" sz="2400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2400" i="1" dirty="0"/>
              <a:t> </a:t>
            </a:r>
            <a:r>
              <a:rPr lang="en-US" sz="2400" dirty="0"/>
              <a:t>• Her pillow is </a:t>
            </a:r>
            <a:r>
              <a:rPr lang="en-US" sz="2400" i="1" u="sng" dirty="0"/>
              <a:t>softer than</a:t>
            </a:r>
            <a:r>
              <a:rPr lang="en-US" sz="2400" i="1" dirty="0"/>
              <a:t> </a:t>
            </a:r>
            <a:r>
              <a:rPr lang="en-US" sz="2400" dirty="0"/>
              <a:t>my</a:t>
            </a:r>
            <a:r>
              <a:rPr lang="en-US" sz="2400" i="1" dirty="0"/>
              <a:t> </a:t>
            </a:r>
            <a:r>
              <a:rPr lang="en-US" sz="2400" dirty="0"/>
              <a:t>mother’s</a:t>
            </a:r>
            <a:r>
              <a:rPr lang="en-US" sz="2400" dirty="0" smtClean="0"/>
              <a:t>. (soft)</a:t>
            </a:r>
            <a:endParaRPr lang="es-CO" sz="2400" dirty="0"/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0070C0"/>
                </a:solidFill>
              </a:rPr>
              <a:t>La almohada de ella </a:t>
            </a:r>
            <a:r>
              <a:rPr lang="es-ES" sz="2400" i="1" dirty="0">
                <a:solidFill>
                  <a:srgbClr val="0070C0"/>
                </a:solidFill>
              </a:rPr>
              <a:t>más suave  que  </a:t>
            </a:r>
            <a:r>
              <a:rPr lang="es-ES" sz="2400" dirty="0">
                <a:solidFill>
                  <a:srgbClr val="0070C0"/>
                </a:solidFill>
              </a:rPr>
              <a:t>la de mi madre.</a:t>
            </a:r>
            <a:endParaRPr lang="es-CO" sz="2400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2400" dirty="0"/>
              <a:t> </a:t>
            </a:r>
            <a:r>
              <a:rPr lang="en-US" sz="2400" dirty="0"/>
              <a:t>• </a:t>
            </a:r>
            <a:r>
              <a:rPr lang="en-GB" sz="2400" dirty="0"/>
              <a:t>The cow eats </a:t>
            </a:r>
            <a:r>
              <a:rPr lang="en-GB" sz="2400" i="1" u="sng" dirty="0"/>
              <a:t>faster than</a:t>
            </a:r>
            <a:r>
              <a:rPr lang="en-GB" sz="2400" dirty="0"/>
              <a:t> the turtle</a:t>
            </a:r>
            <a:r>
              <a:rPr lang="en-GB" sz="2400" dirty="0" smtClean="0"/>
              <a:t>. (fast)</a:t>
            </a:r>
            <a:endParaRPr lang="es-CO" sz="2400" dirty="0"/>
          </a:p>
          <a:p>
            <a:pPr>
              <a:lnSpc>
                <a:spcPct val="150000"/>
              </a:lnSpc>
            </a:pPr>
            <a:r>
              <a:rPr lang="es-CO" sz="2400" dirty="0">
                <a:solidFill>
                  <a:srgbClr val="0070C0"/>
                </a:solidFill>
              </a:rPr>
              <a:t>La vaca come más rápido que la tortuga.   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1 Rectángulo redondeado"/>
          <p:cNvSpPr/>
          <p:nvPr/>
        </p:nvSpPr>
        <p:spPr>
          <a:xfrm>
            <a:off x="3913199" y="1019638"/>
            <a:ext cx="3816424" cy="46672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US" sz="2800" b="1">
                <a:latin typeface="+mj-lt"/>
                <a:ea typeface="Calibri"/>
                <a:cs typeface="Times New Roman"/>
              </a:rPr>
              <a:t>Adjective – </a:t>
            </a:r>
            <a:r>
              <a:rPr lang="en-US" sz="2800" b="1">
                <a:solidFill>
                  <a:srgbClr val="1F497D"/>
                </a:solidFill>
                <a:latin typeface="+mj-lt"/>
                <a:ea typeface="Calibri"/>
                <a:cs typeface="Times New Roman"/>
              </a:rPr>
              <a:t>er</a:t>
            </a:r>
            <a:r>
              <a:rPr lang="en-US" sz="2800" b="1">
                <a:latin typeface="+mj-lt"/>
                <a:ea typeface="Calibri"/>
                <a:cs typeface="Times New Roman"/>
              </a:rPr>
              <a:t> + than</a:t>
            </a:r>
            <a:endParaRPr lang="es-CO" sz="2800">
              <a:latin typeface="+mj-lt"/>
              <a:ea typeface="Calibri"/>
              <a:cs typeface="Times New Roman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Entrada de lápiz 1"/>
              <p14:cNvContentPartPr/>
              <p14:nvPr/>
            </p14:nvContentPartPr>
            <p14:xfrm>
              <a:off x="969485" y="2010267"/>
              <a:ext cx="4912560" cy="160560"/>
            </p14:xfrm>
          </p:contentPart>
        </mc:Choice>
        <mc:Fallback>
          <p:pic>
            <p:nvPicPr>
              <p:cNvPr id="2" name="Entrada de lápiz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1612" y="1913931"/>
                <a:ext cx="5008306" cy="3532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Entrada de lápiz 2"/>
              <p14:cNvContentPartPr/>
              <p14:nvPr/>
            </p14:nvContentPartPr>
            <p14:xfrm>
              <a:off x="2579405" y="2701827"/>
              <a:ext cx="1473840" cy="48960"/>
            </p14:xfrm>
          </p:contentPart>
        </mc:Choice>
        <mc:Fallback>
          <p:pic>
            <p:nvPicPr>
              <p:cNvPr id="3" name="Entrada de lápiz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31537" y="2604995"/>
                <a:ext cx="1569577" cy="2426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Entrada de lápiz 3"/>
              <p14:cNvContentPartPr/>
              <p14:nvPr/>
            </p14:nvContentPartPr>
            <p14:xfrm>
              <a:off x="4053245" y="2702187"/>
              <a:ext cx="360" cy="360"/>
            </p14:xfrm>
          </p:contentPart>
        </mc:Choice>
        <mc:Fallback>
          <p:pic>
            <p:nvPicPr>
              <p:cNvPr id="4" name="Entrada de lápiz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05365" y="2606067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Entrada de lápiz 8"/>
              <p14:cNvContentPartPr/>
              <p14:nvPr/>
            </p14:nvContentPartPr>
            <p14:xfrm>
              <a:off x="2498045" y="3195027"/>
              <a:ext cx="777240" cy="54000"/>
            </p14:xfrm>
          </p:contentPart>
        </mc:Choice>
        <mc:Fallback>
          <p:pic>
            <p:nvPicPr>
              <p:cNvPr id="9" name="Entrada de lápiz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50209" y="3098262"/>
                <a:ext cx="872911" cy="2475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Entrada de lápiz 9"/>
              <p14:cNvContentPartPr/>
              <p14:nvPr/>
            </p14:nvContentPartPr>
            <p14:xfrm>
              <a:off x="2470685" y="3752667"/>
              <a:ext cx="1214640" cy="720"/>
            </p14:xfrm>
          </p:contentPart>
        </mc:Choice>
        <mc:Fallback>
          <p:pic>
            <p:nvPicPr>
              <p:cNvPr id="10" name="Entrada de lápiz 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22819" y="3560427"/>
                <a:ext cx="1310372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Entrada de lápiz 10"/>
              <p14:cNvContentPartPr/>
              <p14:nvPr/>
            </p14:nvContentPartPr>
            <p14:xfrm>
              <a:off x="2784605" y="4285467"/>
              <a:ext cx="340560" cy="720"/>
            </p14:xfrm>
          </p:contentPart>
        </mc:Choice>
        <mc:Fallback>
          <p:pic>
            <p:nvPicPr>
              <p:cNvPr id="11" name="Entrada de lápiz 1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36826" y="4093227"/>
                <a:ext cx="436118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Entrada de lápiz 12"/>
              <p14:cNvContentPartPr/>
              <p14:nvPr/>
            </p14:nvContentPartPr>
            <p14:xfrm>
              <a:off x="3385085" y="4865787"/>
              <a:ext cx="1132200" cy="43920"/>
            </p14:xfrm>
          </p:contentPart>
        </mc:Choice>
        <mc:Fallback>
          <p:pic>
            <p:nvPicPr>
              <p:cNvPr id="13" name="Entrada de lápiz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37235" y="4768873"/>
                <a:ext cx="1227899" cy="2377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Entrada de lápiz 13"/>
              <p14:cNvContentPartPr/>
              <p14:nvPr/>
            </p14:nvContentPartPr>
            <p14:xfrm>
              <a:off x="2756885" y="5391027"/>
              <a:ext cx="532080" cy="41040"/>
            </p14:xfrm>
          </p:contentPart>
        </mc:Choice>
        <mc:Fallback>
          <p:pic>
            <p:nvPicPr>
              <p:cNvPr id="14" name="Entrada de lápiz 1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709037" y="5294907"/>
                <a:ext cx="627775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Entrada de lápiz 14"/>
              <p14:cNvContentPartPr/>
              <p14:nvPr/>
            </p14:nvContentPartPr>
            <p14:xfrm>
              <a:off x="2593085" y="5888187"/>
              <a:ext cx="1119600" cy="48960"/>
            </p14:xfrm>
          </p:contentPart>
        </mc:Choice>
        <mc:Fallback>
          <p:pic>
            <p:nvPicPr>
              <p:cNvPr id="15" name="Entrada de lápiz 1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545205" y="5792067"/>
                <a:ext cx="1215360" cy="24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896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52168" y="3933056"/>
            <a:ext cx="96356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•This book is 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Calibri" pitchFamily="34" charset="0"/>
                <a:cs typeface="Arial" pitchFamily="34" charset="0"/>
              </a:rPr>
              <a:t>more</a:t>
            </a: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 i</a:t>
            </a:r>
            <a:r>
              <a:rPr lang="en-US" sz="2400" u="sng" dirty="0">
                <a:latin typeface="+mj-lt"/>
                <a:ea typeface="Calibri" pitchFamily="34" charset="0"/>
                <a:cs typeface="Arial" pitchFamily="34" charset="0"/>
              </a:rPr>
              <a:t>nteresting 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Calibri" pitchFamily="34" charset="0"/>
                <a:cs typeface="Arial" pitchFamily="34" charset="0"/>
              </a:rPr>
              <a:t>than </a:t>
            </a: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yours.</a:t>
            </a:r>
            <a:endParaRPr lang="es-CO" sz="2400" dirty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400" dirty="0">
                <a:solidFill>
                  <a:srgbClr val="0070C0"/>
                </a:solidFill>
                <a:latin typeface="+mj-lt"/>
                <a:ea typeface="Calibri" pitchFamily="34" charset="0"/>
                <a:cs typeface="Arial" pitchFamily="34" charset="0"/>
              </a:rPr>
              <a:t>Este libro es más interesante que el suyo.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400" dirty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•Sandra is 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Calibri" pitchFamily="34" charset="0"/>
                <a:cs typeface="Arial" pitchFamily="34" charset="0"/>
              </a:rPr>
              <a:t>more</a:t>
            </a: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 outgoing 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Calibri" pitchFamily="34" charset="0"/>
                <a:cs typeface="Arial" pitchFamily="34" charset="0"/>
              </a:rPr>
              <a:t>than</a:t>
            </a:r>
            <a:r>
              <a:rPr lang="en-US" sz="2400" dirty="0">
                <a:latin typeface="+mj-lt"/>
                <a:ea typeface="Calibri" pitchFamily="34" charset="0"/>
                <a:cs typeface="Arial" pitchFamily="34" charset="0"/>
              </a:rPr>
              <a:t> Maria</a:t>
            </a:r>
            <a:endParaRPr lang="es-CO" sz="2400" dirty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>
                <a:solidFill>
                  <a:srgbClr val="0070C0"/>
                </a:solidFill>
                <a:latin typeface="+mj-lt"/>
                <a:ea typeface="Calibri" pitchFamily="34" charset="0"/>
                <a:cs typeface="Arial" pitchFamily="34" charset="0"/>
              </a:rPr>
              <a:t>Sandra es más extrovertida que María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2400" dirty="0">
              <a:latin typeface="+mj-lt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39213" y="116632"/>
            <a:ext cx="116217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El resto de adjetivos de dos sílabas y todos los adjetivos de tres o más sílabas forman el comparativo con </a:t>
            </a:r>
            <a:r>
              <a:rPr lang="es-CO" sz="2400" b="1" i="1" u="sng" dirty="0"/>
              <a:t>more</a:t>
            </a:r>
            <a:r>
              <a:rPr lang="es-CO" sz="2400" i="1" dirty="0"/>
              <a:t>:</a:t>
            </a:r>
            <a:endParaRPr lang="es-CO" sz="2400" dirty="0"/>
          </a:p>
          <a:p>
            <a:r>
              <a:rPr lang="es-CO" sz="2400" dirty="0"/>
              <a:t> Ejemplo:</a:t>
            </a:r>
          </a:p>
          <a:p>
            <a:r>
              <a:rPr lang="es-CO" sz="2400" dirty="0"/>
              <a:t>	</a:t>
            </a:r>
          </a:p>
          <a:p>
            <a:pPr lvl="3"/>
            <a:r>
              <a:rPr lang="es-CO" sz="2400" dirty="0" err="1" smtClean="0"/>
              <a:t>Intelligent</a:t>
            </a:r>
            <a:r>
              <a:rPr lang="es-CO" sz="2400" dirty="0" smtClean="0"/>
              <a:t> </a:t>
            </a:r>
            <a:r>
              <a:rPr lang="es-CO" sz="2400" dirty="0" smtClean="0">
                <a:solidFill>
                  <a:srgbClr val="0070C0"/>
                </a:solidFill>
              </a:rPr>
              <a:t>(inteligente</a:t>
            </a:r>
            <a:r>
              <a:rPr lang="es-CO" sz="2400" dirty="0">
                <a:solidFill>
                  <a:srgbClr val="0070C0"/>
                </a:solidFill>
              </a:rPr>
              <a:t>)   </a:t>
            </a:r>
            <a:r>
              <a:rPr lang="es-CO" sz="2400" dirty="0"/>
              <a:t>---  </a:t>
            </a:r>
            <a:r>
              <a:rPr lang="es-CO" sz="2400" b="1" i="1" dirty="0"/>
              <a:t>more</a:t>
            </a:r>
            <a:r>
              <a:rPr lang="es-CO" sz="2400" dirty="0"/>
              <a:t> </a:t>
            </a:r>
            <a:r>
              <a:rPr lang="es-CO" sz="2400" dirty="0" err="1"/>
              <a:t>intelligent</a:t>
            </a:r>
            <a:r>
              <a:rPr lang="es-CO" sz="2400" dirty="0"/>
              <a:t>  </a:t>
            </a:r>
            <a:r>
              <a:rPr lang="es-CO" sz="2400" dirty="0">
                <a:solidFill>
                  <a:srgbClr val="0070C0"/>
                </a:solidFill>
              </a:rPr>
              <a:t>(más inteligente)</a:t>
            </a:r>
          </a:p>
          <a:p>
            <a:pPr lvl="3"/>
            <a:r>
              <a:rPr lang="es-CO" sz="2400" dirty="0" err="1"/>
              <a:t>Dangerous</a:t>
            </a:r>
            <a:r>
              <a:rPr lang="es-CO" sz="2400" dirty="0"/>
              <a:t> </a:t>
            </a:r>
            <a:r>
              <a:rPr lang="es-CO" sz="2400" dirty="0">
                <a:solidFill>
                  <a:srgbClr val="0070C0"/>
                </a:solidFill>
              </a:rPr>
              <a:t>(peligroso)    </a:t>
            </a:r>
            <a:r>
              <a:rPr lang="es-CO" sz="2400" dirty="0"/>
              <a:t>---  </a:t>
            </a:r>
            <a:r>
              <a:rPr lang="es-CO" sz="2400" b="1" dirty="0"/>
              <a:t>more</a:t>
            </a:r>
            <a:r>
              <a:rPr lang="es-CO" sz="2400" dirty="0"/>
              <a:t> </a:t>
            </a:r>
            <a:r>
              <a:rPr lang="es-CO" sz="2400" dirty="0" err="1"/>
              <a:t>dangerous</a:t>
            </a:r>
            <a:r>
              <a:rPr lang="es-CO" sz="2400" dirty="0"/>
              <a:t> </a:t>
            </a:r>
            <a:r>
              <a:rPr lang="es-CO" sz="2400" dirty="0">
                <a:solidFill>
                  <a:srgbClr val="0070C0"/>
                </a:solidFill>
              </a:rPr>
              <a:t>(más peligroso)    </a:t>
            </a:r>
          </a:p>
        </p:txBody>
      </p:sp>
      <p:sp>
        <p:nvSpPr>
          <p:cNvPr id="5" name="22 Rectángulo redondeado"/>
          <p:cNvSpPr/>
          <p:nvPr/>
        </p:nvSpPr>
        <p:spPr>
          <a:xfrm>
            <a:off x="2861187" y="2747965"/>
            <a:ext cx="5446234" cy="88013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US" sz="3200" b="1" dirty="0">
                <a:latin typeface="Arial"/>
                <a:ea typeface="Calibri"/>
                <a:cs typeface="Times New Roman"/>
              </a:rPr>
              <a:t>More + adjective + than</a:t>
            </a:r>
            <a:endParaRPr lang="es-CO" sz="3200" dirty="0">
              <a:latin typeface="Arial"/>
              <a:ea typeface="Calibri"/>
              <a:cs typeface="Times New Roman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Entrada de lápiz 1"/>
              <p14:cNvContentPartPr/>
              <p14:nvPr/>
            </p14:nvContentPartPr>
            <p14:xfrm>
              <a:off x="1856525" y="1879227"/>
              <a:ext cx="1105560" cy="29160"/>
            </p14:xfrm>
          </p:contentPart>
        </mc:Choice>
        <mc:Fallback>
          <p:pic>
            <p:nvPicPr>
              <p:cNvPr id="2" name="Entrada de lápiz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8661" y="1783107"/>
                <a:ext cx="1201289" cy="2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Entrada de lápiz 5"/>
              <p14:cNvContentPartPr/>
              <p14:nvPr/>
            </p14:nvContentPartPr>
            <p14:xfrm>
              <a:off x="1815125" y="2224107"/>
              <a:ext cx="1310040" cy="41760"/>
            </p14:xfrm>
          </p:contentPart>
        </mc:Choice>
        <mc:Fallback>
          <p:pic>
            <p:nvPicPr>
              <p:cNvPr id="6" name="Entrada de lápiz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67258" y="2127151"/>
                <a:ext cx="1405774" cy="2356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Entrada de lápiz 6"/>
              <p14:cNvContentPartPr/>
              <p14:nvPr/>
            </p14:nvContentPartPr>
            <p14:xfrm>
              <a:off x="3125165" y="2265507"/>
              <a:ext cx="360" cy="360"/>
            </p14:xfrm>
          </p:contentPart>
        </mc:Choice>
        <mc:Fallback>
          <p:pic>
            <p:nvPicPr>
              <p:cNvPr id="7" name="Entrada de lápiz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77285" y="2169387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trada de lápiz 7"/>
              <p14:cNvContentPartPr/>
              <p14:nvPr/>
            </p14:nvContentPartPr>
            <p14:xfrm>
              <a:off x="5364005" y="1773747"/>
              <a:ext cx="695520" cy="69840"/>
            </p14:xfrm>
          </p:contentPart>
        </mc:Choice>
        <mc:Fallback>
          <p:pic>
            <p:nvPicPr>
              <p:cNvPr id="8" name="Entrada de lápiz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16175" y="1677129"/>
                <a:ext cx="791181" cy="2630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Entrada de lápiz 8"/>
              <p14:cNvContentPartPr/>
              <p14:nvPr/>
            </p14:nvContentPartPr>
            <p14:xfrm>
              <a:off x="6059525" y="1842507"/>
              <a:ext cx="360" cy="360"/>
            </p14:xfrm>
          </p:contentPart>
        </mc:Choice>
        <mc:Fallback>
          <p:pic>
            <p:nvPicPr>
              <p:cNvPr id="9" name="Entrada de lápiz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11645" y="1746387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Entrada de lápiz 9"/>
              <p14:cNvContentPartPr/>
              <p14:nvPr/>
            </p14:nvContentPartPr>
            <p14:xfrm>
              <a:off x="5459045" y="2279187"/>
              <a:ext cx="450360" cy="360"/>
            </p14:xfrm>
          </p:contentPart>
        </mc:Choice>
        <mc:Fallback>
          <p:pic>
            <p:nvPicPr>
              <p:cNvPr id="10" name="Entrada de lápiz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11203" y="2183067"/>
                <a:ext cx="546044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Entrada de lápiz 10"/>
              <p14:cNvContentPartPr/>
              <p14:nvPr/>
            </p14:nvContentPartPr>
            <p14:xfrm>
              <a:off x="3330005" y="4244427"/>
              <a:ext cx="1460880" cy="360"/>
            </p14:xfrm>
          </p:contentPart>
        </mc:Choice>
        <mc:Fallback>
          <p:pic>
            <p:nvPicPr>
              <p:cNvPr id="11" name="Entrada de lápiz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82125" y="4148307"/>
                <a:ext cx="155664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Entrada de lápiz 11"/>
              <p14:cNvContentPartPr/>
              <p14:nvPr/>
            </p14:nvContentPartPr>
            <p14:xfrm>
              <a:off x="4790525" y="4244427"/>
              <a:ext cx="360" cy="360"/>
            </p14:xfrm>
          </p:contentPart>
        </mc:Choice>
        <mc:Fallback>
          <p:pic>
            <p:nvPicPr>
              <p:cNvPr id="12" name="Entrada de lápiz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742645" y="4148307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Entrada de lápiz 12"/>
              <p14:cNvContentPartPr/>
              <p14:nvPr/>
            </p14:nvContentPartPr>
            <p14:xfrm>
              <a:off x="3166205" y="5281227"/>
              <a:ext cx="860400" cy="41760"/>
            </p14:xfrm>
          </p:contentPart>
        </mc:Choice>
        <mc:Fallback>
          <p:pic>
            <p:nvPicPr>
              <p:cNvPr id="13" name="Entrada de lápiz 1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118325" y="5184271"/>
                <a:ext cx="956160" cy="23567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733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5973" y="332656"/>
            <a:ext cx="113710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>
                <a:solidFill>
                  <a:srgbClr val="002060"/>
                </a:solidFill>
              </a:rPr>
              <a:t>•</a:t>
            </a:r>
            <a:r>
              <a:rPr lang="es-CO" sz="2400" dirty="0"/>
              <a:t>Para hacer comparativos de esta clase, se debe prestar especial cuidado a la cantidad de sílabas que tiene el adjetivo.</a:t>
            </a:r>
          </a:p>
          <a:p>
            <a:r>
              <a:rPr lang="es-CO" sz="2400" dirty="0"/>
              <a:t> </a:t>
            </a:r>
          </a:p>
          <a:p>
            <a:r>
              <a:rPr lang="es-CO" sz="2400" b="1" dirty="0"/>
              <a:t>Ejemplo:</a:t>
            </a:r>
          </a:p>
          <a:p>
            <a:r>
              <a:rPr lang="es-CO" sz="2400" dirty="0"/>
              <a:t> </a:t>
            </a:r>
            <a:r>
              <a:rPr lang="es-CO" sz="2400" dirty="0">
                <a:solidFill>
                  <a:srgbClr val="0070C0"/>
                </a:solidFill>
              </a:rPr>
              <a:t>El caballo es más grande que la hormiga.</a:t>
            </a:r>
          </a:p>
          <a:p>
            <a:r>
              <a:rPr lang="en-US" sz="2400" dirty="0"/>
              <a:t>Error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pude</a:t>
            </a:r>
            <a:r>
              <a:rPr lang="en-US" sz="2400" dirty="0"/>
              <a:t> </a:t>
            </a:r>
            <a:r>
              <a:rPr lang="en-US" sz="2400" dirty="0" err="1"/>
              <a:t>cometerse</a:t>
            </a:r>
            <a:r>
              <a:rPr lang="en-US" sz="2400" dirty="0"/>
              <a:t>: The horse is </a:t>
            </a:r>
            <a:r>
              <a:rPr lang="en-US" sz="2400" strike="sngStrike" dirty="0"/>
              <a:t>more bigger</a:t>
            </a:r>
            <a:r>
              <a:rPr lang="en-US" sz="2400" dirty="0"/>
              <a:t> than the ant </a:t>
            </a:r>
            <a:endParaRPr lang="es-CO" sz="2400" dirty="0"/>
          </a:p>
          <a:p>
            <a:r>
              <a:rPr lang="en-US" sz="2400" dirty="0"/>
              <a:t>La forma </a:t>
            </a:r>
            <a:r>
              <a:rPr lang="en-US" sz="2400" dirty="0" err="1"/>
              <a:t>correcta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: The horse </a:t>
            </a:r>
            <a:r>
              <a:rPr lang="en-US" sz="2400" u="sng" dirty="0"/>
              <a:t>is bigger</a:t>
            </a:r>
            <a:r>
              <a:rPr lang="en-US" sz="2400" dirty="0"/>
              <a:t> than the ant.</a:t>
            </a:r>
            <a:endParaRPr lang="es-CO" sz="2400" dirty="0"/>
          </a:p>
        </p:txBody>
      </p:sp>
      <p:sp>
        <p:nvSpPr>
          <p:cNvPr id="3" name="2 Rectángulo"/>
          <p:cNvSpPr/>
          <p:nvPr/>
        </p:nvSpPr>
        <p:spPr>
          <a:xfrm>
            <a:off x="1991544" y="3370284"/>
            <a:ext cx="7992888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CO" sz="2800" dirty="0"/>
              <a:t>Si el adjetivo tiene una sílaba, se agrega “-</a:t>
            </a:r>
            <a:r>
              <a:rPr lang="es-CO" sz="2800" b="1" dirty="0" err="1"/>
              <a:t>er</a:t>
            </a:r>
            <a:r>
              <a:rPr lang="es-CO" sz="2800" dirty="0"/>
              <a:t>” al final de este:</a:t>
            </a:r>
          </a:p>
          <a:p>
            <a:r>
              <a:rPr lang="es-CO" sz="2800" dirty="0"/>
              <a:t>	•Short = </a:t>
            </a:r>
            <a:r>
              <a:rPr lang="es-CO" sz="2800" dirty="0" err="1"/>
              <a:t>shorter</a:t>
            </a:r>
            <a:endParaRPr lang="es-CO" sz="2800" dirty="0"/>
          </a:p>
          <a:p>
            <a:r>
              <a:rPr lang="es-CO" sz="2800" dirty="0"/>
              <a:t>Si tiene varias se coloca “</a:t>
            </a:r>
            <a:r>
              <a:rPr lang="es-CO" sz="2800" b="1" dirty="0"/>
              <a:t>more” </a:t>
            </a:r>
            <a:r>
              <a:rPr lang="es-CO" sz="2800" dirty="0"/>
              <a:t>antes del adjetivo:</a:t>
            </a:r>
          </a:p>
          <a:p>
            <a:r>
              <a:rPr lang="es-CO" sz="2800" dirty="0"/>
              <a:t>	•</a:t>
            </a:r>
            <a:r>
              <a:rPr lang="es-CO" sz="2800" dirty="0" err="1"/>
              <a:t>Dangerous</a:t>
            </a:r>
            <a:r>
              <a:rPr lang="es-CO" sz="2800" dirty="0"/>
              <a:t> = more </a:t>
            </a:r>
            <a:r>
              <a:rPr lang="es-CO" sz="2800" dirty="0" err="1"/>
              <a:t>dangerous</a:t>
            </a:r>
            <a:endParaRPr lang="es-CO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Entrada de lápiz 4"/>
              <p14:cNvContentPartPr/>
              <p14:nvPr/>
            </p14:nvContentPartPr>
            <p14:xfrm>
              <a:off x="6455525" y="2112507"/>
              <a:ext cx="123120" cy="3240"/>
            </p14:xfrm>
          </p:contentPart>
        </mc:Choice>
        <mc:Fallback>
          <p:pic>
            <p:nvPicPr>
              <p:cNvPr id="5" name="Entrada de lápiz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43645" y="2100627"/>
                <a:ext cx="146880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Entrada de lápiz 5"/>
              <p14:cNvContentPartPr/>
              <p14:nvPr/>
            </p14:nvContentPartPr>
            <p14:xfrm>
              <a:off x="1445045" y="3398427"/>
              <a:ext cx="506520" cy="2497680"/>
            </p14:xfrm>
          </p:contentPart>
        </mc:Choice>
        <mc:Fallback>
          <p:pic>
            <p:nvPicPr>
              <p:cNvPr id="6" name="Entrada de lápiz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7199" y="3302307"/>
                <a:ext cx="602212" cy="268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Entrada de lápiz 6"/>
              <p14:cNvContentPartPr/>
              <p14:nvPr/>
            </p14:nvContentPartPr>
            <p14:xfrm>
              <a:off x="9977045" y="3111867"/>
              <a:ext cx="914400" cy="3030480"/>
            </p14:xfrm>
          </p:contentPart>
        </mc:Choice>
        <mc:Fallback>
          <p:pic>
            <p:nvPicPr>
              <p:cNvPr id="7" name="Entrada de lápiz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29184" y="3015736"/>
                <a:ext cx="1010122" cy="32227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trada de lápiz 7"/>
              <p14:cNvContentPartPr/>
              <p14:nvPr/>
            </p14:nvContentPartPr>
            <p14:xfrm>
              <a:off x="10864085" y="2851947"/>
              <a:ext cx="231480" cy="723960"/>
            </p14:xfrm>
          </p:contentPart>
        </mc:Choice>
        <mc:Fallback>
          <p:pic>
            <p:nvPicPr>
              <p:cNvPr id="8" name="Entrada de lápiz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816353" y="2755779"/>
                <a:ext cx="326943" cy="9162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Entrada de lápiz 8"/>
              <p14:cNvContentPartPr/>
              <p14:nvPr/>
            </p14:nvContentPartPr>
            <p14:xfrm>
              <a:off x="10809005" y="2669067"/>
              <a:ext cx="600840" cy="593640"/>
            </p14:xfrm>
          </p:contentPart>
        </mc:Choice>
        <mc:Fallback>
          <p:pic>
            <p:nvPicPr>
              <p:cNvPr id="9" name="Entrada de lápiz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761125" y="2572830"/>
                <a:ext cx="696600" cy="7861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Entrada de lápiz 9"/>
              <p14:cNvContentPartPr/>
              <p14:nvPr/>
            </p14:nvContentPartPr>
            <p14:xfrm>
              <a:off x="8311325" y="3640347"/>
              <a:ext cx="341280" cy="17640"/>
            </p14:xfrm>
          </p:contentPart>
        </mc:Choice>
        <mc:Fallback>
          <p:pic>
            <p:nvPicPr>
              <p:cNvPr id="10" name="Entrada de lápiz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263495" y="3544227"/>
                <a:ext cx="436939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Entrada de lápiz 10"/>
              <p14:cNvContentPartPr/>
              <p14:nvPr/>
            </p14:nvContentPartPr>
            <p14:xfrm>
              <a:off x="5731925" y="4844547"/>
              <a:ext cx="1460880" cy="273600"/>
            </p14:xfrm>
          </p:contentPart>
        </mc:Choice>
        <mc:Fallback>
          <p:pic>
            <p:nvPicPr>
              <p:cNvPr id="11" name="Entrada de lápiz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84045" y="4748427"/>
                <a:ext cx="1556640" cy="46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Entrada de lápiz 11"/>
              <p14:cNvContentPartPr/>
              <p14:nvPr/>
            </p14:nvContentPartPr>
            <p14:xfrm>
              <a:off x="3889445" y="2372787"/>
              <a:ext cx="5063400" cy="218880"/>
            </p14:xfrm>
          </p:contentPart>
        </mc:Choice>
        <mc:Fallback>
          <p:pic>
            <p:nvPicPr>
              <p:cNvPr id="12" name="Entrada de lápiz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841568" y="2276667"/>
                <a:ext cx="5159153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Entrada de lápiz 14"/>
              <p14:cNvContentPartPr/>
              <p14:nvPr/>
            </p14:nvContentPartPr>
            <p14:xfrm>
              <a:off x="8952845" y="2552067"/>
              <a:ext cx="360" cy="360"/>
            </p14:xfrm>
          </p:contentPart>
        </mc:Choice>
        <mc:Fallback>
          <p:pic>
            <p:nvPicPr>
              <p:cNvPr id="15" name="Entrada de lápiz 1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904965" y="2455947"/>
                <a:ext cx="961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" name="Entrada de lápiz 15"/>
              <p14:cNvContentPartPr/>
              <p14:nvPr/>
            </p14:nvContentPartPr>
            <p14:xfrm>
              <a:off x="3193565" y="2743227"/>
              <a:ext cx="3835440" cy="136800"/>
            </p14:xfrm>
          </p:contentPart>
        </mc:Choice>
        <mc:Fallback>
          <p:pic>
            <p:nvPicPr>
              <p:cNvPr id="16" name="Entrada de lápiz 1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145685" y="2647107"/>
                <a:ext cx="3931200" cy="32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031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CuadroTexto"/>
          <p:cNvSpPr txBox="1"/>
          <p:nvPr/>
        </p:nvSpPr>
        <p:spPr>
          <a:xfrm>
            <a:off x="2227006" y="1438373"/>
            <a:ext cx="90260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a. (Small ) The </a:t>
            </a:r>
            <a:r>
              <a:rPr lang="en-US" sz="2400" dirty="0" smtClean="0"/>
              <a:t>cat is ___________   </a:t>
            </a:r>
            <a:r>
              <a:rPr lang="en-US" sz="2400" dirty="0"/>
              <a:t>than the dog.</a:t>
            </a:r>
            <a:endParaRPr lang="es-CO" sz="2400" dirty="0"/>
          </a:p>
          <a:p>
            <a:r>
              <a:rPr lang="es-CO" sz="2400" dirty="0"/>
              <a:t> </a:t>
            </a:r>
          </a:p>
          <a:p>
            <a:r>
              <a:rPr lang="en-US" sz="2400" dirty="0"/>
              <a:t>b. (Hot) Bucaramanga is </a:t>
            </a:r>
            <a:r>
              <a:rPr lang="en-US" sz="2400" dirty="0" smtClean="0"/>
              <a:t>  __________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than </a:t>
            </a:r>
            <a:r>
              <a:rPr lang="en-US" sz="2400" dirty="0"/>
              <a:t>Bogota. </a:t>
            </a:r>
            <a:endParaRPr lang="es-CO" sz="2400" dirty="0"/>
          </a:p>
          <a:p>
            <a:r>
              <a:rPr lang="es-CO" sz="2400" dirty="0"/>
              <a:t> </a:t>
            </a:r>
          </a:p>
          <a:p>
            <a:r>
              <a:rPr lang="en-US" sz="2400" dirty="0"/>
              <a:t>c. (Pretty) Sonia </a:t>
            </a:r>
            <a:r>
              <a:rPr lang="en-US" sz="2400" dirty="0" smtClean="0"/>
              <a:t>is ____________ </a:t>
            </a:r>
            <a:r>
              <a:rPr lang="en-US" sz="2400" dirty="0"/>
              <a:t>than her sister. </a:t>
            </a:r>
            <a:endParaRPr lang="es-CO" sz="2400" dirty="0"/>
          </a:p>
          <a:p>
            <a:r>
              <a:rPr lang="es-ES" sz="2400" dirty="0"/>
              <a:t> </a:t>
            </a:r>
            <a:endParaRPr lang="es-CO" sz="2400" dirty="0"/>
          </a:p>
          <a:p>
            <a:r>
              <a:rPr lang="en-US" sz="2400" dirty="0"/>
              <a:t>d. (Rich) Bill Gates is  </a:t>
            </a:r>
            <a:r>
              <a:rPr lang="en-US" sz="2400" dirty="0" smtClean="0"/>
              <a:t>____________ than </a:t>
            </a:r>
            <a:r>
              <a:rPr lang="en-US" sz="2400" dirty="0"/>
              <a:t>Donald Trump. </a:t>
            </a:r>
            <a:endParaRPr lang="es-CO" sz="2400" dirty="0"/>
          </a:p>
          <a:p>
            <a:r>
              <a:rPr lang="es-ES" sz="2400" dirty="0"/>
              <a:t> </a:t>
            </a:r>
            <a:endParaRPr lang="es-CO" sz="2400" dirty="0"/>
          </a:p>
          <a:p>
            <a:r>
              <a:rPr lang="en-US" sz="2400" dirty="0"/>
              <a:t>e. (Happy)  I am   </a:t>
            </a:r>
            <a:r>
              <a:rPr lang="en-US" sz="2400" dirty="0" smtClean="0"/>
              <a:t>____________  </a:t>
            </a:r>
            <a:r>
              <a:rPr lang="en-US" sz="2400" dirty="0"/>
              <a:t>than my sister.        </a:t>
            </a:r>
            <a:endParaRPr lang="es-CO" sz="2400" dirty="0"/>
          </a:p>
          <a:p>
            <a:endParaRPr lang="en-US" sz="2400" dirty="0"/>
          </a:p>
          <a:p>
            <a:r>
              <a:rPr lang="en-US" sz="2400" dirty="0"/>
              <a:t>f. (Fat) Our cat is   </a:t>
            </a:r>
            <a:r>
              <a:rPr lang="en-US" sz="2400" dirty="0" smtClean="0"/>
              <a:t>___________ </a:t>
            </a:r>
            <a:r>
              <a:rPr lang="en-US" sz="2400" dirty="0"/>
              <a:t>than the neighbor’s cat.    </a:t>
            </a:r>
            <a:endParaRPr lang="es-CO" sz="2400" dirty="0"/>
          </a:p>
          <a:p>
            <a:r>
              <a:rPr lang="es-ES" sz="2400" dirty="0"/>
              <a:t> </a:t>
            </a:r>
            <a:endParaRPr lang="es-CO" sz="2400" dirty="0"/>
          </a:p>
        </p:txBody>
      </p:sp>
      <p:sp>
        <p:nvSpPr>
          <p:cNvPr id="2" name="Rectángulo 1"/>
          <p:cNvSpPr/>
          <p:nvPr/>
        </p:nvSpPr>
        <p:spPr>
          <a:xfrm>
            <a:off x="2887283" y="191468"/>
            <a:ext cx="81312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1</a:t>
            </a:r>
            <a:r>
              <a:rPr lang="en-US" sz="2400" b="1" dirty="0"/>
              <a:t>. Complete las </a:t>
            </a:r>
            <a:r>
              <a:rPr lang="en-US" sz="2400" b="1" dirty="0" err="1"/>
              <a:t>siguientes</a:t>
            </a:r>
            <a:r>
              <a:rPr lang="en-US" sz="2400" b="1" dirty="0"/>
              <a:t> </a:t>
            </a:r>
            <a:r>
              <a:rPr lang="en-US" sz="2400" b="1" dirty="0" err="1"/>
              <a:t>oraciones</a:t>
            </a:r>
            <a:r>
              <a:rPr lang="en-US" sz="2400" b="1" dirty="0"/>
              <a:t> con la forma del </a:t>
            </a:r>
            <a:r>
              <a:rPr lang="en-US" sz="2400" b="1" dirty="0" err="1"/>
              <a:t>adjetivo</a:t>
            </a:r>
            <a:r>
              <a:rPr lang="en-US" sz="2400" b="1" dirty="0"/>
              <a:t> </a:t>
            </a:r>
            <a:r>
              <a:rPr lang="en-US" sz="2400" b="1" dirty="0" err="1"/>
              <a:t>comparativo</a:t>
            </a:r>
            <a:r>
              <a:rPr lang="en-US" sz="2400" b="1" dirty="0"/>
              <a:t> </a:t>
            </a:r>
            <a:r>
              <a:rPr lang="en-US" sz="2400" b="1" dirty="0" err="1"/>
              <a:t>correspondiente</a:t>
            </a:r>
            <a:r>
              <a:rPr lang="en-US" sz="2400" b="1" dirty="0"/>
              <a:t>:</a:t>
            </a:r>
          </a:p>
        </p:txBody>
      </p:sp>
      <p:grpSp>
        <p:nvGrpSpPr>
          <p:cNvPr id="4" name="3 Grupo"/>
          <p:cNvGrpSpPr/>
          <p:nvPr/>
        </p:nvGrpSpPr>
        <p:grpSpPr>
          <a:xfrm>
            <a:off x="-78494" y="11023"/>
            <a:ext cx="2965777" cy="1191889"/>
            <a:chOff x="-78494" y="305983"/>
            <a:chExt cx="2965777" cy="1191889"/>
          </a:xfrm>
        </p:grpSpPr>
        <p:graphicFrame>
          <p:nvGraphicFramePr>
            <p:cNvPr id="5" name="2 Diagrama"/>
            <p:cNvGraphicFramePr/>
            <p:nvPr>
              <p:extLst/>
            </p:nvPr>
          </p:nvGraphicFramePr>
          <p:xfrm>
            <a:off x="187491" y="406163"/>
            <a:ext cx="2699792" cy="10700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6" name="Picture 2" descr="Libros coloreados paquete Vector Gratis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67572" b="94888" l="67093" r="96326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12" t="65564" b="3623"/>
            <a:stretch/>
          </p:blipFill>
          <p:spPr bwMode="auto">
            <a:xfrm>
              <a:off x="-78494" y="305983"/>
              <a:ext cx="1392096" cy="1191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2" name="Entrada de lápiz 21"/>
              <p14:cNvContentPartPr/>
              <p14:nvPr/>
            </p14:nvContentPartPr>
            <p14:xfrm>
              <a:off x="2565725" y="1756107"/>
              <a:ext cx="736920" cy="34560"/>
            </p14:xfrm>
          </p:contentPart>
        </mc:Choice>
        <mc:Fallback>
          <p:pic>
            <p:nvPicPr>
              <p:cNvPr id="22" name="Entrada de lápiz 2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17868" y="1658975"/>
                <a:ext cx="832633" cy="2288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3" name="Entrada de lápiz 22"/>
              <p14:cNvContentPartPr/>
              <p14:nvPr/>
            </p14:nvContentPartPr>
            <p14:xfrm>
              <a:off x="2715845" y="2415627"/>
              <a:ext cx="696600" cy="34560"/>
            </p14:xfrm>
          </p:contentPart>
        </mc:Choice>
        <mc:Fallback>
          <p:pic>
            <p:nvPicPr>
              <p:cNvPr id="23" name="Entrada de lápiz 2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67965" y="2319507"/>
                <a:ext cx="79236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4" name="Entrada de lápiz 23"/>
              <p14:cNvContentPartPr/>
              <p14:nvPr/>
            </p14:nvContentPartPr>
            <p14:xfrm>
              <a:off x="2702165" y="3206547"/>
              <a:ext cx="710280" cy="82800"/>
            </p14:xfrm>
          </p:contentPart>
        </mc:Choice>
        <mc:Fallback>
          <p:pic>
            <p:nvPicPr>
              <p:cNvPr id="24" name="Entrada de lápiz 2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654285" y="3110427"/>
                <a:ext cx="806040" cy="2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5" name="Entrada de lápiz 24"/>
              <p14:cNvContentPartPr/>
              <p14:nvPr/>
            </p14:nvContentPartPr>
            <p14:xfrm>
              <a:off x="2865965" y="3827547"/>
              <a:ext cx="600480" cy="64800"/>
            </p14:xfrm>
          </p:contentPart>
        </mc:Choice>
        <mc:Fallback>
          <p:pic>
            <p:nvPicPr>
              <p:cNvPr id="25" name="Entrada de lápiz 24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818114" y="3731427"/>
                <a:ext cx="696183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6" name="Entrada de lápiz 25"/>
              <p14:cNvContentPartPr/>
              <p14:nvPr/>
            </p14:nvContentPartPr>
            <p14:xfrm>
              <a:off x="2756885" y="4705587"/>
              <a:ext cx="792000" cy="85680"/>
            </p14:xfrm>
          </p:contentPart>
        </mc:Choice>
        <mc:Fallback>
          <p:pic>
            <p:nvPicPr>
              <p:cNvPr id="26" name="Entrada de lápiz 2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709005" y="4609467"/>
                <a:ext cx="887760" cy="27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7" name="Entrada de lápiz 26"/>
              <p14:cNvContentPartPr/>
              <p14:nvPr/>
            </p14:nvContentPartPr>
            <p14:xfrm>
              <a:off x="2756885" y="5336307"/>
              <a:ext cx="314280" cy="56160"/>
            </p14:xfrm>
          </p:contentPart>
        </mc:Choice>
        <mc:Fallback>
          <p:pic>
            <p:nvPicPr>
              <p:cNvPr id="27" name="Entrada de lápiz 26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709005" y="5239567"/>
                <a:ext cx="410040" cy="24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003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/>
          <p:nvPr/>
        </p:nvSpPr>
        <p:spPr>
          <a:xfrm>
            <a:off x="1526215" y="548681"/>
            <a:ext cx="96973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g. (intelligent) John is </a:t>
            </a:r>
            <a:r>
              <a:rPr lang="en-US" sz="2400" dirty="0" smtClean="0">
                <a:solidFill>
                  <a:srgbClr val="FF0000"/>
                </a:solidFill>
              </a:rPr>
              <a:t>more intelligent </a:t>
            </a:r>
            <a:r>
              <a:rPr lang="en-US" sz="2400" dirty="0" smtClean="0"/>
              <a:t>  </a:t>
            </a:r>
            <a:r>
              <a:rPr lang="en-US" sz="2400" dirty="0"/>
              <a:t>than his brother.              </a:t>
            </a:r>
            <a:endParaRPr lang="es-CO" sz="2400" dirty="0"/>
          </a:p>
          <a:p>
            <a:endParaRPr lang="en-US" sz="2400" dirty="0"/>
          </a:p>
          <a:p>
            <a:r>
              <a:rPr lang="en-US" sz="2400" dirty="0"/>
              <a:t>h. (Handsome)   </a:t>
            </a:r>
            <a:r>
              <a:rPr lang="en-US" sz="2400" dirty="0" smtClean="0"/>
              <a:t>Juan is 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______________ </a:t>
            </a:r>
            <a:r>
              <a:rPr lang="en-US" sz="2400" dirty="0" smtClean="0"/>
              <a:t> </a:t>
            </a:r>
            <a:r>
              <a:rPr lang="en-US" sz="2400" dirty="0"/>
              <a:t>than his father.    </a:t>
            </a:r>
            <a:endParaRPr lang="es-CO" sz="2400" dirty="0" smtClean="0"/>
          </a:p>
          <a:p>
            <a:r>
              <a:rPr lang="es-ES" sz="2400" dirty="0" smtClean="0"/>
              <a:t> </a:t>
            </a:r>
            <a:endParaRPr lang="es-CO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/>
              <a:t>. (Cautious)	  You are  </a:t>
            </a:r>
            <a:r>
              <a:rPr lang="en-US" sz="2400" dirty="0" smtClean="0">
                <a:solidFill>
                  <a:srgbClr val="FF0000"/>
                </a:solidFill>
              </a:rPr>
              <a:t>__________________</a:t>
            </a:r>
            <a:r>
              <a:rPr lang="en-US" sz="2400" dirty="0" smtClean="0"/>
              <a:t> </a:t>
            </a:r>
            <a:r>
              <a:rPr lang="en-US" sz="2400" dirty="0"/>
              <a:t>than I am.		</a:t>
            </a:r>
            <a:endParaRPr lang="es-CO" sz="2400" dirty="0"/>
          </a:p>
          <a:p>
            <a:r>
              <a:rPr lang="es-ES" sz="2400" dirty="0"/>
              <a:t> </a:t>
            </a:r>
            <a:endParaRPr lang="es-CO" sz="2400" dirty="0"/>
          </a:p>
          <a:p>
            <a:r>
              <a:rPr lang="en-US" sz="2400" dirty="0"/>
              <a:t>j. (Quick)  Sam is ________________ than Raul.			</a:t>
            </a:r>
            <a:endParaRPr lang="es-CO" sz="2400" dirty="0"/>
          </a:p>
          <a:p>
            <a:r>
              <a:rPr lang="es-ES" sz="2400" dirty="0"/>
              <a:t> </a:t>
            </a:r>
            <a:endParaRPr lang="es-CO" sz="2400" dirty="0"/>
          </a:p>
          <a:p>
            <a:r>
              <a:rPr lang="en-US" sz="2400" dirty="0"/>
              <a:t>k. (Interesting)  This book is ________________ than that novel.</a:t>
            </a:r>
            <a:endParaRPr lang="es-CO" sz="2400" dirty="0"/>
          </a:p>
          <a:p>
            <a:r>
              <a:rPr lang="es-ES" sz="2400" dirty="0"/>
              <a:t> </a:t>
            </a:r>
            <a:endParaRPr lang="es-CO" sz="2400" dirty="0"/>
          </a:p>
          <a:p>
            <a:r>
              <a:rPr lang="en-US" sz="2400" dirty="0"/>
              <a:t>l. (Outgoing)	  Richard is ________________ than Mike.		</a:t>
            </a:r>
            <a:endParaRPr lang="es-CO" sz="2400" dirty="0"/>
          </a:p>
          <a:p>
            <a:r>
              <a:rPr lang="es-ES" sz="2400" dirty="0"/>
              <a:t> </a:t>
            </a:r>
            <a:endParaRPr lang="es-CO" sz="2400" dirty="0"/>
          </a:p>
          <a:p>
            <a:r>
              <a:rPr lang="en-US" sz="2400" dirty="0"/>
              <a:t>m. (Careful)     The taxi driver is ________________ than the bus driver.  </a:t>
            </a:r>
            <a:endParaRPr lang="es-CO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5767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Panorámica</PresentationFormat>
  <Paragraphs>202</Paragraphs>
  <Slides>14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Berlin Sans FB Demi</vt:lpstr>
      <vt:lpstr>Calibri</vt:lpstr>
      <vt:lpstr>Calibri Light</vt:lpstr>
      <vt:lpstr>Candara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mauricio cerquera</dc:creator>
  <cp:lastModifiedBy>carlos mauricio cerquera</cp:lastModifiedBy>
  <cp:revision>1</cp:revision>
  <dcterms:created xsi:type="dcterms:W3CDTF">2020-06-02T14:06:09Z</dcterms:created>
  <dcterms:modified xsi:type="dcterms:W3CDTF">2020-06-02T14:06:53Z</dcterms:modified>
</cp:coreProperties>
</file>