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63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56568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2885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9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091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012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507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036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5509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454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2234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519A2-9A18-42B7-82CB-CB8966EC8DCD}" type="datetimeFigureOut">
              <a:rPr lang="es-CO" smtClean="0"/>
              <a:t>10/02/2006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1139E-1EF4-424D-9AC2-6111B7C3D67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0412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0sfjBiKr7Jc" TargetMode="External"/><Relationship Id="rId2" Type="http://schemas.openxmlformats.org/officeDocument/2006/relationships/hyperlink" Target="https://www.youtube.com/watch?v=BeA6saiK-_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ze_d1jKRL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MÉTODOS DE CONTEO 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Juan Pablo Pérez Perdomo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9475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O" b="1" dirty="0" smtClean="0">
                <a:solidFill>
                  <a:srgbClr val="FF0000"/>
                </a:solidFill>
              </a:rPr>
              <a:t>Principios básicos 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sz="2400" dirty="0" smtClean="0"/>
              <a:t>Cuando hablamos de métodos de conteo debeos iniciar con dos principios básicos, es muy importante entender bajo que tipo de situaciones se aplican.</a:t>
            </a:r>
          </a:p>
          <a:p>
            <a:pPr marL="0" indent="0">
              <a:buNone/>
            </a:pPr>
            <a:r>
              <a:rPr lang="es-CO" sz="2400" dirty="0" smtClean="0"/>
              <a:t> </a:t>
            </a:r>
            <a:endParaRPr lang="es-CO" sz="2400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852936"/>
            <a:ext cx="8892480" cy="1352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5" y="4581128"/>
            <a:ext cx="8897119" cy="1307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111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just">
              <a:buNone/>
            </a:pPr>
            <a:r>
              <a:rPr lang="es-CO" dirty="0" smtClean="0"/>
              <a:t>Clave 1. </a:t>
            </a:r>
            <a:r>
              <a:rPr lang="es-CO" dirty="0"/>
              <a:t>U</a:t>
            </a:r>
            <a:r>
              <a:rPr lang="es-CO" dirty="0" smtClean="0"/>
              <a:t>na acción, es un evento aleatorio es algo que puede suceder, por ejemplo lanzar un dado es una acción, y esta acción puede concluir de 6 formas diferentes. </a:t>
            </a:r>
          </a:p>
          <a:p>
            <a:pPr marL="0" indent="0" algn="just">
              <a:buNone/>
            </a:pPr>
            <a:endParaRPr lang="es-CO" dirty="0"/>
          </a:p>
          <a:p>
            <a:pPr marL="0" indent="0" algn="just">
              <a:buNone/>
            </a:pPr>
            <a:endParaRPr lang="es-CO" dirty="0" smtClean="0"/>
          </a:p>
          <a:p>
            <a:pPr marL="0" indent="0" algn="just">
              <a:buNone/>
            </a:pPr>
            <a:r>
              <a:rPr lang="es-CO" dirty="0" smtClean="0"/>
              <a:t>Otro ejemplo de acción es la calificación de una evaluación, la cual puede concluir de dos formas diferentes, ganarla o perderla.  </a:t>
            </a:r>
            <a:endParaRPr lang="es-CO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1173" y="2002532"/>
            <a:ext cx="1743075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9333" y="4803229"/>
            <a:ext cx="250507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765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CO" dirty="0" smtClean="0"/>
              <a:t>Clave 2. Existe una relación entre los principios y los conectores lógicos: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Ejemplo1 </a:t>
            </a:r>
            <a:endParaRPr lang="es-CO" dirty="0"/>
          </a:p>
          <a:p>
            <a:pPr marL="0" indent="0">
              <a:buNone/>
            </a:pPr>
            <a:r>
              <a:rPr lang="es-CO" dirty="0" smtClean="0">
                <a:hlinkClick r:id="rId2"/>
              </a:rPr>
              <a:t>https://www.youtube.com/watch?v=BeA6saiK-_8</a:t>
            </a: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Ejemplo2.</a:t>
            </a:r>
          </a:p>
          <a:p>
            <a:pPr marL="0" indent="0">
              <a:buNone/>
            </a:pPr>
            <a:r>
              <a:rPr lang="es-CO" dirty="0" smtClean="0">
                <a:hlinkClick r:id="rId3"/>
              </a:rPr>
              <a:t>https://www.youtube.com/watch?v=0sfjBiKr7Jc</a:t>
            </a:r>
            <a:endParaRPr lang="es-CO" dirty="0" smtClean="0"/>
          </a:p>
          <a:p>
            <a:pPr marL="0" indent="0">
              <a:buNone/>
            </a:pPr>
            <a:r>
              <a:rPr lang="es-CO" dirty="0" smtClean="0"/>
              <a:t> 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866634"/>
              </p:ext>
            </p:extLst>
          </p:nvPr>
        </p:nvGraphicFramePr>
        <p:xfrm>
          <a:off x="1524000" y="177281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Principio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Conector lógico</a:t>
                      </a:r>
                      <a:r>
                        <a:rPr lang="es-CO" baseline="0" dirty="0" smtClean="0"/>
                        <a:t> 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Multiplicación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Y</a:t>
                      </a:r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Adición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O</a:t>
                      </a:r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1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O" b="1" dirty="0" smtClean="0">
                <a:solidFill>
                  <a:srgbClr val="FF0000"/>
                </a:solidFill>
              </a:rPr>
              <a:t>Combinatoria y Permutación.</a:t>
            </a:r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endParaRPr lang="es-CO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23" y="1161281"/>
            <a:ext cx="8918773" cy="2555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753" y="3861048"/>
            <a:ext cx="7792663" cy="2445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15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83264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s-CO" dirty="0" smtClean="0"/>
              <a:t>Dos </a:t>
            </a:r>
            <a:r>
              <a:rPr lang="es-CO" b="1" dirty="0" smtClean="0"/>
              <a:t>elementos importantes</a:t>
            </a:r>
            <a:r>
              <a:rPr lang="es-CO" dirty="0" smtClean="0"/>
              <a:t>, cuando tenemos un grupo y vamos a sacar un </a:t>
            </a:r>
            <a:r>
              <a:rPr lang="es-CO" b="1" dirty="0" smtClean="0">
                <a:solidFill>
                  <a:schemeClr val="tx2"/>
                </a:solidFill>
              </a:rPr>
              <a:t>subgrupo sin importar el orden</a:t>
            </a:r>
            <a:r>
              <a:rPr lang="es-CO" dirty="0" smtClean="0"/>
              <a:t> en que salen, debemos usar la </a:t>
            </a:r>
            <a:r>
              <a:rPr lang="es-CO" b="1" dirty="0" smtClean="0">
                <a:solidFill>
                  <a:schemeClr val="tx2"/>
                </a:solidFill>
              </a:rPr>
              <a:t>combinatoria</a:t>
            </a:r>
            <a:r>
              <a:rPr lang="es-CO" dirty="0" smtClean="0"/>
              <a:t>. En caso de que el </a:t>
            </a:r>
            <a:r>
              <a:rPr lang="es-CO" b="1" dirty="0" smtClean="0">
                <a:solidFill>
                  <a:srgbClr val="FF0000"/>
                </a:solidFill>
              </a:rPr>
              <a:t>orden importe</a:t>
            </a:r>
            <a:r>
              <a:rPr lang="es-CO" b="1" dirty="0" smtClean="0"/>
              <a:t> </a:t>
            </a:r>
            <a:r>
              <a:rPr lang="es-CO" dirty="0" smtClean="0"/>
              <a:t>en que el subgrupo sea seleccionado se debe usa la </a:t>
            </a:r>
            <a:r>
              <a:rPr lang="es-CO" b="1" dirty="0" smtClean="0">
                <a:solidFill>
                  <a:srgbClr val="FF0000"/>
                </a:solidFill>
              </a:rPr>
              <a:t>permutación</a:t>
            </a:r>
            <a:r>
              <a:rPr lang="es-CO" dirty="0" smtClean="0"/>
              <a:t>. Recuerden identificar el tipo de situación. </a:t>
            </a:r>
          </a:p>
          <a:p>
            <a:pPr marL="0" indent="0" algn="just">
              <a:buNone/>
            </a:pPr>
            <a:r>
              <a:rPr lang="es-CO" dirty="0" smtClean="0"/>
              <a:t>Ejemplo.</a:t>
            </a:r>
          </a:p>
          <a:p>
            <a:pPr marL="514350" indent="-514350" algn="just">
              <a:buAutoNum type="arabicPeriod"/>
            </a:pPr>
            <a:r>
              <a:rPr lang="es-CO" dirty="0" smtClean="0"/>
              <a:t>Si queremos determinar de cuantas formas diferentes se pueden elegir 3 representantes entre un grupo de 10 personas. Relacionamos la situación con una combinatoria 10C3.</a:t>
            </a:r>
          </a:p>
          <a:p>
            <a:pPr marL="514350" indent="-514350" algn="just">
              <a:buAutoNum type="arabicPeriod"/>
            </a:pPr>
            <a:r>
              <a:rPr lang="es-CO" dirty="0" smtClean="0"/>
              <a:t>Si queremos determinar los mismos 3 representantes pero para cargos diferentes, debemos usar la permutación, 10P3.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9975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O" dirty="0" smtClean="0"/>
              <a:t>Ejemplos.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dirty="0">
                <a:hlinkClick r:id="rId2"/>
              </a:rPr>
              <a:t>https://</a:t>
            </a:r>
            <a:r>
              <a:rPr lang="es-CO" dirty="0" smtClean="0">
                <a:hlinkClick r:id="rId2"/>
              </a:rPr>
              <a:t>www.youtube.com/watch?v=pze_d1jKRLU</a:t>
            </a:r>
            <a:endParaRPr lang="es-CO" dirty="0" smtClean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692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7419928</TotalTime>
  <Words>237</Words>
  <Application>Microsoft Office PowerPoint</Application>
  <PresentationFormat>Presentación en pantalla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MÉTODOS DE CONTEO </vt:lpstr>
      <vt:lpstr>Principios básicos </vt:lpstr>
      <vt:lpstr>Presentación de PowerPoint</vt:lpstr>
      <vt:lpstr>Presentación de PowerPoint</vt:lpstr>
      <vt:lpstr>Combinatoria y Permutación. </vt:lpstr>
      <vt:lpstr>Presentación de PowerPoint</vt:lpstr>
      <vt:lpstr>Ejemplos. </vt:lpstr>
    </vt:vector>
  </TitlesOfParts>
  <Company>U&amp;Cia.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Pablo</dc:creator>
  <cp:lastModifiedBy>Juan Pablo</cp:lastModifiedBy>
  <cp:revision>10</cp:revision>
  <dcterms:created xsi:type="dcterms:W3CDTF">2020-03-19T16:49:41Z</dcterms:created>
  <dcterms:modified xsi:type="dcterms:W3CDTF">2020-03-20T15:44:42Z</dcterms:modified>
</cp:coreProperties>
</file>