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4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5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5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8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5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1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9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9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9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4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5E6CC-7E2B-42CC-8463-B4F0595193DE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53A8-EF7C-4A45-9824-534D966C73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-969"/>
          <a:stretch/>
        </p:blipFill>
        <p:spPr>
          <a:xfrm>
            <a:off x="794657" y="381000"/>
            <a:ext cx="10014857" cy="567145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62315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</dc:creator>
  <cp:lastModifiedBy>MARTHA</cp:lastModifiedBy>
  <cp:revision>1</cp:revision>
  <dcterms:created xsi:type="dcterms:W3CDTF">2020-07-13T02:31:30Z</dcterms:created>
  <dcterms:modified xsi:type="dcterms:W3CDTF">2020-07-13T02:35:58Z</dcterms:modified>
</cp:coreProperties>
</file>