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sldIdLst>
    <p:sldId id="270" r:id="rId2"/>
    <p:sldId id="267" r:id="rId3"/>
    <p:sldId id="264" r:id="rId4"/>
    <p:sldId id="260" r:id="rId5"/>
    <p:sldId id="261" r:id="rId6"/>
    <p:sldId id="266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E313"/>
    <a:srgbClr val="004821"/>
    <a:srgbClr val="FECEF4"/>
    <a:srgbClr val="D2DE32"/>
    <a:srgbClr val="9900CC"/>
    <a:srgbClr val="1199FF"/>
    <a:srgbClr val="28C2F8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30" autoAdjust="0"/>
  </p:normalViewPr>
  <p:slideViewPr>
    <p:cSldViewPr snapToGrid="0">
      <p:cViewPr varScale="1">
        <p:scale>
          <a:sx n="94" d="100"/>
          <a:sy n="94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84E8E-AC18-4FF8-867E-0503B8BB02F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4EC8B23D-A682-4CC6-8331-F059AAE4DE2B}">
      <dgm:prSet phldrT="[Texto]" custT="1"/>
      <dgm:spPr/>
      <dgm:t>
        <a:bodyPr/>
        <a:lstStyle/>
        <a:p>
          <a:pPr algn="r"/>
          <a:r>
            <a:rPr lang="es-CO" sz="4100" dirty="0" smtClean="0"/>
            <a:t>      </a:t>
          </a:r>
          <a:r>
            <a:rPr lang="es-CO" sz="3600" dirty="0" smtClean="0"/>
            <a:t>ARQUITECTURA</a:t>
          </a:r>
          <a:endParaRPr lang="es-CO" sz="3600" dirty="0"/>
        </a:p>
      </dgm:t>
    </dgm:pt>
    <dgm:pt modelId="{C5E2C9F8-6C2C-4914-82D4-F099EBA0BDA3}" type="parTrans" cxnId="{BEC6ECC4-E1BB-4CF1-8549-6B56EF55571B}">
      <dgm:prSet/>
      <dgm:spPr/>
      <dgm:t>
        <a:bodyPr/>
        <a:lstStyle/>
        <a:p>
          <a:endParaRPr lang="es-CO"/>
        </a:p>
      </dgm:t>
    </dgm:pt>
    <dgm:pt modelId="{CA4FEE1F-CF3F-4C4E-80AC-5C3DFC917050}" type="sibTrans" cxnId="{BEC6ECC4-E1BB-4CF1-8549-6B56EF55571B}">
      <dgm:prSet/>
      <dgm:spPr/>
      <dgm:t>
        <a:bodyPr/>
        <a:lstStyle/>
        <a:p>
          <a:endParaRPr lang="es-CO"/>
        </a:p>
      </dgm:t>
    </dgm:pt>
    <dgm:pt modelId="{A2AA9DDC-AF10-4C48-8B80-38B625F0EDDB}">
      <dgm:prSet phldrT="[Texto]" custT="1"/>
      <dgm:spPr/>
      <dgm:t>
        <a:bodyPr/>
        <a:lstStyle/>
        <a:p>
          <a:pPr algn="l"/>
          <a:r>
            <a:rPr lang="es-CO" sz="4000" dirty="0" smtClean="0"/>
            <a:t>TOPOGRAFIA</a:t>
          </a:r>
          <a:endParaRPr lang="es-CO" sz="4000" dirty="0"/>
        </a:p>
      </dgm:t>
    </dgm:pt>
    <dgm:pt modelId="{D00E9F57-DDEF-4200-81B6-7B928D31BE3E}" type="parTrans" cxnId="{4D1FF6EA-050A-4745-BDFC-0F8F0475F3D8}">
      <dgm:prSet/>
      <dgm:spPr/>
      <dgm:t>
        <a:bodyPr/>
        <a:lstStyle/>
        <a:p>
          <a:endParaRPr lang="es-CO"/>
        </a:p>
      </dgm:t>
    </dgm:pt>
    <dgm:pt modelId="{88E0A8AF-8CB2-434C-8105-21C8D2C07641}" type="sibTrans" cxnId="{4D1FF6EA-050A-4745-BDFC-0F8F0475F3D8}">
      <dgm:prSet/>
      <dgm:spPr/>
      <dgm:t>
        <a:bodyPr/>
        <a:lstStyle/>
        <a:p>
          <a:endParaRPr lang="es-CO"/>
        </a:p>
      </dgm:t>
    </dgm:pt>
    <dgm:pt modelId="{CB14C15D-168F-4A0D-B67A-0F334FCE914F}">
      <dgm:prSet phldrT="[Texto]" custT="1"/>
      <dgm:spPr/>
      <dgm:t>
        <a:bodyPr/>
        <a:lstStyle/>
        <a:p>
          <a:pPr algn="r"/>
          <a:r>
            <a:rPr lang="es-CO" sz="4000" dirty="0" smtClean="0"/>
            <a:t>ASTRONOMIA</a:t>
          </a:r>
          <a:endParaRPr lang="es-CO" sz="4000" dirty="0"/>
        </a:p>
      </dgm:t>
    </dgm:pt>
    <dgm:pt modelId="{CA422385-B0D1-489D-B1CD-15C442AA3C47}" type="parTrans" cxnId="{3994E453-2439-47CB-BC88-6A4BC1F6D33E}">
      <dgm:prSet/>
      <dgm:spPr/>
      <dgm:t>
        <a:bodyPr/>
        <a:lstStyle/>
        <a:p>
          <a:endParaRPr lang="es-CO"/>
        </a:p>
      </dgm:t>
    </dgm:pt>
    <dgm:pt modelId="{797D97F0-C6F8-4650-B4D8-EB0B8D4168B1}" type="sibTrans" cxnId="{3994E453-2439-47CB-BC88-6A4BC1F6D33E}">
      <dgm:prSet/>
      <dgm:spPr/>
      <dgm:t>
        <a:bodyPr/>
        <a:lstStyle/>
        <a:p>
          <a:endParaRPr lang="es-CO"/>
        </a:p>
      </dgm:t>
    </dgm:pt>
    <dgm:pt modelId="{3AB331ED-74F8-4CED-AA6D-7EE07BE6D1C2}" type="pres">
      <dgm:prSet presAssocID="{40884E8E-AC18-4FF8-867E-0503B8BB02F2}" presName="compositeShape" presStyleCnt="0">
        <dgm:presLayoutVars>
          <dgm:dir/>
          <dgm:resizeHandles/>
        </dgm:presLayoutVars>
      </dgm:prSet>
      <dgm:spPr/>
    </dgm:pt>
    <dgm:pt modelId="{B540C567-BE32-40E5-B98A-2D6F8B655C15}" type="pres">
      <dgm:prSet presAssocID="{40884E8E-AC18-4FF8-867E-0503B8BB02F2}" presName="pyramid" presStyleLbl="node1" presStyleIdx="0" presStyleCnt="1"/>
      <dgm:spPr/>
    </dgm:pt>
    <dgm:pt modelId="{73B9E78F-BF7A-4B38-9756-57C688FB39B7}" type="pres">
      <dgm:prSet presAssocID="{40884E8E-AC18-4FF8-867E-0503B8BB02F2}" presName="theList" presStyleCnt="0"/>
      <dgm:spPr/>
    </dgm:pt>
    <dgm:pt modelId="{ECAC56B5-23CD-4651-9C50-7295784CDF3E}" type="pres">
      <dgm:prSet presAssocID="{4EC8B23D-A682-4CC6-8331-F059AAE4DE2B}" presName="aNode" presStyleLbl="fgAcc1" presStyleIdx="0" presStyleCnt="3" custScaleX="210306" custLinFactY="-20483" custLinFactNeighborX="-24148" custLinFactNeighborY="-1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A23BFD6-6C1C-4B57-B690-906C987BFA7C}" type="pres">
      <dgm:prSet presAssocID="{4EC8B23D-A682-4CC6-8331-F059AAE4DE2B}" presName="aSpace" presStyleCnt="0"/>
      <dgm:spPr/>
    </dgm:pt>
    <dgm:pt modelId="{0BF37204-BD27-4A8C-87C3-3B8B9EDB6266}" type="pres">
      <dgm:prSet presAssocID="{A2AA9DDC-AF10-4C48-8B80-38B625F0EDDB}" presName="aNode" presStyleLbl="fgAcc1" presStyleIdx="1" presStyleCnt="3" custScaleX="206010" custLinFactNeighborX="-17858" custLinFactNeighborY="-3538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F393D76-C3E4-430C-A52E-DCB4EE661B5F}" type="pres">
      <dgm:prSet presAssocID="{A2AA9DDC-AF10-4C48-8B80-38B625F0EDDB}" presName="aSpace" presStyleCnt="0"/>
      <dgm:spPr/>
    </dgm:pt>
    <dgm:pt modelId="{E1628F29-8173-4BBD-B5C3-4399153F4EFC}" type="pres">
      <dgm:prSet presAssocID="{CB14C15D-168F-4A0D-B67A-0F334FCE914F}" presName="aNode" presStyleLbl="fgAcc1" presStyleIdx="2" presStyleCnt="3" custScaleX="205284" custLinFactY="38031" custLinFactNeighborX="-13594" custLinFactNeighborY="1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B7675B0-8F02-4949-8446-50246FF6772F}" type="pres">
      <dgm:prSet presAssocID="{CB14C15D-168F-4A0D-B67A-0F334FCE914F}" presName="aSpace" presStyleCnt="0"/>
      <dgm:spPr/>
    </dgm:pt>
  </dgm:ptLst>
  <dgm:cxnLst>
    <dgm:cxn modelId="{97A98521-A714-489A-87BF-2466DB4F925A}" type="presOf" srcId="{CB14C15D-168F-4A0D-B67A-0F334FCE914F}" destId="{E1628F29-8173-4BBD-B5C3-4399153F4EFC}" srcOrd="0" destOrd="0" presId="urn:microsoft.com/office/officeart/2005/8/layout/pyramid2"/>
    <dgm:cxn modelId="{3DEEE200-8B8C-49E0-B04D-54477C2A5F25}" type="presOf" srcId="{4EC8B23D-A682-4CC6-8331-F059AAE4DE2B}" destId="{ECAC56B5-23CD-4651-9C50-7295784CDF3E}" srcOrd="0" destOrd="0" presId="urn:microsoft.com/office/officeart/2005/8/layout/pyramid2"/>
    <dgm:cxn modelId="{3994E453-2439-47CB-BC88-6A4BC1F6D33E}" srcId="{40884E8E-AC18-4FF8-867E-0503B8BB02F2}" destId="{CB14C15D-168F-4A0D-B67A-0F334FCE914F}" srcOrd="2" destOrd="0" parTransId="{CA422385-B0D1-489D-B1CD-15C442AA3C47}" sibTransId="{797D97F0-C6F8-4650-B4D8-EB0B8D4168B1}"/>
    <dgm:cxn modelId="{50C99822-D13C-4115-BC60-415D013597EC}" type="presOf" srcId="{A2AA9DDC-AF10-4C48-8B80-38B625F0EDDB}" destId="{0BF37204-BD27-4A8C-87C3-3B8B9EDB6266}" srcOrd="0" destOrd="0" presId="urn:microsoft.com/office/officeart/2005/8/layout/pyramid2"/>
    <dgm:cxn modelId="{4D1FF6EA-050A-4745-BDFC-0F8F0475F3D8}" srcId="{40884E8E-AC18-4FF8-867E-0503B8BB02F2}" destId="{A2AA9DDC-AF10-4C48-8B80-38B625F0EDDB}" srcOrd="1" destOrd="0" parTransId="{D00E9F57-DDEF-4200-81B6-7B928D31BE3E}" sibTransId="{88E0A8AF-8CB2-434C-8105-21C8D2C07641}"/>
    <dgm:cxn modelId="{BEC6ECC4-E1BB-4CF1-8549-6B56EF55571B}" srcId="{40884E8E-AC18-4FF8-867E-0503B8BB02F2}" destId="{4EC8B23D-A682-4CC6-8331-F059AAE4DE2B}" srcOrd="0" destOrd="0" parTransId="{C5E2C9F8-6C2C-4914-82D4-F099EBA0BDA3}" sibTransId="{CA4FEE1F-CF3F-4C4E-80AC-5C3DFC917050}"/>
    <dgm:cxn modelId="{A3CEEB57-AB0C-4DE5-8514-E050DD7AA1A8}" type="presOf" srcId="{40884E8E-AC18-4FF8-867E-0503B8BB02F2}" destId="{3AB331ED-74F8-4CED-AA6D-7EE07BE6D1C2}" srcOrd="0" destOrd="0" presId="urn:microsoft.com/office/officeart/2005/8/layout/pyramid2"/>
    <dgm:cxn modelId="{5486DFD1-26C3-4B12-BF2B-D60E7ED262B9}" type="presParOf" srcId="{3AB331ED-74F8-4CED-AA6D-7EE07BE6D1C2}" destId="{B540C567-BE32-40E5-B98A-2D6F8B655C15}" srcOrd="0" destOrd="0" presId="urn:microsoft.com/office/officeart/2005/8/layout/pyramid2"/>
    <dgm:cxn modelId="{D7B64E8B-2011-4706-A292-B356F2C0A13A}" type="presParOf" srcId="{3AB331ED-74F8-4CED-AA6D-7EE07BE6D1C2}" destId="{73B9E78F-BF7A-4B38-9756-57C688FB39B7}" srcOrd="1" destOrd="0" presId="urn:microsoft.com/office/officeart/2005/8/layout/pyramid2"/>
    <dgm:cxn modelId="{1BB123BE-A3E7-4620-B6FB-9C02CD8FD8CC}" type="presParOf" srcId="{73B9E78F-BF7A-4B38-9756-57C688FB39B7}" destId="{ECAC56B5-23CD-4651-9C50-7295784CDF3E}" srcOrd="0" destOrd="0" presId="urn:microsoft.com/office/officeart/2005/8/layout/pyramid2"/>
    <dgm:cxn modelId="{F4266685-265C-43AD-BBF5-74FF4ADEC562}" type="presParOf" srcId="{73B9E78F-BF7A-4B38-9756-57C688FB39B7}" destId="{4A23BFD6-6C1C-4B57-B690-906C987BFA7C}" srcOrd="1" destOrd="0" presId="urn:microsoft.com/office/officeart/2005/8/layout/pyramid2"/>
    <dgm:cxn modelId="{35813F20-5E77-4C7B-B0CA-8673BF43781E}" type="presParOf" srcId="{73B9E78F-BF7A-4B38-9756-57C688FB39B7}" destId="{0BF37204-BD27-4A8C-87C3-3B8B9EDB6266}" srcOrd="2" destOrd="0" presId="urn:microsoft.com/office/officeart/2005/8/layout/pyramid2"/>
    <dgm:cxn modelId="{D9616F59-9FEF-4386-B209-60DEDD2BA69A}" type="presParOf" srcId="{73B9E78F-BF7A-4B38-9756-57C688FB39B7}" destId="{4F393D76-C3E4-430C-A52E-DCB4EE661B5F}" srcOrd="3" destOrd="0" presId="urn:microsoft.com/office/officeart/2005/8/layout/pyramid2"/>
    <dgm:cxn modelId="{14E0B605-92D8-4B15-A105-047070B1FC24}" type="presParOf" srcId="{73B9E78F-BF7A-4B38-9756-57C688FB39B7}" destId="{E1628F29-8173-4BBD-B5C3-4399153F4EFC}" srcOrd="4" destOrd="0" presId="urn:microsoft.com/office/officeart/2005/8/layout/pyramid2"/>
    <dgm:cxn modelId="{0212ACD1-5138-4985-B7A0-937C64121C0A}" type="presParOf" srcId="{73B9E78F-BF7A-4B38-9756-57C688FB39B7}" destId="{6B7675B0-8F02-4949-8446-50246FF6772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D179D6-3421-4FE2-869B-6126C2445D29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EADBCB9F-8916-45BF-BE93-7F768E633B88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pattFill prst="wave">
          <a:fgClr>
            <a:srgbClr val="0070C0"/>
          </a:fgClr>
          <a:bgClr>
            <a:schemeClr val="bg1"/>
          </a:bgClr>
        </a:pattFill>
        <a:ln cmpd="thinThick"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a:ln>
      </dgm:spPr>
      <dgm:t>
        <a:bodyPr anchor="b" anchorCtr="0"/>
        <a:lstStyle/>
        <a:p>
          <a:pPr algn="r"/>
          <a:r>
            <a:rPr lang="es-CO" sz="36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NAVEGACION</a:t>
          </a:r>
          <a:r>
            <a:rPr lang="es-CO" sz="28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endParaRPr lang="es-CO" sz="2800" b="0" cap="none" spc="0" dirty="0">
            <a:ln w="0"/>
            <a:solidFill>
              <a:srgbClr val="FF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686B75C-340B-463B-B7A1-B32D3E95BC74}" type="parTrans" cxnId="{FD270328-EF8E-414E-8BA8-CF3CB2BA6EDF}">
      <dgm:prSet/>
      <dgm:spPr/>
      <dgm:t>
        <a:bodyPr/>
        <a:lstStyle/>
        <a:p>
          <a:endParaRPr lang="es-CO"/>
        </a:p>
      </dgm:t>
    </dgm:pt>
    <dgm:pt modelId="{881A0310-E0B8-40B2-A3F2-3DE11D6CA501}" type="sibTrans" cxnId="{FD270328-EF8E-414E-8BA8-CF3CB2BA6EDF}">
      <dgm:prSet/>
      <dgm:spPr/>
      <dgm:t>
        <a:bodyPr/>
        <a:lstStyle/>
        <a:p>
          <a:endParaRPr lang="es-CO"/>
        </a:p>
      </dgm:t>
    </dgm:pt>
    <dgm:pt modelId="{FF712EE2-75C7-4D7B-BDB1-8F41D5601045}">
      <dgm:prSet phldrT="[Texto]" custT="1"/>
      <dgm:spPr>
        <a:solidFill>
          <a:srgbClr val="CCCCFF"/>
        </a:solidFill>
      </dgm:spPr>
      <dgm:t>
        <a:bodyPr anchor="b"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s-CO" sz="2800" dirty="0" smtClean="0">
              <a:solidFill>
                <a:srgbClr val="FF0000"/>
              </a:solidFill>
            </a:rPr>
            <a:t>VIDEO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CO" sz="2800" dirty="0" smtClean="0">
              <a:solidFill>
                <a:srgbClr val="FF0000"/>
              </a:solidFill>
            </a:rPr>
            <a:t>JUEGOS </a:t>
          </a:r>
          <a:endParaRPr lang="es-CO" sz="2800" dirty="0">
            <a:solidFill>
              <a:srgbClr val="FF0000"/>
            </a:solidFill>
          </a:endParaRPr>
        </a:p>
      </dgm:t>
    </dgm:pt>
    <dgm:pt modelId="{F6156D27-6FB0-4CB4-8765-A54B9F46BC14}" type="parTrans" cxnId="{18A38366-D52B-4D32-A985-9351684C5E6B}">
      <dgm:prSet/>
      <dgm:spPr/>
      <dgm:t>
        <a:bodyPr/>
        <a:lstStyle/>
        <a:p>
          <a:endParaRPr lang="es-CO"/>
        </a:p>
      </dgm:t>
    </dgm:pt>
    <dgm:pt modelId="{0ECFC3FB-900E-4E09-B976-B3DA82965633}" type="sibTrans" cxnId="{18A38366-D52B-4D32-A985-9351684C5E6B}">
      <dgm:prSet/>
      <dgm:spPr/>
      <dgm:t>
        <a:bodyPr/>
        <a:lstStyle/>
        <a:p>
          <a:endParaRPr lang="es-CO"/>
        </a:p>
      </dgm:t>
    </dgm:pt>
    <dgm:pt modelId="{5F6DD86A-505A-41D4-BC5C-045F6B6D4933}">
      <dgm:prSet phldrT="[Texto]" custT="1"/>
      <dgm:sp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ln>
          <a:solidFill>
            <a:schemeClr val="accent2">
              <a:lumMod val="20000"/>
              <a:lumOff val="80000"/>
            </a:schemeClr>
          </a:solidFill>
        </a:ln>
      </dgm:spPr>
      <dgm:t>
        <a:bodyPr anchor="t"/>
        <a:lstStyle/>
        <a:p>
          <a:r>
            <a:rPr lang="es-CO" sz="3600" dirty="0" smtClean="0">
              <a:solidFill>
                <a:srgbClr val="004821"/>
              </a:solidFill>
            </a:rPr>
            <a:t>BILLAR</a:t>
          </a:r>
          <a:endParaRPr lang="es-CO" sz="3600" dirty="0">
            <a:solidFill>
              <a:srgbClr val="004821"/>
            </a:solidFill>
          </a:endParaRPr>
        </a:p>
      </dgm:t>
    </dgm:pt>
    <dgm:pt modelId="{D222FBB2-F1B1-469C-AA4B-8D965D55D54C}" type="parTrans" cxnId="{403BD458-34D5-44BF-9C7F-24B2E34D34E9}">
      <dgm:prSet/>
      <dgm:spPr/>
      <dgm:t>
        <a:bodyPr/>
        <a:lstStyle/>
        <a:p>
          <a:endParaRPr lang="es-CO"/>
        </a:p>
      </dgm:t>
    </dgm:pt>
    <dgm:pt modelId="{6AE67469-36FB-4722-AA8D-A87DB4A87895}" type="sibTrans" cxnId="{403BD458-34D5-44BF-9C7F-24B2E34D34E9}">
      <dgm:prSet/>
      <dgm:spPr/>
      <dgm:t>
        <a:bodyPr/>
        <a:lstStyle/>
        <a:p>
          <a:endParaRPr lang="es-CO"/>
        </a:p>
      </dgm:t>
    </dgm:pt>
    <dgm:pt modelId="{35361DA0-B60C-46E9-9CC5-522AAA170575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 anchor="b"/>
        <a:lstStyle/>
        <a:p>
          <a:pPr algn="ctr"/>
          <a:r>
            <a:rPr lang="es-CO" sz="1600" b="1" u="sng" dirty="0" smtClean="0">
              <a:solidFill>
                <a:srgbClr val="002060"/>
              </a:solidFill>
              <a:latin typeface="Agency FB" panose="020B0503020202020204" pitchFamily="34" charset="0"/>
            </a:rPr>
            <a:t>COMUNICACIÓN </a:t>
          </a:r>
          <a:endParaRPr lang="es-CO" sz="1600" b="1" u="sng" dirty="0">
            <a:solidFill>
              <a:srgbClr val="002060"/>
            </a:solidFill>
            <a:latin typeface="Agency FB" panose="020B0503020202020204" pitchFamily="34" charset="0"/>
          </a:endParaRPr>
        </a:p>
      </dgm:t>
    </dgm:pt>
    <dgm:pt modelId="{5B44AAD7-A602-4704-AB4C-76F32582ACF3}" type="parTrans" cxnId="{12EEBA90-84EC-462E-A4B0-662F2B7F9B86}">
      <dgm:prSet/>
      <dgm:spPr/>
      <dgm:t>
        <a:bodyPr/>
        <a:lstStyle/>
        <a:p>
          <a:endParaRPr lang="es-CO"/>
        </a:p>
      </dgm:t>
    </dgm:pt>
    <dgm:pt modelId="{444CD98A-BC12-410E-802F-80A233B31277}" type="sibTrans" cxnId="{12EEBA90-84EC-462E-A4B0-662F2B7F9B86}">
      <dgm:prSet/>
      <dgm:spPr/>
      <dgm:t>
        <a:bodyPr/>
        <a:lstStyle/>
        <a:p>
          <a:endParaRPr lang="es-CO"/>
        </a:p>
      </dgm:t>
    </dgm:pt>
    <dgm:pt modelId="{3079CF70-DD67-44E6-A869-21C7216985F2}" type="pres">
      <dgm:prSet presAssocID="{D5D179D6-3421-4FE2-869B-6126C2445D29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5E55AE3A-1785-4660-8BAF-381173115C11}" type="pres">
      <dgm:prSet presAssocID="{D5D179D6-3421-4FE2-869B-6126C2445D29}" presName="triangle1" presStyleLbl="node1" presStyleIdx="0" presStyleCnt="4" custAng="0" custScaleX="208306" custScaleY="65735" custLinFactNeighborX="-3905" custLinFactNeighborY="-531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9049028-6EFD-40D1-AE55-00DA419B23E1}" type="pres">
      <dgm:prSet presAssocID="{D5D179D6-3421-4FE2-869B-6126C2445D29}" presName="triangle2" presStyleLbl="node1" presStyleIdx="1" presStyleCnt="4" custAng="20767576" custScaleX="127199" custScaleY="124494" custLinFactNeighborX="-7288" custLinFactNeighborY="-787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A48B258-6382-46E4-8129-D38CA6C5725C}" type="pres">
      <dgm:prSet presAssocID="{D5D179D6-3421-4FE2-869B-6126C2445D29}" presName="triangle3" presStyleLbl="node1" presStyleIdx="2" presStyleCnt="4" custScaleX="168519" custScaleY="89753" custLinFactNeighborX="23464" custLinFactNeighborY="-2663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C4B0B0C-63A1-4293-84E4-46BC5DD3C4BA}" type="pres">
      <dgm:prSet presAssocID="{D5D179D6-3421-4FE2-869B-6126C2445D29}" presName="triangle4" presStyleLbl="node1" presStyleIdx="3" presStyleCnt="4" custAng="509291" custScaleX="74508" custScaleY="112903" custLinFactNeighborX="5938" custLinFactNeighborY="-97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8A38366-D52B-4D32-A985-9351684C5E6B}" srcId="{D5D179D6-3421-4FE2-869B-6126C2445D29}" destId="{FF712EE2-75C7-4D7B-BDB1-8F41D5601045}" srcOrd="1" destOrd="0" parTransId="{F6156D27-6FB0-4CB4-8765-A54B9F46BC14}" sibTransId="{0ECFC3FB-900E-4E09-B976-B3DA82965633}"/>
    <dgm:cxn modelId="{F4BFF52D-BCE9-49F6-B627-1ACE11B161D2}" type="presOf" srcId="{35361DA0-B60C-46E9-9CC5-522AAA170575}" destId="{7C4B0B0C-63A1-4293-84E4-46BC5DD3C4BA}" srcOrd="0" destOrd="0" presId="urn:microsoft.com/office/officeart/2005/8/layout/pyramid4"/>
    <dgm:cxn modelId="{AF9BF664-B1E5-4543-9123-D98573DCE249}" type="presOf" srcId="{FF712EE2-75C7-4D7B-BDB1-8F41D5601045}" destId="{C9049028-6EFD-40D1-AE55-00DA419B23E1}" srcOrd="0" destOrd="0" presId="urn:microsoft.com/office/officeart/2005/8/layout/pyramid4"/>
    <dgm:cxn modelId="{12EEBA90-84EC-462E-A4B0-662F2B7F9B86}" srcId="{D5D179D6-3421-4FE2-869B-6126C2445D29}" destId="{35361DA0-B60C-46E9-9CC5-522AAA170575}" srcOrd="3" destOrd="0" parTransId="{5B44AAD7-A602-4704-AB4C-76F32582ACF3}" sibTransId="{444CD98A-BC12-410E-802F-80A233B31277}"/>
    <dgm:cxn modelId="{403BD458-34D5-44BF-9C7F-24B2E34D34E9}" srcId="{D5D179D6-3421-4FE2-869B-6126C2445D29}" destId="{5F6DD86A-505A-41D4-BC5C-045F6B6D4933}" srcOrd="2" destOrd="0" parTransId="{D222FBB2-F1B1-469C-AA4B-8D965D55D54C}" sibTransId="{6AE67469-36FB-4722-AA8D-A87DB4A87895}"/>
    <dgm:cxn modelId="{05168915-2ECA-4530-A432-2E83D854F224}" type="presOf" srcId="{5F6DD86A-505A-41D4-BC5C-045F6B6D4933}" destId="{5A48B258-6382-46E4-8129-D38CA6C5725C}" srcOrd="0" destOrd="0" presId="urn:microsoft.com/office/officeart/2005/8/layout/pyramid4"/>
    <dgm:cxn modelId="{A9635D33-2ED9-4202-A141-AE670B92C3C2}" type="presOf" srcId="{D5D179D6-3421-4FE2-869B-6126C2445D29}" destId="{3079CF70-DD67-44E6-A869-21C7216985F2}" srcOrd="0" destOrd="0" presId="urn:microsoft.com/office/officeart/2005/8/layout/pyramid4"/>
    <dgm:cxn modelId="{8206AC65-A5A8-4C2B-BE46-96353D580C5D}" type="presOf" srcId="{EADBCB9F-8916-45BF-BE93-7F768E633B88}" destId="{5E55AE3A-1785-4660-8BAF-381173115C11}" srcOrd="0" destOrd="0" presId="urn:microsoft.com/office/officeart/2005/8/layout/pyramid4"/>
    <dgm:cxn modelId="{FD270328-EF8E-414E-8BA8-CF3CB2BA6EDF}" srcId="{D5D179D6-3421-4FE2-869B-6126C2445D29}" destId="{EADBCB9F-8916-45BF-BE93-7F768E633B88}" srcOrd="0" destOrd="0" parTransId="{0686B75C-340B-463B-B7A1-B32D3E95BC74}" sibTransId="{881A0310-E0B8-40B2-A3F2-3DE11D6CA501}"/>
    <dgm:cxn modelId="{D7C5A654-1397-4614-85DF-BD3E717C4B16}" type="presParOf" srcId="{3079CF70-DD67-44E6-A869-21C7216985F2}" destId="{5E55AE3A-1785-4660-8BAF-381173115C11}" srcOrd="0" destOrd="0" presId="urn:microsoft.com/office/officeart/2005/8/layout/pyramid4"/>
    <dgm:cxn modelId="{B5E68575-1E46-42D2-9056-BE24FD56A128}" type="presParOf" srcId="{3079CF70-DD67-44E6-A869-21C7216985F2}" destId="{C9049028-6EFD-40D1-AE55-00DA419B23E1}" srcOrd="1" destOrd="0" presId="urn:microsoft.com/office/officeart/2005/8/layout/pyramid4"/>
    <dgm:cxn modelId="{FA930589-FE04-46EA-9E16-A4C8A7BAA05F}" type="presParOf" srcId="{3079CF70-DD67-44E6-A869-21C7216985F2}" destId="{5A48B258-6382-46E4-8129-D38CA6C5725C}" srcOrd="2" destOrd="0" presId="urn:microsoft.com/office/officeart/2005/8/layout/pyramid4"/>
    <dgm:cxn modelId="{88AB7F43-30A1-48C6-8A93-BCD3C2A19AA9}" type="presParOf" srcId="{3079CF70-DD67-44E6-A869-21C7216985F2}" destId="{7C4B0B0C-63A1-4293-84E4-46BC5DD3C4BA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2300-479B-46D4-8202-4CBD10DE7695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94AA-DA1D-48E5-9832-257F9A832EA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938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2300-479B-46D4-8202-4CBD10DE7695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94AA-DA1D-48E5-9832-257F9A832EA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3879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2300-479B-46D4-8202-4CBD10DE7695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94AA-DA1D-48E5-9832-257F9A832EA1}" type="slidenum">
              <a:rPr lang="es-CO" smtClean="0"/>
              <a:t>‹Nº›</a:t>
            </a:fld>
            <a:endParaRPr lang="es-C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3365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2300-479B-46D4-8202-4CBD10DE7695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94AA-DA1D-48E5-9832-257F9A832EA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1417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2300-479B-46D4-8202-4CBD10DE7695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94AA-DA1D-48E5-9832-257F9A832EA1}" type="slidenum">
              <a:rPr lang="es-CO" smtClean="0"/>
              <a:t>‹Nº›</a:t>
            </a:fld>
            <a:endParaRPr lang="es-C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3117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2300-479B-46D4-8202-4CBD10DE7695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94AA-DA1D-48E5-9832-257F9A832EA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9876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2300-479B-46D4-8202-4CBD10DE7695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94AA-DA1D-48E5-9832-257F9A832EA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2983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2300-479B-46D4-8202-4CBD10DE7695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94AA-DA1D-48E5-9832-257F9A832EA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745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2300-479B-46D4-8202-4CBD10DE7695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94AA-DA1D-48E5-9832-257F9A832EA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511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2300-479B-46D4-8202-4CBD10DE7695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94AA-DA1D-48E5-9832-257F9A832EA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286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2300-479B-46D4-8202-4CBD10DE7695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94AA-DA1D-48E5-9832-257F9A832EA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5033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2300-479B-46D4-8202-4CBD10DE7695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94AA-DA1D-48E5-9832-257F9A832EA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6278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2300-479B-46D4-8202-4CBD10DE7695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94AA-DA1D-48E5-9832-257F9A832EA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0775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2300-479B-46D4-8202-4CBD10DE7695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94AA-DA1D-48E5-9832-257F9A832EA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558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2300-479B-46D4-8202-4CBD10DE7695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94AA-DA1D-48E5-9832-257F9A832EA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1331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2300-479B-46D4-8202-4CBD10DE7695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94AA-DA1D-48E5-9832-257F9A832EA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199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F2300-479B-46D4-8202-4CBD10DE7695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B5C94AA-DA1D-48E5-9832-257F9A832EA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056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8.jpeg"/><Relationship Id="rId1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11.jpeg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rgamino vertical 2"/>
          <p:cNvSpPr/>
          <p:nvPr/>
        </p:nvSpPr>
        <p:spPr>
          <a:xfrm>
            <a:off x="-41564" y="795646"/>
            <a:ext cx="4144488" cy="5682483"/>
          </a:xfrm>
          <a:prstGeom prst="verticalScroll">
            <a:avLst/>
          </a:prstGeom>
          <a:pattFill prst="dotDmnd">
            <a:fgClr>
              <a:schemeClr val="accent1"/>
            </a:fgClr>
            <a:bgClr>
              <a:schemeClr val="bg1"/>
            </a:bgClr>
          </a:pattFill>
          <a:ln w="76200"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s-ES" dirty="0"/>
              <a:t>El origen de la palabra </a:t>
            </a:r>
            <a:r>
              <a:rPr lang="es-ES" sz="2000" dirty="0">
                <a:solidFill>
                  <a:srgbClr val="FF0000"/>
                </a:solidFill>
              </a:rPr>
              <a:t>TRIGONOMETRÍA</a:t>
            </a:r>
            <a:r>
              <a:rPr lang="es-ES" dirty="0"/>
              <a:t> proviene del griego </a:t>
            </a:r>
            <a:r>
              <a:rPr lang="es-ES" dirty="0">
                <a:solidFill>
                  <a:srgbClr val="C00000"/>
                </a:solidFill>
              </a:rPr>
              <a:t>"</a:t>
            </a:r>
            <a:r>
              <a:rPr lang="es-ES" dirty="0" err="1">
                <a:solidFill>
                  <a:srgbClr val="C00000"/>
                </a:solidFill>
              </a:rPr>
              <a:t>trigonos</a:t>
            </a:r>
            <a:r>
              <a:rPr lang="es-ES" dirty="0">
                <a:solidFill>
                  <a:srgbClr val="C00000"/>
                </a:solidFill>
              </a:rPr>
              <a:t>" </a:t>
            </a:r>
            <a:r>
              <a:rPr lang="es-ES" dirty="0"/>
              <a:t>(triángulo) y </a:t>
            </a:r>
            <a:r>
              <a:rPr lang="es-ES" dirty="0">
                <a:solidFill>
                  <a:srgbClr val="C00000"/>
                </a:solidFill>
              </a:rPr>
              <a:t>"metros"</a:t>
            </a:r>
            <a:r>
              <a:rPr lang="es-ES" dirty="0"/>
              <a:t> (</a:t>
            </a:r>
            <a:r>
              <a:rPr lang="es-ES" dirty="0" err="1"/>
              <a:t>metria</a:t>
            </a:r>
            <a:r>
              <a:rPr lang="es-ES" dirty="0"/>
              <a:t>).</a:t>
            </a:r>
          </a:p>
          <a:p>
            <a:r>
              <a:rPr lang="es-ES" dirty="0"/>
              <a:t>Los babilonios y los egipcios (hace más de 3000 años) fueron los primeros en utilizar los ángulos de un triángulo y las razones trigonométricas para efectuar medidas en agricultura y para construir pirámides.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995" y="5291379"/>
            <a:ext cx="1213209" cy="102561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32" y="5396413"/>
            <a:ext cx="1194920" cy="920576"/>
          </a:xfrm>
          <a:prstGeom prst="rect">
            <a:avLst/>
          </a:prstGeom>
        </p:spPr>
      </p:pic>
      <p:sp>
        <p:nvSpPr>
          <p:cNvPr id="9" name="Doble onda 8"/>
          <p:cNvSpPr/>
          <p:nvPr/>
        </p:nvSpPr>
        <p:spPr>
          <a:xfrm>
            <a:off x="4227616" y="858061"/>
            <a:ext cx="7220197" cy="5557652"/>
          </a:xfrm>
          <a:prstGeom prst="doubleWave">
            <a:avLst>
              <a:gd name="adj1" fmla="val 6250"/>
              <a:gd name="adj2" fmla="val 1342"/>
            </a:avLst>
          </a:prstGeom>
          <a:pattFill prst="divot">
            <a:fgClr>
              <a:srgbClr val="004821"/>
            </a:fgClr>
            <a:bgClr>
              <a:schemeClr val="bg1"/>
            </a:bgClr>
          </a:pattFill>
          <a:ln w="76200">
            <a:solidFill>
              <a:schemeClr val="accent2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7673" y="1963591"/>
            <a:ext cx="1543792" cy="1406681"/>
          </a:xfrm>
          <a:prstGeom prst="rect">
            <a:avLst/>
          </a:prstGeom>
          <a:solidFill>
            <a:srgbClr val="004821"/>
          </a:solidFill>
          <a:ln w="22225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t="4179" b="6474"/>
          <a:stretch/>
        </p:blipFill>
        <p:spPr>
          <a:xfrm>
            <a:off x="7527202" y="1738243"/>
            <a:ext cx="1541692" cy="163879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8938" y="1963591"/>
            <a:ext cx="2699403" cy="343282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20230">
            <a:off x="2337353" y="-268687"/>
            <a:ext cx="4615072" cy="185050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7202" y="3917511"/>
            <a:ext cx="3631749" cy="164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ECEF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62560"/>
            <a:ext cx="1001903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400" dirty="0">
                <a:latin typeface="Algerian" panose="04020705040A02060702" pitchFamily="82" charset="0"/>
              </a:rPr>
              <a:t>La </a:t>
            </a:r>
            <a:r>
              <a:rPr lang="es-E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trigonometría </a:t>
            </a:r>
            <a:r>
              <a:rPr lang="es-ES" sz="5400" dirty="0">
                <a:latin typeface="Algerian" panose="04020705040A02060702" pitchFamily="82" charset="0"/>
              </a:rPr>
              <a:t>es una de las ramas más estudiada de la </a:t>
            </a:r>
            <a:r>
              <a:rPr lang="es-E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matemática</a:t>
            </a:r>
            <a:r>
              <a:rPr lang="es-ES" sz="5400" dirty="0">
                <a:latin typeface="Algerian" panose="04020705040A02060702" pitchFamily="82" charset="0"/>
              </a:rPr>
              <a:t> por su innumerable cantidad de aplicaciones prácticas de diferentes </a:t>
            </a:r>
            <a:r>
              <a:rPr lang="es-E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ciencias</a:t>
            </a:r>
            <a:endParaRPr lang="es-CO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32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82949459"/>
              </p:ext>
            </p:extLst>
          </p:nvPr>
        </p:nvGraphicFramePr>
        <p:xfrm>
          <a:off x="152400" y="0"/>
          <a:ext cx="5466080" cy="6766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903645968"/>
              </p:ext>
            </p:extLst>
          </p:nvPr>
        </p:nvGraphicFramePr>
        <p:xfrm>
          <a:off x="5354320" y="160337"/>
          <a:ext cx="6924766" cy="6606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Picture 16" descr="Conociendo la Trigonometría: ¿ La trigonometria solamente esta en ...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561" y="2743201"/>
            <a:ext cx="821347" cy="991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4871" y="5232490"/>
            <a:ext cx="1400807" cy="1239562"/>
          </a:xfrm>
          <a:prstGeom prst="rect">
            <a:avLst/>
          </a:prstGeom>
        </p:spPr>
      </p:pic>
      <p:pic>
        <p:nvPicPr>
          <p:cNvPr id="11" name="Picture 2" descr="5.1.- Trabajamos con dos triángulos rectángulos | Trigonometría I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33" y="252364"/>
            <a:ext cx="940914" cy="13614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Trigonometría completo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2" t="36285" r="14364"/>
          <a:stretch/>
        </p:blipFill>
        <p:spPr bwMode="auto">
          <a:xfrm>
            <a:off x="5983459" y="344392"/>
            <a:ext cx="2298854" cy="117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15216" y="4192757"/>
            <a:ext cx="836993" cy="1262285"/>
          </a:xfrm>
          <a:prstGeom prst="rect">
            <a:avLst/>
          </a:prstGeom>
        </p:spPr>
      </p:pic>
      <p:sp>
        <p:nvSpPr>
          <p:cNvPr id="14" name="AutoShape 2" descr="Proyecto de Geometría, Billar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08164" y="3095136"/>
            <a:ext cx="1495515" cy="904296"/>
          </a:xfrm>
          <a:prstGeom prst="rect">
            <a:avLst/>
          </a:prstGeom>
        </p:spPr>
      </p:pic>
      <p:pic>
        <p:nvPicPr>
          <p:cNvPr id="17" name="Picture 2" descr="LUXdiscendi: APLICACIONES DE LA TRIGONOMETRIA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650" y="3560076"/>
            <a:ext cx="814738" cy="104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68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Presentación: Razón y proporción (matemáticas - Décimo grado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" r="2221" b="6658"/>
          <a:stretch/>
        </p:blipFill>
        <p:spPr bwMode="auto">
          <a:xfrm>
            <a:off x="475012" y="3746667"/>
            <a:ext cx="3740726" cy="252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Teorema de Thal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" r="1031" b="7351"/>
          <a:stretch/>
        </p:blipFill>
        <p:spPr bwMode="auto">
          <a:xfrm>
            <a:off x="475012" y="332509"/>
            <a:ext cx="3550723" cy="277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4557" t="2881" r="5350" b="6220"/>
          <a:stretch/>
        </p:blipFill>
        <p:spPr>
          <a:xfrm>
            <a:off x="4857008" y="451261"/>
            <a:ext cx="4572000" cy="2660073"/>
          </a:xfrm>
          <a:prstGeom prst="rect">
            <a:avLst/>
          </a:prstGeom>
          <a:ln w="63500" cmpd="tri">
            <a:solidFill>
              <a:schemeClr val="accent2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7635" t="3359" r="8938" b="3618"/>
          <a:stretch/>
        </p:blipFill>
        <p:spPr>
          <a:xfrm>
            <a:off x="4857008" y="3823855"/>
            <a:ext cx="4572000" cy="2452256"/>
          </a:xfrm>
          <a:prstGeom prst="rect">
            <a:avLst/>
          </a:prstGeom>
          <a:ln w="63500" cmpd="tri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0769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rigonometría en la vida real: Aplicaciones de la trigonometría e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076" name="Picture 4" descr="Presentación: LAS RAZONES TRIGONOMÉTRICAS (matemáticas - 10º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70" y="439387"/>
            <a:ext cx="9987148" cy="57239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168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RAZONES TRIGONOMÉTRICAS SENO,COSENO Y TANGENTE – GeoGeb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t="1921" r="3774" b="4350"/>
          <a:stretch/>
        </p:blipFill>
        <p:spPr bwMode="auto">
          <a:xfrm>
            <a:off x="792480" y="335280"/>
            <a:ext cx="9906000" cy="59943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86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Rojo n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1043</TotalTime>
  <Words>89</Words>
  <Application>Microsoft Office PowerPoint</Application>
  <PresentationFormat>Panorámica</PresentationFormat>
  <Paragraphs>11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Agency FB</vt:lpstr>
      <vt:lpstr>Algerian</vt:lpstr>
      <vt:lpstr>Arial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Lesly Tatiana Ortiz Romero</dc:creator>
  <cp:lastModifiedBy>Full name</cp:lastModifiedBy>
  <cp:revision>35</cp:revision>
  <dcterms:created xsi:type="dcterms:W3CDTF">2019-09-23T00:11:40Z</dcterms:created>
  <dcterms:modified xsi:type="dcterms:W3CDTF">2020-04-04T00:02:08Z</dcterms:modified>
</cp:coreProperties>
</file>