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2" y="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EB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0" y="101600"/>
                </a:lnTo>
                <a:lnTo>
                  <a:pt x="9146540" y="1016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C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00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8C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151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7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201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6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252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5C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303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4C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354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3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405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2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455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1C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506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0C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557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F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608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E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6591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DC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711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CC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7619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B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811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A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862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9B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913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8B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963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7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0147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6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066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5B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117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4B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168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12191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30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2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1268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1B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13195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0B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1371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F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1422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E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1473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D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15239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C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1574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B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162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A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167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B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172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8B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177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7B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182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6B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187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5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193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4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198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3A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203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2A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208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1A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213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218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F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223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EA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228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D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233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CA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238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BA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243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A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248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9A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254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8A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259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7A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264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6A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269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5A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274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4A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279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3A2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284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2A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289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1A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294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09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299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F9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304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E9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309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D9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314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C9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320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B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325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A9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330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9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335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8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340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7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345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69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350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5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355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4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360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39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365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295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370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1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375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09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381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F9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386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E9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391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D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396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C9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401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B9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406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A8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411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98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416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88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421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78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426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431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436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48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441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38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447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2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452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1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457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08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462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F8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467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E8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472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D8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477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482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B8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487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A8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492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9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497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88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02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78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08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68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13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57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18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47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23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3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28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2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33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1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38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07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3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F7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64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E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53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D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892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C7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63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B7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68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A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74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9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7912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8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843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7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894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6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944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5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995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47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60464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37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609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2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61468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41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6198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07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6249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F6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6300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E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6351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D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6402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C6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6452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B6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6503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A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6554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9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6605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86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6656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76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6706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6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6757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5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680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46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0" y="0"/>
            <a:ext cx="9144000" cy="121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EB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0209" y="1598486"/>
            <a:ext cx="3599815" cy="357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E1EB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0" y="101600"/>
                </a:lnTo>
                <a:lnTo>
                  <a:pt x="9146540" y="1016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C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00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8C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151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7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201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6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252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5C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303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4C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354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3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405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2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455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1C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506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0C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557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F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608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E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6591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DC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711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CC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7619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B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811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A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862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9B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913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8B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963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7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0147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6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066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5B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117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4B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168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12191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30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2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1268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1B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13195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0B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1371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F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1422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E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1473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D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15239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C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1574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B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162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A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167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B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172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8B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177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7B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182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6B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187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5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193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4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198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3A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203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2A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208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1A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213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218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F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223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EA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228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D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233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CA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238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BA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243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A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248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9A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254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8A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259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7A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264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6A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269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5A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274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4A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279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3A2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284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2A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289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1A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294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09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299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F9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304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E9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309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D9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314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C9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320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B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325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A9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330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9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335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8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340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7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345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69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350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5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355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4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360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39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365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295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370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1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375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09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381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F9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386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E9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391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D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396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C9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401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B9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406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A8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411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98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416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88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421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78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426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431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436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48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441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38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447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2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452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1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457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08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462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F8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467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E8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472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D8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477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482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B8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487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A8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492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9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497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88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02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78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08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68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13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57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18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47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23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3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28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2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33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1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38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07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3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F7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64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E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53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D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892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C7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63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B7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68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A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74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9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7912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8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843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7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894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6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944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5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995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47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60464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37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609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2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61468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41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6198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07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6249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F6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6300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E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6351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D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6402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C6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6452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B6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6503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A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6554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9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6605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86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6656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76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6706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6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6757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5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680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46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0"/>
            <a:ext cx="1837689" cy="21590"/>
          </a:xfrm>
          <a:custGeom>
            <a:avLst/>
            <a:gdLst/>
            <a:ahLst/>
            <a:cxnLst/>
            <a:rect l="l" t="t" r="r" b="b"/>
            <a:pathLst>
              <a:path w="1837689" h="21590">
                <a:moveTo>
                  <a:pt x="183769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1590"/>
                </a:lnTo>
                <a:lnTo>
                  <a:pt x="1837690" y="21590"/>
                </a:lnTo>
                <a:lnTo>
                  <a:pt x="1837690" y="11430"/>
                </a:lnTo>
                <a:lnTo>
                  <a:pt x="1837690" y="0"/>
                </a:lnTo>
                <a:close/>
              </a:path>
            </a:pathLst>
          </a:custGeom>
          <a:solidFill>
            <a:srgbClr val="002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2032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2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3174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2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4191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334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6349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749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8636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96519"/>
            <a:ext cx="1837689" cy="22860"/>
          </a:xfrm>
          <a:custGeom>
            <a:avLst/>
            <a:gdLst/>
            <a:ahLst/>
            <a:cxnLst/>
            <a:rect l="l" t="t" r="r" b="b"/>
            <a:pathLst>
              <a:path w="1837689" h="22860">
                <a:moveTo>
                  <a:pt x="183769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1837690" y="22860"/>
                </a:lnTo>
                <a:lnTo>
                  <a:pt x="1837690" y="11430"/>
                </a:lnTo>
                <a:lnTo>
                  <a:pt x="183769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1193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12954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14096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1511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16255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17271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18415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19430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2057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21717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2273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23875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24892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26035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27050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2819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29337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3035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31495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3263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33655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3479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-1270" y="3581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-1270" y="36957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60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3797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-1270" y="39115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3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-1270" y="4025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-1270" y="4127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-1270" y="4241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-1270" y="4343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-1270" y="44577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-1270" y="45592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-1270" y="46736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-1270" y="47752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-1270" y="4889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-1270" y="5003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-1270" y="5105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-1270" y="52197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-1270" y="53339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6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-1270" y="54356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-1270" y="5549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-1270" y="5651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-1270" y="5765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-1270" y="5867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-1270" y="59817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-1270" y="60959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-1270" y="61976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A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-1270" y="6311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A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-1270" y="6413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-1270" y="65277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B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-1270" y="66293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-1270" y="67437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-1270" y="68579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-1270" y="69596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-1270" y="7073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-1270" y="7175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-1270" y="7289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-1270" y="7404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-1270" y="75057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-1270" y="76199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-1270" y="77216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-1270" y="78358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-1270" y="7937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29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2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-1270" y="8051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-1270" y="8166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-1270" y="82676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-1270" y="83819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-1270" y="84836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-1270" y="85979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-1270" y="86994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-1270" y="8813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-1270" y="8928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-1270" y="90296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-1270" y="91439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-1270" y="92582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-1270" y="93599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-1270" y="94741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-1270" y="9575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-1270" y="9690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-1270" y="97916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-1270" y="99059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B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-1270" y="100202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B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-1270" y="101219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-1270" y="102361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-1270" y="10337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-1270" y="10452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-1270" y="105536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-1270" y="106679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-1270" y="107822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-1270" y="108839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5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-1270" y="109981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-1270" y="11099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-1270" y="1121410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-1270" y="113156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-1270" y="114299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29"/>
                </a:lnTo>
                <a:lnTo>
                  <a:pt x="1837689" y="1142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-1270" y="115442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60"/>
                </a:lnTo>
                <a:lnTo>
                  <a:pt x="1837689" y="1016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-1270" y="1164590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-1270" y="1176019"/>
            <a:ext cx="1837689" cy="10160"/>
          </a:xfrm>
          <a:custGeom>
            <a:avLst/>
            <a:gdLst/>
            <a:ahLst/>
            <a:cxnLst/>
            <a:rect l="l" t="t" r="r" b="b"/>
            <a:pathLst>
              <a:path w="1837689" h="10159">
                <a:moveTo>
                  <a:pt x="1837689" y="0"/>
                </a:moveTo>
                <a:lnTo>
                  <a:pt x="0" y="0"/>
                </a:lnTo>
                <a:lnTo>
                  <a:pt x="0" y="10159"/>
                </a:lnTo>
                <a:lnTo>
                  <a:pt x="1837689" y="10159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-1270" y="1186179"/>
            <a:ext cx="1837689" cy="11430"/>
          </a:xfrm>
          <a:custGeom>
            <a:avLst/>
            <a:gdLst/>
            <a:ahLst/>
            <a:cxnLst/>
            <a:rect l="l" t="t" r="r" b="b"/>
            <a:pathLst>
              <a:path w="1837689" h="11430">
                <a:moveTo>
                  <a:pt x="1837689" y="0"/>
                </a:moveTo>
                <a:lnTo>
                  <a:pt x="0" y="0"/>
                </a:lnTo>
                <a:lnTo>
                  <a:pt x="0" y="11430"/>
                </a:lnTo>
                <a:lnTo>
                  <a:pt x="1837689" y="11430"/>
                </a:lnTo>
                <a:lnTo>
                  <a:pt x="1837689" y="0"/>
                </a:lnTo>
                <a:close/>
              </a:path>
            </a:pathLst>
          </a:custGeom>
          <a:solidFill>
            <a:srgbClr val="006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0" y="101600"/>
                </a:lnTo>
                <a:lnTo>
                  <a:pt x="9146540" y="1016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C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00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8C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151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7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201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6C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252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5C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303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4C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354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3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405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2C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455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1C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506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B0C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557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F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608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EC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6591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DC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711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CC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7619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B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8115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AB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8623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9B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9131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8B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9639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7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0147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6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066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5B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117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4B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168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1219199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30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A2B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126872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A1B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1319529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69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A0B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13715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F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14223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EB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14731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DB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15239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C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1574799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B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162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AB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167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B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172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8B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177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7B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182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6B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187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5A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193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4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198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3A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203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2A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208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1A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213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90A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218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F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223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EA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228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DA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233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CA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238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BA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243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A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248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9A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254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8A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259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7A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264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6A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269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5A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274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4A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279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3A2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284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2A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289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1A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294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809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299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F9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304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E9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309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D9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314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C9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320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B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325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A9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330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9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335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8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340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7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345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69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350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5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355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4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360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39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365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295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370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1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375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709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381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F9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386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E9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391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D91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396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C9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401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B9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406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A8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411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98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416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88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4216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78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4267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4318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68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436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48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441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38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447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2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4521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1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4572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608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4622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F8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4673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E8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4724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D8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4775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482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B8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4876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A8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4927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9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4978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88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029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78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080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68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130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57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181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47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232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37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2832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2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334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17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384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507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35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F7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64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E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53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D7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892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C7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6388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B7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6896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A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7404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97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7912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69"/>
                </a:lnTo>
                <a:lnTo>
                  <a:pt x="9146540" y="52069"/>
                </a:lnTo>
                <a:lnTo>
                  <a:pt x="9146540" y="0"/>
                </a:lnTo>
                <a:close/>
              </a:path>
            </a:pathLst>
          </a:custGeom>
          <a:solidFill>
            <a:srgbClr val="48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843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7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894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6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944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57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995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47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6046470"/>
            <a:ext cx="9146540" cy="49530"/>
          </a:xfrm>
          <a:custGeom>
            <a:avLst/>
            <a:gdLst/>
            <a:ahLst/>
            <a:cxnLst/>
            <a:rect l="l" t="t" r="r" b="b"/>
            <a:pathLst>
              <a:path w="9146540" h="49529">
                <a:moveTo>
                  <a:pt x="9146540" y="0"/>
                </a:moveTo>
                <a:lnTo>
                  <a:pt x="0" y="0"/>
                </a:lnTo>
                <a:lnTo>
                  <a:pt x="0" y="49529"/>
                </a:lnTo>
                <a:lnTo>
                  <a:pt x="9146540" y="49529"/>
                </a:lnTo>
                <a:lnTo>
                  <a:pt x="9146540" y="0"/>
                </a:lnTo>
                <a:close/>
              </a:path>
            </a:pathLst>
          </a:custGeom>
          <a:solidFill>
            <a:srgbClr val="437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609600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800"/>
                </a:lnTo>
                <a:lnTo>
                  <a:pt x="9146540" y="50800"/>
                </a:lnTo>
                <a:lnTo>
                  <a:pt x="9146540" y="0"/>
                </a:lnTo>
                <a:close/>
              </a:path>
            </a:pathLst>
          </a:custGeom>
          <a:solidFill>
            <a:srgbClr val="42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6146800"/>
            <a:ext cx="9146540" cy="52069"/>
          </a:xfrm>
          <a:custGeom>
            <a:avLst/>
            <a:gdLst/>
            <a:ahLst/>
            <a:cxnLst/>
            <a:rect l="l" t="t" r="r" b="b"/>
            <a:pathLst>
              <a:path w="9146540" h="52070">
                <a:moveTo>
                  <a:pt x="9146540" y="0"/>
                </a:moveTo>
                <a:lnTo>
                  <a:pt x="0" y="0"/>
                </a:lnTo>
                <a:lnTo>
                  <a:pt x="0" y="52070"/>
                </a:lnTo>
                <a:lnTo>
                  <a:pt x="9146540" y="52070"/>
                </a:lnTo>
                <a:lnTo>
                  <a:pt x="9146540" y="0"/>
                </a:lnTo>
                <a:close/>
              </a:path>
            </a:pathLst>
          </a:custGeom>
          <a:solidFill>
            <a:srgbClr val="417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6198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407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6249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F6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6300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E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6351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D6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6402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C6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6452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B6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6503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A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6554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9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66052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86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66560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76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67068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6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67576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56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6808470"/>
            <a:ext cx="9146540" cy="50800"/>
          </a:xfrm>
          <a:custGeom>
            <a:avLst/>
            <a:gdLst/>
            <a:ahLst/>
            <a:cxnLst/>
            <a:rect l="l" t="t" r="r" b="b"/>
            <a:pathLst>
              <a:path w="9146540" h="50800">
                <a:moveTo>
                  <a:pt x="9146540" y="0"/>
                </a:moveTo>
                <a:lnTo>
                  <a:pt x="0" y="0"/>
                </a:lnTo>
                <a:lnTo>
                  <a:pt x="0" y="50799"/>
                </a:lnTo>
                <a:lnTo>
                  <a:pt x="9146540" y="50799"/>
                </a:lnTo>
                <a:lnTo>
                  <a:pt x="9146540" y="0"/>
                </a:lnTo>
                <a:close/>
              </a:path>
            </a:pathLst>
          </a:custGeom>
          <a:solidFill>
            <a:srgbClr val="346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0560" y="34290"/>
            <a:ext cx="4469765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E1EBF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904" y="3031490"/>
            <a:ext cx="8632190" cy="3534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4669" y="1992784"/>
            <a:ext cx="8118475" cy="1463862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3200" b="1" i="1" spc="-85" dirty="0">
                <a:solidFill>
                  <a:srgbClr val="E1EBF5"/>
                </a:solidFill>
                <a:latin typeface="Tahoma"/>
                <a:cs typeface="Tahoma"/>
              </a:rPr>
              <a:t>Introducción </a:t>
            </a:r>
            <a:r>
              <a:rPr sz="3200" b="1" i="1" spc="-90" dirty="0">
                <a:solidFill>
                  <a:srgbClr val="E1EBF5"/>
                </a:solidFill>
                <a:latin typeface="Tahoma"/>
                <a:cs typeface="Tahoma"/>
              </a:rPr>
              <a:t>a </a:t>
            </a:r>
            <a:r>
              <a:rPr sz="3200" b="1" i="1" spc="-75" dirty="0">
                <a:solidFill>
                  <a:srgbClr val="E1EBF5"/>
                </a:solidFill>
                <a:latin typeface="Tahoma"/>
                <a:cs typeface="Tahoma"/>
              </a:rPr>
              <a:t>la</a:t>
            </a:r>
            <a:r>
              <a:rPr sz="3200" b="1" i="1" spc="20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200" b="1" i="1" spc="-80" dirty="0">
                <a:solidFill>
                  <a:srgbClr val="E1EBF5"/>
                </a:solidFill>
                <a:latin typeface="Tahoma"/>
                <a:cs typeface="Tahoma"/>
              </a:rPr>
              <a:t>Filosofía</a:t>
            </a:r>
            <a:endParaRPr sz="3200" dirty="0">
              <a:latin typeface="Tahoma"/>
              <a:cs typeface="Tahoma"/>
            </a:endParaRPr>
          </a:p>
          <a:p>
            <a:pPr marL="791210" indent="-321310">
              <a:lnSpc>
                <a:spcPct val="100000"/>
              </a:lnSpc>
              <a:spcBef>
                <a:spcPts val="1630"/>
              </a:spcBef>
              <a:buClr>
                <a:srgbClr val="0072AB"/>
              </a:buClr>
              <a:buChar char="•"/>
              <a:tabLst>
                <a:tab pos="791210" algn="l"/>
              </a:tabLst>
            </a:pPr>
            <a:r>
              <a:rPr lang="es-CO" sz="3200" spc="-5" dirty="0">
                <a:solidFill>
                  <a:srgbClr val="E1EBF5"/>
                </a:solidFill>
                <a:latin typeface="Tahoma"/>
                <a:cs typeface="Tahoma"/>
              </a:rPr>
              <a:t>U</a:t>
            </a:r>
            <a:r>
              <a:rPr sz="3200" spc="-5" dirty="0" err="1">
                <a:solidFill>
                  <a:srgbClr val="E1EBF5"/>
                </a:solidFill>
                <a:latin typeface="Tahoma"/>
                <a:cs typeface="Tahoma"/>
              </a:rPr>
              <a:t>na</a:t>
            </a:r>
            <a:r>
              <a:rPr sz="3200" spc="-5" dirty="0">
                <a:solidFill>
                  <a:srgbClr val="E1EBF5"/>
                </a:solidFill>
                <a:latin typeface="Tahoma"/>
                <a:cs typeface="Tahoma"/>
              </a:rPr>
              <a:t> manera </a:t>
            </a:r>
            <a:r>
              <a:rPr sz="3200" dirty="0">
                <a:solidFill>
                  <a:srgbClr val="E1EBF5"/>
                </a:solidFill>
                <a:latin typeface="Tahoma"/>
                <a:cs typeface="Tahoma"/>
              </a:rPr>
              <a:t>de </a:t>
            </a:r>
            <a:r>
              <a:rPr sz="3200" spc="-5" dirty="0">
                <a:solidFill>
                  <a:srgbClr val="E1EBF5"/>
                </a:solidFill>
                <a:latin typeface="Tahoma"/>
                <a:cs typeface="Tahoma"/>
              </a:rPr>
              <a:t>conocer </a:t>
            </a:r>
            <a:r>
              <a:rPr sz="3200" dirty="0">
                <a:solidFill>
                  <a:srgbClr val="E1EBF5"/>
                </a:solidFill>
                <a:latin typeface="Tahoma"/>
                <a:cs typeface="Tahoma"/>
              </a:rPr>
              <a:t>el</a:t>
            </a:r>
            <a:r>
              <a:rPr sz="3200" spc="-40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E1EBF5"/>
                </a:solidFill>
                <a:latin typeface="Tahoma"/>
                <a:cs typeface="Tahoma"/>
              </a:rPr>
              <a:t>pensamiento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7" name="Imagen 6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A8CEB0C5-3925-4E22-89F9-C7FC7444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0"/>
            <a:ext cx="4876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8789" y="562495"/>
            <a:ext cx="310642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sz="4400" dirty="0">
                <a:latin typeface="Times New Roman"/>
                <a:cs typeface="Times New Roman"/>
              </a:rPr>
              <a:t>E</a:t>
            </a:r>
            <a:r>
              <a:rPr sz="4400" spc="-5" dirty="0">
                <a:latin typeface="Times New Roman"/>
                <a:cs typeface="Times New Roman"/>
              </a:rPr>
              <a:t>M</a:t>
            </a:r>
            <a:r>
              <a:rPr sz="4400" dirty="0">
                <a:latin typeface="Times New Roman"/>
                <a:cs typeface="Times New Roman"/>
              </a:rPr>
              <a:t>P</a:t>
            </a:r>
            <a:r>
              <a:rPr sz="4400" spc="-5" dirty="0">
                <a:latin typeface="Times New Roman"/>
                <a:cs typeface="Times New Roman"/>
              </a:rPr>
              <a:t>I</a:t>
            </a:r>
            <a:r>
              <a:rPr sz="4400" dirty="0">
                <a:latin typeface="Times New Roman"/>
                <a:cs typeface="Times New Roman"/>
              </a:rPr>
              <a:t>RIS</a:t>
            </a:r>
            <a:r>
              <a:rPr sz="4400" spc="-5" dirty="0">
                <a:latin typeface="Times New Roman"/>
                <a:cs typeface="Times New Roman"/>
              </a:rPr>
              <a:t>MO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5700" y="3778250"/>
            <a:ext cx="67119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  <a:tabLst>
                <a:tab pos="1050925" algn="l"/>
                <a:tab pos="5026660" algn="l"/>
              </a:tabLst>
            </a:pPr>
            <a:r>
              <a:rPr sz="9600" b="1" spc="150" dirty="0">
                <a:solidFill>
                  <a:srgbClr val="FFFFFF"/>
                </a:solidFill>
                <a:latin typeface="Calibri"/>
                <a:cs typeface="Calibri"/>
              </a:rPr>
              <a:t>¿	</a:t>
            </a:r>
            <a:r>
              <a:rPr sz="9600" b="1" spc="30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9600" b="1" spc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600" b="1" spc="4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600" b="1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600" b="1" spc="500" dirty="0">
                <a:solidFill>
                  <a:srgbClr val="FFFFFF"/>
                </a:solidFill>
                <a:latin typeface="Calibri"/>
                <a:cs typeface="Calibri"/>
              </a:rPr>
              <a:t>E	E </a:t>
            </a:r>
            <a:r>
              <a:rPr sz="9600" b="1" spc="44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9600" b="1" spc="575" dirty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9600" b="1" spc="122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9600" b="1" spc="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600" b="1" spc="4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4" y="5351526"/>
            <a:ext cx="1898650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0"/>
              </a:lnSpc>
            </a:pPr>
            <a:r>
              <a:rPr sz="9600" b="1" spc="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600" b="1" spc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600" b="1" spc="5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9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88720"/>
            <a:chOff x="0" y="0"/>
            <a:chExt cx="9144000" cy="1188720"/>
          </a:xfrm>
        </p:grpSpPr>
        <p:sp>
          <p:nvSpPr>
            <p:cNvPr id="7" name="object 7"/>
            <p:cNvSpPr/>
            <p:nvPr/>
          </p:nvSpPr>
          <p:spPr>
            <a:xfrm>
              <a:off x="5830570" y="431800"/>
              <a:ext cx="2305050" cy="431800"/>
            </a:xfrm>
            <a:custGeom>
              <a:avLst/>
              <a:gdLst/>
              <a:ahLst/>
              <a:cxnLst/>
              <a:rect l="l" t="t" r="r" b="b"/>
              <a:pathLst>
                <a:path w="2305050" h="431800">
                  <a:moveTo>
                    <a:pt x="2305050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2305050" y="4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0570" y="431800"/>
              <a:ext cx="2305050" cy="431800"/>
            </a:xfrm>
            <a:custGeom>
              <a:avLst/>
              <a:gdLst/>
              <a:ahLst/>
              <a:cxnLst/>
              <a:rect l="l" t="t" r="r" b="b"/>
              <a:pathLst>
                <a:path w="2305050" h="431800">
                  <a:moveTo>
                    <a:pt x="1151889" y="431800"/>
                  </a:moveTo>
                  <a:lnTo>
                    <a:pt x="0" y="431800"/>
                  </a:lnTo>
                  <a:lnTo>
                    <a:pt x="0" y="0"/>
                  </a:lnTo>
                  <a:lnTo>
                    <a:pt x="2305050" y="0"/>
                  </a:lnTo>
                  <a:lnTo>
                    <a:pt x="2305050" y="431800"/>
                  </a:lnTo>
                  <a:lnTo>
                    <a:pt x="1151889" y="431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1188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39540" y="664209"/>
            <a:ext cx="200278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latin typeface="Tahoma"/>
                <a:cs typeface="Tahoma"/>
              </a:rPr>
              <a:t>F</a:t>
            </a:r>
            <a:r>
              <a:rPr sz="3200" b="0" spc="5" dirty="0">
                <a:latin typeface="Tahoma"/>
                <a:cs typeface="Tahoma"/>
              </a:rPr>
              <a:t>IL</a:t>
            </a:r>
            <a:r>
              <a:rPr sz="3200" b="0" dirty="0">
                <a:latin typeface="Tahoma"/>
                <a:cs typeface="Tahoma"/>
              </a:rPr>
              <a:t>O</a:t>
            </a:r>
            <a:r>
              <a:rPr sz="3200" b="0" spc="5" dirty="0">
                <a:latin typeface="Tahoma"/>
                <a:cs typeface="Tahoma"/>
              </a:rPr>
              <a:t>S</a:t>
            </a:r>
            <a:r>
              <a:rPr sz="3200" b="0" spc="-5" dirty="0">
                <a:latin typeface="Tahoma"/>
                <a:cs typeface="Tahoma"/>
              </a:rPr>
              <a:t>O</a:t>
            </a:r>
            <a:r>
              <a:rPr sz="3200" b="0" dirty="0">
                <a:latin typeface="Tahoma"/>
                <a:cs typeface="Tahoma"/>
              </a:rPr>
              <a:t>F</a:t>
            </a:r>
            <a:r>
              <a:rPr sz="3200" b="0" spc="5" dirty="0">
                <a:latin typeface="Tahoma"/>
                <a:cs typeface="Tahoma"/>
              </a:rPr>
              <a:t>I</a:t>
            </a:r>
            <a:r>
              <a:rPr sz="3200" b="0" dirty="0"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" y="0"/>
            <a:ext cx="8681720" cy="6459220"/>
            <a:chOff x="-1270" y="0"/>
            <a:chExt cx="8681720" cy="6459220"/>
          </a:xfrm>
        </p:grpSpPr>
        <p:sp>
          <p:nvSpPr>
            <p:cNvPr id="12" name="object 12"/>
            <p:cNvSpPr/>
            <p:nvPr/>
          </p:nvSpPr>
          <p:spPr>
            <a:xfrm>
              <a:off x="7668260" y="189229"/>
              <a:ext cx="762000" cy="850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9789" y="6021070"/>
              <a:ext cx="2735580" cy="431800"/>
            </a:xfrm>
            <a:custGeom>
              <a:avLst/>
              <a:gdLst/>
              <a:ahLst/>
              <a:cxnLst/>
              <a:rect l="l" t="t" r="r" b="b"/>
              <a:pathLst>
                <a:path w="2735579" h="431800">
                  <a:moveTo>
                    <a:pt x="2735580" y="0"/>
                  </a:moveTo>
                  <a:lnTo>
                    <a:pt x="0" y="0"/>
                  </a:lnTo>
                  <a:lnTo>
                    <a:pt x="0" y="431799"/>
                  </a:lnTo>
                  <a:lnTo>
                    <a:pt x="2735580" y="43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39789" y="6021070"/>
              <a:ext cx="2735580" cy="431800"/>
            </a:xfrm>
            <a:custGeom>
              <a:avLst/>
              <a:gdLst/>
              <a:ahLst/>
              <a:cxnLst/>
              <a:rect l="l" t="t" r="r" b="b"/>
              <a:pathLst>
                <a:path w="2735579" h="431800">
                  <a:moveTo>
                    <a:pt x="1367789" y="431799"/>
                  </a:moveTo>
                  <a:lnTo>
                    <a:pt x="0" y="431799"/>
                  </a:lnTo>
                  <a:lnTo>
                    <a:pt x="0" y="0"/>
                  </a:lnTo>
                  <a:lnTo>
                    <a:pt x="2735580" y="0"/>
                  </a:lnTo>
                  <a:lnTo>
                    <a:pt x="2735580" y="431799"/>
                  </a:lnTo>
                  <a:lnTo>
                    <a:pt x="1367789" y="43179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0"/>
              <a:ext cx="1837689" cy="21590"/>
            </a:xfrm>
            <a:custGeom>
              <a:avLst/>
              <a:gdLst/>
              <a:ahLst/>
              <a:cxnLst/>
              <a:rect l="l" t="t" r="r" b="b"/>
              <a:pathLst>
                <a:path w="1837689" h="2159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1590"/>
                  </a:lnTo>
                  <a:lnTo>
                    <a:pt x="1837690" y="2159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203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3174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4191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5334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634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74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86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96519"/>
              <a:ext cx="1837689" cy="22860"/>
            </a:xfrm>
            <a:custGeom>
              <a:avLst/>
              <a:gdLst/>
              <a:ahLst/>
              <a:cxnLst/>
              <a:rect l="l" t="t" r="r" b="b"/>
              <a:pathLst>
                <a:path w="1837689" h="2286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837690" y="2286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19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2954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096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11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25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71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841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943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05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171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273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387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489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603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705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81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933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035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3149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326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33655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3479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3581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3695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3797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911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02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412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4241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4343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4457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455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467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4775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488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500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5105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5219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5333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5435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5549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5651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5765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586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5981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6095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6197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6311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6413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6527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662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6743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6857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6959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707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7175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728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740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7505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7619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7721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783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793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805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8166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8267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8381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8483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85979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869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8813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8928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9029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9143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9258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9359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9474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9575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9690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9791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9905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10020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10121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10236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10337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10452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10553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10667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10782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10883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10998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1109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1121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11315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11429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11544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11645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11760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1186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1090" y="5200650"/>
            <a:ext cx="1657350" cy="165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2010" y="0"/>
            <a:ext cx="5197475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i="1" spc="-90" dirty="0">
                <a:latin typeface="Tahoma"/>
                <a:cs typeface="Tahoma"/>
              </a:rPr>
              <a:t>Origen </a:t>
            </a:r>
            <a:r>
              <a:rPr sz="4150" i="1" spc="-95" dirty="0">
                <a:latin typeface="Tahoma"/>
                <a:cs typeface="Tahoma"/>
              </a:rPr>
              <a:t>de </a:t>
            </a:r>
            <a:r>
              <a:rPr sz="4150" i="1" spc="-75" dirty="0">
                <a:latin typeface="Tahoma"/>
                <a:cs typeface="Tahoma"/>
              </a:rPr>
              <a:t>la</a:t>
            </a:r>
            <a:r>
              <a:rPr sz="4150" i="1" spc="-15" dirty="0">
                <a:latin typeface="Tahoma"/>
                <a:cs typeface="Tahoma"/>
              </a:rPr>
              <a:t> </a:t>
            </a:r>
            <a:r>
              <a:rPr sz="4150" i="1" spc="-90" dirty="0">
                <a:latin typeface="Tahoma"/>
                <a:cs typeface="Tahoma"/>
              </a:rPr>
              <a:t>Palabra</a:t>
            </a:r>
            <a:endParaRPr sz="41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" y="0"/>
            <a:ext cx="8431530" cy="1198880"/>
            <a:chOff x="-1270" y="0"/>
            <a:chExt cx="8431530" cy="1198880"/>
          </a:xfrm>
        </p:grpSpPr>
        <p:sp>
          <p:nvSpPr>
            <p:cNvPr id="6" name="object 6"/>
            <p:cNvSpPr/>
            <p:nvPr/>
          </p:nvSpPr>
          <p:spPr>
            <a:xfrm>
              <a:off x="7668260" y="189229"/>
              <a:ext cx="762000" cy="850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0"/>
              <a:ext cx="1837689" cy="21590"/>
            </a:xfrm>
            <a:custGeom>
              <a:avLst/>
              <a:gdLst/>
              <a:ahLst/>
              <a:cxnLst/>
              <a:rect l="l" t="t" r="r" b="b"/>
              <a:pathLst>
                <a:path w="1837689" h="2159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1590"/>
                  </a:lnTo>
                  <a:lnTo>
                    <a:pt x="1837690" y="2159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203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3174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191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334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34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6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96519"/>
              <a:ext cx="1837689" cy="22860"/>
            </a:xfrm>
            <a:custGeom>
              <a:avLst/>
              <a:gdLst/>
              <a:ahLst/>
              <a:cxnLst/>
              <a:rect l="l" t="t" r="r" b="b"/>
              <a:pathLst>
                <a:path w="1837689" h="2286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837690" y="2286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9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954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4096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511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625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7271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841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943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05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171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273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387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489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603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705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81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933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035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149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326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33655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3479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581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695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3797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911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02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412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4241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4343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4457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455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467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4775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88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00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105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219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5333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5435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5549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5651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5765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586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5981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095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197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6311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6413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6527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662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6743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6857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6959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707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7175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728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740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7505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7619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7721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783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793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805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8166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8267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8381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8483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85979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869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8813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8928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9029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9143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9258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9359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9474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9575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9690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9791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9905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10020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10121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10236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10337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10452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10553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10667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10782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10883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10998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1109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1121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11315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11429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11544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11645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11760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1186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81940" y="664209"/>
            <a:ext cx="8640445" cy="542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1EBF5"/>
                </a:solidFill>
                <a:latin typeface="Tahoma"/>
                <a:cs typeface="Tahoma"/>
              </a:rPr>
              <a:t>FILOSOFIA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ahoma"/>
              <a:cs typeface="Tahoma"/>
            </a:endParaRPr>
          </a:p>
          <a:p>
            <a:pPr marL="12700" marR="400050">
              <a:lnSpc>
                <a:spcPts val="3450"/>
              </a:lnSpc>
              <a:spcBef>
                <a:spcPts val="5"/>
              </a:spcBef>
              <a:buClr>
                <a:srgbClr val="005C8B"/>
              </a:buClr>
              <a:buSzPct val="92424"/>
              <a:buFont typeface="Tahoma"/>
              <a:buChar char="•"/>
              <a:tabLst>
                <a:tab pos="356870" algn="l"/>
              </a:tabLst>
            </a:pPr>
            <a:r>
              <a:rPr sz="3300" b="1" i="1" spc="-65" dirty="0">
                <a:solidFill>
                  <a:srgbClr val="E1EBF5"/>
                </a:solidFill>
                <a:latin typeface="Tahoma"/>
                <a:cs typeface="Tahoma"/>
              </a:rPr>
              <a:t>La </a:t>
            </a:r>
            <a:r>
              <a:rPr sz="3300" b="1" i="1" spc="-55" dirty="0">
                <a:solidFill>
                  <a:srgbClr val="E1EBF5"/>
                </a:solidFill>
                <a:latin typeface="Tahoma"/>
                <a:cs typeface="Tahoma"/>
              </a:rPr>
              <a:t>palabra </a:t>
            </a:r>
            <a:r>
              <a:rPr sz="3300" b="1" i="1" spc="-60" dirty="0">
                <a:solidFill>
                  <a:srgbClr val="E1EBF5"/>
                </a:solidFill>
                <a:latin typeface="Tahoma"/>
                <a:cs typeface="Tahoma"/>
              </a:rPr>
              <a:t>procede </a:t>
            </a:r>
            <a:r>
              <a:rPr sz="3300" b="1" i="1" spc="-50" dirty="0">
                <a:solidFill>
                  <a:srgbClr val="E1EBF5"/>
                </a:solidFill>
                <a:latin typeface="Tahoma"/>
                <a:cs typeface="Tahoma"/>
              </a:rPr>
              <a:t>del Griego, </a:t>
            </a:r>
            <a:r>
              <a:rPr sz="3300" b="1" i="1" spc="-60" dirty="0">
                <a:solidFill>
                  <a:srgbClr val="E1EBF5"/>
                </a:solidFill>
                <a:latin typeface="Tahoma"/>
                <a:cs typeface="Tahoma"/>
              </a:rPr>
              <a:t>y </a:t>
            </a:r>
            <a:r>
              <a:rPr sz="3300" b="1" i="1" spc="-55" dirty="0">
                <a:solidFill>
                  <a:srgbClr val="E1EBF5"/>
                </a:solidFill>
                <a:latin typeface="Tahoma"/>
                <a:cs typeface="Tahoma"/>
              </a:rPr>
              <a:t>esta  </a:t>
            </a:r>
            <a:r>
              <a:rPr sz="3300" b="1" i="1" spc="-60" dirty="0">
                <a:solidFill>
                  <a:srgbClr val="E1EBF5"/>
                </a:solidFill>
                <a:latin typeface="Tahoma"/>
                <a:cs typeface="Tahoma"/>
              </a:rPr>
              <a:t>compuesta por dos</a:t>
            </a:r>
            <a:r>
              <a:rPr sz="3300" b="1" i="1" spc="25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300" b="1" i="1" spc="-55" dirty="0">
                <a:solidFill>
                  <a:srgbClr val="E1EBF5"/>
                </a:solidFill>
                <a:latin typeface="Tahoma"/>
                <a:cs typeface="Tahoma"/>
              </a:rPr>
              <a:t>palabras:</a:t>
            </a:r>
            <a:endParaRPr sz="3300">
              <a:latin typeface="Tahoma"/>
              <a:cs typeface="Tahoma"/>
            </a:endParaRPr>
          </a:p>
          <a:p>
            <a:pPr marL="679450" lvl="1" indent="-273050">
              <a:lnSpc>
                <a:spcPct val="100000"/>
              </a:lnSpc>
              <a:spcBef>
                <a:spcPts val="2900"/>
              </a:spcBef>
              <a:buClr>
                <a:srgbClr val="0072AB"/>
              </a:buClr>
              <a:buFont typeface="Tahoma"/>
              <a:buChar char="•"/>
              <a:tabLst>
                <a:tab pos="679450" algn="l"/>
              </a:tabLst>
            </a:pPr>
            <a:r>
              <a:rPr sz="2800" b="1" spc="-10" dirty="0">
                <a:solidFill>
                  <a:srgbClr val="E1EBF5"/>
                </a:solidFill>
                <a:latin typeface="Tahoma"/>
                <a:cs typeface="Tahoma"/>
              </a:rPr>
              <a:t>PHILOS: 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que en griego significa</a:t>
            </a:r>
            <a:r>
              <a:rPr sz="2800" b="1" spc="-80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&lt;&lt;amor&gt;&gt;.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buClr>
                <a:srgbClr val="0072AB"/>
              </a:buClr>
              <a:buFont typeface="Tahoma"/>
              <a:buChar char="•"/>
            </a:pPr>
            <a:endParaRPr sz="2700">
              <a:latin typeface="Tahoma"/>
              <a:cs typeface="Tahoma"/>
            </a:endParaRPr>
          </a:p>
          <a:p>
            <a:pPr marL="431800" marR="111125" lvl="1">
              <a:lnSpc>
                <a:spcPts val="3020"/>
              </a:lnSpc>
              <a:spcBef>
                <a:spcPts val="5"/>
              </a:spcBef>
              <a:buClr>
                <a:srgbClr val="0072AB"/>
              </a:buClr>
              <a:buFont typeface="Tahoma"/>
              <a:buChar char="•"/>
              <a:tabLst>
                <a:tab pos="1052195" algn="l"/>
                <a:tab pos="1052830" algn="l"/>
                <a:tab pos="3051810" algn="l"/>
                <a:tab pos="4163695" algn="l"/>
                <a:tab pos="6104890" algn="l"/>
              </a:tabLst>
            </a:pP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S</a:t>
            </a:r>
            <a:r>
              <a:rPr sz="2800" b="1" spc="-10" dirty="0">
                <a:solidFill>
                  <a:srgbClr val="E1EBF5"/>
                </a:solidFill>
                <a:latin typeface="Tahoma"/>
                <a:cs typeface="Tahoma"/>
              </a:rPr>
              <a:t>O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P</a:t>
            </a:r>
            <a:r>
              <a:rPr sz="2800" b="1" spc="-10" dirty="0">
                <a:solidFill>
                  <a:srgbClr val="E1EBF5"/>
                </a:solidFill>
                <a:latin typeface="Tahoma"/>
                <a:cs typeface="Tahoma"/>
              </a:rPr>
              <a:t>H</a:t>
            </a:r>
            <a:r>
              <a:rPr sz="2800" b="1" spc="5" dirty="0">
                <a:solidFill>
                  <a:srgbClr val="E1EBF5"/>
                </a:solidFill>
                <a:latin typeface="Tahoma"/>
                <a:cs typeface="Tahoma"/>
              </a:rPr>
              <a:t>I</a:t>
            </a:r>
            <a:r>
              <a:rPr sz="2800" b="1" dirty="0">
                <a:solidFill>
                  <a:srgbClr val="E1EBF5"/>
                </a:solidFill>
                <a:latin typeface="Tahoma"/>
                <a:cs typeface="Tahoma"/>
              </a:rPr>
              <a:t>A:	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qu</a:t>
            </a:r>
            <a:r>
              <a:rPr sz="2800" b="1" dirty="0">
                <a:solidFill>
                  <a:srgbClr val="E1EBF5"/>
                </a:solidFill>
                <a:latin typeface="Tahoma"/>
                <a:cs typeface="Tahoma"/>
              </a:rPr>
              <a:t>e	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si</a:t>
            </a:r>
            <a:r>
              <a:rPr sz="2800" b="1" spc="5" dirty="0">
                <a:solidFill>
                  <a:srgbClr val="E1EBF5"/>
                </a:solidFill>
                <a:latin typeface="Tahoma"/>
                <a:cs typeface="Tahoma"/>
              </a:rPr>
              <a:t>g</a:t>
            </a:r>
            <a:r>
              <a:rPr sz="2800" b="1" spc="-15" dirty="0">
                <a:solidFill>
                  <a:srgbClr val="E1EBF5"/>
                </a:solidFill>
                <a:latin typeface="Tahoma"/>
                <a:cs typeface="Tahoma"/>
              </a:rPr>
              <a:t>n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ifi</a:t>
            </a:r>
            <a:r>
              <a:rPr sz="2800" b="1" dirty="0">
                <a:solidFill>
                  <a:srgbClr val="E1EBF5"/>
                </a:solidFill>
                <a:latin typeface="Tahoma"/>
                <a:cs typeface="Tahoma"/>
              </a:rPr>
              <a:t>ca	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pe</a:t>
            </a:r>
            <a:r>
              <a:rPr sz="2800" b="1" spc="-15" dirty="0">
                <a:solidFill>
                  <a:srgbClr val="E1EBF5"/>
                </a:solidFill>
                <a:latin typeface="Tahoma"/>
                <a:cs typeface="Tahoma"/>
              </a:rPr>
              <a:t>n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s</a:t>
            </a:r>
            <a:r>
              <a:rPr sz="2800" b="1" spc="-10" dirty="0">
                <a:solidFill>
                  <a:srgbClr val="E1EBF5"/>
                </a:solidFill>
                <a:latin typeface="Tahoma"/>
                <a:cs typeface="Tahoma"/>
              </a:rPr>
              <a:t>a</a:t>
            </a:r>
            <a:r>
              <a:rPr sz="2800" b="1" dirty="0">
                <a:solidFill>
                  <a:srgbClr val="E1EBF5"/>
                </a:solidFill>
                <a:latin typeface="Tahoma"/>
                <a:cs typeface="Tahoma"/>
              </a:rPr>
              <a:t>m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i</a:t>
            </a:r>
            <a:r>
              <a:rPr sz="2800" b="1" spc="-15" dirty="0">
                <a:solidFill>
                  <a:srgbClr val="E1EBF5"/>
                </a:solidFill>
                <a:latin typeface="Tahoma"/>
                <a:cs typeface="Tahoma"/>
              </a:rPr>
              <a:t>e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nt</a:t>
            </a:r>
            <a:r>
              <a:rPr sz="2800" b="1" dirty="0">
                <a:solidFill>
                  <a:srgbClr val="E1EBF5"/>
                </a:solidFill>
                <a:latin typeface="Tahoma"/>
                <a:cs typeface="Tahoma"/>
              </a:rPr>
              <a:t>o,  </a:t>
            </a:r>
            <a:r>
              <a:rPr sz="2800" b="1" spc="-10" dirty="0">
                <a:solidFill>
                  <a:srgbClr val="E1EBF5"/>
                </a:solidFill>
                <a:latin typeface="Tahoma"/>
                <a:cs typeface="Tahoma"/>
              </a:rPr>
              <a:t>sabiduría, </a:t>
            </a:r>
            <a:r>
              <a:rPr sz="2800" b="1" spc="-5" dirty="0">
                <a:solidFill>
                  <a:srgbClr val="E1EBF5"/>
                </a:solidFill>
                <a:latin typeface="Tahoma"/>
                <a:cs typeface="Tahoma"/>
              </a:rPr>
              <a:t>conocimiento, saber.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400">
              <a:latin typeface="Tahoma"/>
              <a:cs typeface="Tahoma"/>
            </a:endParaRPr>
          </a:p>
          <a:p>
            <a:pPr marL="83185" marR="1913255">
              <a:lnSpc>
                <a:spcPts val="3130"/>
              </a:lnSpc>
              <a:spcBef>
                <a:spcPts val="2325"/>
              </a:spcBef>
              <a:buClr>
                <a:srgbClr val="005C8B"/>
              </a:buClr>
              <a:buSzPct val="91666"/>
              <a:buFont typeface="Tahoma"/>
              <a:buChar char="•"/>
              <a:tabLst>
                <a:tab pos="735965" algn="l"/>
                <a:tab pos="736600" algn="l"/>
                <a:tab pos="3216275" algn="l"/>
                <a:tab pos="5274310" algn="l"/>
                <a:tab pos="6386830" algn="l"/>
              </a:tabLst>
            </a:pPr>
            <a:r>
              <a:rPr sz="3000" b="1" i="1" spc="-95" dirty="0">
                <a:solidFill>
                  <a:srgbClr val="FFFFFF"/>
                </a:solidFill>
                <a:latin typeface="Tahoma"/>
                <a:cs typeface="Tahoma"/>
              </a:rPr>
              <a:t>φ</a:t>
            </a:r>
            <a:r>
              <a:rPr sz="3000" b="1" i="1" spc="-45" dirty="0">
                <a:solidFill>
                  <a:srgbClr val="FFFFFF"/>
                </a:solidFill>
                <a:latin typeface="Tahoma"/>
                <a:cs typeface="Tahoma"/>
              </a:rPr>
              <a:t>ιλ</a:t>
            </a:r>
            <a:r>
              <a:rPr sz="3000" b="1" i="1" spc="-70" dirty="0">
                <a:solidFill>
                  <a:srgbClr val="FFFFFF"/>
                </a:solidFill>
                <a:latin typeface="Tahoma"/>
                <a:cs typeface="Tahoma"/>
              </a:rPr>
              <a:t>οσο</a:t>
            </a:r>
            <a:r>
              <a:rPr sz="3000" b="1" i="1" spc="-80" dirty="0">
                <a:solidFill>
                  <a:srgbClr val="FFFFFF"/>
                </a:solidFill>
                <a:latin typeface="Tahoma"/>
                <a:cs typeface="Tahoma"/>
              </a:rPr>
              <a:t>φ</a:t>
            </a:r>
            <a:r>
              <a:rPr sz="3000" b="1" i="1" spc="-45" dirty="0">
                <a:solidFill>
                  <a:srgbClr val="FFFFFF"/>
                </a:solidFill>
                <a:latin typeface="Tahoma"/>
                <a:cs typeface="Tahoma"/>
              </a:rPr>
              <a:t>ί</a:t>
            </a:r>
            <a:r>
              <a:rPr sz="3000" b="1" i="1" spc="-65" dirty="0">
                <a:solidFill>
                  <a:srgbClr val="FFFFFF"/>
                </a:solidFill>
                <a:latin typeface="Tahoma"/>
                <a:cs typeface="Tahoma"/>
              </a:rPr>
              <a:t>α</a:t>
            </a:r>
            <a:r>
              <a:rPr sz="3000" b="1" i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000" b="1" i="1" spc="-80" dirty="0">
                <a:solidFill>
                  <a:srgbClr val="E1EBF5"/>
                </a:solidFill>
                <a:latin typeface="Tahoma"/>
                <a:cs typeface="Tahoma"/>
              </a:rPr>
              <a:t>&lt;</a:t>
            </a:r>
            <a:r>
              <a:rPr sz="3000" b="1" i="1" spc="-90" dirty="0">
                <a:solidFill>
                  <a:srgbClr val="E1EBF5"/>
                </a:solidFill>
                <a:latin typeface="Tahoma"/>
                <a:cs typeface="Tahoma"/>
              </a:rPr>
              <a:t>&lt;</a:t>
            </a:r>
            <a:r>
              <a:rPr sz="3000" b="1" i="1" spc="-60" dirty="0">
                <a:solidFill>
                  <a:srgbClr val="E1EBF5"/>
                </a:solidFill>
                <a:latin typeface="Tahoma"/>
                <a:cs typeface="Tahoma"/>
              </a:rPr>
              <a:t>a</a:t>
            </a:r>
            <a:r>
              <a:rPr sz="3000" b="1" i="1" spc="-85" dirty="0">
                <a:solidFill>
                  <a:srgbClr val="E1EBF5"/>
                </a:solidFill>
                <a:latin typeface="Tahoma"/>
                <a:cs typeface="Tahoma"/>
              </a:rPr>
              <a:t>m</a:t>
            </a:r>
            <a:r>
              <a:rPr sz="3000" b="1" i="1" spc="-70" dirty="0">
                <a:solidFill>
                  <a:srgbClr val="E1EBF5"/>
                </a:solidFill>
                <a:latin typeface="Tahoma"/>
                <a:cs typeface="Tahoma"/>
              </a:rPr>
              <a:t>o</a:t>
            </a:r>
            <a:r>
              <a:rPr sz="3000" b="1" i="1" spc="-45" dirty="0">
                <a:solidFill>
                  <a:srgbClr val="E1EBF5"/>
                </a:solidFill>
                <a:latin typeface="Tahoma"/>
                <a:cs typeface="Tahoma"/>
              </a:rPr>
              <a:t>r</a:t>
            </a:r>
            <a:r>
              <a:rPr sz="3000" b="1" i="1" dirty="0">
                <a:solidFill>
                  <a:srgbClr val="E1EBF5"/>
                </a:solidFill>
                <a:latin typeface="Tahoma"/>
                <a:cs typeface="Tahoma"/>
              </a:rPr>
              <a:t>	</a:t>
            </a:r>
            <a:r>
              <a:rPr sz="3000" b="1" i="1" spc="-65" dirty="0">
                <a:solidFill>
                  <a:srgbClr val="E1EBF5"/>
                </a:solidFill>
                <a:latin typeface="Tahoma"/>
                <a:cs typeface="Tahoma"/>
              </a:rPr>
              <a:t>p</a:t>
            </a:r>
            <a:r>
              <a:rPr sz="3000" b="1" i="1" spc="-75" dirty="0">
                <a:solidFill>
                  <a:srgbClr val="E1EBF5"/>
                </a:solidFill>
                <a:latin typeface="Tahoma"/>
                <a:cs typeface="Tahoma"/>
              </a:rPr>
              <a:t>o</a:t>
            </a:r>
            <a:r>
              <a:rPr sz="3000" b="1" i="1" spc="-45" dirty="0">
                <a:solidFill>
                  <a:srgbClr val="E1EBF5"/>
                </a:solidFill>
                <a:latin typeface="Tahoma"/>
                <a:cs typeface="Tahoma"/>
              </a:rPr>
              <a:t>r</a:t>
            </a:r>
            <a:r>
              <a:rPr sz="3000" b="1" i="1" dirty="0">
                <a:solidFill>
                  <a:srgbClr val="E1EBF5"/>
                </a:solidFill>
                <a:latin typeface="Tahoma"/>
                <a:cs typeface="Tahoma"/>
              </a:rPr>
              <a:t>	</a:t>
            </a:r>
            <a:r>
              <a:rPr sz="3000" b="1" i="1" spc="-40" dirty="0">
                <a:solidFill>
                  <a:srgbClr val="E1EBF5"/>
                </a:solidFill>
                <a:latin typeface="Tahoma"/>
                <a:cs typeface="Tahoma"/>
              </a:rPr>
              <a:t>la </a:t>
            </a:r>
            <a:r>
              <a:rPr sz="3000" b="1" i="1" spc="-30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000" b="1" i="1" spc="-60" dirty="0">
                <a:solidFill>
                  <a:srgbClr val="E1EBF5"/>
                </a:solidFill>
                <a:latin typeface="Tahoma"/>
                <a:cs typeface="Tahoma"/>
              </a:rPr>
              <a:t>sabiduría&gt;&gt;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1710" y="34290"/>
            <a:ext cx="49485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985" marR="5080" indent="-139192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Origen Griego </a:t>
            </a:r>
            <a:r>
              <a:rPr sz="4000" dirty="0"/>
              <a:t>de</a:t>
            </a:r>
            <a:r>
              <a:rPr sz="4000" spc="-65" dirty="0"/>
              <a:t> </a:t>
            </a:r>
            <a:r>
              <a:rPr sz="4000" spc="-5" dirty="0"/>
              <a:t>la  Filosofía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4866640"/>
            <a:ext cx="569785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">
              <a:lnSpc>
                <a:spcPct val="100000"/>
              </a:lnSpc>
              <a:spcBef>
                <a:spcPts val="100"/>
              </a:spcBef>
              <a:tabLst>
                <a:tab pos="753110" algn="l"/>
                <a:tab pos="1414780" algn="l"/>
                <a:tab pos="2693035" algn="l"/>
                <a:tab pos="3130550" algn="l"/>
                <a:tab pos="4752975" algn="l"/>
              </a:tabLst>
            </a:pP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La Filosofía Griega se puede estudiar  por	los	siguientes	</a:t>
            </a:r>
            <a:r>
              <a:rPr sz="2600" spc="-5" dirty="0">
                <a:solidFill>
                  <a:srgbClr val="FFFFFF"/>
                </a:solidFill>
                <a:latin typeface="Tahoma"/>
                <a:cs typeface="Tahoma"/>
              </a:rPr>
              <a:t>representantes: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	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Aristóteles.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7050" y="4652009"/>
            <a:ext cx="1849120" cy="202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6629" y="2133600"/>
            <a:ext cx="1685289" cy="2360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1270" y="0"/>
            <a:ext cx="8307070" cy="1198880"/>
            <a:chOff x="-1270" y="0"/>
            <a:chExt cx="8307070" cy="1198880"/>
          </a:xfrm>
        </p:grpSpPr>
        <p:sp>
          <p:nvSpPr>
            <p:cNvPr id="8" name="object 8"/>
            <p:cNvSpPr/>
            <p:nvPr/>
          </p:nvSpPr>
          <p:spPr>
            <a:xfrm>
              <a:off x="7524749" y="115569"/>
              <a:ext cx="781050" cy="1008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0"/>
              <a:ext cx="1837689" cy="21590"/>
            </a:xfrm>
            <a:custGeom>
              <a:avLst/>
              <a:gdLst/>
              <a:ahLst/>
              <a:cxnLst/>
              <a:rect l="l" t="t" r="r" b="b"/>
              <a:pathLst>
                <a:path w="1837689" h="2159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1590"/>
                  </a:lnTo>
                  <a:lnTo>
                    <a:pt x="1837690" y="2159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203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3174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4191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5334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634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74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6519"/>
              <a:ext cx="1837689" cy="22860"/>
            </a:xfrm>
            <a:custGeom>
              <a:avLst/>
              <a:gdLst/>
              <a:ahLst/>
              <a:cxnLst/>
              <a:rect l="l" t="t" r="r" b="b"/>
              <a:pathLst>
                <a:path w="1837689" h="22860">
                  <a:moveTo>
                    <a:pt x="18376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837690" y="22860"/>
                  </a:lnTo>
                  <a:lnTo>
                    <a:pt x="1837690" y="1143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19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2954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4096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11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25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271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1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43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5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171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273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387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489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6035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7050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81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933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3035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3149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326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3655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479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3581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695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60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3797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3911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402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412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4241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4343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44577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45592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6736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47752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488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003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5105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5219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5333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5435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5549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5651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5765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5867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5981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6095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6197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6311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6413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65277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66293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6743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6857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6959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7073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7175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728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740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75057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7619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7721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78358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7937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29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805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8166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8267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83819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84836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85979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86994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8813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8928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9029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9143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9258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9359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9474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9575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9690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9791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9905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10020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10121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10236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10337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10452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10553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10667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10782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10883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10998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11099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1121410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113156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114299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837689" y="1142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115442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837689" y="1016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1164590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117601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8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837689" y="1015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118617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8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837689" y="11430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327659" y="1518920"/>
            <a:ext cx="731393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100"/>
              </a:spcBef>
            </a:pP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El hombre trata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de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explicarse el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mundo que le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rodea</a:t>
            </a:r>
            <a:r>
              <a:rPr sz="24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915"/>
              </a:lnSpc>
            </a:pPr>
            <a:r>
              <a:rPr sz="2450" i="1" u="heavy" spc="-3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fenómenos</a:t>
            </a:r>
            <a:r>
              <a:rPr sz="2450" i="1" u="heavy" spc="-2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450" i="1" u="heavy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inexplicables</a:t>
            </a:r>
            <a:r>
              <a:rPr sz="2400" spc="-25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40359" y="2815590"/>
            <a:ext cx="54502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241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 Mitos Olímpicos son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primer  intento de explicación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racional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del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Mundo.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216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6279" y="0"/>
              <a:ext cx="3347720" cy="121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69"/>
              <a:ext cx="1554480" cy="19050"/>
            </a:xfrm>
            <a:custGeom>
              <a:avLst/>
              <a:gdLst/>
              <a:ahLst/>
              <a:cxnLst/>
              <a:rect l="l" t="t" r="r" b="b"/>
              <a:pathLst>
                <a:path w="1554480" h="19050">
                  <a:moveTo>
                    <a:pt x="1539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39240" y="1270"/>
                  </a:lnTo>
                  <a:lnTo>
                    <a:pt x="1539240" y="0"/>
                  </a:lnTo>
                  <a:close/>
                </a:path>
                <a:path w="1554480" h="19050">
                  <a:moveTo>
                    <a:pt x="1544320" y="6350"/>
                  </a:moveTo>
                  <a:lnTo>
                    <a:pt x="1543050" y="6350"/>
                  </a:lnTo>
                  <a:lnTo>
                    <a:pt x="1543050" y="2540"/>
                  </a:lnTo>
                  <a:lnTo>
                    <a:pt x="1541780" y="2540"/>
                  </a:lnTo>
                  <a:lnTo>
                    <a:pt x="1541780" y="1270"/>
                  </a:lnTo>
                  <a:lnTo>
                    <a:pt x="1540510" y="1270"/>
                  </a:lnTo>
                  <a:lnTo>
                    <a:pt x="1540510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44320" y="7620"/>
                  </a:lnTo>
                  <a:lnTo>
                    <a:pt x="1544320" y="6350"/>
                  </a:lnTo>
                  <a:close/>
                </a:path>
                <a:path w="1554480" h="19050">
                  <a:moveTo>
                    <a:pt x="1550670" y="12700"/>
                  </a:moveTo>
                  <a:lnTo>
                    <a:pt x="1549400" y="12700"/>
                  </a:lnTo>
                  <a:lnTo>
                    <a:pt x="1549400" y="10160"/>
                  </a:lnTo>
                  <a:lnTo>
                    <a:pt x="1548130" y="10160"/>
                  </a:lnTo>
                  <a:lnTo>
                    <a:pt x="1548130" y="8890"/>
                  </a:lnTo>
                  <a:lnTo>
                    <a:pt x="1546860" y="8890"/>
                  </a:lnTo>
                  <a:lnTo>
                    <a:pt x="1546860" y="7620"/>
                  </a:lnTo>
                  <a:lnTo>
                    <a:pt x="1545590" y="7620"/>
                  </a:lnTo>
                  <a:lnTo>
                    <a:pt x="154559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550670" y="13970"/>
                  </a:lnTo>
                  <a:lnTo>
                    <a:pt x="1550670" y="12700"/>
                  </a:lnTo>
                  <a:close/>
                </a:path>
                <a:path w="1554480" h="19050">
                  <a:moveTo>
                    <a:pt x="1554480" y="16510"/>
                  </a:moveTo>
                  <a:lnTo>
                    <a:pt x="1553210" y="16510"/>
                  </a:lnTo>
                  <a:lnTo>
                    <a:pt x="1553210" y="15240"/>
                  </a:lnTo>
                  <a:lnTo>
                    <a:pt x="1551940" y="15240"/>
                  </a:lnTo>
                  <a:lnTo>
                    <a:pt x="1551940" y="13970"/>
                  </a:lnTo>
                  <a:lnTo>
                    <a:pt x="1550670" y="13970"/>
                  </a:lnTo>
                  <a:lnTo>
                    <a:pt x="15506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554480" y="19050"/>
                  </a:lnTo>
                  <a:lnTo>
                    <a:pt x="1554480" y="1651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31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29">
                  <a:moveTo>
                    <a:pt x="1555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55750" y="1270"/>
                  </a:lnTo>
                  <a:lnTo>
                    <a:pt x="1555750" y="0"/>
                  </a:lnTo>
                  <a:close/>
                </a:path>
                <a:path w="1565910" h="11429">
                  <a:moveTo>
                    <a:pt x="1560830" y="6350"/>
                  </a:moveTo>
                  <a:lnTo>
                    <a:pt x="1559560" y="6350"/>
                  </a:lnTo>
                  <a:lnTo>
                    <a:pt x="1559560" y="3810"/>
                  </a:lnTo>
                  <a:lnTo>
                    <a:pt x="1558290" y="3810"/>
                  </a:lnTo>
                  <a:lnTo>
                    <a:pt x="1558290" y="2540"/>
                  </a:lnTo>
                  <a:lnTo>
                    <a:pt x="1558290" y="1270"/>
                  </a:lnTo>
                  <a:lnTo>
                    <a:pt x="1557020" y="1270"/>
                  </a:lnTo>
                  <a:lnTo>
                    <a:pt x="155702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60830" y="7620"/>
                  </a:lnTo>
                  <a:lnTo>
                    <a:pt x="1560830" y="6350"/>
                  </a:lnTo>
                  <a:close/>
                </a:path>
                <a:path w="1565910" h="11429">
                  <a:moveTo>
                    <a:pt x="1565910" y="10160"/>
                  </a:moveTo>
                  <a:lnTo>
                    <a:pt x="1564640" y="10160"/>
                  </a:lnTo>
                  <a:lnTo>
                    <a:pt x="1564640" y="8890"/>
                  </a:lnTo>
                  <a:lnTo>
                    <a:pt x="1563370" y="8890"/>
                  </a:lnTo>
                  <a:lnTo>
                    <a:pt x="1563370" y="7620"/>
                  </a:lnTo>
                  <a:lnTo>
                    <a:pt x="1562100" y="7620"/>
                  </a:lnTo>
                  <a:lnTo>
                    <a:pt x="156210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65910" y="11430"/>
                  </a:lnTo>
                  <a:lnTo>
                    <a:pt x="1565910" y="1016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1749"/>
              <a:ext cx="1573530" cy="10160"/>
            </a:xfrm>
            <a:custGeom>
              <a:avLst/>
              <a:gdLst/>
              <a:ahLst/>
              <a:cxnLst/>
              <a:rect l="l" t="t" r="r" b="b"/>
              <a:pathLst>
                <a:path w="1573530" h="10159">
                  <a:moveTo>
                    <a:pt x="1565910" y="2540"/>
                  </a:moveTo>
                  <a:lnTo>
                    <a:pt x="156589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565910" y="2540"/>
                  </a:lnTo>
                  <a:close/>
                </a:path>
                <a:path w="1573530" h="10159">
                  <a:moveTo>
                    <a:pt x="1570990" y="5080"/>
                  </a:moveTo>
                  <a:lnTo>
                    <a:pt x="1569720" y="5080"/>
                  </a:lnTo>
                  <a:lnTo>
                    <a:pt x="1569720" y="3810"/>
                  </a:lnTo>
                  <a:lnTo>
                    <a:pt x="1568450" y="3810"/>
                  </a:lnTo>
                  <a:lnTo>
                    <a:pt x="1568450" y="2540"/>
                  </a:lnTo>
                  <a:lnTo>
                    <a:pt x="1567180" y="2540"/>
                  </a:lnTo>
                  <a:lnTo>
                    <a:pt x="156718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570990" y="7620"/>
                  </a:lnTo>
                  <a:lnTo>
                    <a:pt x="1570990" y="5080"/>
                  </a:lnTo>
                  <a:close/>
                </a:path>
                <a:path w="1573530" h="10159">
                  <a:moveTo>
                    <a:pt x="1573530" y="7620"/>
                  </a:moveTo>
                  <a:lnTo>
                    <a:pt x="1572260" y="7620"/>
                  </a:lnTo>
                  <a:lnTo>
                    <a:pt x="157226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73530" y="10160"/>
                  </a:lnTo>
                  <a:lnTo>
                    <a:pt x="1573530" y="8890"/>
                  </a:lnTo>
                  <a:lnTo>
                    <a:pt x="1573530" y="762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1909"/>
              <a:ext cx="1582420" cy="11430"/>
            </a:xfrm>
            <a:custGeom>
              <a:avLst/>
              <a:gdLst/>
              <a:ahLst/>
              <a:cxnLst/>
              <a:rect l="l" t="t" r="r" b="b"/>
              <a:pathLst>
                <a:path w="1582420" h="11430">
                  <a:moveTo>
                    <a:pt x="1577340" y="3810"/>
                  </a:moveTo>
                  <a:lnTo>
                    <a:pt x="1576070" y="3810"/>
                  </a:lnTo>
                  <a:lnTo>
                    <a:pt x="1576070" y="1270"/>
                  </a:lnTo>
                  <a:lnTo>
                    <a:pt x="1574800" y="1270"/>
                  </a:lnTo>
                  <a:lnTo>
                    <a:pt x="15748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77340" y="5080"/>
                  </a:lnTo>
                  <a:lnTo>
                    <a:pt x="1577340" y="3810"/>
                  </a:lnTo>
                  <a:close/>
                </a:path>
                <a:path w="1582420" h="11430">
                  <a:moveTo>
                    <a:pt x="1582420" y="10160"/>
                  </a:moveTo>
                  <a:lnTo>
                    <a:pt x="1581150" y="10160"/>
                  </a:lnTo>
                  <a:lnTo>
                    <a:pt x="1581150" y="6350"/>
                  </a:lnTo>
                  <a:lnTo>
                    <a:pt x="1579880" y="6350"/>
                  </a:lnTo>
                  <a:lnTo>
                    <a:pt x="1579880" y="5080"/>
                  </a:lnTo>
                  <a:lnTo>
                    <a:pt x="1578610" y="5080"/>
                  </a:lnTo>
                  <a:lnTo>
                    <a:pt x="15786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82420" y="11430"/>
                  </a:lnTo>
                  <a:lnTo>
                    <a:pt x="1582420" y="1016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3339"/>
              <a:ext cx="1592580" cy="10160"/>
            </a:xfrm>
            <a:custGeom>
              <a:avLst/>
              <a:gdLst/>
              <a:ahLst/>
              <a:cxnLst/>
              <a:rect l="l" t="t" r="r" b="b"/>
              <a:pathLst>
                <a:path w="1592580" h="10159">
                  <a:moveTo>
                    <a:pt x="1588770" y="5080"/>
                  </a:moveTo>
                  <a:lnTo>
                    <a:pt x="1587500" y="5080"/>
                  </a:lnTo>
                  <a:lnTo>
                    <a:pt x="1587500" y="2540"/>
                  </a:lnTo>
                  <a:lnTo>
                    <a:pt x="1586230" y="2540"/>
                  </a:lnTo>
                  <a:lnTo>
                    <a:pt x="1586230" y="1270"/>
                  </a:lnTo>
                  <a:lnTo>
                    <a:pt x="1584960" y="1270"/>
                  </a:lnTo>
                  <a:lnTo>
                    <a:pt x="1584960" y="0"/>
                  </a:lnTo>
                  <a:lnTo>
                    <a:pt x="1583690" y="0"/>
                  </a:lnTo>
                  <a:lnTo>
                    <a:pt x="158369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588770" y="6350"/>
                  </a:lnTo>
                  <a:lnTo>
                    <a:pt x="1588770" y="5080"/>
                  </a:lnTo>
                  <a:close/>
                </a:path>
                <a:path w="1592580" h="10159">
                  <a:moveTo>
                    <a:pt x="1592580" y="8890"/>
                  </a:moveTo>
                  <a:lnTo>
                    <a:pt x="1591310" y="8890"/>
                  </a:lnTo>
                  <a:lnTo>
                    <a:pt x="1591310" y="7620"/>
                  </a:lnTo>
                  <a:lnTo>
                    <a:pt x="1590040" y="7620"/>
                  </a:lnTo>
                  <a:lnTo>
                    <a:pt x="1590040" y="6350"/>
                  </a:lnTo>
                  <a:lnTo>
                    <a:pt x="1588770" y="6350"/>
                  </a:lnTo>
                  <a:lnTo>
                    <a:pt x="15887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92580" y="10160"/>
                  </a:lnTo>
                  <a:lnTo>
                    <a:pt x="1592580" y="889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3499"/>
              <a:ext cx="1602740" cy="11430"/>
            </a:xfrm>
            <a:custGeom>
              <a:avLst/>
              <a:gdLst/>
              <a:ahLst/>
              <a:cxnLst/>
              <a:rect l="l" t="t" r="r" b="b"/>
              <a:pathLst>
                <a:path w="1602740" h="11430">
                  <a:moveTo>
                    <a:pt x="1593850" y="1270"/>
                  </a:moveTo>
                  <a:lnTo>
                    <a:pt x="1592580" y="1270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593850" y="2540"/>
                  </a:lnTo>
                  <a:lnTo>
                    <a:pt x="1593850" y="1270"/>
                  </a:lnTo>
                  <a:close/>
                </a:path>
                <a:path w="1602740" h="11430">
                  <a:moveTo>
                    <a:pt x="1598930" y="7620"/>
                  </a:moveTo>
                  <a:lnTo>
                    <a:pt x="1597660" y="7620"/>
                  </a:lnTo>
                  <a:lnTo>
                    <a:pt x="1597660" y="5080"/>
                  </a:lnTo>
                  <a:lnTo>
                    <a:pt x="1596390" y="5080"/>
                  </a:lnTo>
                  <a:lnTo>
                    <a:pt x="1596390" y="3810"/>
                  </a:lnTo>
                  <a:lnTo>
                    <a:pt x="1596390" y="2540"/>
                  </a:lnTo>
                  <a:lnTo>
                    <a:pt x="1595120" y="2540"/>
                  </a:lnTo>
                  <a:lnTo>
                    <a:pt x="159512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98930" y="8890"/>
                  </a:lnTo>
                  <a:lnTo>
                    <a:pt x="1598930" y="7620"/>
                  </a:lnTo>
                  <a:close/>
                </a:path>
                <a:path w="1602740" h="11430">
                  <a:moveTo>
                    <a:pt x="1602740" y="10160"/>
                  </a:moveTo>
                  <a:lnTo>
                    <a:pt x="1601470" y="10160"/>
                  </a:lnTo>
                  <a:lnTo>
                    <a:pt x="1601470" y="8890"/>
                  </a:lnTo>
                  <a:lnTo>
                    <a:pt x="1600200" y="8890"/>
                  </a:lnTo>
                  <a:lnTo>
                    <a:pt x="160020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02740" y="11430"/>
                  </a:lnTo>
                  <a:lnTo>
                    <a:pt x="1602740" y="1016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4929"/>
              <a:ext cx="1611630" cy="11430"/>
            </a:xfrm>
            <a:custGeom>
              <a:avLst/>
              <a:gdLst/>
              <a:ahLst/>
              <a:cxnLst/>
              <a:rect l="l" t="t" r="r" b="b"/>
              <a:pathLst>
                <a:path w="1611630" h="11430">
                  <a:moveTo>
                    <a:pt x="1604010" y="3810"/>
                  </a:moveTo>
                  <a:lnTo>
                    <a:pt x="160399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604010" y="3810"/>
                  </a:lnTo>
                  <a:close/>
                </a:path>
                <a:path w="1611630" h="11430">
                  <a:moveTo>
                    <a:pt x="1609090" y="6350"/>
                  </a:moveTo>
                  <a:lnTo>
                    <a:pt x="1607820" y="6350"/>
                  </a:lnTo>
                  <a:lnTo>
                    <a:pt x="1607820" y="5080"/>
                  </a:lnTo>
                  <a:lnTo>
                    <a:pt x="1606550" y="5080"/>
                  </a:lnTo>
                  <a:lnTo>
                    <a:pt x="1606550" y="3810"/>
                  </a:lnTo>
                  <a:lnTo>
                    <a:pt x="1605280" y="3810"/>
                  </a:lnTo>
                  <a:lnTo>
                    <a:pt x="16052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09090" y="8890"/>
                  </a:lnTo>
                  <a:lnTo>
                    <a:pt x="1609090" y="6350"/>
                  </a:lnTo>
                  <a:close/>
                </a:path>
                <a:path w="1611630" h="11430">
                  <a:moveTo>
                    <a:pt x="1611630" y="8890"/>
                  </a:moveTo>
                  <a:lnTo>
                    <a:pt x="1610360" y="8890"/>
                  </a:lnTo>
                  <a:lnTo>
                    <a:pt x="161036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11630" y="11430"/>
                  </a:lnTo>
                  <a:lnTo>
                    <a:pt x="1611630" y="10160"/>
                  </a:lnTo>
                  <a:lnTo>
                    <a:pt x="1611630" y="889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6359"/>
              <a:ext cx="1619250" cy="10160"/>
            </a:xfrm>
            <a:custGeom>
              <a:avLst/>
              <a:gdLst/>
              <a:ahLst/>
              <a:cxnLst/>
              <a:rect l="l" t="t" r="r" b="b"/>
              <a:pathLst>
                <a:path w="1619250" h="10159">
                  <a:moveTo>
                    <a:pt x="1615440" y="3810"/>
                  </a:moveTo>
                  <a:lnTo>
                    <a:pt x="1614170" y="3810"/>
                  </a:lnTo>
                  <a:lnTo>
                    <a:pt x="1614170" y="1270"/>
                  </a:lnTo>
                  <a:lnTo>
                    <a:pt x="1612900" y="1270"/>
                  </a:lnTo>
                  <a:lnTo>
                    <a:pt x="1612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15440" y="5080"/>
                  </a:lnTo>
                  <a:lnTo>
                    <a:pt x="1615440" y="3810"/>
                  </a:lnTo>
                  <a:close/>
                </a:path>
                <a:path w="1619250" h="10159">
                  <a:moveTo>
                    <a:pt x="1619250" y="6350"/>
                  </a:moveTo>
                  <a:lnTo>
                    <a:pt x="1617980" y="6350"/>
                  </a:lnTo>
                  <a:lnTo>
                    <a:pt x="1617980" y="5080"/>
                  </a:lnTo>
                  <a:lnTo>
                    <a:pt x="1616710" y="5080"/>
                  </a:lnTo>
                  <a:lnTo>
                    <a:pt x="16167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619250" y="10160"/>
                  </a:lnTo>
                  <a:lnTo>
                    <a:pt x="1619250" y="635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96519"/>
              <a:ext cx="1640839" cy="22860"/>
            </a:xfrm>
            <a:custGeom>
              <a:avLst/>
              <a:gdLst/>
              <a:ahLst/>
              <a:cxnLst/>
              <a:rect l="l" t="t" r="r" b="b"/>
              <a:pathLst>
                <a:path w="1640839" h="22860">
                  <a:moveTo>
                    <a:pt x="1620520" y="1270"/>
                  </a:moveTo>
                  <a:lnTo>
                    <a:pt x="16205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620520" y="1270"/>
                  </a:lnTo>
                  <a:close/>
                </a:path>
                <a:path w="1640839" h="22860">
                  <a:moveTo>
                    <a:pt x="1626870" y="6350"/>
                  </a:moveTo>
                  <a:lnTo>
                    <a:pt x="1625600" y="6350"/>
                  </a:lnTo>
                  <a:lnTo>
                    <a:pt x="1625600" y="3810"/>
                  </a:lnTo>
                  <a:lnTo>
                    <a:pt x="1624330" y="3810"/>
                  </a:lnTo>
                  <a:lnTo>
                    <a:pt x="1624330" y="2540"/>
                  </a:lnTo>
                  <a:lnTo>
                    <a:pt x="1623060" y="2540"/>
                  </a:lnTo>
                  <a:lnTo>
                    <a:pt x="1623060" y="1270"/>
                  </a:lnTo>
                  <a:lnTo>
                    <a:pt x="1621790" y="1270"/>
                  </a:lnTo>
                  <a:lnTo>
                    <a:pt x="16217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26870" y="7620"/>
                  </a:lnTo>
                  <a:lnTo>
                    <a:pt x="1626870" y="6350"/>
                  </a:lnTo>
                  <a:close/>
                </a:path>
                <a:path w="1640839" h="22860">
                  <a:moveTo>
                    <a:pt x="1631950" y="12700"/>
                  </a:moveTo>
                  <a:lnTo>
                    <a:pt x="1630680" y="12700"/>
                  </a:lnTo>
                  <a:lnTo>
                    <a:pt x="1630680" y="11430"/>
                  </a:lnTo>
                  <a:lnTo>
                    <a:pt x="1630680" y="10160"/>
                  </a:lnTo>
                  <a:lnTo>
                    <a:pt x="1629410" y="10160"/>
                  </a:lnTo>
                  <a:lnTo>
                    <a:pt x="1629410" y="8890"/>
                  </a:lnTo>
                  <a:lnTo>
                    <a:pt x="1628127" y="8890"/>
                  </a:lnTo>
                  <a:lnTo>
                    <a:pt x="1628127" y="7620"/>
                  </a:lnTo>
                  <a:lnTo>
                    <a:pt x="1626870" y="7620"/>
                  </a:lnTo>
                  <a:lnTo>
                    <a:pt x="16268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631950" y="13970"/>
                  </a:lnTo>
                  <a:lnTo>
                    <a:pt x="1631950" y="12700"/>
                  </a:lnTo>
                  <a:close/>
                </a:path>
                <a:path w="1640839" h="22860">
                  <a:moveTo>
                    <a:pt x="1637030" y="19050"/>
                  </a:moveTo>
                  <a:lnTo>
                    <a:pt x="1635760" y="19050"/>
                  </a:lnTo>
                  <a:lnTo>
                    <a:pt x="1635760" y="16510"/>
                  </a:lnTo>
                  <a:lnTo>
                    <a:pt x="1634477" y="16510"/>
                  </a:lnTo>
                  <a:lnTo>
                    <a:pt x="1634477" y="15240"/>
                  </a:lnTo>
                  <a:lnTo>
                    <a:pt x="1634477" y="13970"/>
                  </a:lnTo>
                  <a:lnTo>
                    <a:pt x="1633220" y="13970"/>
                  </a:lnTo>
                  <a:lnTo>
                    <a:pt x="163322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637030" y="20320"/>
                  </a:lnTo>
                  <a:lnTo>
                    <a:pt x="1637030" y="19050"/>
                  </a:lnTo>
                  <a:close/>
                </a:path>
                <a:path w="1640839" h="22860">
                  <a:moveTo>
                    <a:pt x="1640827" y="21590"/>
                  </a:moveTo>
                  <a:lnTo>
                    <a:pt x="1639570" y="21590"/>
                  </a:lnTo>
                  <a:lnTo>
                    <a:pt x="1639570" y="20320"/>
                  </a:lnTo>
                  <a:lnTo>
                    <a:pt x="1638300" y="20320"/>
                  </a:lnTo>
                  <a:lnTo>
                    <a:pt x="163830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640827" y="22860"/>
                  </a:lnTo>
                  <a:lnTo>
                    <a:pt x="1640827" y="215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19379"/>
              <a:ext cx="1649730" cy="10160"/>
            </a:xfrm>
            <a:custGeom>
              <a:avLst/>
              <a:gdLst/>
              <a:ahLst/>
              <a:cxnLst/>
              <a:rect l="l" t="t" r="r" b="b"/>
              <a:pathLst>
                <a:path w="1649730" h="10160">
                  <a:moveTo>
                    <a:pt x="1642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  <a:path w="1649730" h="10160">
                  <a:moveTo>
                    <a:pt x="1647177" y="6350"/>
                  </a:moveTo>
                  <a:lnTo>
                    <a:pt x="1645920" y="6350"/>
                  </a:lnTo>
                  <a:lnTo>
                    <a:pt x="1645920" y="5080"/>
                  </a:lnTo>
                  <a:lnTo>
                    <a:pt x="1644650" y="5080"/>
                  </a:lnTo>
                  <a:lnTo>
                    <a:pt x="1644650" y="3810"/>
                  </a:lnTo>
                  <a:lnTo>
                    <a:pt x="1643380" y="3810"/>
                  </a:lnTo>
                  <a:lnTo>
                    <a:pt x="16433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47177" y="8890"/>
                  </a:lnTo>
                  <a:lnTo>
                    <a:pt x="1647177" y="6350"/>
                  </a:lnTo>
                  <a:close/>
                </a:path>
                <a:path w="1649730" h="10160">
                  <a:moveTo>
                    <a:pt x="1649730" y="8890"/>
                  </a:moveTo>
                  <a:lnTo>
                    <a:pt x="1648460" y="8890"/>
                  </a:lnTo>
                  <a:lnTo>
                    <a:pt x="1648460" y="10160"/>
                  </a:lnTo>
                  <a:lnTo>
                    <a:pt x="1649730" y="10160"/>
                  </a:lnTo>
                  <a:lnTo>
                    <a:pt x="1649730" y="889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29539"/>
              <a:ext cx="1657350" cy="11430"/>
            </a:xfrm>
            <a:custGeom>
              <a:avLst/>
              <a:gdLst/>
              <a:ahLst/>
              <a:cxnLst/>
              <a:rect l="l" t="t" r="r" b="b"/>
              <a:pathLst>
                <a:path w="1657350" h="11430">
                  <a:moveTo>
                    <a:pt x="1653527" y="5080"/>
                  </a:moveTo>
                  <a:lnTo>
                    <a:pt x="1652270" y="5080"/>
                  </a:lnTo>
                  <a:lnTo>
                    <a:pt x="1652270" y="2540"/>
                  </a:lnTo>
                  <a:lnTo>
                    <a:pt x="1651000" y="2540"/>
                  </a:lnTo>
                  <a:lnTo>
                    <a:pt x="1651000" y="1270"/>
                  </a:lnTo>
                  <a:lnTo>
                    <a:pt x="1649730" y="1270"/>
                  </a:lnTo>
                  <a:lnTo>
                    <a:pt x="1649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653527" y="6350"/>
                  </a:lnTo>
                  <a:lnTo>
                    <a:pt x="1653527" y="5080"/>
                  </a:lnTo>
                  <a:close/>
                </a:path>
                <a:path w="1657350" h="11430">
                  <a:moveTo>
                    <a:pt x="1657350" y="7620"/>
                  </a:moveTo>
                  <a:lnTo>
                    <a:pt x="1656080" y="7620"/>
                  </a:lnTo>
                  <a:lnTo>
                    <a:pt x="1656080" y="6350"/>
                  </a:lnTo>
                  <a:lnTo>
                    <a:pt x="1654810" y="6350"/>
                  </a:lnTo>
                  <a:lnTo>
                    <a:pt x="165481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657350" y="11430"/>
                  </a:lnTo>
                  <a:lnTo>
                    <a:pt x="1657350" y="762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40969"/>
              <a:ext cx="1667510" cy="10160"/>
            </a:xfrm>
            <a:custGeom>
              <a:avLst/>
              <a:gdLst/>
              <a:ahLst/>
              <a:cxnLst/>
              <a:rect l="l" t="t" r="r" b="b"/>
              <a:pathLst>
                <a:path w="1667510" h="10160">
                  <a:moveTo>
                    <a:pt x="16586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58620" y="1270"/>
                  </a:lnTo>
                  <a:lnTo>
                    <a:pt x="1658620" y="0"/>
                  </a:lnTo>
                  <a:close/>
                </a:path>
                <a:path w="1667510" h="10160">
                  <a:moveTo>
                    <a:pt x="1664970" y="6350"/>
                  </a:moveTo>
                  <a:lnTo>
                    <a:pt x="1663700" y="6350"/>
                  </a:lnTo>
                  <a:lnTo>
                    <a:pt x="1663700" y="3810"/>
                  </a:lnTo>
                  <a:lnTo>
                    <a:pt x="1662430" y="3810"/>
                  </a:lnTo>
                  <a:lnTo>
                    <a:pt x="1662430" y="2540"/>
                  </a:lnTo>
                  <a:lnTo>
                    <a:pt x="1661160" y="2540"/>
                  </a:lnTo>
                  <a:lnTo>
                    <a:pt x="1661160" y="1270"/>
                  </a:lnTo>
                  <a:lnTo>
                    <a:pt x="1659877" y="1270"/>
                  </a:lnTo>
                  <a:lnTo>
                    <a:pt x="1659877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64970" y="7620"/>
                  </a:lnTo>
                  <a:lnTo>
                    <a:pt x="1664970" y="6350"/>
                  </a:lnTo>
                  <a:close/>
                </a:path>
                <a:path w="1667510" h="10160">
                  <a:moveTo>
                    <a:pt x="1667510" y="8890"/>
                  </a:moveTo>
                  <a:lnTo>
                    <a:pt x="1666240" y="8890"/>
                  </a:lnTo>
                  <a:lnTo>
                    <a:pt x="1666240" y="7620"/>
                  </a:lnTo>
                  <a:lnTo>
                    <a:pt x="1664970" y="7620"/>
                  </a:lnTo>
                  <a:lnTo>
                    <a:pt x="16649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67510" y="10160"/>
                  </a:lnTo>
                  <a:lnTo>
                    <a:pt x="1667510" y="889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51129"/>
              <a:ext cx="1677670" cy="11430"/>
            </a:xfrm>
            <a:custGeom>
              <a:avLst/>
              <a:gdLst/>
              <a:ahLst/>
              <a:cxnLst/>
              <a:rect l="l" t="t" r="r" b="b"/>
              <a:pathLst>
                <a:path w="1677670" h="11430">
                  <a:moveTo>
                    <a:pt x="1670050" y="2540"/>
                  </a:moveTo>
                  <a:lnTo>
                    <a:pt x="1668780" y="2540"/>
                  </a:lnTo>
                  <a:lnTo>
                    <a:pt x="1668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670050" y="3810"/>
                  </a:lnTo>
                  <a:lnTo>
                    <a:pt x="1670050" y="2540"/>
                  </a:lnTo>
                  <a:close/>
                </a:path>
                <a:path w="1677670" h="11430">
                  <a:moveTo>
                    <a:pt x="1675130" y="8890"/>
                  </a:moveTo>
                  <a:lnTo>
                    <a:pt x="1673860" y="8890"/>
                  </a:lnTo>
                  <a:lnTo>
                    <a:pt x="1673860" y="5080"/>
                  </a:lnTo>
                  <a:lnTo>
                    <a:pt x="1672590" y="5080"/>
                  </a:lnTo>
                  <a:lnTo>
                    <a:pt x="1672590" y="3810"/>
                  </a:lnTo>
                  <a:lnTo>
                    <a:pt x="1671320" y="3810"/>
                  </a:lnTo>
                  <a:lnTo>
                    <a:pt x="1671320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75130" y="10160"/>
                  </a:lnTo>
                  <a:lnTo>
                    <a:pt x="1675130" y="8890"/>
                  </a:lnTo>
                  <a:close/>
                </a:path>
                <a:path w="1677670" h="11430">
                  <a:moveTo>
                    <a:pt x="1677670" y="10160"/>
                  </a:moveTo>
                  <a:lnTo>
                    <a:pt x="1676400" y="10160"/>
                  </a:lnTo>
                  <a:lnTo>
                    <a:pt x="1676400" y="11430"/>
                  </a:lnTo>
                  <a:lnTo>
                    <a:pt x="1677670" y="11430"/>
                  </a:lnTo>
                  <a:lnTo>
                    <a:pt x="1677670" y="1016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62559"/>
              <a:ext cx="1685289" cy="10160"/>
            </a:xfrm>
            <a:custGeom>
              <a:avLst/>
              <a:gdLst/>
              <a:ahLst/>
              <a:cxnLst/>
              <a:rect l="l" t="t" r="r" b="b"/>
              <a:pathLst>
                <a:path w="1685289" h="10160">
                  <a:moveTo>
                    <a:pt x="1681480" y="3810"/>
                  </a:moveTo>
                  <a:lnTo>
                    <a:pt x="1680210" y="3810"/>
                  </a:lnTo>
                  <a:lnTo>
                    <a:pt x="1680210" y="1270"/>
                  </a:lnTo>
                  <a:lnTo>
                    <a:pt x="1678940" y="1270"/>
                  </a:lnTo>
                  <a:lnTo>
                    <a:pt x="1678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81480" y="5080"/>
                  </a:lnTo>
                  <a:lnTo>
                    <a:pt x="1681480" y="3810"/>
                  </a:lnTo>
                  <a:close/>
                </a:path>
                <a:path w="1685289" h="10160">
                  <a:moveTo>
                    <a:pt x="1685290" y="7620"/>
                  </a:moveTo>
                  <a:lnTo>
                    <a:pt x="1684020" y="7620"/>
                  </a:lnTo>
                  <a:lnTo>
                    <a:pt x="168402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1480" y="5080"/>
                  </a:lnTo>
                  <a:lnTo>
                    <a:pt x="16814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685290" y="10160"/>
                  </a:lnTo>
                  <a:lnTo>
                    <a:pt x="1685290" y="762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7271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6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86560" y="1270"/>
                  </a:lnTo>
                  <a:lnTo>
                    <a:pt x="1686560" y="0"/>
                  </a:lnTo>
                  <a:close/>
                </a:path>
                <a:path w="1696720" h="11430">
                  <a:moveTo>
                    <a:pt x="1691640" y="6350"/>
                  </a:moveTo>
                  <a:lnTo>
                    <a:pt x="1690370" y="6350"/>
                  </a:lnTo>
                  <a:lnTo>
                    <a:pt x="1690370" y="3810"/>
                  </a:lnTo>
                  <a:lnTo>
                    <a:pt x="1689100" y="3810"/>
                  </a:lnTo>
                  <a:lnTo>
                    <a:pt x="1689100" y="2540"/>
                  </a:lnTo>
                  <a:lnTo>
                    <a:pt x="1689100" y="1270"/>
                  </a:lnTo>
                  <a:lnTo>
                    <a:pt x="1687830" y="1270"/>
                  </a:lnTo>
                  <a:lnTo>
                    <a:pt x="16878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91640" y="7620"/>
                  </a:lnTo>
                  <a:lnTo>
                    <a:pt x="1691640" y="6350"/>
                  </a:lnTo>
                  <a:close/>
                </a:path>
                <a:path w="1696720" h="11430">
                  <a:moveTo>
                    <a:pt x="1696720" y="10160"/>
                  </a:moveTo>
                  <a:lnTo>
                    <a:pt x="1695450" y="10160"/>
                  </a:lnTo>
                  <a:lnTo>
                    <a:pt x="1695450" y="8890"/>
                  </a:lnTo>
                  <a:lnTo>
                    <a:pt x="1694180" y="8890"/>
                  </a:lnTo>
                  <a:lnTo>
                    <a:pt x="1694180" y="7620"/>
                  </a:lnTo>
                  <a:lnTo>
                    <a:pt x="1692910" y="7620"/>
                  </a:lnTo>
                  <a:lnTo>
                    <a:pt x="16929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96720" y="11430"/>
                  </a:lnTo>
                  <a:lnTo>
                    <a:pt x="1696720" y="1016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84149"/>
              <a:ext cx="1704339" cy="10160"/>
            </a:xfrm>
            <a:custGeom>
              <a:avLst/>
              <a:gdLst/>
              <a:ahLst/>
              <a:cxnLst/>
              <a:rect l="l" t="t" r="r" b="b"/>
              <a:pathLst>
                <a:path w="1704339" h="1016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  <a:path w="1704339" h="10160">
                  <a:moveTo>
                    <a:pt x="1701800" y="5080"/>
                  </a:moveTo>
                  <a:lnTo>
                    <a:pt x="1700530" y="5080"/>
                  </a:lnTo>
                  <a:lnTo>
                    <a:pt x="1700530" y="3810"/>
                  </a:lnTo>
                  <a:lnTo>
                    <a:pt x="1699260" y="3810"/>
                  </a:lnTo>
                  <a:lnTo>
                    <a:pt x="1699260" y="2540"/>
                  </a:lnTo>
                  <a:lnTo>
                    <a:pt x="1697990" y="2540"/>
                  </a:lnTo>
                  <a:lnTo>
                    <a:pt x="169799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01800" y="7620"/>
                  </a:lnTo>
                  <a:lnTo>
                    <a:pt x="1701800" y="5080"/>
                  </a:lnTo>
                  <a:close/>
                </a:path>
                <a:path w="1704339" h="10160">
                  <a:moveTo>
                    <a:pt x="1704340" y="7620"/>
                  </a:moveTo>
                  <a:lnTo>
                    <a:pt x="1703070" y="7620"/>
                  </a:lnTo>
                  <a:lnTo>
                    <a:pt x="17030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04340" y="10160"/>
                  </a:lnTo>
                  <a:lnTo>
                    <a:pt x="1704340" y="8890"/>
                  </a:lnTo>
                  <a:lnTo>
                    <a:pt x="1704340" y="762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94309"/>
              <a:ext cx="1713230" cy="11430"/>
            </a:xfrm>
            <a:custGeom>
              <a:avLst/>
              <a:gdLst/>
              <a:ahLst/>
              <a:cxnLst/>
              <a:rect l="l" t="t" r="r" b="b"/>
              <a:pathLst>
                <a:path w="1713230" h="11429">
                  <a:moveTo>
                    <a:pt x="1708150" y="3810"/>
                  </a:moveTo>
                  <a:lnTo>
                    <a:pt x="1706880" y="3810"/>
                  </a:lnTo>
                  <a:lnTo>
                    <a:pt x="1706880" y="1270"/>
                  </a:lnTo>
                  <a:lnTo>
                    <a:pt x="1705610" y="1270"/>
                  </a:lnTo>
                  <a:lnTo>
                    <a:pt x="17056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08150" y="5080"/>
                  </a:lnTo>
                  <a:lnTo>
                    <a:pt x="1708150" y="3810"/>
                  </a:lnTo>
                  <a:close/>
                </a:path>
                <a:path w="1713230" h="11429">
                  <a:moveTo>
                    <a:pt x="1713230" y="10160"/>
                  </a:moveTo>
                  <a:lnTo>
                    <a:pt x="1711960" y="10160"/>
                  </a:lnTo>
                  <a:lnTo>
                    <a:pt x="1711960" y="6350"/>
                  </a:lnTo>
                  <a:lnTo>
                    <a:pt x="1710690" y="6350"/>
                  </a:lnTo>
                  <a:lnTo>
                    <a:pt x="1710690" y="5080"/>
                  </a:lnTo>
                  <a:lnTo>
                    <a:pt x="1709420" y="5080"/>
                  </a:lnTo>
                  <a:lnTo>
                    <a:pt x="17094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13230" y="11430"/>
                  </a:lnTo>
                  <a:lnTo>
                    <a:pt x="1713230" y="1016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05752"/>
              <a:ext cx="1723389" cy="11430"/>
            </a:xfrm>
            <a:custGeom>
              <a:avLst/>
              <a:gdLst/>
              <a:ahLst/>
              <a:cxnLst/>
              <a:rect l="l" t="t" r="r" b="b"/>
              <a:pathLst>
                <a:path w="1723389" h="11429">
                  <a:moveTo>
                    <a:pt x="1719580" y="5067"/>
                  </a:moveTo>
                  <a:lnTo>
                    <a:pt x="1718310" y="5067"/>
                  </a:lnTo>
                  <a:lnTo>
                    <a:pt x="1718310" y="2527"/>
                  </a:lnTo>
                  <a:lnTo>
                    <a:pt x="1717040" y="2527"/>
                  </a:lnTo>
                  <a:lnTo>
                    <a:pt x="1717040" y="1257"/>
                  </a:lnTo>
                  <a:lnTo>
                    <a:pt x="1715770" y="1257"/>
                  </a:lnTo>
                  <a:lnTo>
                    <a:pt x="1715770" y="0"/>
                  </a:lnTo>
                  <a:lnTo>
                    <a:pt x="1714500" y="0"/>
                  </a:lnTo>
                  <a:lnTo>
                    <a:pt x="1714500" y="1257"/>
                  </a:lnTo>
                  <a:lnTo>
                    <a:pt x="0" y="1257"/>
                  </a:lnTo>
                  <a:lnTo>
                    <a:pt x="0" y="2527"/>
                  </a:lnTo>
                  <a:lnTo>
                    <a:pt x="0" y="5067"/>
                  </a:lnTo>
                  <a:lnTo>
                    <a:pt x="0" y="6337"/>
                  </a:lnTo>
                  <a:lnTo>
                    <a:pt x="1719580" y="6337"/>
                  </a:lnTo>
                  <a:lnTo>
                    <a:pt x="1719580" y="5067"/>
                  </a:lnTo>
                  <a:close/>
                </a:path>
                <a:path w="1723389" h="11429">
                  <a:moveTo>
                    <a:pt x="1723390" y="8877"/>
                  </a:moveTo>
                  <a:lnTo>
                    <a:pt x="1722120" y="8877"/>
                  </a:lnTo>
                  <a:lnTo>
                    <a:pt x="1722120" y="7607"/>
                  </a:lnTo>
                  <a:lnTo>
                    <a:pt x="1720850" y="7607"/>
                  </a:lnTo>
                  <a:lnTo>
                    <a:pt x="1720850" y="6337"/>
                  </a:lnTo>
                  <a:lnTo>
                    <a:pt x="1719580" y="6337"/>
                  </a:lnTo>
                  <a:lnTo>
                    <a:pt x="1719580" y="7607"/>
                  </a:lnTo>
                  <a:lnTo>
                    <a:pt x="0" y="7607"/>
                  </a:lnTo>
                  <a:lnTo>
                    <a:pt x="0" y="8877"/>
                  </a:lnTo>
                  <a:lnTo>
                    <a:pt x="0" y="11417"/>
                  </a:lnTo>
                  <a:lnTo>
                    <a:pt x="1723390" y="11417"/>
                  </a:lnTo>
                  <a:lnTo>
                    <a:pt x="1723390" y="8877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17169"/>
              <a:ext cx="1733550" cy="10160"/>
            </a:xfrm>
            <a:custGeom>
              <a:avLst/>
              <a:gdLst/>
              <a:ahLst/>
              <a:cxnLst/>
              <a:rect l="l" t="t" r="r" b="b"/>
              <a:pathLst>
                <a:path w="1733550" h="10160">
                  <a:moveTo>
                    <a:pt x="17246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24660" y="1270"/>
                  </a:lnTo>
                  <a:lnTo>
                    <a:pt x="1724660" y="0"/>
                  </a:lnTo>
                  <a:close/>
                </a:path>
                <a:path w="1733550" h="10160">
                  <a:moveTo>
                    <a:pt x="1729740" y="6350"/>
                  </a:moveTo>
                  <a:lnTo>
                    <a:pt x="1728470" y="6350"/>
                  </a:lnTo>
                  <a:lnTo>
                    <a:pt x="1728470" y="3810"/>
                  </a:lnTo>
                  <a:lnTo>
                    <a:pt x="1727200" y="3810"/>
                  </a:lnTo>
                  <a:lnTo>
                    <a:pt x="1727200" y="2540"/>
                  </a:lnTo>
                  <a:lnTo>
                    <a:pt x="1727200" y="1270"/>
                  </a:lnTo>
                  <a:lnTo>
                    <a:pt x="1725930" y="1270"/>
                  </a:lnTo>
                  <a:lnTo>
                    <a:pt x="17259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9740" y="7620"/>
                  </a:lnTo>
                  <a:lnTo>
                    <a:pt x="1729740" y="6350"/>
                  </a:lnTo>
                  <a:close/>
                </a:path>
                <a:path w="1733550" h="10160">
                  <a:moveTo>
                    <a:pt x="1733550" y="8890"/>
                  </a:moveTo>
                  <a:lnTo>
                    <a:pt x="1732280" y="8890"/>
                  </a:lnTo>
                  <a:lnTo>
                    <a:pt x="1732280" y="7620"/>
                  </a:lnTo>
                  <a:lnTo>
                    <a:pt x="1731010" y="7620"/>
                  </a:lnTo>
                  <a:lnTo>
                    <a:pt x="17310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33550" y="10160"/>
                  </a:lnTo>
                  <a:lnTo>
                    <a:pt x="1733550" y="889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27329"/>
              <a:ext cx="1742439" cy="11430"/>
            </a:xfrm>
            <a:custGeom>
              <a:avLst/>
              <a:gdLst/>
              <a:ahLst/>
              <a:cxnLst/>
              <a:rect l="l" t="t" r="r" b="b"/>
              <a:pathLst>
                <a:path w="1742439" h="11429">
                  <a:moveTo>
                    <a:pt x="1734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34820" y="3810"/>
                  </a:lnTo>
                  <a:lnTo>
                    <a:pt x="1734820" y="0"/>
                  </a:lnTo>
                  <a:close/>
                </a:path>
                <a:path w="1742439" h="11429">
                  <a:moveTo>
                    <a:pt x="1739900" y="6350"/>
                  </a:moveTo>
                  <a:lnTo>
                    <a:pt x="1738630" y="6350"/>
                  </a:lnTo>
                  <a:lnTo>
                    <a:pt x="1738630" y="5080"/>
                  </a:lnTo>
                  <a:lnTo>
                    <a:pt x="1737360" y="5080"/>
                  </a:lnTo>
                  <a:lnTo>
                    <a:pt x="1737360" y="3810"/>
                  </a:lnTo>
                  <a:lnTo>
                    <a:pt x="1736090" y="3810"/>
                  </a:lnTo>
                  <a:lnTo>
                    <a:pt x="173609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739900" y="8890"/>
                  </a:lnTo>
                  <a:lnTo>
                    <a:pt x="1739900" y="6350"/>
                  </a:lnTo>
                  <a:close/>
                </a:path>
                <a:path w="1742439" h="11429">
                  <a:moveTo>
                    <a:pt x="1742440" y="8890"/>
                  </a:moveTo>
                  <a:lnTo>
                    <a:pt x="1741170" y="8890"/>
                  </a:lnTo>
                  <a:lnTo>
                    <a:pt x="17411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42440" y="11430"/>
                  </a:lnTo>
                  <a:lnTo>
                    <a:pt x="1742440" y="10160"/>
                  </a:lnTo>
                  <a:lnTo>
                    <a:pt x="1742440" y="889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38759"/>
              <a:ext cx="1750060" cy="10160"/>
            </a:xfrm>
            <a:custGeom>
              <a:avLst/>
              <a:gdLst/>
              <a:ahLst/>
              <a:cxnLst/>
              <a:rect l="l" t="t" r="r" b="b"/>
              <a:pathLst>
                <a:path w="1750060" h="10160">
                  <a:moveTo>
                    <a:pt x="1746250" y="3810"/>
                  </a:moveTo>
                  <a:lnTo>
                    <a:pt x="1744980" y="3810"/>
                  </a:lnTo>
                  <a:lnTo>
                    <a:pt x="1744980" y="1270"/>
                  </a:lnTo>
                  <a:lnTo>
                    <a:pt x="1743710" y="1270"/>
                  </a:lnTo>
                  <a:lnTo>
                    <a:pt x="1743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46250" y="5080"/>
                  </a:lnTo>
                  <a:lnTo>
                    <a:pt x="1746250" y="3810"/>
                  </a:lnTo>
                  <a:close/>
                </a:path>
                <a:path w="1750060" h="10160">
                  <a:moveTo>
                    <a:pt x="1750060" y="6350"/>
                  </a:moveTo>
                  <a:lnTo>
                    <a:pt x="1748790" y="6350"/>
                  </a:lnTo>
                  <a:lnTo>
                    <a:pt x="1748790" y="5080"/>
                  </a:lnTo>
                  <a:lnTo>
                    <a:pt x="1747520" y="5080"/>
                  </a:lnTo>
                  <a:lnTo>
                    <a:pt x="17475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750060" y="10160"/>
                  </a:lnTo>
                  <a:lnTo>
                    <a:pt x="1750060" y="635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48919"/>
              <a:ext cx="1761489" cy="11430"/>
            </a:xfrm>
            <a:custGeom>
              <a:avLst/>
              <a:gdLst/>
              <a:ahLst/>
              <a:cxnLst/>
              <a:rect l="l" t="t" r="r" b="b"/>
              <a:pathLst>
                <a:path w="1761489" h="11429">
                  <a:moveTo>
                    <a:pt x="1751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51330" y="1270"/>
                  </a:lnTo>
                  <a:lnTo>
                    <a:pt x="1751330" y="0"/>
                  </a:lnTo>
                  <a:close/>
                </a:path>
                <a:path w="1761489" h="11429">
                  <a:moveTo>
                    <a:pt x="1757680" y="6350"/>
                  </a:moveTo>
                  <a:lnTo>
                    <a:pt x="1756410" y="6350"/>
                  </a:lnTo>
                  <a:lnTo>
                    <a:pt x="1756410" y="3810"/>
                  </a:lnTo>
                  <a:lnTo>
                    <a:pt x="1755140" y="3810"/>
                  </a:lnTo>
                  <a:lnTo>
                    <a:pt x="1755140" y="2540"/>
                  </a:lnTo>
                  <a:lnTo>
                    <a:pt x="1753870" y="2540"/>
                  </a:lnTo>
                  <a:lnTo>
                    <a:pt x="1753870" y="1270"/>
                  </a:lnTo>
                  <a:lnTo>
                    <a:pt x="1752600" y="1270"/>
                  </a:lnTo>
                  <a:lnTo>
                    <a:pt x="17526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57680" y="7620"/>
                  </a:lnTo>
                  <a:lnTo>
                    <a:pt x="1757680" y="6350"/>
                  </a:lnTo>
                  <a:close/>
                </a:path>
                <a:path w="1761489" h="11429">
                  <a:moveTo>
                    <a:pt x="1761490" y="10160"/>
                  </a:moveTo>
                  <a:lnTo>
                    <a:pt x="1760220" y="10160"/>
                  </a:lnTo>
                  <a:lnTo>
                    <a:pt x="1760220" y="8890"/>
                  </a:lnTo>
                  <a:lnTo>
                    <a:pt x="1758950" y="8890"/>
                  </a:lnTo>
                  <a:lnTo>
                    <a:pt x="1758950" y="7620"/>
                  </a:lnTo>
                  <a:lnTo>
                    <a:pt x="1757680" y="7620"/>
                  </a:lnTo>
                  <a:lnTo>
                    <a:pt x="17576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61490" y="11430"/>
                  </a:lnTo>
                  <a:lnTo>
                    <a:pt x="1761490" y="1016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60349"/>
              <a:ext cx="1770380" cy="10160"/>
            </a:xfrm>
            <a:custGeom>
              <a:avLst/>
              <a:gdLst/>
              <a:ahLst/>
              <a:cxnLst/>
              <a:rect l="l" t="t" r="r" b="b"/>
              <a:pathLst>
                <a:path w="1770380" h="10160">
                  <a:moveTo>
                    <a:pt x="1762760" y="1270"/>
                  </a:moveTo>
                  <a:lnTo>
                    <a:pt x="1761490" y="127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762760" y="2540"/>
                  </a:lnTo>
                  <a:lnTo>
                    <a:pt x="1762760" y="1270"/>
                  </a:lnTo>
                  <a:close/>
                </a:path>
                <a:path w="1770380" h="10160">
                  <a:moveTo>
                    <a:pt x="1767840" y="7620"/>
                  </a:moveTo>
                  <a:lnTo>
                    <a:pt x="1766570" y="7620"/>
                  </a:lnTo>
                  <a:lnTo>
                    <a:pt x="1766570" y="5080"/>
                  </a:lnTo>
                  <a:lnTo>
                    <a:pt x="1765300" y="5080"/>
                  </a:lnTo>
                  <a:lnTo>
                    <a:pt x="1765300" y="3810"/>
                  </a:lnTo>
                  <a:lnTo>
                    <a:pt x="1765300" y="2540"/>
                  </a:lnTo>
                  <a:lnTo>
                    <a:pt x="1764030" y="2540"/>
                  </a:lnTo>
                  <a:lnTo>
                    <a:pt x="176403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67840" y="8890"/>
                  </a:lnTo>
                  <a:lnTo>
                    <a:pt x="1767840" y="7620"/>
                  </a:lnTo>
                  <a:close/>
                </a:path>
                <a:path w="1770380" h="10160">
                  <a:moveTo>
                    <a:pt x="1770380" y="8890"/>
                  </a:moveTo>
                  <a:lnTo>
                    <a:pt x="1769110" y="8890"/>
                  </a:lnTo>
                  <a:lnTo>
                    <a:pt x="1769110" y="10160"/>
                  </a:lnTo>
                  <a:lnTo>
                    <a:pt x="1770380" y="10160"/>
                  </a:lnTo>
                  <a:lnTo>
                    <a:pt x="1770380" y="889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70509"/>
              <a:ext cx="1780539" cy="12065"/>
            </a:xfrm>
            <a:custGeom>
              <a:avLst/>
              <a:gdLst/>
              <a:ahLst/>
              <a:cxnLst/>
              <a:rect l="l" t="t" r="r" b="b"/>
              <a:pathLst>
                <a:path w="1780539" h="12064">
                  <a:moveTo>
                    <a:pt x="1772920" y="1270"/>
                  </a:moveTo>
                  <a:lnTo>
                    <a:pt x="1771650" y="1270"/>
                  </a:lnTo>
                  <a:lnTo>
                    <a:pt x="1771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772920" y="5080"/>
                  </a:lnTo>
                  <a:lnTo>
                    <a:pt x="1772920" y="1270"/>
                  </a:lnTo>
                  <a:close/>
                </a:path>
                <a:path w="1780539" h="12064">
                  <a:moveTo>
                    <a:pt x="1778000" y="7620"/>
                  </a:moveTo>
                  <a:lnTo>
                    <a:pt x="1776730" y="7620"/>
                  </a:lnTo>
                  <a:lnTo>
                    <a:pt x="1776730" y="6350"/>
                  </a:lnTo>
                  <a:lnTo>
                    <a:pt x="1775460" y="6350"/>
                  </a:lnTo>
                  <a:lnTo>
                    <a:pt x="1775460" y="5080"/>
                  </a:lnTo>
                  <a:lnTo>
                    <a:pt x="1774190" y="5080"/>
                  </a:lnTo>
                  <a:lnTo>
                    <a:pt x="17741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778000" y="10160"/>
                  </a:lnTo>
                  <a:lnTo>
                    <a:pt x="1778000" y="7620"/>
                  </a:lnTo>
                  <a:close/>
                </a:path>
                <a:path w="1780539" h="12064">
                  <a:moveTo>
                    <a:pt x="1780540" y="10160"/>
                  </a:moveTo>
                  <a:lnTo>
                    <a:pt x="1779270" y="10160"/>
                  </a:lnTo>
                  <a:lnTo>
                    <a:pt x="1779270" y="11442"/>
                  </a:lnTo>
                  <a:lnTo>
                    <a:pt x="1780540" y="11442"/>
                  </a:lnTo>
                  <a:lnTo>
                    <a:pt x="1780540" y="1016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81939"/>
              <a:ext cx="1788160" cy="11430"/>
            </a:xfrm>
            <a:custGeom>
              <a:avLst/>
              <a:gdLst/>
              <a:ahLst/>
              <a:cxnLst/>
              <a:rect l="l" t="t" r="r" b="b"/>
              <a:pathLst>
                <a:path w="1788160" h="11429">
                  <a:moveTo>
                    <a:pt x="1784350" y="5080"/>
                  </a:moveTo>
                  <a:lnTo>
                    <a:pt x="1783080" y="5080"/>
                  </a:lnTo>
                  <a:lnTo>
                    <a:pt x="1783080" y="2540"/>
                  </a:lnTo>
                  <a:lnTo>
                    <a:pt x="1781810" y="2540"/>
                  </a:lnTo>
                  <a:lnTo>
                    <a:pt x="1781810" y="1270"/>
                  </a:lnTo>
                  <a:lnTo>
                    <a:pt x="1780540" y="1270"/>
                  </a:lnTo>
                  <a:lnTo>
                    <a:pt x="1780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784350" y="6350"/>
                  </a:lnTo>
                  <a:lnTo>
                    <a:pt x="1784350" y="5080"/>
                  </a:lnTo>
                  <a:close/>
                </a:path>
                <a:path w="1788160" h="11429">
                  <a:moveTo>
                    <a:pt x="1788160" y="7620"/>
                  </a:moveTo>
                  <a:lnTo>
                    <a:pt x="1786890" y="7620"/>
                  </a:lnTo>
                  <a:lnTo>
                    <a:pt x="1786890" y="6350"/>
                  </a:lnTo>
                  <a:lnTo>
                    <a:pt x="1785620" y="6350"/>
                  </a:lnTo>
                  <a:lnTo>
                    <a:pt x="178562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788160" y="11430"/>
                  </a:lnTo>
                  <a:lnTo>
                    <a:pt x="1788160" y="762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93369"/>
              <a:ext cx="1798320" cy="10160"/>
            </a:xfrm>
            <a:custGeom>
              <a:avLst/>
              <a:gdLst/>
              <a:ahLst/>
              <a:cxnLst/>
              <a:rect l="l" t="t" r="r" b="b"/>
              <a:pathLst>
                <a:path w="1798320" h="10160">
                  <a:moveTo>
                    <a:pt x="1789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89430" y="1270"/>
                  </a:lnTo>
                  <a:lnTo>
                    <a:pt x="1789430" y="0"/>
                  </a:lnTo>
                  <a:close/>
                </a:path>
                <a:path w="1798320" h="10160">
                  <a:moveTo>
                    <a:pt x="1795780" y="6350"/>
                  </a:moveTo>
                  <a:lnTo>
                    <a:pt x="1794510" y="6350"/>
                  </a:lnTo>
                  <a:lnTo>
                    <a:pt x="1794510" y="3810"/>
                  </a:lnTo>
                  <a:lnTo>
                    <a:pt x="1793240" y="3810"/>
                  </a:lnTo>
                  <a:lnTo>
                    <a:pt x="1793240" y="2540"/>
                  </a:lnTo>
                  <a:lnTo>
                    <a:pt x="1791970" y="2540"/>
                  </a:lnTo>
                  <a:lnTo>
                    <a:pt x="1791970" y="1270"/>
                  </a:lnTo>
                  <a:lnTo>
                    <a:pt x="1790700" y="1270"/>
                  </a:lnTo>
                  <a:lnTo>
                    <a:pt x="17907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95780" y="7620"/>
                  </a:lnTo>
                  <a:lnTo>
                    <a:pt x="1795780" y="6350"/>
                  </a:lnTo>
                  <a:close/>
                </a:path>
                <a:path w="1798320" h="10160">
                  <a:moveTo>
                    <a:pt x="1798320" y="8890"/>
                  </a:moveTo>
                  <a:lnTo>
                    <a:pt x="1797050" y="8890"/>
                  </a:lnTo>
                  <a:lnTo>
                    <a:pt x="1797050" y="7620"/>
                  </a:lnTo>
                  <a:lnTo>
                    <a:pt x="1795780" y="7620"/>
                  </a:lnTo>
                  <a:lnTo>
                    <a:pt x="17957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98320" y="10160"/>
                  </a:lnTo>
                  <a:lnTo>
                    <a:pt x="1798320" y="889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303529"/>
              <a:ext cx="1808480" cy="11430"/>
            </a:xfrm>
            <a:custGeom>
              <a:avLst/>
              <a:gdLst/>
              <a:ahLst/>
              <a:cxnLst/>
              <a:rect l="l" t="t" r="r" b="b"/>
              <a:pathLst>
                <a:path w="1808480" h="11429">
                  <a:moveTo>
                    <a:pt x="1800860" y="2540"/>
                  </a:moveTo>
                  <a:lnTo>
                    <a:pt x="1799590" y="2540"/>
                  </a:lnTo>
                  <a:lnTo>
                    <a:pt x="17995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0860" y="3810"/>
                  </a:lnTo>
                  <a:lnTo>
                    <a:pt x="1800860" y="2540"/>
                  </a:lnTo>
                  <a:close/>
                </a:path>
                <a:path w="1808480" h="11429">
                  <a:moveTo>
                    <a:pt x="1805940" y="8890"/>
                  </a:moveTo>
                  <a:lnTo>
                    <a:pt x="1804670" y="8890"/>
                  </a:lnTo>
                  <a:lnTo>
                    <a:pt x="1804670" y="6350"/>
                  </a:lnTo>
                  <a:lnTo>
                    <a:pt x="1803400" y="6350"/>
                  </a:lnTo>
                  <a:lnTo>
                    <a:pt x="1803400" y="5080"/>
                  </a:lnTo>
                  <a:lnTo>
                    <a:pt x="1803400" y="3810"/>
                  </a:lnTo>
                  <a:lnTo>
                    <a:pt x="1802130" y="3810"/>
                  </a:lnTo>
                  <a:lnTo>
                    <a:pt x="18021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805940" y="10160"/>
                  </a:lnTo>
                  <a:lnTo>
                    <a:pt x="1805940" y="8890"/>
                  </a:lnTo>
                  <a:close/>
                </a:path>
                <a:path w="1808480" h="11429">
                  <a:moveTo>
                    <a:pt x="1808480" y="10160"/>
                  </a:moveTo>
                  <a:lnTo>
                    <a:pt x="1807210" y="10160"/>
                  </a:lnTo>
                  <a:lnTo>
                    <a:pt x="1807210" y="11430"/>
                  </a:lnTo>
                  <a:lnTo>
                    <a:pt x="1808480" y="11430"/>
                  </a:lnTo>
                  <a:lnTo>
                    <a:pt x="1808480" y="1016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314959"/>
              <a:ext cx="1818639" cy="12065"/>
            </a:xfrm>
            <a:custGeom>
              <a:avLst/>
              <a:gdLst/>
              <a:ahLst/>
              <a:cxnLst/>
              <a:rect l="l" t="t" r="r" b="b"/>
              <a:pathLst>
                <a:path w="1818639" h="12064">
                  <a:moveTo>
                    <a:pt x="1811020" y="1270"/>
                  </a:moveTo>
                  <a:lnTo>
                    <a:pt x="1809750" y="127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811020" y="5080"/>
                  </a:lnTo>
                  <a:lnTo>
                    <a:pt x="1811020" y="1270"/>
                  </a:lnTo>
                  <a:close/>
                </a:path>
                <a:path w="1818639" h="12064">
                  <a:moveTo>
                    <a:pt x="1816100" y="7620"/>
                  </a:moveTo>
                  <a:lnTo>
                    <a:pt x="1814830" y="7620"/>
                  </a:lnTo>
                  <a:lnTo>
                    <a:pt x="1814830" y="6350"/>
                  </a:lnTo>
                  <a:lnTo>
                    <a:pt x="1813560" y="6350"/>
                  </a:lnTo>
                  <a:lnTo>
                    <a:pt x="1813560" y="5080"/>
                  </a:lnTo>
                  <a:lnTo>
                    <a:pt x="1812290" y="5080"/>
                  </a:lnTo>
                  <a:lnTo>
                    <a:pt x="18122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16100" y="10160"/>
                  </a:lnTo>
                  <a:lnTo>
                    <a:pt x="1816100" y="7620"/>
                  </a:lnTo>
                  <a:close/>
                </a:path>
                <a:path w="1818639" h="12064">
                  <a:moveTo>
                    <a:pt x="1818640" y="10160"/>
                  </a:moveTo>
                  <a:lnTo>
                    <a:pt x="1817370" y="10160"/>
                  </a:lnTo>
                  <a:lnTo>
                    <a:pt x="1817370" y="11442"/>
                  </a:lnTo>
                  <a:lnTo>
                    <a:pt x="1818640" y="11442"/>
                  </a:lnTo>
                  <a:lnTo>
                    <a:pt x="1818640" y="1016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326389"/>
              <a:ext cx="1826260" cy="10160"/>
            </a:xfrm>
            <a:custGeom>
              <a:avLst/>
              <a:gdLst/>
              <a:ahLst/>
              <a:cxnLst/>
              <a:rect l="l" t="t" r="r" b="b"/>
              <a:pathLst>
                <a:path w="1826260" h="10160">
                  <a:moveTo>
                    <a:pt x="1822450" y="5080"/>
                  </a:moveTo>
                  <a:lnTo>
                    <a:pt x="1821180" y="5080"/>
                  </a:lnTo>
                  <a:lnTo>
                    <a:pt x="1821180" y="2540"/>
                  </a:lnTo>
                  <a:lnTo>
                    <a:pt x="1819910" y="2540"/>
                  </a:lnTo>
                  <a:lnTo>
                    <a:pt x="1819910" y="1270"/>
                  </a:lnTo>
                  <a:lnTo>
                    <a:pt x="1818640" y="127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822450" y="6350"/>
                  </a:lnTo>
                  <a:lnTo>
                    <a:pt x="1822450" y="5080"/>
                  </a:lnTo>
                  <a:close/>
                </a:path>
                <a:path w="1826260" h="10160">
                  <a:moveTo>
                    <a:pt x="1826260" y="7620"/>
                  </a:moveTo>
                  <a:lnTo>
                    <a:pt x="1824990" y="7620"/>
                  </a:lnTo>
                  <a:lnTo>
                    <a:pt x="1824990" y="6350"/>
                  </a:lnTo>
                  <a:lnTo>
                    <a:pt x="1823720" y="6350"/>
                  </a:lnTo>
                  <a:lnTo>
                    <a:pt x="182372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26260" y="10160"/>
                  </a:lnTo>
                  <a:lnTo>
                    <a:pt x="1826260" y="762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336549"/>
              <a:ext cx="1836420" cy="11430"/>
            </a:xfrm>
            <a:custGeom>
              <a:avLst/>
              <a:gdLst/>
              <a:ahLst/>
              <a:cxnLst/>
              <a:rect l="l" t="t" r="r" b="b"/>
              <a:pathLst>
                <a:path w="1836420" h="11429">
                  <a:moveTo>
                    <a:pt x="1827530" y="1270"/>
                  </a:moveTo>
                  <a:lnTo>
                    <a:pt x="1826247" y="1270"/>
                  </a:lnTo>
                  <a:lnTo>
                    <a:pt x="18262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27530" y="2540"/>
                  </a:lnTo>
                  <a:lnTo>
                    <a:pt x="1827530" y="1270"/>
                  </a:lnTo>
                  <a:close/>
                </a:path>
                <a:path w="1836420" h="11429">
                  <a:moveTo>
                    <a:pt x="1833880" y="7620"/>
                  </a:moveTo>
                  <a:lnTo>
                    <a:pt x="1832610" y="7620"/>
                  </a:lnTo>
                  <a:lnTo>
                    <a:pt x="1832610" y="5080"/>
                  </a:lnTo>
                  <a:lnTo>
                    <a:pt x="1831340" y="5080"/>
                  </a:lnTo>
                  <a:lnTo>
                    <a:pt x="1831340" y="3810"/>
                  </a:lnTo>
                  <a:lnTo>
                    <a:pt x="1830070" y="3810"/>
                  </a:lnTo>
                  <a:lnTo>
                    <a:pt x="1830070" y="2540"/>
                  </a:lnTo>
                  <a:lnTo>
                    <a:pt x="1828800" y="2540"/>
                  </a:lnTo>
                  <a:lnTo>
                    <a:pt x="182880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833880" y="8890"/>
                  </a:lnTo>
                  <a:lnTo>
                    <a:pt x="1833880" y="7620"/>
                  </a:lnTo>
                  <a:close/>
                </a:path>
                <a:path w="1836420" h="11429">
                  <a:moveTo>
                    <a:pt x="1836420" y="10160"/>
                  </a:moveTo>
                  <a:lnTo>
                    <a:pt x="1835150" y="10160"/>
                  </a:lnTo>
                  <a:lnTo>
                    <a:pt x="1835150" y="8890"/>
                  </a:lnTo>
                  <a:lnTo>
                    <a:pt x="1833880" y="8890"/>
                  </a:lnTo>
                  <a:lnTo>
                    <a:pt x="18338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36420" y="11430"/>
                  </a:lnTo>
                  <a:lnTo>
                    <a:pt x="1836420" y="1016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47979"/>
              <a:ext cx="1845310" cy="10160"/>
            </a:xfrm>
            <a:custGeom>
              <a:avLst/>
              <a:gdLst/>
              <a:ahLst/>
              <a:cxnLst/>
              <a:rect l="l" t="t" r="r" b="b"/>
              <a:pathLst>
                <a:path w="1845310" h="10160">
                  <a:moveTo>
                    <a:pt x="1838960" y="2540"/>
                  </a:moveTo>
                  <a:lnTo>
                    <a:pt x="1837690" y="2540"/>
                  </a:lnTo>
                  <a:lnTo>
                    <a:pt x="1837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38960" y="3810"/>
                  </a:lnTo>
                  <a:lnTo>
                    <a:pt x="1838960" y="2540"/>
                  </a:lnTo>
                  <a:close/>
                </a:path>
                <a:path w="1845310" h="10160">
                  <a:moveTo>
                    <a:pt x="1842770" y="6350"/>
                  </a:moveTo>
                  <a:lnTo>
                    <a:pt x="1841500" y="6350"/>
                  </a:lnTo>
                  <a:lnTo>
                    <a:pt x="1841500" y="5080"/>
                  </a:lnTo>
                  <a:lnTo>
                    <a:pt x="1841500" y="3810"/>
                  </a:lnTo>
                  <a:lnTo>
                    <a:pt x="1840230" y="3810"/>
                  </a:lnTo>
                  <a:lnTo>
                    <a:pt x="18402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842770" y="8890"/>
                  </a:lnTo>
                  <a:lnTo>
                    <a:pt x="1842770" y="6350"/>
                  </a:lnTo>
                  <a:close/>
                </a:path>
                <a:path w="1845310" h="10160">
                  <a:moveTo>
                    <a:pt x="1845310" y="8890"/>
                  </a:moveTo>
                  <a:lnTo>
                    <a:pt x="1844040" y="8890"/>
                  </a:lnTo>
                  <a:lnTo>
                    <a:pt x="1844040" y="10160"/>
                  </a:lnTo>
                  <a:lnTo>
                    <a:pt x="1845310" y="10160"/>
                  </a:lnTo>
                  <a:lnTo>
                    <a:pt x="1845310" y="889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358139"/>
              <a:ext cx="1855470" cy="11430"/>
            </a:xfrm>
            <a:custGeom>
              <a:avLst/>
              <a:gdLst/>
              <a:ahLst/>
              <a:cxnLst/>
              <a:rect l="l" t="t" r="r" b="b"/>
              <a:pathLst>
                <a:path w="1855470" h="11429">
                  <a:moveTo>
                    <a:pt x="18453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45310" y="1270"/>
                  </a:lnTo>
                  <a:lnTo>
                    <a:pt x="1845310" y="0"/>
                  </a:lnTo>
                  <a:close/>
                </a:path>
                <a:path w="1855470" h="11429">
                  <a:moveTo>
                    <a:pt x="1855470" y="10160"/>
                  </a:moveTo>
                  <a:lnTo>
                    <a:pt x="1854200" y="10160"/>
                  </a:lnTo>
                  <a:lnTo>
                    <a:pt x="1854200" y="8890"/>
                  </a:lnTo>
                  <a:lnTo>
                    <a:pt x="1852930" y="8890"/>
                  </a:lnTo>
                  <a:lnTo>
                    <a:pt x="1852930" y="7620"/>
                  </a:lnTo>
                  <a:lnTo>
                    <a:pt x="1851660" y="7620"/>
                  </a:lnTo>
                  <a:lnTo>
                    <a:pt x="1851660" y="6350"/>
                  </a:lnTo>
                  <a:lnTo>
                    <a:pt x="1850390" y="6350"/>
                  </a:lnTo>
                  <a:lnTo>
                    <a:pt x="1850390" y="5080"/>
                  </a:lnTo>
                  <a:lnTo>
                    <a:pt x="1849120" y="5080"/>
                  </a:lnTo>
                  <a:lnTo>
                    <a:pt x="1849120" y="2540"/>
                  </a:lnTo>
                  <a:lnTo>
                    <a:pt x="1847850" y="2540"/>
                  </a:lnTo>
                  <a:lnTo>
                    <a:pt x="1847850" y="1270"/>
                  </a:lnTo>
                  <a:lnTo>
                    <a:pt x="1846580" y="1270"/>
                  </a:lnTo>
                  <a:lnTo>
                    <a:pt x="184658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55470" y="11430"/>
                  </a:lnTo>
                  <a:lnTo>
                    <a:pt x="1855470" y="1016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6956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60">
                  <a:moveTo>
                    <a:pt x="1864360" y="8890"/>
                  </a:moveTo>
                  <a:lnTo>
                    <a:pt x="1863090" y="8890"/>
                  </a:lnTo>
                  <a:lnTo>
                    <a:pt x="1863090" y="7620"/>
                  </a:lnTo>
                  <a:lnTo>
                    <a:pt x="1861820" y="7620"/>
                  </a:lnTo>
                  <a:lnTo>
                    <a:pt x="186182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59280" y="5080"/>
                  </a:lnTo>
                  <a:lnTo>
                    <a:pt x="1859280" y="3810"/>
                  </a:lnTo>
                  <a:lnTo>
                    <a:pt x="1858010" y="3810"/>
                  </a:lnTo>
                  <a:lnTo>
                    <a:pt x="1858010" y="2540"/>
                  </a:lnTo>
                  <a:lnTo>
                    <a:pt x="1856740" y="2540"/>
                  </a:lnTo>
                  <a:lnTo>
                    <a:pt x="1856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64360" y="10160"/>
                  </a:lnTo>
                  <a:lnTo>
                    <a:pt x="1864360" y="889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79729"/>
              <a:ext cx="1873250" cy="11430"/>
            </a:xfrm>
            <a:custGeom>
              <a:avLst/>
              <a:gdLst/>
              <a:ahLst/>
              <a:cxnLst/>
              <a:rect l="l" t="t" r="r" b="b"/>
              <a:pathLst>
                <a:path w="1873250" h="11429">
                  <a:moveTo>
                    <a:pt x="1873250" y="10160"/>
                  </a:moveTo>
                  <a:lnTo>
                    <a:pt x="1871980" y="10160"/>
                  </a:lnTo>
                  <a:lnTo>
                    <a:pt x="1871980" y="7620"/>
                  </a:lnTo>
                  <a:lnTo>
                    <a:pt x="1870710" y="7620"/>
                  </a:lnTo>
                  <a:lnTo>
                    <a:pt x="1870710" y="6350"/>
                  </a:lnTo>
                  <a:lnTo>
                    <a:pt x="1869440" y="6350"/>
                  </a:lnTo>
                  <a:lnTo>
                    <a:pt x="1869440" y="5080"/>
                  </a:lnTo>
                  <a:lnTo>
                    <a:pt x="1868170" y="5080"/>
                  </a:lnTo>
                  <a:lnTo>
                    <a:pt x="1868170" y="3810"/>
                  </a:lnTo>
                  <a:lnTo>
                    <a:pt x="1866900" y="3810"/>
                  </a:lnTo>
                  <a:lnTo>
                    <a:pt x="1866900" y="2540"/>
                  </a:lnTo>
                  <a:lnTo>
                    <a:pt x="1865630" y="2540"/>
                  </a:lnTo>
                  <a:lnTo>
                    <a:pt x="1865630" y="1270"/>
                  </a:lnTo>
                  <a:lnTo>
                    <a:pt x="1864360" y="1270"/>
                  </a:lnTo>
                  <a:lnTo>
                    <a:pt x="18643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73250" y="11430"/>
                  </a:lnTo>
                  <a:lnTo>
                    <a:pt x="1873250" y="1016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91159"/>
              <a:ext cx="1883410" cy="11430"/>
            </a:xfrm>
            <a:custGeom>
              <a:avLst/>
              <a:gdLst/>
              <a:ahLst/>
              <a:cxnLst/>
              <a:rect l="l" t="t" r="r" b="b"/>
              <a:pathLst>
                <a:path w="1883410" h="11429">
                  <a:moveTo>
                    <a:pt x="1883410" y="10160"/>
                  </a:moveTo>
                  <a:lnTo>
                    <a:pt x="1882140" y="10160"/>
                  </a:lnTo>
                  <a:lnTo>
                    <a:pt x="1882140" y="8890"/>
                  </a:lnTo>
                  <a:lnTo>
                    <a:pt x="1880870" y="8890"/>
                  </a:lnTo>
                  <a:lnTo>
                    <a:pt x="188087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78330" y="5080"/>
                  </a:lnTo>
                  <a:lnTo>
                    <a:pt x="1878330" y="3810"/>
                  </a:lnTo>
                  <a:lnTo>
                    <a:pt x="1877060" y="3810"/>
                  </a:lnTo>
                  <a:lnTo>
                    <a:pt x="1877060" y="2540"/>
                  </a:lnTo>
                  <a:lnTo>
                    <a:pt x="1875790" y="2540"/>
                  </a:lnTo>
                  <a:lnTo>
                    <a:pt x="1875790" y="1270"/>
                  </a:lnTo>
                  <a:lnTo>
                    <a:pt x="1874520" y="1270"/>
                  </a:lnTo>
                  <a:lnTo>
                    <a:pt x="187452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83410" y="11430"/>
                  </a:lnTo>
                  <a:lnTo>
                    <a:pt x="1883410" y="1016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402589"/>
              <a:ext cx="1892300" cy="10160"/>
            </a:xfrm>
            <a:custGeom>
              <a:avLst/>
              <a:gdLst/>
              <a:ahLst/>
              <a:cxnLst/>
              <a:rect l="l" t="t" r="r" b="b"/>
              <a:pathLst>
                <a:path w="1892300" h="10159">
                  <a:moveTo>
                    <a:pt x="1892300" y="8890"/>
                  </a:moveTo>
                  <a:lnTo>
                    <a:pt x="1891030" y="8890"/>
                  </a:lnTo>
                  <a:lnTo>
                    <a:pt x="1891030" y="7620"/>
                  </a:lnTo>
                  <a:lnTo>
                    <a:pt x="1889760" y="7620"/>
                  </a:lnTo>
                  <a:lnTo>
                    <a:pt x="188976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7220" y="5080"/>
                  </a:lnTo>
                  <a:lnTo>
                    <a:pt x="1887220" y="2540"/>
                  </a:lnTo>
                  <a:lnTo>
                    <a:pt x="1885950" y="2540"/>
                  </a:lnTo>
                  <a:lnTo>
                    <a:pt x="1885950" y="1270"/>
                  </a:lnTo>
                  <a:lnTo>
                    <a:pt x="1884680" y="1270"/>
                  </a:lnTo>
                  <a:lnTo>
                    <a:pt x="1884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92300" y="10160"/>
                  </a:lnTo>
                  <a:lnTo>
                    <a:pt x="1892300" y="889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41274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10160"/>
                  </a:moveTo>
                  <a:lnTo>
                    <a:pt x="1901190" y="10160"/>
                  </a:lnTo>
                  <a:lnTo>
                    <a:pt x="1901190" y="8890"/>
                  </a:lnTo>
                  <a:lnTo>
                    <a:pt x="1899920" y="8890"/>
                  </a:lnTo>
                  <a:lnTo>
                    <a:pt x="1899920" y="7620"/>
                  </a:lnTo>
                  <a:lnTo>
                    <a:pt x="1898650" y="7620"/>
                  </a:lnTo>
                  <a:lnTo>
                    <a:pt x="1898650" y="6350"/>
                  </a:lnTo>
                  <a:lnTo>
                    <a:pt x="1897380" y="6350"/>
                  </a:lnTo>
                  <a:lnTo>
                    <a:pt x="1897380" y="5080"/>
                  </a:lnTo>
                  <a:lnTo>
                    <a:pt x="1896110" y="5080"/>
                  </a:lnTo>
                  <a:lnTo>
                    <a:pt x="1896110" y="3810"/>
                  </a:lnTo>
                  <a:lnTo>
                    <a:pt x="1894840" y="3810"/>
                  </a:lnTo>
                  <a:lnTo>
                    <a:pt x="1894840" y="1270"/>
                  </a:lnTo>
                  <a:lnTo>
                    <a:pt x="1893570" y="1270"/>
                  </a:lnTo>
                  <a:lnTo>
                    <a:pt x="18935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02460" y="11430"/>
                  </a:lnTo>
                  <a:lnTo>
                    <a:pt x="1902460" y="1016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24179"/>
              <a:ext cx="1910080" cy="10160"/>
            </a:xfrm>
            <a:custGeom>
              <a:avLst/>
              <a:gdLst/>
              <a:ahLst/>
              <a:cxnLst/>
              <a:rect l="l" t="t" r="r" b="b"/>
              <a:pathLst>
                <a:path w="1910080" h="10159">
                  <a:moveTo>
                    <a:pt x="1910080" y="7620"/>
                  </a:moveTo>
                  <a:lnTo>
                    <a:pt x="1908810" y="7620"/>
                  </a:lnTo>
                  <a:lnTo>
                    <a:pt x="190881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6270" y="5080"/>
                  </a:lnTo>
                  <a:lnTo>
                    <a:pt x="1906270" y="3810"/>
                  </a:lnTo>
                  <a:lnTo>
                    <a:pt x="1905000" y="3810"/>
                  </a:lnTo>
                  <a:lnTo>
                    <a:pt x="1905000" y="2540"/>
                  </a:lnTo>
                  <a:lnTo>
                    <a:pt x="1903730" y="2540"/>
                  </a:lnTo>
                  <a:lnTo>
                    <a:pt x="1903730" y="1270"/>
                  </a:lnTo>
                  <a:lnTo>
                    <a:pt x="1902460" y="1270"/>
                  </a:lnTo>
                  <a:lnTo>
                    <a:pt x="1902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10080" y="10160"/>
                  </a:lnTo>
                  <a:lnTo>
                    <a:pt x="1910080" y="762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34339"/>
              <a:ext cx="1920239" cy="11430"/>
            </a:xfrm>
            <a:custGeom>
              <a:avLst/>
              <a:gdLst/>
              <a:ahLst/>
              <a:cxnLst/>
              <a:rect l="l" t="t" r="r" b="b"/>
              <a:pathLst>
                <a:path w="1920239" h="11429">
                  <a:moveTo>
                    <a:pt x="1920240" y="10160"/>
                  </a:moveTo>
                  <a:lnTo>
                    <a:pt x="1918970" y="10160"/>
                  </a:lnTo>
                  <a:lnTo>
                    <a:pt x="1918970" y="8890"/>
                  </a:lnTo>
                  <a:lnTo>
                    <a:pt x="1917700" y="8890"/>
                  </a:lnTo>
                  <a:lnTo>
                    <a:pt x="1917700" y="6350"/>
                  </a:lnTo>
                  <a:lnTo>
                    <a:pt x="1916430" y="6350"/>
                  </a:lnTo>
                  <a:lnTo>
                    <a:pt x="1916430" y="5080"/>
                  </a:lnTo>
                  <a:lnTo>
                    <a:pt x="1915160" y="5080"/>
                  </a:lnTo>
                  <a:lnTo>
                    <a:pt x="1915160" y="3810"/>
                  </a:lnTo>
                  <a:lnTo>
                    <a:pt x="1913890" y="3810"/>
                  </a:lnTo>
                  <a:lnTo>
                    <a:pt x="1913890" y="2540"/>
                  </a:lnTo>
                  <a:lnTo>
                    <a:pt x="1912620" y="2540"/>
                  </a:lnTo>
                  <a:lnTo>
                    <a:pt x="1912620" y="1270"/>
                  </a:lnTo>
                  <a:lnTo>
                    <a:pt x="1911350" y="127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20240" y="11430"/>
                  </a:lnTo>
                  <a:lnTo>
                    <a:pt x="1920240" y="1016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445769"/>
              <a:ext cx="1929130" cy="10160"/>
            </a:xfrm>
            <a:custGeom>
              <a:avLst/>
              <a:gdLst/>
              <a:ahLst/>
              <a:cxnLst/>
              <a:rect l="l" t="t" r="r" b="b"/>
              <a:pathLst>
                <a:path w="1929130" h="10159">
                  <a:moveTo>
                    <a:pt x="1929130" y="8890"/>
                  </a:moveTo>
                  <a:lnTo>
                    <a:pt x="1927860" y="8890"/>
                  </a:lnTo>
                  <a:lnTo>
                    <a:pt x="1927860" y="7620"/>
                  </a:lnTo>
                  <a:lnTo>
                    <a:pt x="1926590" y="7620"/>
                  </a:lnTo>
                  <a:lnTo>
                    <a:pt x="1926590" y="5080"/>
                  </a:lnTo>
                  <a:lnTo>
                    <a:pt x="1925320" y="5080"/>
                  </a:lnTo>
                  <a:lnTo>
                    <a:pt x="1925320" y="3810"/>
                  </a:lnTo>
                  <a:lnTo>
                    <a:pt x="1924050" y="3810"/>
                  </a:lnTo>
                  <a:lnTo>
                    <a:pt x="1924050" y="2540"/>
                  </a:lnTo>
                  <a:lnTo>
                    <a:pt x="1922780" y="2540"/>
                  </a:lnTo>
                  <a:lnTo>
                    <a:pt x="1922780" y="1270"/>
                  </a:lnTo>
                  <a:lnTo>
                    <a:pt x="1921510" y="1270"/>
                  </a:lnTo>
                  <a:lnTo>
                    <a:pt x="1921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9130" y="10160"/>
                  </a:lnTo>
                  <a:lnTo>
                    <a:pt x="1929130" y="889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455929"/>
              <a:ext cx="1939289" cy="11430"/>
            </a:xfrm>
            <a:custGeom>
              <a:avLst/>
              <a:gdLst/>
              <a:ahLst/>
              <a:cxnLst/>
              <a:rect l="l" t="t" r="r" b="b"/>
              <a:pathLst>
                <a:path w="1939289" h="11429">
                  <a:moveTo>
                    <a:pt x="1939290" y="10160"/>
                  </a:moveTo>
                  <a:lnTo>
                    <a:pt x="1938020" y="10160"/>
                  </a:lnTo>
                  <a:lnTo>
                    <a:pt x="1938020" y="8890"/>
                  </a:lnTo>
                  <a:lnTo>
                    <a:pt x="1936750" y="8890"/>
                  </a:lnTo>
                  <a:lnTo>
                    <a:pt x="1936750" y="7620"/>
                  </a:lnTo>
                  <a:lnTo>
                    <a:pt x="1935480" y="7620"/>
                  </a:lnTo>
                  <a:lnTo>
                    <a:pt x="1935480" y="6350"/>
                  </a:lnTo>
                  <a:lnTo>
                    <a:pt x="1934210" y="6350"/>
                  </a:lnTo>
                  <a:lnTo>
                    <a:pt x="1934210" y="3810"/>
                  </a:lnTo>
                  <a:lnTo>
                    <a:pt x="1932940" y="3810"/>
                  </a:lnTo>
                  <a:lnTo>
                    <a:pt x="1932940" y="2540"/>
                  </a:lnTo>
                  <a:lnTo>
                    <a:pt x="1931670" y="2540"/>
                  </a:lnTo>
                  <a:lnTo>
                    <a:pt x="1931670" y="1270"/>
                  </a:lnTo>
                  <a:lnTo>
                    <a:pt x="1930400" y="1270"/>
                  </a:lnTo>
                  <a:lnTo>
                    <a:pt x="19304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39290" y="11430"/>
                  </a:lnTo>
                  <a:lnTo>
                    <a:pt x="1939290" y="1016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467359"/>
              <a:ext cx="1948180" cy="10160"/>
            </a:xfrm>
            <a:custGeom>
              <a:avLst/>
              <a:gdLst/>
              <a:ahLst/>
              <a:cxnLst/>
              <a:rect l="l" t="t" r="r" b="b"/>
              <a:pathLst>
                <a:path w="1948180" h="10159">
                  <a:moveTo>
                    <a:pt x="1948180" y="8890"/>
                  </a:moveTo>
                  <a:lnTo>
                    <a:pt x="1946910" y="8890"/>
                  </a:lnTo>
                  <a:lnTo>
                    <a:pt x="1946910" y="7620"/>
                  </a:lnTo>
                  <a:lnTo>
                    <a:pt x="1945640" y="7620"/>
                  </a:lnTo>
                  <a:lnTo>
                    <a:pt x="1945640" y="6350"/>
                  </a:lnTo>
                  <a:lnTo>
                    <a:pt x="1944370" y="6350"/>
                  </a:lnTo>
                  <a:lnTo>
                    <a:pt x="1944370" y="5080"/>
                  </a:lnTo>
                  <a:lnTo>
                    <a:pt x="1943100" y="5080"/>
                  </a:lnTo>
                  <a:lnTo>
                    <a:pt x="1943100" y="3810"/>
                  </a:lnTo>
                  <a:lnTo>
                    <a:pt x="1941830" y="3810"/>
                  </a:lnTo>
                  <a:lnTo>
                    <a:pt x="1941830" y="1270"/>
                  </a:lnTo>
                  <a:lnTo>
                    <a:pt x="1940560" y="1270"/>
                  </a:lnTo>
                  <a:lnTo>
                    <a:pt x="1940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48180" y="10160"/>
                  </a:lnTo>
                  <a:lnTo>
                    <a:pt x="1948180" y="889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477519"/>
              <a:ext cx="1957070" cy="11430"/>
            </a:xfrm>
            <a:custGeom>
              <a:avLst/>
              <a:gdLst/>
              <a:ahLst/>
              <a:cxnLst/>
              <a:rect l="l" t="t" r="r" b="b"/>
              <a:pathLst>
                <a:path w="1957070" h="11429">
                  <a:moveTo>
                    <a:pt x="1957070" y="8890"/>
                  </a:moveTo>
                  <a:lnTo>
                    <a:pt x="1955800" y="8890"/>
                  </a:lnTo>
                  <a:lnTo>
                    <a:pt x="1955800" y="7620"/>
                  </a:lnTo>
                  <a:lnTo>
                    <a:pt x="1954530" y="7620"/>
                  </a:lnTo>
                  <a:lnTo>
                    <a:pt x="1954530" y="6350"/>
                  </a:lnTo>
                  <a:lnTo>
                    <a:pt x="1953260" y="6350"/>
                  </a:lnTo>
                  <a:lnTo>
                    <a:pt x="1953260" y="5080"/>
                  </a:lnTo>
                  <a:lnTo>
                    <a:pt x="1951990" y="5080"/>
                  </a:lnTo>
                  <a:lnTo>
                    <a:pt x="1951990" y="3810"/>
                  </a:lnTo>
                  <a:lnTo>
                    <a:pt x="1950720" y="3810"/>
                  </a:lnTo>
                  <a:lnTo>
                    <a:pt x="195072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57070" y="11430"/>
                  </a:lnTo>
                  <a:lnTo>
                    <a:pt x="1957070" y="889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88949"/>
              <a:ext cx="1967230" cy="11430"/>
            </a:xfrm>
            <a:custGeom>
              <a:avLst/>
              <a:gdLst/>
              <a:ahLst/>
              <a:cxnLst/>
              <a:rect l="l" t="t" r="r" b="b"/>
              <a:pathLst>
                <a:path w="1967230" h="11429">
                  <a:moveTo>
                    <a:pt x="1967230" y="10160"/>
                  </a:moveTo>
                  <a:lnTo>
                    <a:pt x="1965960" y="10160"/>
                  </a:lnTo>
                  <a:lnTo>
                    <a:pt x="1965960" y="8890"/>
                  </a:lnTo>
                  <a:lnTo>
                    <a:pt x="1964690" y="8890"/>
                  </a:lnTo>
                  <a:lnTo>
                    <a:pt x="1964690" y="6350"/>
                  </a:lnTo>
                  <a:lnTo>
                    <a:pt x="1963420" y="6350"/>
                  </a:lnTo>
                  <a:lnTo>
                    <a:pt x="1963420" y="5080"/>
                  </a:lnTo>
                  <a:lnTo>
                    <a:pt x="1962150" y="5080"/>
                  </a:lnTo>
                  <a:lnTo>
                    <a:pt x="1962150" y="3810"/>
                  </a:lnTo>
                  <a:lnTo>
                    <a:pt x="1960880" y="3810"/>
                  </a:lnTo>
                  <a:lnTo>
                    <a:pt x="1960880" y="2540"/>
                  </a:lnTo>
                  <a:lnTo>
                    <a:pt x="1959610" y="2540"/>
                  </a:lnTo>
                  <a:lnTo>
                    <a:pt x="1959610" y="1270"/>
                  </a:lnTo>
                  <a:lnTo>
                    <a:pt x="1958340" y="1270"/>
                  </a:lnTo>
                  <a:lnTo>
                    <a:pt x="195834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67230" y="11430"/>
                  </a:lnTo>
                  <a:lnTo>
                    <a:pt x="1967230" y="1016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500379"/>
              <a:ext cx="1976120" cy="10160"/>
            </a:xfrm>
            <a:custGeom>
              <a:avLst/>
              <a:gdLst/>
              <a:ahLst/>
              <a:cxnLst/>
              <a:rect l="l" t="t" r="r" b="b"/>
              <a:pathLst>
                <a:path w="1976120" h="10159">
                  <a:moveTo>
                    <a:pt x="1976120" y="8890"/>
                  </a:moveTo>
                  <a:lnTo>
                    <a:pt x="1974850" y="8890"/>
                  </a:lnTo>
                  <a:lnTo>
                    <a:pt x="1974850" y="7620"/>
                  </a:lnTo>
                  <a:lnTo>
                    <a:pt x="1973580" y="7620"/>
                  </a:lnTo>
                  <a:lnTo>
                    <a:pt x="1973580" y="6350"/>
                  </a:lnTo>
                  <a:lnTo>
                    <a:pt x="1972310" y="6350"/>
                  </a:lnTo>
                  <a:lnTo>
                    <a:pt x="1972310" y="3810"/>
                  </a:lnTo>
                  <a:lnTo>
                    <a:pt x="1971040" y="3810"/>
                  </a:lnTo>
                  <a:lnTo>
                    <a:pt x="1971040" y="2540"/>
                  </a:lnTo>
                  <a:lnTo>
                    <a:pt x="1969770" y="2540"/>
                  </a:lnTo>
                  <a:lnTo>
                    <a:pt x="1969770" y="1270"/>
                  </a:lnTo>
                  <a:lnTo>
                    <a:pt x="1968500" y="1270"/>
                  </a:lnTo>
                  <a:lnTo>
                    <a:pt x="1968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76120" y="10160"/>
                  </a:lnTo>
                  <a:lnTo>
                    <a:pt x="1976120" y="889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510539"/>
              <a:ext cx="1986280" cy="11430"/>
            </a:xfrm>
            <a:custGeom>
              <a:avLst/>
              <a:gdLst/>
              <a:ahLst/>
              <a:cxnLst/>
              <a:rect l="l" t="t" r="r" b="b"/>
              <a:pathLst>
                <a:path w="1986280" h="11429">
                  <a:moveTo>
                    <a:pt x="1986280" y="10160"/>
                  </a:moveTo>
                  <a:lnTo>
                    <a:pt x="1985010" y="10160"/>
                  </a:lnTo>
                  <a:lnTo>
                    <a:pt x="1985010" y="8890"/>
                  </a:lnTo>
                  <a:lnTo>
                    <a:pt x="1983740" y="8890"/>
                  </a:lnTo>
                  <a:lnTo>
                    <a:pt x="1983740" y="7620"/>
                  </a:lnTo>
                  <a:lnTo>
                    <a:pt x="1982470" y="7620"/>
                  </a:lnTo>
                  <a:lnTo>
                    <a:pt x="1982470" y="6350"/>
                  </a:lnTo>
                  <a:lnTo>
                    <a:pt x="1981200" y="6350"/>
                  </a:lnTo>
                  <a:lnTo>
                    <a:pt x="1981200" y="5080"/>
                  </a:lnTo>
                  <a:lnTo>
                    <a:pt x="1979930" y="5080"/>
                  </a:lnTo>
                  <a:lnTo>
                    <a:pt x="1979930" y="2540"/>
                  </a:lnTo>
                  <a:lnTo>
                    <a:pt x="1978660" y="2540"/>
                  </a:lnTo>
                  <a:lnTo>
                    <a:pt x="1978660" y="1270"/>
                  </a:lnTo>
                  <a:lnTo>
                    <a:pt x="1977390" y="127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86280" y="11430"/>
                  </a:lnTo>
                  <a:lnTo>
                    <a:pt x="1986280" y="1016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521969"/>
              <a:ext cx="1995170" cy="11430"/>
            </a:xfrm>
            <a:custGeom>
              <a:avLst/>
              <a:gdLst/>
              <a:ahLst/>
              <a:cxnLst/>
              <a:rect l="l" t="t" r="r" b="b"/>
              <a:pathLst>
                <a:path w="1995170" h="11429">
                  <a:moveTo>
                    <a:pt x="1995170" y="8890"/>
                  </a:moveTo>
                  <a:lnTo>
                    <a:pt x="1993900" y="8890"/>
                  </a:lnTo>
                  <a:lnTo>
                    <a:pt x="1993900" y="7620"/>
                  </a:lnTo>
                  <a:lnTo>
                    <a:pt x="1992630" y="7620"/>
                  </a:lnTo>
                  <a:lnTo>
                    <a:pt x="1992630" y="6350"/>
                  </a:lnTo>
                  <a:lnTo>
                    <a:pt x="1991360" y="6350"/>
                  </a:lnTo>
                  <a:lnTo>
                    <a:pt x="1991360" y="5080"/>
                  </a:lnTo>
                  <a:lnTo>
                    <a:pt x="1990090" y="5080"/>
                  </a:lnTo>
                  <a:lnTo>
                    <a:pt x="1990090" y="3810"/>
                  </a:lnTo>
                  <a:lnTo>
                    <a:pt x="1988820" y="3810"/>
                  </a:lnTo>
                  <a:lnTo>
                    <a:pt x="1988820" y="2540"/>
                  </a:lnTo>
                  <a:lnTo>
                    <a:pt x="1987550" y="254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95170" y="11430"/>
                  </a:lnTo>
                  <a:lnTo>
                    <a:pt x="1995170" y="889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533399"/>
              <a:ext cx="2004060" cy="10160"/>
            </a:xfrm>
            <a:custGeom>
              <a:avLst/>
              <a:gdLst/>
              <a:ahLst/>
              <a:cxnLst/>
              <a:rect l="l" t="t" r="r" b="b"/>
              <a:pathLst>
                <a:path w="2004060" h="10159">
                  <a:moveTo>
                    <a:pt x="2004060" y="8890"/>
                  </a:moveTo>
                  <a:lnTo>
                    <a:pt x="2002790" y="8890"/>
                  </a:lnTo>
                  <a:lnTo>
                    <a:pt x="200279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0250" y="5080"/>
                  </a:lnTo>
                  <a:lnTo>
                    <a:pt x="2000250" y="3810"/>
                  </a:lnTo>
                  <a:lnTo>
                    <a:pt x="1998980" y="3810"/>
                  </a:lnTo>
                  <a:lnTo>
                    <a:pt x="1998980" y="2540"/>
                  </a:lnTo>
                  <a:lnTo>
                    <a:pt x="1997710" y="2540"/>
                  </a:lnTo>
                  <a:lnTo>
                    <a:pt x="1997710" y="1270"/>
                  </a:lnTo>
                  <a:lnTo>
                    <a:pt x="1996440" y="1270"/>
                  </a:lnTo>
                  <a:lnTo>
                    <a:pt x="1996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04060" y="10160"/>
                  </a:lnTo>
                  <a:lnTo>
                    <a:pt x="2004060" y="889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543559"/>
              <a:ext cx="2014220" cy="11430"/>
            </a:xfrm>
            <a:custGeom>
              <a:avLst/>
              <a:gdLst/>
              <a:ahLst/>
              <a:cxnLst/>
              <a:rect l="l" t="t" r="r" b="b"/>
              <a:pathLst>
                <a:path w="2014220" h="11429">
                  <a:moveTo>
                    <a:pt x="2014220" y="10160"/>
                  </a:moveTo>
                  <a:lnTo>
                    <a:pt x="2012950" y="10160"/>
                  </a:lnTo>
                  <a:lnTo>
                    <a:pt x="2012950" y="8890"/>
                  </a:lnTo>
                  <a:lnTo>
                    <a:pt x="2011680" y="8890"/>
                  </a:lnTo>
                  <a:lnTo>
                    <a:pt x="201168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09140" y="5080"/>
                  </a:lnTo>
                  <a:lnTo>
                    <a:pt x="2009140" y="3810"/>
                  </a:lnTo>
                  <a:lnTo>
                    <a:pt x="2007870" y="3810"/>
                  </a:lnTo>
                  <a:lnTo>
                    <a:pt x="2007870" y="2540"/>
                  </a:lnTo>
                  <a:lnTo>
                    <a:pt x="2006600" y="2540"/>
                  </a:lnTo>
                  <a:lnTo>
                    <a:pt x="2006600" y="1270"/>
                  </a:lnTo>
                  <a:lnTo>
                    <a:pt x="2005330" y="1270"/>
                  </a:lnTo>
                  <a:lnTo>
                    <a:pt x="200533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14220" y="11430"/>
                  </a:lnTo>
                  <a:lnTo>
                    <a:pt x="2014220" y="1016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554989"/>
              <a:ext cx="2023110" cy="10160"/>
            </a:xfrm>
            <a:custGeom>
              <a:avLst/>
              <a:gdLst/>
              <a:ahLst/>
              <a:cxnLst/>
              <a:rect l="l" t="t" r="r" b="b"/>
              <a:pathLst>
                <a:path w="2023110" h="10159">
                  <a:moveTo>
                    <a:pt x="2023110" y="8890"/>
                  </a:moveTo>
                  <a:lnTo>
                    <a:pt x="2021840" y="8890"/>
                  </a:lnTo>
                  <a:lnTo>
                    <a:pt x="2021840" y="7620"/>
                  </a:lnTo>
                  <a:lnTo>
                    <a:pt x="2020570" y="7620"/>
                  </a:lnTo>
                  <a:lnTo>
                    <a:pt x="202057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18030" y="5080"/>
                  </a:lnTo>
                  <a:lnTo>
                    <a:pt x="2018030" y="2540"/>
                  </a:lnTo>
                  <a:lnTo>
                    <a:pt x="2016760" y="2540"/>
                  </a:lnTo>
                  <a:lnTo>
                    <a:pt x="2016760" y="1270"/>
                  </a:lnTo>
                  <a:lnTo>
                    <a:pt x="2015490" y="1270"/>
                  </a:lnTo>
                  <a:lnTo>
                    <a:pt x="2015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23110" y="10160"/>
                  </a:lnTo>
                  <a:lnTo>
                    <a:pt x="2023110" y="889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56514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10160"/>
                  </a:moveTo>
                  <a:lnTo>
                    <a:pt x="2032000" y="10160"/>
                  </a:lnTo>
                  <a:lnTo>
                    <a:pt x="2032000" y="8890"/>
                  </a:lnTo>
                  <a:lnTo>
                    <a:pt x="2030730" y="8890"/>
                  </a:lnTo>
                  <a:lnTo>
                    <a:pt x="2030730" y="7620"/>
                  </a:lnTo>
                  <a:lnTo>
                    <a:pt x="2029460" y="7620"/>
                  </a:lnTo>
                  <a:lnTo>
                    <a:pt x="2029460" y="6350"/>
                  </a:lnTo>
                  <a:lnTo>
                    <a:pt x="2028190" y="6350"/>
                  </a:lnTo>
                  <a:lnTo>
                    <a:pt x="2028190" y="5080"/>
                  </a:lnTo>
                  <a:lnTo>
                    <a:pt x="2026920" y="5080"/>
                  </a:lnTo>
                  <a:lnTo>
                    <a:pt x="2026920" y="3810"/>
                  </a:lnTo>
                  <a:lnTo>
                    <a:pt x="2025650" y="3810"/>
                  </a:lnTo>
                  <a:lnTo>
                    <a:pt x="2025650" y="1270"/>
                  </a:lnTo>
                  <a:lnTo>
                    <a:pt x="2024380" y="1270"/>
                  </a:lnTo>
                  <a:lnTo>
                    <a:pt x="202438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33270" y="11430"/>
                  </a:lnTo>
                  <a:lnTo>
                    <a:pt x="2033270" y="1016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576579"/>
              <a:ext cx="2040889" cy="10160"/>
            </a:xfrm>
            <a:custGeom>
              <a:avLst/>
              <a:gdLst/>
              <a:ahLst/>
              <a:cxnLst/>
              <a:rect l="l" t="t" r="r" b="b"/>
              <a:pathLst>
                <a:path w="2040889" h="10159">
                  <a:moveTo>
                    <a:pt x="2040890" y="7620"/>
                  </a:moveTo>
                  <a:lnTo>
                    <a:pt x="2039620" y="7620"/>
                  </a:lnTo>
                  <a:lnTo>
                    <a:pt x="203962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7080" y="5080"/>
                  </a:lnTo>
                  <a:lnTo>
                    <a:pt x="2037080" y="3810"/>
                  </a:lnTo>
                  <a:lnTo>
                    <a:pt x="2035810" y="3810"/>
                  </a:lnTo>
                  <a:lnTo>
                    <a:pt x="2035810" y="2540"/>
                  </a:lnTo>
                  <a:lnTo>
                    <a:pt x="2034540" y="2540"/>
                  </a:lnTo>
                  <a:lnTo>
                    <a:pt x="2034540" y="1270"/>
                  </a:lnTo>
                  <a:lnTo>
                    <a:pt x="2033270" y="1270"/>
                  </a:lnTo>
                  <a:lnTo>
                    <a:pt x="2033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40890" y="10160"/>
                  </a:lnTo>
                  <a:lnTo>
                    <a:pt x="2040890" y="762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8673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10160"/>
                  </a:moveTo>
                  <a:lnTo>
                    <a:pt x="2049780" y="10160"/>
                  </a:lnTo>
                  <a:lnTo>
                    <a:pt x="2049780" y="8890"/>
                  </a:lnTo>
                  <a:lnTo>
                    <a:pt x="2048510" y="8890"/>
                  </a:lnTo>
                  <a:lnTo>
                    <a:pt x="2048510" y="6350"/>
                  </a:lnTo>
                  <a:lnTo>
                    <a:pt x="2047240" y="6350"/>
                  </a:lnTo>
                  <a:lnTo>
                    <a:pt x="2047240" y="5080"/>
                  </a:lnTo>
                  <a:lnTo>
                    <a:pt x="2045970" y="5080"/>
                  </a:lnTo>
                  <a:lnTo>
                    <a:pt x="2045970" y="3810"/>
                  </a:lnTo>
                  <a:lnTo>
                    <a:pt x="2044700" y="3810"/>
                  </a:lnTo>
                  <a:lnTo>
                    <a:pt x="2044700" y="2540"/>
                  </a:lnTo>
                  <a:lnTo>
                    <a:pt x="2043430" y="2540"/>
                  </a:lnTo>
                  <a:lnTo>
                    <a:pt x="2043430" y="1270"/>
                  </a:lnTo>
                  <a:lnTo>
                    <a:pt x="2042160" y="127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51050" y="11430"/>
                  </a:lnTo>
                  <a:lnTo>
                    <a:pt x="2051050" y="1016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59816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43430" y="11430"/>
                  </a:lnTo>
                  <a:lnTo>
                    <a:pt x="2043430" y="10160"/>
                  </a:lnTo>
                  <a:lnTo>
                    <a:pt x="2044700" y="10160"/>
                  </a:lnTo>
                  <a:lnTo>
                    <a:pt x="2044700" y="8890"/>
                  </a:lnTo>
                  <a:lnTo>
                    <a:pt x="2045970" y="8890"/>
                  </a:lnTo>
                  <a:lnTo>
                    <a:pt x="2045970" y="7620"/>
                  </a:lnTo>
                  <a:lnTo>
                    <a:pt x="2047240" y="7620"/>
                  </a:lnTo>
                  <a:lnTo>
                    <a:pt x="2047240" y="6350"/>
                  </a:lnTo>
                  <a:lnTo>
                    <a:pt x="2048510" y="6350"/>
                  </a:lnTo>
                  <a:lnTo>
                    <a:pt x="2048510" y="3810"/>
                  </a:lnTo>
                  <a:lnTo>
                    <a:pt x="2049780" y="3810"/>
                  </a:lnTo>
                  <a:lnTo>
                    <a:pt x="2049780" y="2540"/>
                  </a:lnTo>
                  <a:lnTo>
                    <a:pt x="2051050" y="2540"/>
                  </a:lnTo>
                  <a:lnTo>
                    <a:pt x="2051050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609599"/>
              <a:ext cx="2042160" cy="10160"/>
            </a:xfrm>
            <a:custGeom>
              <a:avLst/>
              <a:gdLst/>
              <a:ahLst/>
              <a:cxnLst/>
              <a:rect l="l" t="t" r="r" b="b"/>
              <a:pathLst>
                <a:path w="2042160" h="10159">
                  <a:moveTo>
                    <a:pt x="2042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2034540" y="10160"/>
                  </a:lnTo>
                  <a:lnTo>
                    <a:pt x="2034540" y="8890"/>
                  </a:lnTo>
                  <a:lnTo>
                    <a:pt x="2035810" y="8890"/>
                  </a:lnTo>
                  <a:lnTo>
                    <a:pt x="2035810" y="7620"/>
                  </a:lnTo>
                  <a:lnTo>
                    <a:pt x="2037080" y="7620"/>
                  </a:lnTo>
                  <a:lnTo>
                    <a:pt x="203708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9620" y="5080"/>
                  </a:lnTo>
                  <a:lnTo>
                    <a:pt x="2039620" y="3810"/>
                  </a:lnTo>
                  <a:lnTo>
                    <a:pt x="2040890" y="3810"/>
                  </a:lnTo>
                  <a:lnTo>
                    <a:pt x="2040890" y="1270"/>
                  </a:lnTo>
                  <a:lnTo>
                    <a:pt x="2042160" y="1270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61975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25650" y="11430"/>
                  </a:lnTo>
                  <a:lnTo>
                    <a:pt x="2025650" y="8890"/>
                  </a:lnTo>
                  <a:lnTo>
                    <a:pt x="2026920" y="8890"/>
                  </a:lnTo>
                  <a:lnTo>
                    <a:pt x="2026920" y="7620"/>
                  </a:lnTo>
                  <a:lnTo>
                    <a:pt x="2028190" y="7620"/>
                  </a:lnTo>
                  <a:lnTo>
                    <a:pt x="2028190" y="6350"/>
                  </a:lnTo>
                  <a:lnTo>
                    <a:pt x="2029460" y="6350"/>
                  </a:lnTo>
                  <a:lnTo>
                    <a:pt x="2029460" y="5080"/>
                  </a:lnTo>
                  <a:lnTo>
                    <a:pt x="2030730" y="5080"/>
                  </a:lnTo>
                  <a:lnTo>
                    <a:pt x="2030730" y="3810"/>
                  </a:lnTo>
                  <a:lnTo>
                    <a:pt x="2032000" y="3810"/>
                  </a:lnTo>
                  <a:lnTo>
                    <a:pt x="2032000" y="2540"/>
                  </a:lnTo>
                  <a:lnTo>
                    <a:pt x="2033270" y="2540"/>
                  </a:lnTo>
                  <a:lnTo>
                    <a:pt x="2033270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31189"/>
              <a:ext cx="2024380" cy="8890"/>
            </a:xfrm>
            <a:custGeom>
              <a:avLst/>
              <a:gdLst/>
              <a:ahLst/>
              <a:cxnLst/>
              <a:rect l="l" t="t" r="r" b="b"/>
              <a:pathLst>
                <a:path w="2024380" h="8890">
                  <a:moveTo>
                    <a:pt x="20243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018030" y="8890"/>
                  </a:lnTo>
                  <a:lnTo>
                    <a:pt x="201803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20570" y="5080"/>
                  </a:lnTo>
                  <a:lnTo>
                    <a:pt x="2020570" y="3810"/>
                  </a:lnTo>
                  <a:lnTo>
                    <a:pt x="2021840" y="3810"/>
                  </a:lnTo>
                  <a:lnTo>
                    <a:pt x="2021840" y="2540"/>
                  </a:lnTo>
                  <a:lnTo>
                    <a:pt x="2023110" y="2540"/>
                  </a:lnTo>
                  <a:lnTo>
                    <a:pt x="2023110" y="1270"/>
                  </a:lnTo>
                  <a:lnTo>
                    <a:pt x="2024380" y="127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41349"/>
              <a:ext cx="2015489" cy="8890"/>
            </a:xfrm>
            <a:custGeom>
              <a:avLst/>
              <a:gdLst/>
              <a:ahLst/>
              <a:cxnLst/>
              <a:rect l="l" t="t" r="r" b="b"/>
              <a:pathLst>
                <a:path w="2015489" h="8890">
                  <a:moveTo>
                    <a:pt x="2015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2009140" y="8890"/>
                  </a:lnTo>
                  <a:lnTo>
                    <a:pt x="200914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11680" y="5080"/>
                  </a:lnTo>
                  <a:lnTo>
                    <a:pt x="2011680" y="3810"/>
                  </a:lnTo>
                  <a:lnTo>
                    <a:pt x="2012950" y="3810"/>
                  </a:lnTo>
                  <a:lnTo>
                    <a:pt x="2012950" y="2540"/>
                  </a:lnTo>
                  <a:lnTo>
                    <a:pt x="2014220" y="2540"/>
                  </a:lnTo>
                  <a:lnTo>
                    <a:pt x="2014220" y="1270"/>
                  </a:lnTo>
                  <a:lnTo>
                    <a:pt x="2015490" y="1270"/>
                  </a:lnTo>
                  <a:lnTo>
                    <a:pt x="2015490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52779"/>
              <a:ext cx="2005330" cy="10160"/>
            </a:xfrm>
            <a:custGeom>
              <a:avLst/>
              <a:gdLst/>
              <a:ahLst/>
              <a:cxnLst/>
              <a:rect l="l" t="t" r="r" b="b"/>
              <a:pathLst>
                <a:path w="2005330" h="10159">
                  <a:moveTo>
                    <a:pt x="200279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997710" y="10160"/>
                  </a:lnTo>
                  <a:lnTo>
                    <a:pt x="1997710" y="8890"/>
                  </a:lnTo>
                  <a:lnTo>
                    <a:pt x="1998980" y="8890"/>
                  </a:lnTo>
                  <a:lnTo>
                    <a:pt x="1998980" y="7620"/>
                  </a:lnTo>
                  <a:lnTo>
                    <a:pt x="2000250" y="7620"/>
                  </a:lnTo>
                  <a:lnTo>
                    <a:pt x="200025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2790" y="5080"/>
                  </a:lnTo>
                  <a:lnTo>
                    <a:pt x="2002790" y="2540"/>
                  </a:lnTo>
                  <a:close/>
                </a:path>
                <a:path w="2005330" h="10159">
                  <a:moveTo>
                    <a:pt x="2005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05330" y="1270"/>
                  </a:lnTo>
                  <a:lnTo>
                    <a:pt x="2005330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662939"/>
              <a:ext cx="1996439" cy="11430"/>
            </a:xfrm>
            <a:custGeom>
              <a:avLst/>
              <a:gdLst/>
              <a:ahLst/>
              <a:cxnLst/>
              <a:rect l="l" t="t" r="r" b="b"/>
              <a:pathLst>
                <a:path w="1996439" h="11429">
                  <a:moveTo>
                    <a:pt x="1996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87550" y="11430"/>
                  </a:lnTo>
                  <a:lnTo>
                    <a:pt x="1987550" y="10160"/>
                  </a:lnTo>
                  <a:lnTo>
                    <a:pt x="1988820" y="10160"/>
                  </a:lnTo>
                  <a:lnTo>
                    <a:pt x="1988820" y="8890"/>
                  </a:lnTo>
                  <a:lnTo>
                    <a:pt x="1990090" y="8890"/>
                  </a:lnTo>
                  <a:lnTo>
                    <a:pt x="1990090" y="7620"/>
                  </a:lnTo>
                  <a:lnTo>
                    <a:pt x="1991360" y="7620"/>
                  </a:lnTo>
                  <a:lnTo>
                    <a:pt x="1991360" y="6350"/>
                  </a:lnTo>
                  <a:lnTo>
                    <a:pt x="1992630" y="6350"/>
                  </a:lnTo>
                  <a:lnTo>
                    <a:pt x="1992630" y="5080"/>
                  </a:lnTo>
                  <a:lnTo>
                    <a:pt x="1993900" y="5080"/>
                  </a:lnTo>
                  <a:lnTo>
                    <a:pt x="1993900" y="3810"/>
                  </a:lnTo>
                  <a:lnTo>
                    <a:pt x="1995170" y="3810"/>
                  </a:lnTo>
                  <a:lnTo>
                    <a:pt x="1995170" y="1270"/>
                  </a:lnTo>
                  <a:lnTo>
                    <a:pt x="1996440" y="127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674369"/>
              <a:ext cx="1987550" cy="10160"/>
            </a:xfrm>
            <a:custGeom>
              <a:avLst/>
              <a:gdLst/>
              <a:ahLst/>
              <a:cxnLst/>
              <a:rect l="l" t="t" r="r" b="b"/>
              <a:pathLst>
                <a:path w="1987550" h="10159">
                  <a:moveTo>
                    <a:pt x="198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79930" y="10160"/>
                  </a:lnTo>
                  <a:lnTo>
                    <a:pt x="1979930" y="7620"/>
                  </a:lnTo>
                  <a:lnTo>
                    <a:pt x="1981200" y="7620"/>
                  </a:lnTo>
                  <a:lnTo>
                    <a:pt x="1981200" y="6350"/>
                  </a:lnTo>
                  <a:lnTo>
                    <a:pt x="1982470" y="6350"/>
                  </a:lnTo>
                  <a:lnTo>
                    <a:pt x="1982470" y="5080"/>
                  </a:lnTo>
                  <a:lnTo>
                    <a:pt x="1983740" y="5080"/>
                  </a:lnTo>
                  <a:lnTo>
                    <a:pt x="1983740" y="3810"/>
                  </a:lnTo>
                  <a:lnTo>
                    <a:pt x="1985010" y="3810"/>
                  </a:lnTo>
                  <a:lnTo>
                    <a:pt x="1985010" y="2540"/>
                  </a:lnTo>
                  <a:lnTo>
                    <a:pt x="1986280" y="2540"/>
                  </a:lnTo>
                  <a:lnTo>
                    <a:pt x="1986280" y="1270"/>
                  </a:lnTo>
                  <a:lnTo>
                    <a:pt x="1987550" y="127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685799"/>
              <a:ext cx="1977389" cy="8890"/>
            </a:xfrm>
            <a:custGeom>
              <a:avLst/>
              <a:gdLst/>
              <a:ahLst/>
              <a:cxnLst/>
              <a:rect l="l" t="t" r="r" b="b"/>
              <a:pathLst>
                <a:path w="1977389" h="8890">
                  <a:moveTo>
                    <a:pt x="19773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971040" y="8890"/>
                  </a:lnTo>
                  <a:lnTo>
                    <a:pt x="1971040" y="7620"/>
                  </a:lnTo>
                  <a:lnTo>
                    <a:pt x="1972310" y="7620"/>
                  </a:lnTo>
                  <a:lnTo>
                    <a:pt x="1972310" y="5080"/>
                  </a:lnTo>
                  <a:lnTo>
                    <a:pt x="1973580" y="5080"/>
                  </a:lnTo>
                  <a:lnTo>
                    <a:pt x="1973580" y="3810"/>
                  </a:lnTo>
                  <a:lnTo>
                    <a:pt x="1974850" y="3810"/>
                  </a:lnTo>
                  <a:lnTo>
                    <a:pt x="1974850" y="2540"/>
                  </a:lnTo>
                  <a:lnTo>
                    <a:pt x="1976120" y="2540"/>
                  </a:lnTo>
                  <a:lnTo>
                    <a:pt x="1976120" y="1270"/>
                  </a:lnTo>
                  <a:lnTo>
                    <a:pt x="1977390" y="1270"/>
                  </a:lnTo>
                  <a:lnTo>
                    <a:pt x="1977390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695959"/>
              <a:ext cx="1968500" cy="11430"/>
            </a:xfrm>
            <a:custGeom>
              <a:avLst/>
              <a:gdLst/>
              <a:ahLst/>
              <a:cxnLst/>
              <a:rect l="l" t="t" r="r" b="b"/>
              <a:pathLst>
                <a:path w="1968500" h="11429">
                  <a:moveTo>
                    <a:pt x="1968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59610" y="11430"/>
                  </a:lnTo>
                  <a:lnTo>
                    <a:pt x="1959610" y="10160"/>
                  </a:lnTo>
                  <a:lnTo>
                    <a:pt x="1960880" y="10160"/>
                  </a:lnTo>
                  <a:lnTo>
                    <a:pt x="1960880" y="8890"/>
                  </a:lnTo>
                  <a:lnTo>
                    <a:pt x="1962150" y="8890"/>
                  </a:lnTo>
                  <a:lnTo>
                    <a:pt x="1962150" y="7620"/>
                  </a:lnTo>
                  <a:lnTo>
                    <a:pt x="1963420" y="7620"/>
                  </a:lnTo>
                  <a:lnTo>
                    <a:pt x="1963420" y="6350"/>
                  </a:lnTo>
                  <a:lnTo>
                    <a:pt x="1964690" y="6350"/>
                  </a:lnTo>
                  <a:lnTo>
                    <a:pt x="1964690" y="3810"/>
                  </a:lnTo>
                  <a:lnTo>
                    <a:pt x="1965960" y="3810"/>
                  </a:lnTo>
                  <a:lnTo>
                    <a:pt x="1965960" y="2540"/>
                  </a:lnTo>
                  <a:lnTo>
                    <a:pt x="1967230" y="2540"/>
                  </a:lnTo>
                  <a:lnTo>
                    <a:pt x="1967230" y="1270"/>
                  </a:lnTo>
                  <a:lnTo>
                    <a:pt x="1968500" y="127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707389"/>
              <a:ext cx="1958339" cy="10160"/>
            </a:xfrm>
            <a:custGeom>
              <a:avLst/>
              <a:gdLst/>
              <a:ahLst/>
              <a:cxnLst/>
              <a:rect l="l" t="t" r="r" b="b"/>
              <a:pathLst>
                <a:path w="1958339" h="10159">
                  <a:moveTo>
                    <a:pt x="19583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50720" y="10160"/>
                  </a:lnTo>
                  <a:lnTo>
                    <a:pt x="1950720" y="8890"/>
                  </a:lnTo>
                  <a:lnTo>
                    <a:pt x="1951990" y="8890"/>
                  </a:lnTo>
                  <a:lnTo>
                    <a:pt x="1951990" y="7620"/>
                  </a:lnTo>
                  <a:lnTo>
                    <a:pt x="1953260" y="7620"/>
                  </a:lnTo>
                  <a:lnTo>
                    <a:pt x="1953260" y="6350"/>
                  </a:lnTo>
                  <a:lnTo>
                    <a:pt x="1954530" y="6350"/>
                  </a:lnTo>
                  <a:lnTo>
                    <a:pt x="1954530" y="5080"/>
                  </a:lnTo>
                  <a:lnTo>
                    <a:pt x="1955800" y="5080"/>
                  </a:lnTo>
                  <a:lnTo>
                    <a:pt x="1955800" y="3810"/>
                  </a:lnTo>
                  <a:lnTo>
                    <a:pt x="1957070" y="3810"/>
                  </a:lnTo>
                  <a:lnTo>
                    <a:pt x="1957070" y="1270"/>
                  </a:lnTo>
                  <a:lnTo>
                    <a:pt x="1958340" y="1270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717549"/>
              <a:ext cx="1949450" cy="11430"/>
            </a:xfrm>
            <a:custGeom>
              <a:avLst/>
              <a:gdLst/>
              <a:ahLst/>
              <a:cxnLst/>
              <a:rect l="l" t="t" r="r" b="b"/>
              <a:pathLst>
                <a:path w="1949450" h="11429">
                  <a:moveTo>
                    <a:pt x="19494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41830" y="11430"/>
                  </a:lnTo>
                  <a:lnTo>
                    <a:pt x="1941830" y="8890"/>
                  </a:lnTo>
                  <a:lnTo>
                    <a:pt x="1943100" y="8890"/>
                  </a:lnTo>
                  <a:lnTo>
                    <a:pt x="1943100" y="7620"/>
                  </a:lnTo>
                  <a:lnTo>
                    <a:pt x="1944370" y="7620"/>
                  </a:lnTo>
                  <a:lnTo>
                    <a:pt x="1944370" y="6350"/>
                  </a:lnTo>
                  <a:lnTo>
                    <a:pt x="1945640" y="6350"/>
                  </a:lnTo>
                  <a:lnTo>
                    <a:pt x="1945640" y="5080"/>
                  </a:lnTo>
                  <a:lnTo>
                    <a:pt x="1946910" y="5080"/>
                  </a:lnTo>
                  <a:lnTo>
                    <a:pt x="1946910" y="3810"/>
                  </a:lnTo>
                  <a:lnTo>
                    <a:pt x="1948180" y="3810"/>
                  </a:lnTo>
                  <a:lnTo>
                    <a:pt x="1948180" y="2540"/>
                  </a:lnTo>
                  <a:lnTo>
                    <a:pt x="1949450" y="2540"/>
                  </a:lnTo>
                  <a:lnTo>
                    <a:pt x="1949450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728979"/>
              <a:ext cx="1940560" cy="11430"/>
            </a:xfrm>
            <a:custGeom>
              <a:avLst/>
              <a:gdLst/>
              <a:ahLst/>
              <a:cxnLst/>
              <a:rect l="l" t="t" r="r" b="b"/>
              <a:pathLst>
                <a:path w="1940560" h="11429">
                  <a:moveTo>
                    <a:pt x="1940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31670" y="11430"/>
                  </a:lnTo>
                  <a:lnTo>
                    <a:pt x="1931670" y="10160"/>
                  </a:lnTo>
                  <a:lnTo>
                    <a:pt x="1932940" y="10160"/>
                  </a:lnTo>
                  <a:lnTo>
                    <a:pt x="1932940" y="8890"/>
                  </a:lnTo>
                  <a:lnTo>
                    <a:pt x="1934210" y="8890"/>
                  </a:lnTo>
                  <a:lnTo>
                    <a:pt x="1934210" y="6350"/>
                  </a:lnTo>
                  <a:lnTo>
                    <a:pt x="1935480" y="6350"/>
                  </a:lnTo>
                  <a:lnTo>
                    <a:pt x="1935480" y="5080"/>
                  </a:lnTo>
                  <a:lnTo>
                    <a:pt x="1936750" y="5080"/>
                  </a:lnTo>
                  <a:lnTo>
                    <a:pt x="1936750" y="3810"/>
                  </a:lnTo>
                  <a:lnTo>
                    <a:pt x="1938020" y="3810"/>
                  </a:lnTo>
                  <a:lnTo>
                    <a:pt x="1938020" y="2540"/>
                  </a:lnTo>
                  <a:lnTo>
                    <a:pt x="1939290" y="2540"/>
                  </a:lnTo>
                  <a:lnTo>
                    <a:pt x="1939290" y="1270"/>
                  </a:lnTo>
                  <a:lnTo>
                    <a:pt x="1940560" y="1270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740409"/>
              <a:ext cx="1930400" cy="10160"/>
            </a:xfrm>
            <a:custGeom>
              <a:avLst/>
              <a:gdLst/>
              <a:ahLst/>
              <a:cxnLst/>
              <a:rect l="l" t="t" r="r" b="b"/>
              <a:pathLst>
                <a:path w="1930400" h="10159">
                  <a:moveTo>
                    <a:pt x="1930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2780" y="10160"/>
                  </a:lnTo>
                  <a:lnTo>
                    <a:pt x="1922780" y="8890"/>
                  </a:lnTo>
                  <a:lnTo>
                    <a:pt x="1924050" y="8890"/>
                  </a:lnTo>
                  <a:lnTo>
                    <a:pt x="1924050" y="7620"/>
                  </a:lnTo>
                  <a:lnTo>
                    <a:pt x="1925320" y="7620"/>
                  </a:lnTo>
                  <a:lnTo>
                    <a:pt x="1925320" y="6350"/>
                  </a:lnTo>
                  <a:lnTo>
                    <a:pt x="1926590" y="6350"/>
                  </a:lnTo>
                  <a:lnTo>
                    <a:pt x="1926590" y="3810"/>
                  </a:lnTo>
                  <a:lnTo>
                    <a:pt x="1927860" y="3810"/>
                  </a:lnTo>
                  <a:lnTo>
                    <a:pt x="1927860" y="2540"/>
                  </a:lnTo>
                  <a:lnTo>
                    <a:pt x="1929130" y="2540"/>
                  </a:lnTo>
                  <a:lnTo>
                    <a:pt x="1929130" y="1270"/>
                  </a:lnTo>
                  <a:lnTo>
                    <a:pt x="1930400" y="127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750569"/>
              <a:ext cx="1921510" cy="11430"/>
            </a:xfrm>
            <a:custGeom>
              <a:avLst/>
              <a:gdLst/>
              <a:ahLst/>
              <a:cxnLst/>
              <a:rect l="l" t="t" r="r" b="b"/>
              <a:pathLst>
                <a:path w="1921510" h="11429">
                  <a:moveTo>
                    <a:pt x="1921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12620" y="11430"/>
                  </a:lnTo>
                  <a:lnTo>
                    <a:pt x="1912620" y="10160"/>
                  </a:lnTo>
                  <a:lnTo>
                    <a:pt x="1913890" y="10160"/>
                  </a:lnTo>
                  <a:lnTo>
                    <a:pt x="1913890" y="8890"/>
                  </a:lnTo>
                  <a:lnTo>
                    <a:pt x="1915160" y="8890"/>
                  </a:lnTo>
                  <a:lnTo>
                    <a:pt x="1915160" y="7620"/>
                  </a:lnTo>
                  <a:lnTo>
                    <a:pt x="1916430" y="7620"/>
                  </a:lnTo>
                  <a:lnTo>
                    <a:pt x="1916430" y="6350"/>
                  </a:lnTo>
                  <a:lnTo>
                    <a:pt x="1917700" y="6350"/>
                  </a:lnTo>
                  <a:lnTo>
                    <a:pt x="1917700" y="3810"/>
                  </a:lnTo>
                  <a:lnTo>
                    <a:pt x="1918970" y="3810"/>
                  </a:lnTo>
                  <a:lnTo>
                    <a:pt x="1918970" y="2540"/>
                  </a:lnTo>
                  <a:lnTo>
                    <a:pt x="1920240" y="2540"/>
                  </a:lnTo>
                  <a:lnTo>
                    <a:pt x="1920240" y="1270"/>
                  </a:lnTo>
                  <a:lnTo>
                    <a:pt x="1921510" y="1270"/>
                  </a:lnTo>
                  <a:lnTo>
                    <a:pt x="1921510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761999"/>
              <a:ext cx="1911350" cy="10160"/>
            </a:xfrm>
            <a:custGeom>
              <a:avLst/>
              <a:gdLst/>
              <a:ahLst/>
              <a:cxnLst/>
              <a:rect l="l" t="t" r="r" b="b"/>
              <a:pathLst>
                <a:path w="1911350" h="10159">
                  <a:moveTo>
                    <a:pt x="1911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03730" y="10160"/>
                  </a:lnTo>
                  <a:lnTo>
                    <a:pt x="1903730" y="8890"/>
                  </a:lnTo>
                  <a:lnTo>
                    <a:pt x="1905000" y="8890"/>
                  </a:lnTo>
                  <a:lnTo>
                    <a:pt x="1905000" y="7620"/>
                  </a:lnTo>
                  <a:lnTo>
                    <a:pt x="1906270" y="7620"/>
                  </a:lnTo>
                  <a:lnTo>
                    <a:pt x="190627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8810" y="5080"/>
                  </a:lnTo>
                  <a:lnTo>
                    <a:pt x="1908810" y="3810"/>
                  </a:lnTo>
                  <a:lnTo>
                    <a:pt x="1910080" y="3810"/>
                  </a:lnTo>
                  <a:lnTo>
                    <a:pt x="1910080" y="1270"/>
                  </a:lnTo>
                  <a:lnTo>
                    <a:pt x="1911350" y="1270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77215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894840" y="11430"/>
                  </a:lnTo>
                  <a:lnTo>
                    <a:pt x="1894840" y="8890"/>
                  </a:lnTo>
                  <a:lnTo>
                    <a:pt x="1896110" y="8890"/>
                  </a:lnTo>
                  <a:lnTo>
                    <a:pt x="1896110" y="7620"/>
                  </a:lnTo>
                  <a:lnTo>
                    <a:pt x="1897380" y="7620"/>
                  </a:lnTo>
                  <a:lnTo>
                    <a:pt x="1897380" y="6350"/>
                  </a:lnTo>
                  <a:lnTo>
                    <a:pt x="1898650" y="6350"/>
                  </a:lnTo>
                  <a:lnTo>
                    <a:pt x="1898650" y="5080"/>
                  </a:lnTo>
                  <a:lnTo>
                    <a:pt x="1899920" y="5080"/>
                  </a:lnTo>
                  <a:lnTo>
                    <a:pt x="1899920" y="3810"/>
                  </a:lnTo>
                  <a:lnTo>
                    <a:pt x="1901190" y="3810"/>
                  </a:lnTo>
                  <a:lnTo>
                    <a:pt x="1901190" y="2540"/>
                  </a:lnTo>
                  <a:lnTo>
                    <a:pt x="1902460" y="254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783589"/>
              <a:ext cx="1893570" cy="10160"/>
            </a:xfrm>
            <a:custGeom>
              <a:avLst/>
              <a:gdLst/>
              <a:ahLst/>
              <a:cxnLst/>
              <a:rect l="l" t="t" r="r" b="b"/>
              <a:pathLst>
                <a:path w="1893570" h="10159">
                  <a:moveTo>
                    <a:pt x="1893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85950" y="10160"/>
                  </a:lnTo>
                  <a:lnTo>
                    <a:pt x="1885950" y="8890"/>
                  </a:lnTo>
                  <a:lnTo>
                    <a:pt x="1887220" y="8890"/>
                  </a:lnTo>
                  <a:lnTo>
                    <a:pt x="188722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9760" y="5080"/>
                  </a:lnTo>
                  <a:lnTo>
                    <a:pt x="1889760" y="3810"/>
                  </a:lnTo>
                  <a:lnTo>
                    <a:pt x="1891030" y="3810"/>
                  </a:lnTo>
                  <a:lnTo>
                    <a:pt x="1891030" y="2540"/>
                  </a:lnTo>
                  <a:lnTo>
                    <a:pt x="1892300" y="2540"/>
                  </a:lnTo>
                  <a:lnTo>
                    <a:pt x="1892300" y="1270"/>
                  </a:lnTo>
                  <a:lnTo>
                    <a:pt x="1893570" y="127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793749"/>
              <a:ext cx="1884680" cy="11430"/>
            </a:xfrm>
            <a:custGeom>
              <a:avLst/>
              <a:gdLst/>
              <a:ahLst/>
              <a:cxnLst/>
              <a:rect l="l" t="t" r="r" b="b"/>
              <a:pathLst>
                <a:path w="1884680" h="11429">
                  <a:moveTo>
                    <a:pt x="1884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75790" y="11430"/>
                  </a:lnTo>
                  <a:lnTo>
                    <a:pt x="1875790" y="10160"/>
                  </a:lnTo>
                  <a:lnTo>
                    <a:pt x="1877060" y="10160"/>
                  </a:lnTo>
                  <a:lnTo>
                    <a:pt x="1877060" y="8890"/>
                  </a:lnTo>
                  <a:lnTo>
                    <a:pt x="1878330" y="8890"/>
                  </a:lnTo>
                  <a:lnTo>
                    <a:pt x="187833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80870" y="5080"/>
                  </a:lnTo>
                  <a:lnTo>
                    <a:pt x="1880870" y="3810"/>
                  </a:lnTo>
                  <a:lnTo>
                    <a:pt x="1882140" y="3810"/>
                  </a:lnTo>
                  <a:lnTo>
                    <a:pt x="1882140" y="2540"/>
                  </a:lnTo>
                  <a:lnTo>
                    <a:pt x="1883410" y="2540"/>
                  </a:lnTo>
                  <a:lnTo>
                    <a:pt x="1883410" y="1270"/>
                  </a:lnTo>
                  <a:lnTo>
                    <a:pt x="1884680" y="1270"/>
                  </a:lnTo>
                  <a:lnTo>
                    <a:pt x="1884680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805179"/>
              <a:ext cx="1874520" cy="11430"/>
            </a:xfrm>
            <a:custGeom>
              <a:avLst/>
              <a:gdLst/>
              <a:ahLst/>
              <a:cxnLst/>
              <a:rect l="l" t="t" r="r" b="b"/>
              <a:pathLst>
                <a:path w="1874520" h="11430">
                  <a:moveTo>
                    <a:pt x="18745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65630" y="11430"/>
                  </a:lnTo>
                  <a:lnTo>
                    <a:pt x="1865630" y="10160"/>
                  </a:lnTo>
                  <a:lnTo>
                    <a:pt x="1866900" y="10160"/>
                  </a:lnTo>
                  <a:lnTo>
                    <a:pt x="1866900" y="8890"/>
                  </a:lnTo>
                  <a:lnTo>
                    <a:pt x="1868170" y="8890"/>
                  </a:lnTo>
                  <a:lnTo>
                    <a:pt x="1868170" y="7620"/>
                  </a:lnTo>
                  <a:lnTo>
                    <a:pt x="1869440" y="7620"/>
                  </a:lnTo>
                  <a:lnTo>
                    <a:pt x="1869440" y="6350"/>
                  </a:lnTo>
                  <a:lnTo>
                    <a:pt x="1870710" y="6350"/>
                  </a:lnTo>
                  <a:lnTo>
                    <a:pt x="1870710" y="5080"/>
                  </a:lnTo>
                  <a:lnTo>
                    <a:pt x="1871980" y="5080"/>
                  </a:lnTo>
                  <a:lnTo>
                    <a:pt x="1871980" y="2540"/>
                  </a:lnTo>
                  <a:lnTo>
                    <a:pt x="1873250" y="2540"/>
                  </a:lnTo>
                  <a:lnTo>
                    <a:pt x="1873250" y="1270"/>
                  </a:lnTo>
                  <a:lnTo>
                    <a:pt x="1874520" y="1270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81660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59">
                  <a:moveTo>
                    <a:pt x="18643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56740" y="10160"/>
                  </a:lnTo>
                  <a:lnTo>
                    <a:pt x="1856740" y="8890"/>
                  </a:lnTo>
                  <a:lnTo>
                    <a:pt x="1858010" y="8890"/>
                  </a:lnTo>
                  <a:lnTo>
                    <a:pt x="1858010" y="7620"/>
                  </a:lnTo>
                  <a:lnTo>
                    <a:pt x="1859280" y="7620"/>
                  </a:lnTo>
                  <a:lnTo>
                    <a:pt x="185928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61820" y="5080"/>
                  </a:lnTo>
                  <a:lnTo>
                    <a:pt x="1861820" y="3810"/>
                  </a:lnTo>
                  <a:lnTo>
                    <a:pt x="1863090" y="3810"/>
                  </a:lnTo>
                  <a:lnTo>
                    <a:pt x="1863090" y="2540"/>
                  </a:lnTo>
                  <a:lnTo>
                    <a:pt x="1864360" y="254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826769"/>
              <a:ext cx="1856739" cy="11430"/>
            </a:xfrm>
            <a:custGeom>
              <a:avLst/>
              <a:gdLst/>
              <a:ahLst/>
              <a:cxnLst/>
              <a:rect l="l" t="t" r="r" b="b"/>
              <a:pathLst>
                <a:path w="1856739" h="11430">
                  <a:moveTo>
                    <a:pt x="1856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47850" y="11430"/>
                  </a:lnTo>
                  <a:lnTo>
                    <a:pt x="1847850" y="10160"/>
                  </a:lnTo>
                  <a:lnTo>
                    <a:pt x="1849120" y="10160"/>
                  </a:lnTo>
                  <a:lnTo>
                    <a:pt x="1849120" y="7620"/>
                  </a:lnTo>
                  <a:lnTo>
                    <a:pt x="1850390" y="7620"/>
                  </a:lnTo>
                  <a:lnTo>
                    <a:pt x="1850390" y="6350"/>
                  </a:lnTo>
                  <a:lnTo>
                    <a:pt x="1851660" y="6350"/>
                  </a:lnTo>
                  <a:lnTo>
                    <a:pt x="1851660" y="5080"/>
                  </a:lnTo>
                  <a:lnTo>
                    <a:pt x="1852930" y="5080"/>
                  </a:lnTo>
                  <a:lnTo>
                    <a:pt x="1852930" y="3810"/>
                  </a:lnTo>
                  <a:lnTo>
                    <a:pt x="1854200" y="3810"/>
                  </a:lnTo>
                  <a:lnTo>
                    <a:pt x="1854200" y="2540"/>
                  </a:lnTo>
                  <a:lnTo>
                    <a:pt x="1855470" y="2540"/>
                  </a:lnTo>
                  <a:lnTo>
                    <a:pt x="1855470" y="1270"/>
                  </a:lnTo>
                  <a:lnTo>
                    <a:pt x="1856740" y="1270"/>
                  </a:lnTo>
                  <a:lnTo>
                    <a:pt x="1856740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838199"/>
              <a:ext cx="1846580" cy="10160"/>
            </a:xfrm>
            <a:custGeom>
              <a:avLst/>
              <a:gdLst/>
              <a:ahLst/>
              <a:cxnLst/>
              <a:rect l="l" t="t" r="r" b="b"/>
              <a:pathLst>
                <a:path w="1846580" h="10159">
                  <a:moveTo>
                    <a:pt x="18465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38960" y="10160"/>
                  </a:lnTo>
                  <a:lnTo>
                    <a:pt x="1838960" y="8890"/>
                  </a:lnTo>
                  <a:lnTo>
                    <a:pt x="1840230" y="8890"/>
                  </a:lnTo>
                  <a:lnTo>
                    <a:pt x="1840230" y="7620"/>
                  </a:lnTo>
                  <a:lnTo>
                    <a:pt x="1841500" y="7620"/>
                  </a:lnTo>
                  <a:lnTo>
                    <a:pt x="1841500" y="5080"/>
                  </a:lnTo>
                  <a:lnTo>
                    <a:pt x="1842770" y="5080"/>
                  </a:lnTo>
                  <a:lnTo>
                    <a:pt x="1842770" y="3810"/>
                  </a:lnTo>
                  <a:lnTo>
                    <a:pt x="1844040" y="3810"/>
                  </a:lnTo>
                  <a:lnTo>
                    <a:pt x="1844040" y="2540"/>
                  </a:lnTo>
                  <a:lnTo>
                    <a:pt x="1845310" y="2540"/>
                  </a:lnTo>
                  <a:lnTo>
                    <a:pt x="1845310" y="1270"/>
                  </a:lnTo>
                  <a:lnTo>
                    <a:pt x="1846580" y="1270"/>
                  </a:lnTo>
                  <a:lnTo>
                    <a:pt x="1846580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848359"/>
              <a:ext cx="1837689" cy="10160"/>
            </a:xfrm>
            <a:custGeom>
              <a:avLst/>
              <a:gdLst/>
              <a:ahLst/>
              <a:cxnLst/>
              <a:rect l="l" t="t" r="r" b="b"/>
              <a:pathLst>
                <a:path w="1837689" h="10159">
                  <a:moveTo>
                    <a:pt x="18376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30070" y="10160"/>
                  </a:lnTo>
                  <a:lnTo>
                    <a:pt x="1830070" y="8890"/>
                  </a:lnTo>
                  <a:lnTo>
                    <a:pt x="1831340" y="8890"/>
                  </a:lnTo>
                  <a:lnTo>
                    <a:pt x="1831340" y="7620"/>
                  </a:lnTo>
                  <a:lnTo>
                    <a:pt x="1832610" y="7620"/>
                  </a:lnTo>
                  <a:lnTo>
                    <a:pt x="1832610" y="6350"/>
                  </a:lnTo>
                  <a:lnTo>
                    <a:pt x="1833880" y="6350"/>
                  </a:lnTo>
                  <a:lnTo>
                    <a:pt x="1833880" y="3810"/>
                  </a:lnTo>
                  <a:lnTo>
                    <a:pt x="1835150" y="3810"/>
                  </a:lnTo>
                  <a:lnTo>
                    <a:pt x="1835150" y="2540"/>
                  </a:lnTo>
                  <a:lnTo>
                    <a:pt x="1836420" y="2540"/>
                  </a:lnTo>
                  <a:lnTo>
                    <a:pt x="1836420" y="1270"/>
                  </a:lnTo>
                  <a:lnTo>
                    <a:pt x="1837690" y="127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859789"/>
              <a:ext cx="1827530" cy="10160"/>
            </a:xfrm>
            <a:custGeom>
              <a:avLst/>
              <a:gdLst/>
              <a:ahLst/>
              <a:cxnLst/>
              <a:rect l="l" t="t" r="r" b="b"/>
              <a:pathLst>
                <a:path w="1827530" h="10159">
                  <a:moveTo>
                    <a:pt x="18275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19910" y="10160"/>
                  </a:lnTo>
                  <a:lnTo>
                    <a:pt x="1819910" y="8890"/>
                  </a:lnTo>
                  <a:lnTo>
                    <a:pt x="1821180" y="8890"/>
                  </a:lnTo>
                  <a:lnTo>
                    <a:pt x="1821180" y="7620"/>
                  </a:lnTo>
                  <a:lnTo>
                    <a:pt x="1822450" y="7620"/>
                  </a:lnTo>
                  <a:lnTo>
                    <a:pt x="1822450" y="6350"/>
                  </a:lnTo>
                  <a:lnTo>
                    <a:pt x="1823720" y="6350"/>
                  </a:lnTo>
                  <a:lnTo>
                    <a:pt x="1823720" y="5080"/>
                  </a:lnTo>
                  <a:lnTo>
                    <a:pt x="1824990" y="5080"/>
                  </a:lnTo>
                  <a:lnTo>
                    <a:pt x="1824990" y="3810"/>
                  </a:lnTo>
                  <a:lnTo>
                    <a:pt x="1826260" y="3810"/>
                  </a:lnTo>
                  <a:lnTo>
                    <a:pt x="1826260" y="1270"/>
                  </a:lnTo>
                  <a:lnTo>
                    <a:pt x="1827530" y="127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869949"/>
              <a:ext cx="1818639" cy="11430"/>
            </a:xfrm>
            <a:custGeom>
              <a:avLst/>
              <a:gdLst/>
              <a:ahLst/>
              <a:cxnLst/>
              <a:rect l="l" t="t" r="r" b="b"/>
              <a:pathLst>
                <a:path w="1818639" h="11430">
                  <a:moveTo>
                    <a:pt x="181483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811020" y="11430"/>
                  </a:lnTo>
                  <a:lnTo>
                    <a:pt x="1811020" y="8890"/>
                  </a:lnTo>
                  <a:lnTo>
                    <a:pt x="1812290" y="8890"/>
                  </a:lnTo>
                  <a:lnTo>
                    <a:pt x="1812290" y="7620"/>
                  </a:lnTo>
                  <a:lnTo>
                    <a:pt x="1813560" y="7620"/>
                  </a:lnTo>
                  <a:lnTo>
                    <a:pt x="1813560" y="6350"/>
                  </a:lnTo>
                  <a:lnTo>
                    <a:pt x="1814830" y="6350"/>
                  </a:lnTo>
                  <a:lnTo>
                    <a:pt x="1814830" y="5080"/>
                  </a:lnTo>
                  <a:close/>
                </a:path>
                <a:path w="1818639" h="11430">
                  <a:moveTo>
                    <a:pt x="18186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818640" y="254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881379"/>
              <a:ext cx="1809750" cy="10160"/>
            </a:xfrm>
            <a:custGeom>
              <a:avLst/>
              <a:gdLst/>
              <a:ahLst/>
              <a:cxnLst/>
              <a:rect l="l" t="t" r="r" b="b"/>
              <a:pathLst>
                <a:path w="1809750" h="10159">
                  <a:moveTo>
                    <a:pt x="1809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02130" y="10160"/>
                  </a:lnTo>
                  <a:lnTo>
                    <a:pt x="1802130" y="8890"/>
                  </a:lnTo>
                  <a:lnTo>
                    <a:pt x="1803400" y="8890"/>
                  </a:lnTo>
                  <a:lnTo>
                    <a:pt x="1803400" y="6350"/>
                  </a:lnTo>
                  <a:lnTo>
                    <a:pt x="1804670" y="6350"/>
                  </a:lnTo>
                  <a:lnTo>
                    <a:pt x="1804670" y="5080"/>
                  </a:lnTo>
                  <a:lnTo>
                    <a:pt x="1805940" y="5080"/>
                  </a:lnTo>
                  <a:lnTo>
                    <a:pt x="1805940" y="3810"/>
                  </a:lnTo>
                  <a:lnTo>
                    <a:pt x="1807210" y="3810"/>
                  </a:lnTo>
                  <a:lnTo>
                    <a:pt x="1807210" y="2540"/>
                  </a:lnTo>
                  <a:lnTo>
                    <a:pt x="1808480" y="2540"/>
                  </a:lnTo>
                  <a:lnTo>
                    <a:pt x="1808480" y="1270"/>
                  </a:lnTo>
                  <a:lnTo>
                    <a:pt x="1809750" y="1270"/>
                  </a:lnTo>
                  <a:lnTo>
                    <a:pt x="1809750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892809"/>
              <a:ext cx="1799589" cy="10160"/>
            </a:xfrm>
            <a:custGeom>
              <a:avLst/>
              <a:gdLst/>
              <a:ahLst/>
              <a:cxnLst/>
              <a:rect l="l" t="t" r="r" b="b"/>
              <a:pathLst>
                <a:path w="1799589" h="10159">
                  <a:moveTo>
                    <a:pt x="1799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91970" y="10160"/>
                  </a:lnTo>
                  <a:lnTo>
                    <a:pt x="1791970" y="8890"/>
                  </a:lnTo>
                  <a:lnTo>
                    <a:pt x="1793240" y="8890"/>
                  </a:lnTo>
                  <a:lnTo>
                    <a:pt x="1793240" y="7620"/>
                  </a:lnTo>
                  <a:lnTo>
                    <a:pt x="1794510" y="7620"/>
                  </a:lnTo>
                  <a:lnTo>
                    <a:pt x="1794510" y="6350"/>
                  </a:lnTo>
                  <a:lnTo>
                    <a:pt x="1795780" y="6350"/>
                  </a:lnTo>
                  <a:lnTo>
                    <a:pt x="1795780" y="3810"/>
                  </a:lnTo>
                  <a:lnTo>
                    <a:pt x="1797050" y="3810"/>
                  </a:lnTo>
                  <a:lnTo>
                    <a:pt x="1797050" y="2540"/>
                  </a:lnTo>
                  <a:lnTo>
                    <a:pt x="1798320" y="2540"/>
                  </a:lnTo>
                  <a:lnTo>
                    <a:pt x="1798320" y="1270"/>
                  </a:lnTo>
                  <a:lnTo>
                    <a:pt x="1799590" y="127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902969"/>
              <a:ext cx="1790700" cy="11430"/>
            </a:xfrm>
            <a:custGeom>
              <a:avLst/>
              <a:gdLst/>
              <a:ahLst/>
              <a:cxnLst/>
              <a:rect l="l" t="t" r="r" b="b"/>
              <a:pathLst>
                <a:path w="1790700" h="11430">
                  <a:moveTo>
                    <a:pt x="1790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81810" y="11430"/>
                  </a:lnTo>
                  <a:lnTo>
                    <a:pt x="1781810" y="10160"/>
                  </a:lnTo>
                  <a:lnTo>
                    <a:pt x="1783080" y="10160"/>
                  </a:lnTo>
                  <a:lnTo>
                    <a:pt x="1783080" y="8890"/>
                  </a:lnTo>
                  <a:lnTo>
                    <a:pt x="1784350" y="8890"/>
                  </a:lnTo>
                  <a:lnTo>
                    <a:pt x="1784350" y="7620"/>
                  </a:lnTo>
                  <a:lnTo>
                    <a:pt x="1785620" y="7620"/>
                  </a:lnTo>
                  <a:lnTo>
                    <a:pt x="1785620" y="6350"/>
                  </a:lnTo>
                  <a:lnTo>
                    <a:pt x="1786890" y="6350"/>
                  </a:lnTo>
                  <a:lnTo>
                    <a:pt x="1786890" y="5080"/>
                  </a:lnTo>
                  <a:lnTo>
                    <a:pt x="1788160" y="5080"/>
                  </a:lnTo>
                  <a:lnTo>
                    <a:pt x="1788160" y="2540"/>
                  </a:lnTo>
                  <a:lnTo>
                    <a:pt x="1789430" y="2540"/>
                  </a:lnTo>
                  <a:lnTo>
                    <a:pt x="1789430" y="1270"/>
                  </a:lnTo>
                  <a:lnTo>
                    <a:pt x="1790700" y="1270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914399"/>
              <a:ext cx="1780539" cy="11430"/>
            </a:xfrm>
            <a:custGeom>
              <a:avLst/>
              <a:gdLst/>
              <a:ahLst/>
              <a:cxnLst/>
              <a:rect l="l" t="t" r="r" b="b"/>
              <a:pathLst>
                <a:path w="1780539" h="11430">
                  <a:moveTo>
                    <a:pt x="1780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72920" y="11430"/>
                  </a:lnTo>
                  <a:lnTo>
                    <a:pt x="1772920" y="8890"/>
                  </a:lnTo>
                  <a:lnTo>
                    <a:pt x="1774190" y="8890"/>
                  </a:lnTo>
                  <a:lnTo>
                    <a:pt x="1774190" y="7620"/>
                  </a:lnTo>
                  <a:lnTo>
                    <a:pt x="1775460" y="7620"/>
                  </a:lnTo>
                  <a:lnTo>
                    <a:pt x="1775460" y="6350"/>
                  </a:lnTo>
                  <a:lnTo>
                    <a:pt x="1776730" y="6350"/>
                  </a:lnTo>
                  <a:lnTo>
                    <a:pt x="1776730" y="5080"/>
                  </a:lnTo>
                  <a:lnTo>
                    <a:pt x="1778000" y="5080"/>
                  </a:lnTo>
                  <a:lnTo>
                    <a:pt x="1778000" y="3810"/>
                  </a:lnTo>
                  <a:lnTo>
                    <a:pt x="1779270" y="3810"/>
                  </a:lnTo>
                  <a:lnTo>
                    <a:pt x="1779270" y="2540"/>
                  </a:lnTo>
                  <a:lnTo>
                    <a:pt x="1780540" y="2540"/>
                  </a:lnTo>
                  <a:lnTo>
                    <a:pt x="1780540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925829"/>
              <a:ext cx="1771650" cy="10160"/>
            </a:xfrm>
            <a:custGeom>
              <a:avLst/>
              <a:gdLst/>
              <a:ahLst/>
              <a:cxnLst/>
              <a:rect l="l" t="t" r="r" b="b"/>
              <a:pathLst>
                <a:path w="1771650" h="10159">
                  <a:moveTo>
                    <a:pt x="17716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64030" y="10160"/>
                  </a:lnTo>
                  <a:lnTo>
                    <a:pt x="1764030" y="8890"/>
                  </a:lnTo>
                  <a:lnTo>
                    <a:pt x="1765300" y="8890"/>
                  </a:lnTo>
                  <a:lnTo>
                    <a:pt x="1765300" y="6350"/>
                  </a:lnTo>
                  <a:lnTo>
                    <a:pt x="1766570" y="6350"/>
                  </a:lnTo>
                  <a:lnTo>
                    <a:pt x="1766570" y="5080"/>
                  </a:lnTo>
                  <a:lnTo>
                    <a:pt x="1767840" y="5080"/>
                  </a:lnTo>
                  <a:lnTo>
                    <a:pt x="1767840" y="3810"/>
                  </a:lnTo>
                  <a:lnTo>
                    <a:pt x="1769110" y="3810"/>
                  </a:lnTo>
                  <a:lnTo>
                    <a:pt x="1769110" y="2540"/>
                  </a:lnTo>
                  <a:lnTo>
                    <a:pt x="1770380" y="2540"/>
                  </a:lnTo>
                  <a:lnTo>
                    <a:pt x="1770380" y="1270"/>
                  </a:lnTo>
                  <a:lnTo>
                    <a:pt x="1771650" y="127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935989"/>
              <a:ext cx="1762760" cy="11430"/>
            </a:xfrm>
            <a:custGeom>
              <a:avLst/>
              <a:gdLst/>
              <a:ahLst/>
              <a:cxnLst/>
              <a:rect l="l" t="t" r="r" b="b"/>
              <a:pathLst>
                <a:path w="1762760" h="11430">
                  <a:moveTo>
                    <a:pt x="1762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53870" y="11430"/>
                  </a:lnTo>
                  <a:lnTo>
                    <a:pt x="1753870" y="10160"/>
                  </a:lnTo>
                  <a:lnTo>
                    <a:pt x="1755140" y="10160"/>
                  </a:lnTo>
                  <a:lnTo>
                    <a:pt x="1755140" y="8890"/>
                  </a:lnTo>
                  <a:lnTo>
                    <a:pt x="1756410" y="8890"/>
                  </a:lnTo>
                  <a:lnTo>
                    <a:pt x="1756410" y="7620"/>
                  </a:lnTo>
                  <a:lnTo>
                    <a:pt x="1757680" y="7620"/>
                  </a:lnTo>
                  <a:lnTo>
                    <a:pt x="1757680" y="5080"/>
                  </a:lnTo>
                  <a:lnTo>
                    <a:pt x="1758950" y="5080"/>
                  </a:lnTo>
                  <a:lnTo>
                    <a:pt x="1758950" y="3810"/>
                  </a:lnTo>
                  <a:lnTo>
                    <a:pt x="1760220" y="3810"/>
                  </a:lnTo>
                  <a:lnTo>
                    <a:pt x="1760220" y="2540"/>
                  </a:lnTo>
                  <a:lnTo>
                    <a:pt x="1761490" y="2540"/>
                  </a:lnTo>
                  <a:lnTo>
                    <a:pt x="1761490" y="1270"/>
                  </a:lnTo>
                  <a:lnTo>
                    <a:pt x="1762760" y="1270"/>
                  </a:lnTo>
                  <a:lnTo>
                    <a:pt x="1762760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947419"/>
              <a:ext cx="1752600" cy="10160"/>
            </a:xfrm>
            <a:custGeom>
              <a:avLst/>
              <a:gdLst/>
              <a:ahLst/>
              <a:cxnLst/>
              <a:rect l="l" t="t" r="r" b="b"/>
              <a:pathLst>
                <a:path w="1752600" h="10159">
                  <a:moveTo>
                    <a:pt x="1752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44980" y="10160"/>
                  </a:lnTo>
                  <a:lnTo>
                    <a:pt x="1744980" y="8890"/>
                  </a:lnTo>
                  <a:lnTo>
                    <a:pt x="1746250" y="8890"/>
                  </a:lnTo>
                  <a:lnTo>
                    <a:pt x="1746250" y="7620"/>
                  </a:lnTo>
                  <a:lnTo>
                    <a:pt x="1747520" y="7620"/>
                  </a:lnTo>
                  <a:lnTo>
                    <a:pt x="1747520" y="6350"/>
                  </a:lnTo>
                  <a:lnTo>
                    <a:pt x="1748790" y="6350"/>
                  </a:lnTo>
                  <a:lnTo>
                    <a:pt x="1748790" y="5080"/>
                  </a:lnTo>
                  <a:lnTo>
                    <a:pt x="1750060" y="5080"/>
                  </a:lnTo>
                  <a:lnTo>
                    <a:pt x="1750060" y="2540"/>
                  </a:lnTo>
                  <a:lnTo>
                    <a:pt x="1751330" y="2540"/>
                  </a:lnTo>
                  <a:lnTo>
                    <a:pt x="1751330" y="1270"/>
                  </a:lnTo>
                  <a:lnTo>
                    <a:pt x="1752600" y="127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957579"/>
              <a:ext cx="1743710" cy="11430"/>
            </a:xfrm>
            <a:custGeom>
              <a:avLst/>
              <a:gdLst/>
              <a:ahLst/>
              <a:cxnLst/>
              <a:rect l="l" t="t" r="r" b="b"/>
              <a:pathLst>
                <a:path w="1743710" h="11430">
                  <a:moveTo>
                    <a:pt x="1743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34820" y="11430"/>
                  </a:lnTo>
                  <a:lnTo>
                    <a:pt x="1734820" y="10160"/>
                  </a:lnTo>
                  <a:lnTo>
                    <a:pt x="1736090" y="10160"/>
                  </a:lnTo>
                  <a:lnTo>
                    <a:pt x="1736090" y="8890"/>
                  </a:lnTo>
                  <a:lnTo>
                    <a:pt x="1737360" y="8890"/>
                  </a:lnTo>
                  <a:lnTo>
                    <a:pt x="1737360" y="7620"/>
                  </a:lnTo>
                  <a:lnTo>
                    <a:pt x="1738630" y="7620"/>
                  </a:lnTo>
                  <a:lnTo>
                    <a:pt x="1738630" y="6350"/>
                  </a:lnTo>
                  <a:lnTo>
                    <a:pt x="1739900" y="6350"/>
                  </a:lnTo>
                  <a:lnTo>
                    <a:pt x="1739900" y="5080"/>
                  </a:lnTo>
                  <a:lnTo>
                    <a:pt x="1741170" y="5080"/>
                  </a:lnTo>
                  <a:lnTo>
                    <a:pt x="1741170" y="3810"/>
                  </a:lnTo>
                  <a:lnTo>
                    <a:pt x="1742440" y="3810"/>
                  </a:lnTo>
                  <a:lnTo>
                    <a:pt x="1742440" y="1270"/>
                  </a:lnTo>
                  <a:lnTo>
                    <a:pt x="1743710" y="127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969009"/>
              <a:ext cx="1734820" cy="10160"/>
            </a:xfrm>
            <a:custGeom>
              <a:avLst/>
              <a:gdLst/>
              <a:ahLst/>
              <a:cxnLst/>
              <a:rect l="l" t="t" r="r" b="b"/>
              <a:pathLst>
                <a:path w="1734820" h="10159">
                  <a:moveTo>
                    <a:pt x="17272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727200" y="10160"/>
                  </a:lnTo>
                  <a:lnTo>
                    <a:pt x="1727200" y="7632"/>
                  </a:lnTo>
                  <a:close/>
                </a:path>
                <a:path w="1734820" h="10159">
                  <a:moveTo>
                    <a:pt x="17348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8470" y="7620"/>
                  </a:lnTo>
                  <a:lnTo>
                    <a:pt x="1728470" y="6350"/>
                  </a:lnTo>
                  <a:lnTo>
                    <a:pt x="1729740" y="6350"/>
                  </a:lnTo>
                  <a:lnTo>
                    <a:pt x="1729740" y="5080"/>
                  </a:lnTo>
                  <a:lnTo>
                    <a:pt x="1731010" y="5080"/>
                  </a:lnTo>
                  <a:lnTo>
                    <a:pt x="1731010" y="3810"/>
                  </a:lnTo>
                  <a:lnTo>
                    <a:pt x="1732280" y="3810"/>
                  </a:lnTo>
                  <a:lnTo>
                    <a:pt x="1732280" y="2540"/>
                  </a:lnTo>
                  <a:lnTo>
                    <a:pt x="1733550" y="2540"/>
                  </a:lnTo>
                  <a:lnTo>
                    <a:pt x="1733550" y="1270"/>
                  </a:lnTo>
                  <a:lnTo>
                    <a:pt x="1734820" y="127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979169"/>
              <a:ext cx="1725930" cy="11430"/>
            </a:xfrm>
            <a:custGeom>
              <a:avLst/>
              <a:gdLst/>
              <a:ahLst/>
              <a:cxnLst/>
              <a:rect l="l" t="t" r="r" b="b"/>
              <a:pathLst>
                <a:path w="1725930" h="11430">
                  <a:moveTo>
                    <a:pt x="1725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17040" y="11430"/>
                  </a:lnTo>
                  <a:lnTo>
                    <a:pt x="1717040" y="10160"/>
                  </a:lnTo>
                  <a:lnTo>
                    <a:pt x="1718310" y="10160"/>
                  </a:lnTo>
                  <a:lnTo>
                    <a:pt x="1718310" y="8890"/>
                  </a:lnTo>
                  <a:lnTo>
                    <a:pt x="1719580" y="8890"/>
                  </a:lnTo>
                  <a:lnTo>
                    <a:pt x="1719580" y="6350"/>
                  </a:lnTo>
                  <a:lnTo>
                    <a:pt x="1720850" y="6350"/>
                  </a:lnTo>
                  <a:lnTo>
                    <a:pt x="1720850" y="5080"/>
                  </a:lnTo>
                  <a:lnTo>
                    <a:pt x="1722120" y="5080"/>
                  </a:lnTo>
                  <a:lnTo>
                    <a:pt x="1722120" y="3810"/>
                  </a:lnTo>
                  <a:lnTo>
                    <a:pt x="1723390" y="3810"/>
                  </a:lnTo>
                  <a:lnTo>
                    <a:pt x="1723390" y="2540"/>
                  </a:lnTo>
                  <a:lnTo>
                    <a:pt x="1724660" y="2540"/>
                  </a:lnTo>
                  <a:lnTo>
                    <a:pt x="1724660" y="1270"/>
                  </a:lnTo>
                  <a:lnTo>
                    <a:pt x="1725930" y="1270"/>
                  </a:lnTo>
                  <a:lnTo>
                    <a:pt x="1725930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990599"/>
              <a:ext cx="1715770" cy="8890"/>
            </a:xfrm>
            <a:custGeom>
              <a:avLst/>
              <a:gdLst/>
              <a:ahLst/>
              <a:cxnLst/>
              <a:rect l="l" t="t" r="r" b="b"/>
              <a:pathLst>
                <a:path w="1715770" h="8890">
                  <a:moveTo>
                    <a:pt x="1715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09420" y="8890"/>
                  </a:lnTo>
                  <a:lnTo>
                    <a:pt x="1709420" y="7620"/>
                  </a:lnTo>
                  <a:lnTo>
                    <a:pt x="1710690" y="7620"/>
                  </a:lnTo>
                  <a:lnTo>
                    <a:pt x="1710690" y="6350"/>
                  </a:lnTo>
                  <a:lnTo>
                    <a:pt x="1711960" y="6350"/>
                  </a:lnTo>
                  <a:lnTo>
                    <a:pt x="1711960" y="3810"/>
                  </a:lnTo>
                  <a:lnTo>
                    <a:pt x="1713230" y="3810"/>
                  </a:lnTo>
                  <a:lnTo>
                    <a:pt x="1713230" y="2540"/>
                  </a:lnTo>
                  <a:lnTo>
                    <a:pt x="1714500" y="2540"/>
                  </a:lnTo>
                  <a:lnTo>
                    <a:pt x="1714500" y="1270"/>
                  </a:lnTo>
                  <a:lnTo>
                    <a:pt x="1715770" y="1270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1002029"/>
              <a:ext cx="1705610" cy="10160"/>
            </a:xfrm>
            <a:custGeom>
              <a:avLst/>
              <a:gdLst/>
              <a:ahLst/>
              <a:cxnLst/>
              <a:rect l="l" t="t" r="r" b="b"/>
              <a:pathLst>
                <a:path w="1705610" h="10159">
                  <a:moveTo>
                    <a:pt x="1705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697990" y="10160"/>
                  </a:lnTo>
                  <a:lnTo>
                    <a:pt x="1697990" y="8890"/>
                  </a:lnTo>
                  <a:lnTo>
                    <a:pt x="1699260" y="8890"/>
                  </a:lnTo>
                  <a:lnTo>
                    <a:pt x="1699260" y="7620"/>
                  </a:lnTo>
                  <a:lnTo>
                    <a:pt x="1700530" y="7620"/>
                  </a:lnTo>
                  <a:lnTo>
                    <a:pt x="1700530" y="6350"/>
                  </a:lnTo>
                  <a:lnTo>
                    <a:pt x="1701800" y="6350"/>
                  </a:lnTo>
                  <a:lnTo>
                    <a:pt x="1701800" y="5080"/>
                  </a:lnTo>
                  <a:lnTo>
                    <a:pt x="1703070" y="5080"/>
                  </a:lnTo>
                  <a:lnTo>
                    <a:pt x="1703070" y="3810"/>
                  </a:lnTo>
                  <a:lnTo>
                    <a:pt x="1704340" y="3810"/>
                  </a:lnTo>
                  <a:lnTo>
                    <a:pt x="1704340" y="1270"/>
                  </a:lnTo>
                  <a:lnTo>
                    <a:pt x="1705610" y="127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101218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910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689100" y="11430"/>
                  </a:lnTo>
                  <a:lnTo>
                    <a:pt x="1689100" y="8902"/>
                  </a:lnTo>
                  <a:close/>
                </a:path>
                <a:path w="1696720" h="1143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690370" y="8890"/>
                  </a:lnTo>
                  <a:lnTo>
                    <a:pt x="1690370" y="7620"/>
                  </a:lnTo>
                  <a:lnTo>
                    <a:pt x="1691640" y="7620"/>
                  </a:lnTo>
                  <a:lnTo>
                    <a:pt x="1691640" y="6350"/>
                  </a:lnTo>
                  <a:lnTo>
                    <a:pt x="1692910" y="6350"/>
                  </a:lnTo>
                  <a:lnTo>
                    <a:pt x="1692910" y="5080"/>
                  </a:lnTo>
                  <a:lnTo>
                    <a:pt x="1694180" y="5080"/>
                  </a:lnTo>
                  <a:lnTo>
                    <a:pt x="1694180" y="3810"/>
                  </a:lnTo>
                  <a:lnTo>
                    <a:pt x="1695450" y="3810"/>
                  </a:lnTo>
                  <a:lnTo>
                    <a:pt x="169545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1023619"/>
              <a:ext cx="1687830" cy="10160"/>
            </a:xfrm>
            <a:custGeom>
              <a:avLst/>
              <a:gdLst/>
              <a:ahLst/>
              <a:cxnLst/>
              <a:rect l="l" t="t" r="r" b="b"/>
              <a:pathLst>
                <a:path w="1687830" h="10159">
                  <a:moveTo>
                    <a:pt x="16878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80210" y="10160"/>
                  </a:lnTo>
                  <a:lnTo>
                    <a:pt x="1680210" y="8890"/>
                  </a:lnTo>
                  <a:lnTo>
                    <a:pt x="1681480" y="8890"/>
                  </a:lnTo>
                  <a:lnTo>
                    <a:pt x="168148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4020" y="5080"/>
                  </a:lnTo>
                  <a:lnTo>
                    <a:pt x="1684020" y="3810"/>
                  </a:lnTo>
                  <a:lnTo>
                    <a:pt x="1685290" y="3810"/>
                  </a:lnTo>
                  <a:lnTo>
                    <a:pt x="1685290" y="2540"/>
                  </a:lnTo>
                  <a:lnTo>
                    <a:pt x="1686560" y="2540"/>
                  </a:lnTo>
                  <a:lnTo>
                    <a:pt x="1686560" y="1270"/>
                  </a:lnTo>
                  <a:lnTo>
                    <a:pt x="1687830" y="1270"/>
                  </a:lnTo>
                  <a:lnTo>
                    <a:pt x="1687830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1033779"/>
              <a:ext cx="1678939" cy="11430"/>
            </a:xfrm>
            <a:custGeom>
              <a:avLst/>
              <a:gdLst/>
              <a:ahLst/>
              <a:cxnLst/>
              <a:rect l="l" t="t" r="r" b="b"/>
              <a:pathLst>
                <a:path w="1678939" h="11430">
                  <a:moveTo>
                    <a:pt x="1678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70050" y="11430"/>
                  </a:lnTo>
                  <a:lnTo>
                    <a:pt x="1670050" y="10160"/>
                  </a:lnTo>
                  <a:lnTo>
                    <a:pt x="1671320" y="10160"/>
                  </a:lnTo>
                  <a:lnTo>
                    <a:pt x="1671320" y="8890"/>
                  </a:lnTo>
                  <a:lnTo>
                    <a:pt x="1672590" y="8890"/>
                  </a:lnTo>
                  <a:lnTo>
                    <a:pt x="1672590" y="7620"/>
                  </a:lnTo>
                  <a:lnTo>
                    <a:pt x="1673860" y="7620"/>
                  </a:lnTo>
                  <a:lnTo>
                    <a:pt x="1673860" y="5080"/>
                  </a:lnTo>
                  <a:lnTo>
                    <a:pt x="1675130" y="5080"/>
                  </a:lnTo>
                  <a:lnTo>
                    <a:pt x="1675130" y="3810"/>
                  </a:lnTo>
                  <a:lnTo>
                    <a:pt x="1676400" y="3810"/>
                  </a:lnTo>
                  <a:lnTo>
                    <a:pt x="1676400" y="2540"/>
                  </a:lnTo>
                  <a:lnTo>
                    <a:pt x="1677670" y="2540"/>
                  </a:lnTo>
                  <a:lnTo>
                    <a:pt x="1677670" y="1270"/>
                  </a:lnTo>
                  <a:lnTo>
                    <a:pt x="1678940" y="1270"/>
                  </a:lnTo>
                  <a:lnTo>
                    <a:pt x="1678940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1045209"/>
              <a:ext cx="1668780" cy="10160"/>
            </a:xfrm>
            <a:custGeom>
              <a:avLst/>
              <a:gdLst/>
              <a:ahLst/>
              <a:cxnLst/>
              <a:rect l="l" t="t" r="r" b="b"/>
              <a:pathLst>
                <a:path w="1668780" h="10159">
                  <a:moveTo>
                    <a:pt x="16687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61160" y="10160"/>
                  </a:lnTo>
                  <a:lnTo>
                    <a:pt x="1661160" y="8890"/>
                  </a:lnTo>
                  <a:lnTo>
                    <a:pt x="1662430" y="8890"/>
                  </a:lnTo>
                  <a:lnTo>
                    <a:pt x="1662430" y="7620"/>
                  </a:lnTo>
                  <a:lnTo>
                    <a:pt x="1663700" y="7620"/>
                  </a:lnTo>
                  <a:lnTo>
                    <a:pt x="1663700" y="6350"/>
                  </a:lnTo>
                  <a:lnTo>
                    <a:pt x="1664970" y="6350"/>
                  </a:lnTo>
                  <a:lnTo>
                    <a:pt x="1664970" y="3810"/>
                  </a:lnTo>
                  <a:lnTo>
                    <a:pt x="1666240" y="3810"/>
                  </a:lnTo>
                  <a:lnTo>
                    <a:pt x="1666240" y="2540"/>
                  </a:lnTo>
                  <a:lnTo>
                    <a:pt x="1667510" y="2540"/>
                  </a:lnTo>
                  <a:lnTo>
                    <a:pt x="1667510" y="1270"/>
                  </a:lnTo>
                  <a:lnTo>
                    <a:pt x="1668780" y="1270"/>
                  </a:lnTo>
                  <a:lnTo>
                    <a:pt x="1668780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1055369"/>
              <a:ext cx="1659889" cy="11430"/>
            </a:xfrm>
            <a:custGeom>
              <a:avLst/>
              <a:gdLst/>
              <a:ahLst/>
              <a:cxnLst/>
              <a:rect l="l" t="t" r="r" b="b"/>
              <a:pathLst>
                <a:path w="1659889" h="11430">
                  <a:moveTo>
                    <a:pt x="1659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51000" y="11430"/>
                  </a:lnTo>
                  <a:lnTo>
                    <a:pt x="1651000" y="10160"/>
                  </a:lnTo>
                  <a:lnTo>
                    <a:pt x="1652270" y="10160"/>
                  </a:lnTo>
                  <a:lnTo>
                    <a:pt x="1652270" y="8890"/>
                  </a:lnTo>
                  <a:lnTo>
                    <a:pt x="1653527" y="8890"/>
                  </a:lnTo>
                  <a:lnTo>
                    <a:pt x="1653527" y="7620"/>
                  </a:lnTo>
                  <a:lnTo>
                    <a:pt x="1654810" y="7620"/>
                  </a:lnTo>
                  <a:lnTo>
                    <a:pt x="1654810" y="6350"/>
                  </a:lnTo>
                  <a:lnTo>
                    <a:pt x="1656080" y="6350"/>
                  </a:lnTo>
                  <a:lnTo>
                    <a:pt x="1656080" y="5080"/>
                  </a:lnTo>
                  <a:lnTo>
                    <a:pt x="1657350" y="5080"/>
                  </a:lnTo>
                  <a:lnTo>
                    <a:pt x="1657350" y="2540"/>
                  </a:lnTo>
                  <a:lnTo>
                    <a:pt x="1658620" y="2540"/>
                  </a:lnTo>
                  <a:lnTo>
                    <a:pt x="1658620" y="1270"/>
                  </a:lnTo>
                  <a:lnTo>
                    <a:pt x="1659890" y="1270"/>
                  </a:lnTo>
                  <a:lnTo>
                    <a:pt x="1659890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1066799"/>
              <a:ext cx="1649730" cy="11430"/>
            </a:xfrm>
            <a:custGeom>
              <a:avLst/>
              <a:gdLst/>
              <a:ahLst/>
              <a:cxnLst/>
              <a:rect l="l" t="t" r="r" b="b"/>
              <a:pathLst>
                <a:path w="1649730" h="11430">
                  <a:moveTo>
                    <a:pt x="16497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42110" y="11430"/>
                  </a:lnTo>
                  <a:lnTo>
                    <a:pt x="1642110" y="8890"/>
                  </a:lnTo>
                  <a:lnTo>
                    <a:pt x="1643380" y="8890"/>
                  </a:lnTo>
                  <a:lnTo>
                    <a:pt x="1643380" y="7620"/>
                  </a:lnTo>
                  <a:lnTo>
                    <a:pt x="1644650" y="7620"/>
                  </a:lnTo>
                  <a:lnTo>
                    <a:pt x="1644650" y="6350"/>
                  </a:lnTo>
                  <a:lnTo>
                    <a:pt x="1645920" y="6350"/>
                  </a:lnTo>
                  <a:lnTo>
                    <a:pt x="1645920" y="5080"/>
                  </a:lnTo>
                  <a:lnTo>
                    <a:pt x="1647177" y="5080"/>
                  </a:lnTo>
                  <a:lnTo>
                    <a:pt x="1647177" y="3810"/>
                  </a:lnTo>
                  <a:lnTo>
                    <a:pt x="1648460" y="3810"/>
                  </a:lnTo>
                  <a:lnTo>
                    <a:pt x="1648460" y="2540"/>
                  </a:lnTo>
                  <a:lnTo>
                    <a:pt x="1649730" y="2540"/>
                  </a:lnTo>
                  <a:lnTo>
                    <a:pt x="1649730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1078229"/>
              <a:ext cx="1640839" cy="10160"/>
            </a:xfrm>
            <a:custGeom>
              <a:avLst/>
              <a:gdLst/>
              <a:ahLst/>
              <a:cxnLst/>
              <a:rect l="l" t="t" r="r" b="b"/>
              <a:pathLst>
                <a:path w="1640839" h="10159">
                  <a:moveTo>
                    <a:pt x="164082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33220" y="10160"/>
                  </a:lnTo>
                  <a:lnTo>
                    <a:pt x="1633220" y="8890"/>
                  </a:lnTo>
                  <a:lnTo>
                    <a:pt x="1634477" y="8890"/>
                  </a:lnTo>
                  <a:lnTo>
                    <a:pt x="1634477" y="6350"/>
                  </a:lnTo>
                  <a:lnTo>
                    <a:pt x="1635760" y="6350"/>
                  </a:lnTo>
                  <a:lnTo>
                    <a:pt x="1635760" y="5080"/>
                  </a:lnTo>
                  <a:lnTo>
                    <a:pt x="1637030" y="5080"/>
                  </a:lnTo>
                  <a:lnTo>
                    <a:pt x="1637030" y="3810"/>
                  </a:lnTo>
                  <a:lnTo>
                    <a:pt x="1638300" y="3810"/>
                  </a:lnTo>
                  <a:lnTo>
                    <a:pt x="1638300" y="2540"/>
                  </a:lnTo>
                  <a:lnTo>
                    <a:pt x="1639570" y="2540"/>
                  </a:lnTo>
                  <a:lnTo>
                    <a:pt x="1639570" y="1270"/>
                  </a:lnTo>
                  <a:lnTo>
                    <a:pt x="1640827" y="1270"/>
                  </a:lnTo>
                  <a:lnTo>
                    <a:pt x="1640827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1088389"/>
              <a:ext cx="1631950" cy="11430"/>
            </a:xfrm>
            <a:custGeom>
              <a:avLst/>
              <a:gdLst/>
              <a:ahLst/>
              <a:cxnLst/>
              <a:rect l="l" t="t" r="r" b="b"/>
              <a:pathLst>
                <a:path w="1631950" h="11430">
                  <a:moveTo>
                    <a:pt x="1631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23060" y="11430"/>
                  </a:lnTo>
                  <a:lnTo>
                    <a:pt x="1623060" y="10160"/>
                  </a:lnTo>
                  <a:lnTo>
                    <a:pt x="1624330" y="10160"/>
                  </a:lnTo>
                  <a:lnTo>
                    <a:pt x="1624330" y="8890"/>
                  </a:lnTo>
                  <a:lnTo>
                    <a:pt x="1625600" y="8890"/>
                  </a:lnTo>
                  <a:lnTo>
                    <a:pt x="1625600" y="7620"/>
                  </a:lnTo>
                  <a:lnTo>
                    <a:pt x="1626870" y="7620"/>
                  </a:lnTo>
                  <a:lnTo>
                    <a:pt x="1626870" y="5080"/>
                  </a:lnTo>
                  <a:lnTo>
                    <a:pt x="1628127" y="5080"/>
                  </a:lnTo>
                  <a:lnTo>
                    <a:pt x="1628127" y="3810"/>
                  </a:lnTo>
                  <a:lnTo>
                    <a:pt x="1629410" y="3810"/>
                  </a:lnTo>
                  <a:lnTo>
                    <a:pt x="1629410" y="2540"/>
                  </a:lnTo>
                  <a:lnTo>
                    <a:pt x="1630680" y="2540"/>
                  </a:lnTo>
                  <a:lnTo>
                    <a:pt x="1630680" y="1270"/>
                  </a:lnTo>
                  <a:lnTo>
                    <a:pt x="1631950" y="1270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1099819"/>
              <a:ext cx="1621790" cy="10160"/>
            </a:xfrm>
            <a:custGeom>
              <a:avLst/>
              <a:gdLst/>
              <a:ahLst/>
              <a:cxnLst/>
              <a:rect l="l" t="t" r="r" b="b"/>
              <a:pathLst>
                <a:path w="1621790" h="10159">
                  <a:moveTo>
                    <a:pt x="16217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14170" y="10160"/>
                  </a:lnTo>
                  <a:lnTo>
                    <a:pt x="1614170" y="8890"/>
                  </a:lnTo>
                  <a:lnTo>
                    <a:pt x="1615440" y="8890"/>
                  </a:lnTo>
                  <a:lnTo>
                    <a:pt x="1615440" y="7620"/>
                  </a:lnTo>
                  <a:lnTo>
                    <a:pt x="1616710" y="7620"/>
                  </a:lnTo>
                  <a:lnTo>
                    <a:pt x="1616710" y="6350"/>
                  </a:lnTo>
                  <a:lnTo>
                    <a:pt x="1617980" y="6350"/>
                  </a:lnTo>
                  <a:lnTo>
                    <a:pt x="1617980" y="5080"/>
                  </a:lnTo>
                  <a:lnTo>
                    <a:pt x="1619250" y="5080"/>
                  </a:lnTo>
                  <a:lnTo>
                    <a:pt x="1619250" y="2540"/>
                  </a:lnTo>
                  <a:lnTo>
                    <a:pt x="1620520" y="2540"/>
                  </a:lnTo>
                  <a:lnTo>
                    <a:pt x="1620520" y="1270"/>
                  </a:lnTo>
                  <a:lnTo>
                    <a:pt x="1621790" y="1270"/>
                  </a:lnTo>
                  <a:lnTo>
                    <a:pt x="1621790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1109979"/>
              <a:ext cx="1612900" cy="11430"/>
            </a:xfrm>
            <a:custGeom>
              <a:avLst/>
              <a:gdLst/>
              <a:ahLst/>
              <a:cxnLst/>
              <a:rect l="l" t="t" r="r" b="b"/>
              <a:pathLst>
                <a:path w="1612900" h="11430">
                  <a:moveTo>
                    <a:pt x="1612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04010" y="11430"/>
                  </a:lnTo>
                  <a:lnTo>
                    <a:pt x="1604010" y="10160"/>
                  </a:lnTo>
                  <a:lnTo>
                    <a:pt x="1605280" y="10160"/>
                  </a:lnTo>
                  <a:lnTo>
                    <a:pt x="1605280" y="8890"/>
                  </a:lnTo>
                  <a:lnTo>
                    <a:pt x="1606550" y="8890"/>
                  </a:lnTo>
                  <a:lnTo>
                    <a:pt x="1606550" y="7620"/>
                  </a:lnTo>
                  <a:lnTo>
                    <a:pt x="1607820" y="7620"/>
                  </a:lnTo>
                  <a:lnTo>
                    <a:pt x="1607820" y="6350"/>
                  </a:lnTo>
                  <a:lnTo>
                    <a:pt x="1609090" y="6350"/>
                  </a:lnTo>
                  <a:lnTo>
                    <a:pt x="1609090" y="5080"/>
                  </a:lnTo>
                  <a:lnTo>
                    <a:pt x="1610360" y="5080"/>
                  </a:lnTo>
                  <a:lnTo>
                    <a:pt x="1610360" y="3810"/>
                  </a:lnTo>
                  <a:lnTo>
                    <a:pt x="1611630" y="3810"/>
                  </a:lnTo>
                  <a:lnTo>
                    <a:pt x="1611630" y="1270"/>
                  </a:lnTo>
                  <a:lnTo>
                    <a:pt x="1612900" y="127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1121409"/>
              <a:ext cx="1604010" cy="10160"/>
            </a:xfrm>
            <a:custGeom>
              <a:avLst/>
              <a:gdLst/>
              <a:ahLst/>
              <a:cxnLst/>
              <a:rect l="l" t="t" r="r" b="b"/>
              <a:pathLst>
                <a:path w="1604010" h="10159">
                  <a:moveTo>
                    <a:pt x="159639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596390" y="10160"/>
                  </a:lnTo>
                  <a:lnTo>
                    <a:pt x="1596390" y="7632"/>
                  </a:lnTo>
                  <a:close/>
                </a:path>
                <a:path w="1604010" h="10159">
                  <a:moveTo>
                    <a:pt x="16040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97660" y="7620"/>
                  </a:lnTo>
                  <a:lnTo>
                    <a:pt x="1597660" y="6350"/>
                  </a:lnTo>
                  <a:lnTo>
                    <a:pt x="1598930" y="6350"/>
                  </a:lnTo>
                  <a:lnTo>
                    <a:pt x="1598930" y="5080"/>
                  </a:lnTo>
                  <a:lnTo>
                    <a:pt x="1600200" y="5080"/>
                  </a:lnTo>
                  <a:lnTo>
                    <a:pt x="1600200" y="3810"/>
                  </a:lnTo>
                  <a:lnTo>
                    <a:pt x="1601470" y="3810"/>
                  </a:lnTo>
                  <a:lnTo>
                    <a:pt x="1601470" y="2540"/>
                  </a:lnTo>
                  <a:lnTo>
                    <a:pt x="1602740" y="2540"/>
                  </a:lnTo>
                  <a:lnTo>
                    <a:pt x="1602740" y="1270"/>
                  </a:lnTo>
                  <a:lnTo>
                    <a:pt x="1604010" y="1270"/>
                  </a:lnTo>
                  <a:lnTo>
                    <a:pt x="1604010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1131569"/>
              <a:ext cx="1595120" cy="11430"/>
            </a:xfrm>
            <a:custGeom>
              <a:avLst/>
              <a:gdLst/>
              <a:ahLst/>
              <a:cxnLst/>
              <a:rect l="l" t="t" r="r" b="b"/>
              <a:pathLst>
                <a:path w="1595120" h="11430">
                  <a:moveTo>
                    <a:pt x="1595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86230" y="11430"/>
                  </a:lnTo>
                  <a:lnTo>
                    <a:pt x="1586230" y="10160"/>
                  </a:lnTo>
                  <a:lnTo>
                    <a:pt x="1587500" y="10160"/>
                  </a:lnTo>
                  <a:lnTo>
                    <a:pt x="1587500" y="8890"/>
                  </a:lnTo>
                  <a:lnTo>
                    <a:pt x="1588770" y="8890"/>
                  </a:lnTo>
                  <a:lnTo>
                    <a:pt x="1588770" y="6350"/>
                  </a:lnTo>
                  <a:lnTo>
                    <a:pt x="1590040" y="6350"/>
                  </a:lnTo>
                  <a:lnTo>
                    <a:pt x="1590040" y="5080"/>
                  </a:lnTo>
                  <a:lnTo>
                    <a:pt x="1591310" y="5080"/>
                  </a:lnTo>
                  <a:lnTo>
                    <a:pt x="1591310" y="3810"/>
                  </a:lnTo>
                  <a:lnTo>
                    <a:pt x="1592580" y="3810"/>
                  </a:lnTo>
                  <a:lnTo>
                    <a:pt x="1592580" y="2540"/>
                  </a:lnTo>
                  <a:lnTo>
                    <a:pt x="1593850" y="2540"/>
                  </a:lnTo>
                  <a:lnTo>
                    <a:pt x="1593850" y="1270"/>
                  </a:lnTo>
                  <a:lnTo>
                    <a:pt x="1595120" y="1270"/>
                  </a:lnTo>
                  <a:lnTo>
                    <a:pt x="1595120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1142999"/>
              <a:ext cx="1584960" cy="11430"/>
            </a:xfrm>
            <a:custGeom>
              <a:avLst/>
              <a:gdLst/>
              <a:ahLst/>
              <a:cxnLst/>
              <a:rect l="l" t="t" r="r" b="b"/>
              <a:pathLst>
                <a:path w="1584960" h="11430">
                  <a:moveTo>
                    <a:pt x="15849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76070" y="11430"/>
                  </a:lnTo>
                  <a:lnTo>
                    <a:pt x="1576070" y="10160"/>
                  </a:lnTo>
                  <a:lnTo>
                    <a:pt x="1577340" y="10160"/>
                  </a:lnTo>
                  <a:lnTo>
                    <a:pt x="1577340" y="8890"/>
                  </a:lnTo>
                  <a:lnTo>
                    <a:pt x="1578610" y="8890"/>
                  </a:lnTo>
                  <a:lnTo>
                    <a:pt x="1578610" y="7620"/>
                  </a:lnTo>
                  <a:lnTo>
                    <a:pt x="1579880" y="7620"/>
                  </a:lnTo>
                  <a:lnTo>
                    <a:pt x="1579880" y="6350"/>
                  </a:lnTo>
                  <a:lnTo>
                    <a:pt x="1581150" y="6350"/>
                  </a:lnTo>
                  <a:lnTo>
                    <a:pt x="1581150" y="3810"/>
                  </a:lnTo>
                  <a:lnTo>
                    <a:pt x="1582420" y="3810"/>
                  </a:lnTo>
                  <a:lnTo>
                    <a:pt x="1582420" y="2540"/>
                  </a:lnTo>
                  <a:lnTo>
                    <a:pt x="1583690" y="2540"/>
                  </a:lnTo>
                  <a:lnTo>
                    <a:pt x="1583690" y="1270"/>
                  </a:lnTo>
                  <a:lnTo>
                    <a:pt x="1584960" y="127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1154429"/>
              <a:ext cx="1574800" cy="10160"/>
            </a:xfrm>
            <a:custGeom>
              <a:avLst/>
              <a:gdLst/>
              <a:ahLst/>
              <a:cxnLst/>
              <a:rect l="l" t="t" r="r" b="b"/>
              <a:pathLst>
                <a:path w="1574800" h="10159">
                  <a:moveTo>
                    <a:pt x="1574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567180" y="10160"/>
                  </a:lnTo>
                  <a:lnTo>
                    <a:pt x="1567180" y="8890"/>
                  </a:lnTo>
                  <a:lnTo>
                    <a:pt x="1568450" y="8890"/>
                  </a:lnTo>
                  <a:lnTo>
                    <a:pt x="1568450" y="7620"/>
                  </a:lnTo>
                  <a:lnTo>
                    <a:pt x="1569720" y="7620"/>
                  </a:lnTo>
                  <a:lnTo>
                    <a:pt x="1569720" y="6350"/>
                  </a:lnTo>
                  <a:lnTo>
                    <a:pt x="1570990" y="6350"/>
                  </a:lnTo>
                  <a:lnTo>
                    <a:pt x="1570990" y="5080"/>
                  </a:lnTo>
                  <a:lnTo>
                    <a:pt x="1572260" y="5080"/>
                  </a:lnTo>
                  <a:lnTo>
                    <a:pt x="1572260" y="3810"/>
                  </a:lnTo>
                  <a:lnTo>
                    <a:pt x="1573530" y="3810"/>
                  </a:lnTo>
                  <a:lnTo>
                    <a:pt x="1573530" y="1270"/>
                  </a:lnTo>
                  <a:lnTo>
                    <a:pt x="1574800" y="1270"/>
                  </a:lnTo>
                  <a:lnTo>
                    <a:pt x="1574800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116458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30">
                  <a:moveTo>
                    <a:pt x="155829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558290" y="11430"/>
                  </a:lnTo>
                  <a:lnTo>
                    <a:pt x="1558290" y="8902"/>
                  </a:lnTo>
                  <a:close/>
                </a:path>
                <a:path w="1565910" h="11430">
                  <a:moveTo>
                    <a:pt x="15659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59560" y="8890"/>
                  </a:lnTo>
                  <a:lnTo>
                    <a:pt x="1559560" y="7620"/>
                  </a:lnTo>
                  <a:lnTo>
                    <a:pt x="1560830" y="7620"/>
                  </a:lnTo>
                  <a:lnTo>
                    <a:pt x="1560830" y="6350"/>
                  </a:lnTo>
                  <a:lnTo>
                    <a:pt x="1562100" y="6350"/>
                  </a:lnTo>
                  <a:lnTo>
                    <a:pt x="1562100" y="5080"/>
                  </a:lnTo>
                  <a:lnTo>
                    <a:pt x="1563370" y="5080"/>
                  </a:lnTo>
                  <a:lnTo>
                    <a:pt x="1563370" y="3810"/>
                  </a:lnTo>
                  <a:lnTo>
                    <a:pt x="1564640" y="3810"/>
                  </a:lnTo>
                  <a:lnTo>
                    <a:pt x="1564640" y="2540"/>
                  </a:lnTo>
                  <a:lnTo>
                    <a:pt x="1565910" y="2540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1176019"/>
              <a:ext cx="1557020" cy="10160"/>
            </a:xfrm>
            <a:custGeom>
              <a:avLst/>
              <a:gdLst/>
              <a:ahLst/>
              <a:cxnLst/>
              <a:rect l="l" t="t" r="r" b="b"/>
              <a:pathLst>
                <a:path w="1557020" h="10159">
                  <a:moveTo>
                    <a:pt x="1557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549400" y="10160"/>
                  </a:lnTo>
                  <a:lnTo>
                    <a:pt x="1549400" y="8890"/>
                  </a:lnTo>
                  <a:lnTo>
                    <a:pt x="1550670" y="8890"/>
                  </a:lnTo>
                  <a:lnTo>
                    <a:pt x="1550670" y="6350"/>
                  </a:lnTo>
                  <a:lnTo>
                    <a:pt x="1551940" y="6350"/>
                  </a:lnTo>
                  <a:lnTo>
                    <a:pt x="1551940" y="5080"/>
                  </a:lnTo>
                  <a:lnTo>
                    <a:pt x="1553210" y="5080"/>
                  </a:lnTo>
                  <a:lnTo>
                    <a:pt x="1553210" y="3810"/>
                  </a:lnTo>
                  <a:lnTo>
                    <a:pt x="1554480" y="3810"/>
                  </a:lnTo>
                  <a:lnTo>
                    <a:pt x="1554480" y="2540"/>
                  </a:lnTo>
                  <a:lnTo>
                    <a:pt x="1555750" y="2540"/>
                  </a:lnTo>
                  <a:lnTo>
                    <a:pt x="1555750" y="1270"/>
                  </a:lnTo>
                  <a:lnTo>
                    <a:pt x="1557020" y="1270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1186179"/>
              <a:ext cx="1548130" cy="11430"/>
            </a:xfrm>
            <a:custGeom>
              <a:avLst/>
              <a:gdLst/>
              <a:ahLst/>
              <a:cxnLst/>
              <a:rect l="l" t="t" r="r" b="b"/>
              <a:pathLst>
                <a:path w="1548130" h="11430">
                  <a:moveTo>
                    <a:pt x="15481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39240" y="11430"/>
                  </a:lnTo>
                  <a:lnTo>
                    <a:pt x="1539240" y="10160"/>
                  </a:lnTo>
                  <a:lnTo>
                    <a:pt x="1540510" y="10160"/>
                  </a:lnTo>
                  <a:lnTo>
                    <a:pt x="1540510" y="8890"/>
                  </a:lnTo>
                  <a:lnTo>
                    <a:pt x="1541780" y="8890"/>
                  </a:lnTo>
                  <a:lnTo>
                    <a:pt x="1541780" y="7620"/>
                  </a:lnTo>
                  <a:lnTo>
                    <a:pt x="1543050" y="7620"/>
                  </a:lnTo>
                  <a:lnTo>
                    <a:pt x="1543050" y="5080"/>
                  </a:lnTo>
                  <a:lnTo>
                    <a:pt x="1544320" y="5080"/>
                  </a:lnTo>
                  <a:lnTo>
                    <a:pt x="1544320" y="3810"/>
                  </a:lnTo>
                  <a:lnTo>
                    <a:pt x="1545590" y="3810"/>
                  </a:lnTo>
                  <a:lnTo>
                    <a:pt x="1545590" y="2540"/>
                  </a:lnTo>
                  <a:lnTo>
                    <a:pt x="1546860" y="2540"/>
                  </a:lnTo>
                  <a:lnTo>
                    <a:pt x="1546860" y="1270"/>
                  </a:lnTo>
                  <a:lnTo>
                    <a:pt x="1548130" y="127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/>
          <p:nvPr/>
        </p:nvSpPr>
        <p:spPr>
          <a:xfrm>
            <a:off x="251459" y="2781300"/>
            <a:ext cx="3168650" cy="2063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85420" y="1409700"/>
            <a:ext cx="8703310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10489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Los 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presocráticos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elaboraron nociones muy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importantes para 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la filosofía: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ser, sustancia,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movimiento,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naturaleza, etc.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Y  definen a la filosofía como "</a:t>
            </a:r>
            <a:r>
              <a:rPr sz="2400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amor a la</a:t>
            </a:r>
            <a:r>
              <a:rPr sz="2400" u="heavy" spc="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sabiduría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".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-38100" y="303529"/>
            <a:ext cx="57734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54225" algn="l"/>
              </a:tabLst>
            </a:pPr>
            <a:r>
              <a:rPr sz="2100" b="0" u="dbl" baseline="53571" dirty="0">
                <a:solidFill>
                  <a:srgbClr val="FFFFFF"/>
                </a:solidFill>
                <a:uFill>
                  <a:solidFill>
                    <a:srgbClr val="004A96"/>
                  </a:solidFill>
                </a:uFill>
                <a:latin typeface="Impact"/>
                <a:cs typeface="Impact"/>
              </a:rPr>
              <a:t>	</a:t>
            </a:r>
            <a:r>
              <a:rPr sz="3700" spc="-5" dirty="0"/>
              <a:t>Filosofía</a:t>
            </a:r>
            <a:r>
              <a:rPr sz="3700" spc="-55" dirty="0"/>
              <a:t> </a:t>
            </a:r>
            <a:r>
              <a:rPr sz="3700" spc="-5" dirty="0"/>
              <a:t>Griega</a:t>
            </a:r>
            <a:endParaRPr sz="3700" dirty="0">
              <a:latin typeface="Impact"/>
              <a:cs typeface="Impac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56540" y="3031490"/>
            <a:ext cx="8631555" cy="353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0" marR="7683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 el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período clásico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Grecia,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 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auténtico 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verdadero 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SABER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amado,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sino 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se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tiene.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tabLst>
                <a:tab pos="829944" algn="l"/>
                <a:tab pos="2034539" algn="l"/>
                <a:tab pos="2484755" algn="l"/>
                <a:tab pos="3817620" algn="l"/>
                <a:tab pos="4334510" algn="l"/>
                <a:tab pos="5674995" algn="l"/>
                <a:tab pos="6137910" algn="l"/>
                <a:tab pos="7091045" algn="l"/>
                <a:tab pos="8322945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n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	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D</a:t>
            </a:r>
            <a:r>
              <a:rPr sz="2400" b="1" spc="-15" dirty="0">
                <a:solidFill>
                  <a:srgbClr val="003366"/>
                </a:solidFill>
                <a:latin typeface="Tahoma"/>
                <a:cs typeface="Tahoma"/>
              </a:rPr>
              <a:t>o</a:t>
            </a:r>
            <a:r>
              <a:rPr sz="2400" b="1" spc="5" dirty="0">
                <a:solidFill>
                  <a:srgbClr val="003366"/>
                </a:solidFill>
                <a:latin typeface="Tahoma"/>
                <a:cs typeface="Tahoma"/>
              </a:rPr>
              <a:t>x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.	El	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	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ado	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Episteme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".</a:t>
            </a:r>
            <a:endParaRPr sz="2400">
              <a:latin typeface="Tahoma"/>
              <a:cs typeface="Tahoma"/>
            </a:endParaRPr>
          </a:p>
          <a:p>
            <a:pPr marL="83820">
              <a:lnSpc>
                <a:spcPct val="100000"/>
              </a:lnSpc>
              <a:spcBef>
                <a:spcPts val="138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filosofía,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ya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24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época,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2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tanto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Ciencia</a:t>
            </a:r>
            <a:endParaRPr sz="2400">
              <a:latin typeface="Tahoma"/>
              <a:cs typeface="Tahoma"/>
            </a:endParaRPr>
          </a:p>
          <a:p>
            <a:pPr marL="8382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(saber seguro),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como suma de los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saberes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encontrados.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Otras</a:t>
            </a:r>
            <a:r>
              <a:rPr spc="-20" dirty="0"/>
              <a:t> </a:t>
            </a:r>
            <a:r>
              <a:rPr spc="-5" dirty="0"/>
              <a:t>Definiciones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4760" y="613409"/>
            <a:ext cx="3299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E1EBF5"/>
                </a:solidFill>
                <a:latin typeface="Tahoma"/>
                <a:cs typeface="Tahoma"/>
              </a:rPr>
              <a:t>para</a:t>
            </a:r>
            <a:r>
              <a:rPr sz="3800" b="1" spc="-75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800" b="1" dirty="0">
                <a:solidFill>
                  <a:srgbClr val="E1EBF5"/>
                </a:solidFill>
                <a:latin typeface="Tahoma"/>
                <a:cs typeface="Tahoma"/>
              </a:rPr>
              <a:t>Filosofía</a:t>
            </a:r>
            <a:endParaRPr sz="3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70"/>
            <a:ext cx="8462010" cy="1196340"/>
            <a:chOff x="0" y="1270"/>
            <a:chExt cx="8462010" cy="1196340"/>
          </a:xfrm>
        </p:grpSpPr>
        <p:sp>
          <p:nvSpPr>
            <p:cNvPr id="6" name="object 6"/>
            <p:cNvSpPr/>
            <p:nvPr/>
          </p:nvSpPr>
          <p:spPr>
            <a:xfrm>
              <a:off x="6516369" y="189230"/>
              <a:ext cx="1945639" cy="86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9"/>
              <a:ext cx="1554480" cy="19050"/>
            </a:xfrm>
            <a:custGeom>
              <a:avLst/>
              <a:gdLst/>
              <a:ahLst/>
              <a:cxnLst/>
              <a:rect l="l" t="t" r="r" b="b"/>
              <a:pathLst>
                <a:path w="1554480" h="19050">
                  <a:moveTo>
                    <a:pt x="1539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39240" y="1270"/>
                  </a:lnTo>
                  <a:lnTo>
                    <a:pt x="1539240" y="0"/>
                  </a:lnTo>
                  <a:close/>
                </a:path>
                <a:path w="1554480" h="19050">
                  <a:moveTo>
                    <a:pt x="1544320" y="6350"/>
                  </a:moveTo>
                  <a:lnTo>
                    <a:pt x="1543050" y="6350"/>
                  </a:lnTo>
                  <a:lnTo>
                    <a:pt x="1543050" y="2540"/>
                  </a:lnTo>
                  <a:lnTo>
                    <a:pt x="1541780" y="2540"/>
                  </a:lnTo>
                  <a:lnTo>
                    <a:pt x="1541780" y="1270"/>
                  </a:lnTo>
                  <a:lnTo>
                    <a:pt x="1540510" y="1270"/>
                  </a:lnTo>
                  <a:lnTo>
                    <a:pt x="1540510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44320" y="7620"/>
                  </a:lnTo>
                  <a:lnTo>
                    <a:pt x="1544320" y="6350"/>
                  </a:lnTo>
                  <a:close/>
                </a:path>
                <a:path w="1554480" h="19050">
                  <a:moveTo>
                    <a:pt x="1550670" y="12700"/>
                  </a:moveTo>
                  <a:lnTo>
                    <a:pt x="1549400" y="12700"/>
                  </a:lnTo>
                  <a:lnTo>
                    <a:pt x="1549400" y="10160"/>
                  </a:lnTo>
                  <a:lnTo>
                    <a:pt x="1548130" y="10160"/>
                  </a:lnTo>
                  <a:lnTo>
                    <a:pt x="1548130" y="8890"/>
                  </a:lnTo>
                  <a:lnTo>
                    <a:pt x="1546860" y="8890"/>
                  </a:lnTo>
                  <a:lnTo>
                    <a:pt x="1546860" y="7620"/>
                  </a:lnTo>
                  <a:lnTo>
                    <a:pt x="1545590" y="7620"/>
                  </a:lnTo>
                  <a:lnTo>
                    <a:pt x="154559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550670" y="13970"/>
                  </a:lnTo>
                  <a:lnTo>
                    <a:pt x="1550670" y="12700"/>
                  </a:lnTo>
                  <a:close/>
                </a:path>
                <a:path w="1554480" h="19050">
                  <a:moveTo>
                    <a:pt x="1554480" y="16510"/>
                  </a:moveTo>
                  <a:lnTo>
                    <a:pt x="1553210" y="16510"/>
                  </a:lnTo>
                  <a:lnTo>
                    <a:pt x="1553210" y="15240"/>
                  </a:lnTo>
                  <a:lnTo>
                    <a:pt x="1551940" y="15240"/>
                  </a:lnTo>
                  <a:lnTo>
                    <a:pt x="1551940" y="13970"/>
                  </a:lnTo>
                  <a:lnTo>
                    <a:pt x="1550670" y="13970"/>
                  </a:lnTo>
                  <a:lnTo>
                    <a:pt x="15506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554480" y="19050"/>
                  </a:lnTo>
                  <a:lnTo>
                    <a:pt x="1554480" y="1651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031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29">
                  <a:moveTo>
                    <a:pt x="1555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55750" y="1270"/>
                  </a:lnTo>
                  <a:lnTo>
                    <a:pt x="1555750" y="0"/>
                  </a:lnTo>
                  <a:close/>
                </a:path>
                <a:path w="1565910" h="11429">
                  <a:moveTo>
                    <a:pt x="1560830" y="6350"/>
                  </a:moveTo>
                  <a:lnTo>
                    <a:pt x="1559560" y="6350"/>
                  </a:lnTo>
                  <a:lnTo>
                    <a:pt x="1559560" y="3810"/>
                  </a:lnTo>
                  <a:lnTo>
                    <a:pt x="1558290" y="3810"/>
                  </a:lnTo>
                  <a:lnTo>
                    <a:pt x="1558290" y="2540"/>
                  </a:lnTo>
                  <a:lnTo>
                    <a:pt x="1558290" y="1270"/>
                  </a:lnTo>
                  <a:lnTo>
                    <a:pt x="1557020" y="1270"/>
                  </a:lnTo>
                  <a:lnTo>
                    <a:pt x="155702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60830" y="7620"/>
                  </a:lnTo>
                  <a:lnTo>
                    <a:pt x="1560830" y="6350"/>
                  </a:lnTo>
                  <a:close/>
                </a:path>
                <a:path w="1565910" h="11429">
                  <a:moveTo>
                    <a:pt x="1565910" y="10160"/>
                  </a:moveTo>
                  <a:lnTo>
                    <a:pt x="1564640" y="10160"/>
                  </a:lnTo>
                  <a:lnTo>
                    <a:pt x="1564640" y="8890"/>
                  </a:lnTo>
                  <a:lnTo>
                    <a:pt x="1563370" y="8890"/>
                  </a:lnTo>
                  <a:lnTo>
                    <a:pt x="1563370" y="7620"/>
                  </a:lnTo>
                  <a:lnTo>
                    <a:pt x="1562100" y="7620"/>
                  </a:lnTo>
                  <a:lnTo>
                    <a:pt x="156210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65910" y="11430"/>
                  </a:lnTo>
                  <a:lnTo>
                    <a:pt x="1565910" y="1016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1749"/>
              <a:ext cx="1573530" cy="10160"/>
            </a:xfrm>
            <a:custGeom>
              <a:avLst/>
              <a:gdLst/>
              <a:ahLst/>
              <a:cxnLst/>
              <a:rect l="l" t="t" r="r" b="b"/>
              <a:pathLst>
                <a:path w="1573530" h="10159">
                  <a:moveTo>
                    <a:pt x="1565910" y="2540"/>
                  </a:moveTo>
                  <a:lnTo>
                    <a:pt x="156589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565910" y="2540"/>
                  </a:lnTo>
                  <a:close/>
                </a:path>
                <a:path w="1573530" h="10159">
                  <a:moveTo>
                    <a:pt x="1570990" y="5080"/>
                  </a:moveTo>
                  <a:lnTo>
                    <a:pt x="1569720" y="5080"/>
                  </a:lnTo>
                  <a:lnTo>
                    <a:pt x="1569720" y="3810"/>
                  </a:lnTo>
                  <a:lnTo>
                    <a:pt x="1568450" y="3810"/>
                  </a:lnTo>
                  <a:lnTo>
                    <a:pt x="1568450" y="2540"/>
                  </a:lnTo>
                  <a:lnTo>
                    <a:pt x="1567180" y="2540"/>
                  </a:lnTo>
                  <a:lnTo>
                    <a:pt x="156718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570990" y="7620"/>
                  </a:lnTo>
                  <a:lnTo>
                    <a:pt x="1570990" y="5080"/>
                  </a:lnTo>
                  <a:close/>
                </a:path>
                <a:path w="1573530" h="10159">
                  <a:moveTo>
                    <a:pt x="1573530" y="7620"/>
                  </a:moveTo>
                  <a:lnTo>
                    <a:pt x="1572260" y="7620"/>
                  </a:lnTo>
                  <a:lnTo>
                    <a:pt x="157226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73530" y="10160"/>
                  </a:lnTo>
                  <a:lnTo>
                    <a:pt x="1573530" y="8890"/>
                  </a:lnTo>
                  <a:lnTo>
                    <a:pt x="1573530" y="762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1909"/>
              <a:ext cx="1582420" cy="11430"/>
            </a:xfrm>
            <a:custGeom>
              <a:avLst/>
              <a:gdLst/>
              <a:ahLst/>
              <a:cxnLst/>
              <a:rect l="l" t="t" r="r" b="b"/>
              <a:pathLst>
                <a:path w="1582420" h="11430">
                  <a:moveTo>
                    <a:pt x="1577340" y="3810"/>
                  </a:moveTo>
                  <a:lnTo>
                    <a:pt x="1576070" y="3810"/>
                  </a:lnTo>
                  <a:lnTo>
                    <a:pt x="1576070" y="1270"/>
                  </a:lnTo>
                  <a:lnTo>
                    <a:pt x="1574800" y="1270"/>
                  </a:lnTo>
                  <a:lnTo>
                    <a:pt x="15748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77340" y="5080"/>
                  </a:lnTo>
                  <a:lnTo>
                    <a:pt x="1577340" y="3810"/>
                  </a:lnTo>
                  <a:close/>
                </a:path>
                <a:path w="1582420" h="11430">
                  <a:moveTo>
                    <a:pt x="1582420" y="10160"/>
                  </a:moveTo>
                  <a:lnTo>
                    <a:pt x="1581150" y="10160"/>
                  </a:lnTo>
                  <a:lnTo>
                    <a:pt x="1581150" y="6350"/>
                  </a:lnTo>
                  <a:lnTo>
                    <a:pt x="1579880" y="6350"/>
                  </a:lnTo>
                  <a:lnTo>
                    <a:pt x="1579880" y="5080"/>
                  </a:lnTo>
                  <a:lnTo>
                    <a:pt x="1578610" y="5080"/>
                  </a:lnTo>
                  <a:lnTo>
                    <a:pt x="15786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82420" y="11430"/>
                  </a:lnTo>
                  <a:lnTo>
                    <a:pt x="1582420" y="1016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3339"/>
              <a:ext cx="1592580" cy="10160"/>
            </a:xfrm>
            <a:custGeom>
              <a:avLst/>
              <a:gdLst/>
              <a:ahLst/>
              <a:cxnLst/>
              <a:rect l="l" t="t" r="r" b="b"/>
              <a:pathLst>
                <a:path w="1592580" h="10159">
                  <a:moveTo>
                    <a:pt x="1588770" y="5080"/>
                  </a:moveTo>
                  <a:lnTo>
                    <a:pt x="1587500" y="5080"/>
                  </a:lnTo>
                  <a:lnTo>
                    <a:pt x="1587500" y="2540"/>
                  </a:lnTo>
                  <a:lnTo>
                    <a:pt x="1586230" y="2540"/>
                  </a:lnTo>
                  <a:lnTo>
                    <a:pt x="1586230" y="1270"/>
                  </a:lnTo>
                  <a:lnTo>
                    <a:pt x="1584960" y="1270"/>
                  </a:lnTo>
                  <a:lnTo>
                    <a:pt x="1584960" y="0"/>
                  </a:lnTo>
                  <a:lnTo>
                    <a:pt x="1583690" y="0"/>
                  </a:lnTo>
                  <a:lnTo>
                    <a:pt x="158369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588770" y="6350"/>
                  </a:lnTo>
                  <a:lnTo>
                    <a:pt x="1588770" y="5080"/>
                  </a:lnTo>
                  <a:close/>
                </a:path>
                <a:path w="1592580" h="10159">
                  <a:moveTo>
                    <a:pt x="1592580" y="8890"/>
                  </a:moveTo>
                  <a:lnTo>
                    <a:pt x="1591310" y="8890"/>
                  </a:lnTo>
                  <a:lnTo>
                    <a:pt x="1591310" y="7620"/>
                  </a:lnTo>
                  <a:lnTo>
                    <a:pt x="1590040" y="7620"/>
                  </a:lnTo>
                  <a:lnTo>
                    <a:pt x="1590040" y="6350"/>
                  </a:lnTo>
                  <a:lnTo>
                    <a:pt x="1588770" y="6350"/>
                  </a:lnTo>
                  <a:lnTo>
                    <a:pt x="15887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92580" y="10160"/>
                  </a:lnTo>
                  <a:lnTo>
                    <a:pt x="1592580" y="889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3499"/>
              <a:ext cx="1602740" cy="11430"/>
            </a:xfrm>
            <a:custGeom>
              <a:avLst/>
              <a:gdLst/>
              <a:ahLst/>
              <a:cxnLst/>
              <a:rect l="l" t="t" r="r" b="b"/>
              <a:pathLst>
                <a:path w="1602740" h="11430">
                  <a:moveTo>
                    <a:pt x="1593850" y="1270"/>
                  </a:moveTo>
                  <a:lnTo>
                    <a:pt x="1592580" y="1270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593850" y="2540"/>
                  </a:lnTo>
                  <a:lnTo>
                    <a:pt x="1593850" y="1270"/>
                  </a:lnTo>
                  <a:close/>
                </a:path>
                <a:path w="1602740" h="11430">
                  <a:moveTo>
                    <a:pt x="1598930" y="7620"/>
                  </a:moveTo>
                  <a:lnTo>
                    <a:pt x="1597660" y="7620"/>
                  </a:lnTo>
                  <a:lnTo>
                    <a:pt x="1597660" y="5080"/>
                  </a:lnTo>
                  <a:lnTo>
                    <a:pt x="1596390" y="5080"/>
                  </a:lnTo>
                  <a:lnTo>
                    <a:pt x="1596390" y="3810"/>
                  </a:lnTo>
                  <a:lnTo>
                    <a:pt x="1596390" y="2540"/>
                  </a:lnTo>
                  <a:lnTo>
                    <a:pt x="1595120" y="2540"/>
                  </a:lnTo>
                  <a:lnTo>
                    <a:pt x="159512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98930" y="8890"/>
                  </a:lnTo>
                  <a:lnTo>
                    <a:pt x="1598930" y="7620"/>
                  </a:lnTo>
                  <a:close/>
                </a:path>
                <a:path w="1602740" h="11430">
                  <a:moveTo>
                    <a:pt x="1602740" y="10160"/>
                  </a:moveTo>
                  <a:lnTo>
                    <a:pt x="1601470" y="10160"/>
                  </a:lnTo>
                  <a:lnTo>
                    <a:pt x="1601470" y="8890"/>
                  </a:lnTo>
                  <a:lnTo>
                    <a:pt x="1600200" y="8890"/>
                  </a:lnTo>
                  <a:lnTo>
                    <a:pt x="160020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02740" y="11430"/>
                  </a:lnTo>
                  <a:lnTo>
                    <a:pt x="1602740" y="1016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4929"/>
              <a:ext cx="1611630" cy="11430"/>
            </a:xfrm>
            <a:custGeom>
              <a:avLst/>
              <a:gdLst/>
              <a:ahLst/>
              <a:cxnLst/>
              <a:rect l="l" t="t" r="r" b="b"/>
              <a:pathLst>
                <a:path w="1611630" h="11430">
                  <a:moveTo>
                    <a:pt x="1604010" y="3810"/>
                  </a:moveTo>
                  <a:lnTo>
                    <a:pt x="160399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604010" y="3810"/>
                  </a:lnTo>
                  <a:close/>
                </a:path>
                <a:path w="1611630" h="11430">
                  <a:moveTo>
                    <a:pt x="1609090" y="6350"/>
                  </a:moveTo>
                  <a:lnTo>
                    <a:pt x="1607820" y="6350"/>
                  </a:lnTo>
                  <a:lnTo>
                    <a:pt x="1607820" y="5080"/>
                  </a:lnTo>
                  <a:lnTo>
                    <a:pt x="1606550" y="5080"/>
                  </a:lnTo>
                  <a:lnTo>
                    <a:pt x="1606550" y="3810"/>
                  </a:lnTo>
                  <a:lnTo>
                    <a:pt x="1605280" y="3810"/>
                  </a:lnTo>
                  <a:lnTo>
                    <a:pt x="16052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09090" y="8890"/>
                  </a:lnTo>
                  <a:lnTo>
                    <a:pt x="1609090" y="6350"/>
                  </a:lnTo>
                  <a:close/>
                </a:path>
                <a:path w="1611630" h="11430">
                  <a:moveTo>
                    <a:pt x="1611630" y="8890"/>
                  </a:moveTo>
                  <a:lnTo>
                    <a:pt x="1610360" y="8890"/>
                  </a:lnTo>
                  <a:lnTo>
                    <a:pt x="161036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11630" y="11430"/>
                  </a:lnTo>
                  <a:lnTo>
                    <a:pt x="1611630" y="10160"/>
                  </a:lnTo>
                  <a:lnTo>
                    <a:pt x="1611630" y="889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6359"/>
              <a:ext cx="1619250" cy="10160"/>
            </a:xfrm>
            <a:custGeom>
              <a:avLst/>
              <a:gdLst/>
              <a:ahLst/>
              <a:cxnLst/>
              <a:rect l="l" t="t" r="r" b="b"/>
              <a:pathLst>
                <a:path w="1619250" h="10159">
                  <a:moveTo>
                    <a:pt x="1615440" y="3810"/>
                  </a:moveTo>
                  <a:lnTo>
                    <a:pt x="1614170" y="3810"/>
                  </a:lnTo>
                  <a:lnTo>
                    <a:pt x="1614170" y="1270"/>
                  </a:lnTo>
                  <a:lnTo>
                    <a:pt x="1612900" y="1270"/>
                  </a:lnTo>
                  <a:lnTo>
                    <a:pt x="1612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15440" y="5080"/>
                  </a:lnTo>
                  <a:lnTo>
                    <a:pt x="1615440" y="3810"/>
                  </a:lnTo>
                  <a:close/>
                </a:path>
                <a:path w="1619250" h="10159">
                  <a:moveTo>
                    <a:pt x="1619250" y="6350"/>
                  </a:moveTo>
                  <a:lnTo>
                    <a:pt x="1617980" y="6350"/>
                  </a:lnTo>
                  <a:lnTo>
                    <a:pt x="1617980" y="5080"/>
                  </a:lnTo>
                  <a:lnTo>
                    <a:pt x="1616710" y="5080"/>
                  </a:lnTo>
                  <a:lnTo>
                    <a:pt x="16167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619250" y="10160"/>
                  </a:lnTo>
                  <a:lnTo>
                    <a:pt x="1619250" y="635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96519"/>
              <a:ext cx="1640839" cy="22860"/>
            </a:xfrm>
            <a:custGeom>
              <a:avLst/>
              <a:gdLst/>
              <a:ahLst/>
              <a:cxnLst/>
              <a:rect l="l" t="t" r="r" b="b"/>
              <a:pathLst>
                <a:path w="1640839" h="22860">
                  <a:moveTo>
                    <a:pt x="1620520" y="1270"/>
                  </a:moveTo>
                  <a:lnTo>
                    <a:pt x="16205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620520" y="1270"/>
                  </a:lnTo>
                  <a:close/>
                </a:path>
                <a:path w="1640839" h="22860">
                  <a:moveTo>
                    <a:pt x="1626870" y="6350"/>
                  </a:moveTo>
                  <a:lnTo>
                    <a:pt x="1625600" y="6350"/>
                  </a:lnTo>
                  <a:lnTo>
                    <a:pt x="1625600" y="3810"/>
                  </a:lnTo>
                  <a:lnTo>
                    <a:pt x="1624330" y="3810"/>
                  </a:lnTo>
                  <a:lnTo>
                    <a:pt x="1624330" y="2540"/>
                  </a:lnTo>
                  <a:lnTo>
                    <a:pt x="1623060" y="2540"/>
                  </a:lnTo>
                  <a:lnTo>
                    <a:pt x="1623060" y="1270"/>
                  </a:lnTo>
                  <a:lnTo>
                    <a:pt x="1621790" y="1270"/>
                  </a:lnTo>
                  <a:lnTo>
                    <a:pt x="16217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26870" y="7620"/>
                  </a:lnTo>
                  <a:lnTo>
                    <a:pt x="1626870" y="6350"/>
                  </a:lnTo>
                  <a:close/>
                </a:path>
                <a:path w="1640839" h="22860">
                  <a:moveTo>
                    <a:pt x="1631950" y="12700"/>
                  </a:moveTo>
                  <a:lnTo>
                    <a:pt x="1630680" y="12700"/>
                  </a:lnTo>
                  <a:lnTo>
                    <a:pt x="1630680" y="11430"/>
                  </a:lnTo>
                  <a:lnTo>
                    <a:pt x="1630680" y="10160"/>
                  </a:lnTo>
                  <a:lnTo>
                    <a:pt x="1629410" y="10160"/>
                  </a:lnTo>
                  <a:lnTo>
                    <a:pt x="1629410" y="8890"/>
                  </a:lnTo>
                  <a:lnTo>
                    <a:pt x="1628127" y="8890"/>
                  </a:lnTo>
                  <a:lnTo>
                    <a:pt x="1628127" y="7620"/>
                  </a:lnTo>
                  <a:lnTo>
                    <a:pt x="1626870" y="7620"/>
                  </a:lnTo>
                  <a:lnTo>
                    <a:pt x="16268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631950" y="13970"/>
                  </a:lnTo>
                  <a:lnTo>
                    <a:pt x="1631950" y="12700"/>
                  </a:lnTo>
                  <a:close/>
                </a:path>
                <a:path w="1640839" h="22860">
                  <a:moveTo>
                    <a:pt x="1637030" y="19050"/>
                  </a:moveTo>
                  <a:lnTo>
                    <a:pt x="1635760" y="19050"/>
                  </a:lnTo>
                  <a:lnTo>
                    <a:pt x="1635760" y="16510"/>
                  </a:lnTo>
                  <a:lnTo>
                    <a:pt x="1634477" y="16510"/>
                  </a:lnTo>
                  <a:lnTo>
                    <a:pt x="1634477" y="15240"/>
                  </a:lnTo>
                  <a:lnTo>
                    <a:pt x="1634477" y="13970"/>
                  </a:lnTo>
                  <a:lnTo>
                    <a:pt x="1633220" y="13970"/>
                  </a:lnTo>
                  <a:lnTo>
                    <a:pt x="163322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637030" y="20320"/>
                  </a:lnTo>
                  <a:lnTo>
                    <a:pt x="1637030" y="19050"/>
                  </a:lnTo>
                  <a:close/>
                </a:path>
                <a:path w="1640839" h="22860">
                  <a:moveTo>
                    <a:pt x="1640827" y="21590"/>
                  </a:moveTo>
                  <a:lnTo>
                    <a:pt x="1639570" y="21590"/>
                  </a:lnTo>
                  <a:lnTo>
                    <a:pt x="1639570" y="20320"/>
                  </a:lnTo>
                  <a:lnTo>
                    <a:pt x="1638300" y="20320"/>
                  </a:lnTo>
                  <a:lnTo>
                    <a:pt x="163830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640827" y="22860"/>
                  </a:lnTo>
                  <a:lnTo>
                    <a:pt x="1640827" y="215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19379"/>
              <a:ext cx="1649730" cy="10160"/>
            </a:xfrm>
            <a:custGeom>
              <a:avLst/>
              <a:gdLst/>
              <a:ahLst/>
              <a:cxnLst/>
              <a:rect l="l" t="t" r="r" b="b"/>
              <a:pathLst>
                <a:path w="1649730" h="10160">
                  <a:moveTo>
                    <a:pt x="1642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  <a:path w="1649730" h="10160">
                  <a:moveTo>
                    <a:pt x="1647177" y="6350"/>
                  </a:moveTo>
                  <a:lnTo>
                    <a:pt x="1645920" y="6350"/>
                  </a:lnTo>
                  <a:lnTo>
                    <a:pt x="1645920" y="5080"/>
                  </a:lnTo>
                  <a:lnTo>
                    <a:pt x="1644650" y="5080"/>
                  </a:lnTo>
                  <a:lnTo>
                    <a:pt x="1644650" y="3810"/>
                  </a:lnTo>
                  <a:lnTo>
                    <a:pt x="1643380" y="3810"/>
                  </a:lnTo>
                  <a:lnTo>
                    <a:pt x="16433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47177" y="8890"/>
                  </a:lnTo>
                  <a:lnTo>
                    <a:pt x="1647177" y="6350"/>
                  </a:lnTo>
                  <a:close/>
                </a:path>
                <a:path w="1649730" h="10160">
                  <a:moveTo>
                    <a:pt x="1649730" y="8890"/>
                  </a:moveTo>
                  <a:lnTo>
                    <a:pt x="1648460" y="8890"/>
                  </a:lnTo>
                  <a:lnTo>
                    <a:pt x="1648460" y="10160"/>
                  </a:lnTo>
                  <a:lnTo>
                    <a:pt x="1649730" y="10160"/>
                  </a:lnTo>
                  <a:lnTo>
                    <a:pt x="1649730" y="889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29539"/>
              <a:ext cx="1657350" cy="11430"/>
            </a:xfrm>
            <a:custGeom>
              <a:avLst/>
              <a:gdLst/>
              <a:ahLst/>
              <a:cxnLst/>
              <a:rect l="l" t="t" r="r" b="b"/>
              <a:pathLst>
                <a:path w="1657350" h="11430">
                  <a:moveTo>
                    <a:pt x="1653527" y="5080"/>
                  </a:moveTo>
                  <a:lnTo>
                    <a:pt x="1652270" y="5080"/>
                  </a:lnTo>
                  <a:lnTo>
                    <a:pt x="1652270" y="2540"/>
                  </a:lnTo>
                  <a:lnTo>
                    <a:pt x="1651000" y="2540"/>
                  </a:lnTo>
                  <a:lnTo>
                    <a:pt x="1651000" y="1270"/>
                  </a:lnTo>
                  <a:lnTo>
                    <a:pt x="1649730" y="1270"/>
                  </a:lnTo>
                  <a:lnTo>
                    <a:pt x="1649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653527" y="6350"/>
                  </a:lnTo>
                  <a:lnTo>
                    <a:pt x="1653527" y="5080"/>
                  </a:lnTo>
                  <a:close/>
                </a:path>
                <a:path w="1657350" h="11430">
                  <a:moveTo>
                    <a:pt x="1657350" y="7620"/>
                  </a:moveTo>
                  <a:lnTo>
                    <a:pt x="1656080" y="7620"/>
                  </a:lnTo>
                  <a:lnTo>
                    <a:pt x="1656080" y="6350"/>
                  </a:lnTo>
                  <a:lnTo>
                    <a:pt x="1654810" y="6350"/>
                  </a:lnTo>
                  <a:lnTo>
                    <a:pt x="165481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657350" y="11430"/>
                  </a:lnTo>
                  <a:lnTo>
                    <a:pt x="1657350" y="762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40969"/>
              <a:ext cx="1667510" cy="10160"/>
            </a:xfrm>
            <a:custGeom>
              <a:avLst/>
              <a:gdLst/>
              <a:ahLst/>
              <a:cxnLst/>
              <a:rect l="l" t="t" r="r" b="b"/>
              <a:pathLst>
                <a:path w="1667510" h="10160">
                  <a:moveTo>
                    <a:pt x="16586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58620" y="1270"/>
                  </a:lnTo>
                  <a:lnTo>
                    <a:pt x="1658620" y="0"/>
                  </a:lnTo>
                  <a:close/>
                </a:path>
                <a:path w="1667510" h="10160">
                  <a:moveTo>
                    <a:pt x="1664970" y="6350"/>
                  </a:moveTo>
                  <a:lnTo>
                    <a:pt x="1663700" y="6350"/>
                  </a:lnTo>
                  <a:lnTo>
                    <a:pt x="1663700" y="3810"/>
                  </a:lnTo>
                  <a:lnTo>
                    <a:pt x="1662430" y="3810"/>
                  </a:lnTo>
                  <a:lnTo>
                    <a:pt x="1662430" y="2540"/>
                  </a:lnTo>
                  <a:lnTo>
                    <a:pt x="1661160" y="2540"/>
                  </a:lnTo>
                  <a:lnTo>
                    <a:pt x="1661160" y="1270"/>
                  </a:lnTo>
                  <a:lnTo>
                    <a:pt x="1659877" y="1270"/>
                  </a:lnTo>
                  <a:lnTo>
                    <a:pt x="1659877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64970" y="7620"/>
                  </a:lnTo>
                  <a:lnTo>
                    <a:pt x="1664970" y="6350"/>
                  </a:lnTo>
                  <a:close/>
                </a:path>
                <a:path w="1667510" h="10160">
                  <a:moveTo>
                    <a:pt x="1667510" y="8890"/>
                  </a:moveTo>
                  <a:lnTo>
                    <a:pt x="1666240" y="8890"/>
                  </a:lnTo>
                  <a:lnTo>
                    <a:pt x="1666240" y="7620"/>
                  </a:lnTo>
                  <a:lnTo>
                    <a:pt x="1664970" y="7620"/>
                  </a:lnTo>
                  <a:lnTo>
                    <a:pt x="16649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67510" y="10160"/>
                  </a:lnTo>
                  <a:lnTo>
                    <a:pt x="1667510" y="889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51129"/>
              <a:ext cx="1677670" cy="11430"/>
            </a:xfrm>
            <a:custGeom>
              <a:avLst/>
              <a:gdLst/>
              <a:ahLst/>
              <a:cxnLst/>
              <a:rect l="l" t="t" r="r" b="b"/>
              <a:pathLst>
                <a:path w="1677670" h="11430">
                  <a:moveTo>
                    <a:pt x="1670050" y="2540"/>
                  </a:moveTo>
                  <a:lnTo>
                    <a:pt x="1668780" y="2540"/>
                  </a:lnTo>
                  <a:lnTo>
                    <a:pt x="1668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670050" y="3810"/>
                  </a:lnTo>
                  <a:lnTo>
                    <a:pt x="1670050" y="2540"/>
                  </a:lnTo>
                  <a:close/>
                </a:path>
                <a:path w="1677670" h="11430">
                  <a:moveTo>
                    <a:pt x="1675130" y="8890"/>
                  </a:moveTo>
                  <a:lnTo>
                    <a:pt x="1673860" y="8890"/>
                  </a:lnTo>
                  <a:lnTo>
                    <a:pt x="1673860" y="5080"/>
                  </a:lnTo>
                  <a:lnTo>
                    <a:pt x="1672590" y="5080"/>
                  </a:lnTo>
                  <a:lnTo>
                    <a:pt x="1672590" y="3810"/>
                  </a:lnTo>
                  <a:lnTo>
                    <a:pt x="1671320" y="3810"/>
                  </a:lnTo>
                  <a:lnTo>
                    <a:pt x="1671320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75130" y="10160"/>
                  </a:lnTo>
                  <a:lnTo>
                    <a:pt x="1675130" y="8890"/>
                  </a:lnTo>
                  <a:close/>
                </a:path>
                <a:path w="1677670" h="11430">
                  <a:moveTo>
                    <a:pt x="1677670" y="10160"/>
                  </a:moveTo>
                  <a:lnTo>
                    <a:pt x="1676400" y="10160"/>
                  </a:lnTo>
                  <a:lnTo>
                    <a:pt x="1676400" y="11430"/>
                  </a:lnTo>
                  <a:lnTo>
                    <a:pt x="1677670" y="11430"/>
                  </a:lnTo>
                  <a:lnTo>
                    <a:pt x="1677670" y="1016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62559"/>
              <a:ext cx="1685289" cy="10160"/>
            </a:xfrm>
            <a:custGeom>
              <a:avLst/>
              <a:gdLst/>
              <a:ahLst/>
              <a:cxnLst/>
              <a:rect l="l" t="t" r="r" b="b"/>
              <a:pathLst>
                <a:path w="1685289" h="10160">
                  <a:moveTo>
                    <a:pt x="1681480" y="3810"/>
                  </a:moveTo>
                  <a:lnTo>
                    <a:pt x="1680210" y="3810"/>
                  </a:lnTo>
                  <a:lnTo>
                    <a:pt x="1680210" y="1270"/>
                  </a:lnTo>
                  <a:lnTo>
                    <a:pt x="1678940" y="1270"/>
                  </a:lnTo>
                  <a:lnTo>
                    <a:pt x="1678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81480" y="5080"/>
                  </a:lnTo>
                  <a:lnTo>
                    <a:pt x="1681480" y="3810"/>
                  </a:lnTo>
                  <a:close/>
                </a:path>
                <a:path w="1685289" h="10160">
                  <a:moveTo>
                    <a:pt x="1685290" y="7620"/>
                  </a:moveTo>
                  <a:lnTo>
                    <a:pt x="1684020" y="7620"/>
                  </a:lnTo>
                  <a:lnTo>
                    <a:pt x="168402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1480" y="5080"/>
                  </a:lnTo>
                  <a:lnTo>
                    <a:pt x="16814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685290" y="10160"/>
                  </a:lnTo>
                  <a:lnTo>
                    <a:pt x="1685290" y="762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7271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6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86560" y="1270"/>
                  </a:lnTo>
                  <a:lnTo>
                    <a:pt x="1686560" y="0"/>
                  </a:lnTo>
                  <a:close/>
                </a:path>
                <a:path w="1696720" h="11430">
                  <a:moveTo>
                    <a:pt x="1691640" y="6350"/>
                  </a:moveTo>
                  <a:lnTo>
                    <a:pt x="1690370" y="6350"/>
                  </a:lnTo>
                  <a:lnTo>
                    <a:pt x="1690370" y="3810"/>
                  </a:lnTo>
                  <a:lnTo>
                    <a:pt x="1689100" y="3810"/>
                  </a:lnTo>
                  <a:lnTo>
                    <a:pt x="1689100" y="2540"/>
                  </a:lnTo>
                  <a:lnTo>
                    <a:pt x="1689100" y="1270"/>
                  </a:lnTo>
                  <a:lnTo>
                    <a:pt x="1687830" y="1270"/>
                  </a:lnTo>
                  <a:lnTo>
                    <a:pt x="16878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91640" y="7620"/>
                  </a:lnTo>
                  <a:lnTo>
                    <a:pt x="1691640" y="6350"/>
                  </a:lnTo>
                  <a:close/>
                </a:path>
                <a:path w="1696720" h="11430">
                  <a:moveTo>
                    <a:pt x="1696720" y="10160"/>
                  </a:moveTo>
                  <a:lnTo>
                    <a:pt x="1695450" y="10160"/>
                  </a:lnTo>
                  <a:lnTo>
                    <a:pt x="1695450" y="8890"/>
                  </a:lnTo>
                  <a:lnTo>
                    <a:pt x="1694180" y="8890"/>
                  </a:lnTo>
                  <a:lnTo>
                    <a:pt x="1694180" y="7620"/>
                  </a:lnTo>
                  <a:lnTo>
                    <a:pt x="1692910" y="7620"/>
                  </a:lnTo>
                  <a:lnTo>
                    <a:pt x="16929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96720" y="11430"/>
                  </a:lnTo>
                  <a:lnTo>
                    <a:pt x="1696720" y="1016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84149"/>
              <a:ext cx="1704339" cy="10160"/>
            </a:xfrm>
            <a:custGeom>
              <a:avLst/>
              <a:gdLst/>
              <a:ahLst/>
              <a:cxnLst/>
              <a:rect l="l" t="t" r="r" b="b"/>
              <a:pathLst>
                <a:path w="1704339" h="1016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  <a:path w="1704339" h="10160">
                  <a:moveTo>
                    <a:pt x="1701800" y="5080"/>
                  </a:moveTo>
                  <a:lnTo>
                    <a:pt x="1700530" y="5080"/>
                  </a:lnTo>
                  <a:lnTo>
                    <a:pt x="1700530" y="3810"/>
                  </a:lnTo>
                  <a:lnTo>
                    <a:pt x="1699260" y="3810"/>
                  </a:lnTo>
                  <a:lnTo>
                    <a:pt x="1699260" y="2540"/>
                  </a:lnTo>
                  <a:lnTo>
                    <a:pt x="1697990" y="2540"/>
                  </a:lnTo>
                  <a:lnTo>
                    <a:pt x="169799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01800" y="7620"/>
                  </a:lnTo>
                  <a:lnTo>
                    <a:pt x="1701800" y="5080"/>
                  </a:lnTo>
                  <a:close/>
                </a:path>
                <a:path w="1704339" h="10160">
                  <a:moveTo>
                    <a:pt x="1704340" y="7620"/>
                  </a:moveTo>
                  <a:lnTo>
                    <a:pt x="1703070" y="7620"/>
                  </a:lnTo>
                  <a:lnTo>
                    <a:pt x="17030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04340" y="10160"/>
                  </a:lnTo>
                  <a:lnTo>
                    <a:pt x="1704340" y="8890"/>
                  </a:lnTo>
                  <a:lnTo>
                    <a:pt x="1704340" y="762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94309"/>
              <a:ext cx="1713230" cy="11430"/>
            </a:xfrm>
            <a:custGeom>
              <a:avLst/>
              <a:gdLst/>
              <a:ahLst/>
              <a:cxnLst/>
              <a:rect l="l" t="t" r="r" b="b"/>
              <a:pathLst>
                <a:path w="1713230" h="11429">
                  <a:moveTo>
                    <a:pt x="1708150" y="3810"/>
                  </a:moveTo>
                  <a:lnTo>
                    <a:pt x="1706880" y="3810"/>
                  </a:lnTo>
                  <a:lnTo>
                    <a:pt x="1706880" y="1270"/>
                  </a:lnTo>
                  <a:lnTo>
                    <a:pt x="1705610" y="1270"/>
                  </a:lnTo>
                  <a:lnTo>
                    <a:pt x="17056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08150" y="5080"/>
                  </a:lnTo>
                  <a:lnTo>
                    <a:pt x="1708150" y="3810"/>
                  </a:lnTo>
                  <a:close/>
                </a:path>
                <a:path w="1713230" h="11429">
                  <a:moveTo>
                    <a:pt x="1713230" y="10160"/>
                  </a:moveTo>
                  <a:lnTo>
                    <a:pt x="1711960" y="10160"/>
                  </a:lnTo>
                  <a:lnTo>
                    <a:pt x="1711960" y="6350"/>
                  </a:lnTo>
                  <a:lnTo>
                    <a:pt x="1710690" y="6350"/>
                  </a:lnTo>
                  <a:lnTo>
                    <a:pt x="1710690" y="5080"/>
                  </a:lnTo>
                  <a:lnTo>
                    <a:pt x="1709420" y="5080"/>
                  </a:lnTo>
                  <a:lnTo>
                    <a:pt x="17094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13230" y="11430"/>
                  </a:lnTo>
                  <a:lnTo>
                    <a:pt x="1713230" y="1016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05752"/>
              <a:ext cx="1723389" cy="11430"/>
            </a:xfrm>
            <a:custGeom>
              <a:avLst/>
              <a:gdLst/>
              <a:ahLst/>
              <a:cxnLst/>
              <a:rect l="l" t="t" r="r" b="b"/>
              <a:pathLst>
                <a:path w="1723389" h="11429">
                  <a:moveTo>
                    <a:pt x="1719580" y="5067"/>
                  </a:moveTo>
                  <a:lnTo>
                    <a:pt x="1718310" y="5067"/>
                  </a:lnTo>
                  <a:lnTo>
                    <a:pt x="1718310" y="2527"/>
                  </a:lnTo>
                  <a:lnTo>
                    <a:pt x="1717040" y="2527"/>
                  </a:lnTo>
                  <a:lnTo>
                    <a:pt x="1717040" y="1257"/>
                  </a:lnTo>
                  <a:lnTo>
                    <a:pt x="1715770" y="1257"/>
                  </a:lnTo>
                  <a:lnTo>
                    <a:pt x="1715770" y="0"/>
                  </a:lnTo>
                  <a:lnTo>
                    <a:pt x="1714500" y="0"/>
                  </a:lnTo>
                  <a:lnTo>
                    <a:pt x="1714500" y="1257"/>
                  </a:lnTo>
                  <a:lnTo>
                    <a:pt x="0" y="1257"/>
                  </a:lnTo>
                  <a:lnTo>
                    <a:pt x="0" y="2527"/>
                  </a:lnTo>
                  <a:lnTo>
                    <a:pt x="0" y="5067"/>
                  </a:lnTo>
                  <a:lnTo>
                    <a:pt x="0" y="6337"/>
                  </a:lnTo>
                  <a:lnTo>
                    <a:pt x="1719580" y="6337"/>
                  </a:lnTo>
                  <a:lnTo>
                    <a:pt x="1719580" y="5067"/>
                  </a:lnTo>
                  <a:close/>
                </a:path>
                <a:path w="1723389" h="11429">
                  <a:moveTo>
                    <a:pt x="1723390" y="8877"/>
                  </a:moveTo>
                  <a:lnTo>
                    <a:pt x="1722120" y="8877"/>
                  </a:lnTo>
                  <a:lnTo>
                    <a:pt x="1722120" y="7607"/>
                  </a:lnTo>
                  <a:lnTo>
                    <a:pt x="1720850" y="7607"/>
                  </a:lnTo>
                  <a:lnTo>
                    <a:pt x="1720850" y="6337"/>
                  </a:lnTo>
                  <a:lnTo>
                    <a:pt x="1719580" y="6337"/>
                  </a:lnTo>
                  <a:lnTo>
                    <a:pt x="1719580" y="7607"/>
                  </a:lnTo>
                  <a:lnTo>
                    <a:pt x="0" y="7607"/>
                  </a:lnTo>
                  <a:lnTo>
                    <a:pt x="0" y="8877"/>
                  </a:lnTo>
                  <a:lnTo>
                    <a:pt x="0" y="11417"/>
                  </a:lnTo>
                  <a:lnTo>
                    <a:pt x="1723390" y="11417"/>
                  </a:lnTo>
                  <a:lnTo>
                    <a:pt x="1723390" y="8877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17169"/>
              <a:ext cx="1733550" cy="10160"/>
            </a:xfrm>
            <a:custGeom>
              <a:avLst/>
              <a:gdLst/>
              <a:ahLst/>
              <a:cxnLst/>
              <a:rect l="l" t="t" r="r" b="b"/>
              <a:pathLst>
                <a:path w="1733550" h="10160">
                  <a:moveTo>
                    <a:pt x="17246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24660" y="1270"/>
                  </a:lnTo>
                  <a:lnTo>
                    <a:pt x="1724660" y="0"/>
                  </a:lnTo>
                  <a:close/>
                </a:path>
                <a:path w="1733550" h="10160">
                  <a:moveTo>
                    <a:pt x="1729740" y="6350"/>
                  </a:moveTo>
                  <a:lnTo>
                    <a:pt x="1728470" y="6350"/>
                  </a:lnTo>
                  <a:lnTo>
                    <a:pt x="1728470" y="3810"/>
                  </a:lnTo>
                  <a:lnTo>
                    <a:pt x="1727200" y="3810"/>
                  </a:lnTo>
                  <a:lnTo>
                    <a:pt x="1727200" y="2540"/>
                  </a:lnTo>
                  <a:lnTo>
                    <a:pt x="1727200" y="1270"/>
                  </a:lnTo>
                  <a:lnTo>
                    <a:pt x="1725930" y="1270"/>
                  </a:lnTo>
                  <a:lnTo>
                    <a:pt x="17259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9740" y="7620"/>
                  </a:lnTo>
                  <a:lnTo>
                    <a:pt x="1729740" y="6350"/>
                  </a:lnTo>
                  <a:close/>
                </a:path>
                <a:path w="1733550" h="10160">
                  <a:moveTo>
                    <a:pt x="1733550" y="8890"/>
                  </a:moveTo>
                  <a:lnTo>
                    <a:pt x="1732280" y="8890"/>
                  </a:lnTo>
                  <a:lnTo>
                    <a:pt x="1732280" y="7620"/>
                  </a:lnTo>
                  <a:lnTo>
                    <a:pt x="1731010" y="7620"/>
                  </a:lnTo>
                  <a:lnTo>
                    <a:pt x="17310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33550" y="10160"/>
                  </a:lnTo>
                  <a:lnTo>
                    <a:pt x="1733550" y="889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27329"/>
              <a:ext cx="1742439" cy="11430"/>
            </a:xfrm>
            <a:custGeom>
              <a:avLst/>
              <a:gdLst/>
              <a:ahLst/>
              <a:cxnLst/>
              <a:rect l="l" t="t" r="r" b="b"/>
              <a:pathLst>
                <a:path w="1742439" h="11429">
                  <a:moveTo>
                    <a:pt x="1734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34820" y="3810"/>
                  </a:lnTo>
                  <a:lnTo>
                    <a:pt x="1734820" y="0"/>
                  </a:lnTo>
                  <a:close/>
                </a:path>
                <a:path w="1742439" h="11429">
                  <a:moveTo>
                    <a:pt x="1739900" y="6350"/>
                  </a:moveTo>
                  <a:lnTo>
                    <a:pt x="1738630" y="6350"/>
                  </a:lnTo>
                  <a:lnTo>
                    <a:pt x="1738630" y="5080"/>
                  </a:lnTo>
                  <a:lnTo>
                    <a:pt x="1737360" y="5080"/>
                  </a:lnTo>
                  <a:lnTo>
                    <a:pt x="1737360" y="3810"/>
                  </a:lnTo>
                  <a:lnTo>
                    <a:pt x="1736090" y="3810"/>
                  </a:lnTo>
                  <a:lnTo>
                    <a:pt x="173609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739900" y="8890"/>
                  </a:lnTo>
                  <a:lnTo>
                    <a:pt x="1739900" y="6350"/>
                  </a:lnTo>
                  <a:close/>
                </a:path>
                <a:path w="1742439" h="11429">
                  <a:moveTo>
                    <a:pt x="1742440" y="8890"/>
                  </a:moveTo>
                  <a:lnTo>
                    <a:pt x="1741170" y="8890"/>
                  </a:lnTo>
                  <a:lnTo>
                    <a:pt x="17411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42440" y="11430"/>
                  </a:lnTo>
                  <a:lnTo>
                    <a:pt x="1742440" y="10160"/>
                  </a:lnTo>
                  <a:lnTo>
                    <a:pt x="1742440" y="889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38759"/>
              <a:ext cx="1750060" cy="10160"/>
            </a:xfrm>
            <a:custGeom>
              <a:avLst/>
              <a:gdLst/>
              <a:ahLst/>
              <a:cxnLst/>
              <a:rect l="l" t="t" r="r" b="b"/>
              <a:pathLst>
                <a:path w="1750060" h="10160">
                  <a:moveTo>
                    <a:pt x="1746250" y="3810"/>
                  </a:moveTo>
                  <a:lnTo>
                    <a:pt x="1744980" y="3810"/>
                  </a:lnTo>
                  <a:lnTo>
                    <a:pt x="1744980" y="1270"/>
                  </a:lnTo>
                  <a:lnTo>
                    <a:pt x="1743710" y="1270"/>
                  </a:lnTo>
                  <a:lnTo>
                    <a:pt x="1743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46250" y="5080"/>
                  </a:lnTo>
                  <a:lnTo>
                    <a:pt x="1746250" y="3810"/>
                  </a:lnTo>
                  <a:close/>
                </a:path>
                <a:path w="1750060" h="10160">
                  <a:moveTo>
                    <a:pt x="1750060" y="6350"/>
                  </a:moveTo>
                  <a:lnTo>
                    <a:pt x="1748790" y="6350"/>
                  </a:lnTo>
                  <a:lnTo>
                    <a:pt x="1748790" y="5080"/>
                  </a:lnTo>
                  <a:lnTo>
                    <a:pt x="1747520" y="5080"/>
                  </a:lnTo>
                  <a:lnTo>
                    <a:pt x="17475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750060" y="10160"/>
                  </a:lnTo>
                  <a:lnTo>
                    <a:pt x="1750060" y="635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48919"/>
              <a:ext cx="1761489" cy="11430"/>
            </a:xfrm>
            <a:custGeom>
              <a:avLst/>
              <a:gdLst/>
              <a:ahLst/>
              <a:cxnLst/>
              <a:rect l="l" t="t" r="r" b="b"/>
              <a:pathLst>
                <a:path w="1761489" h="11429">
                  <a:moveTo>
                    <a:pt x="1751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51330" y="1270"/>
                  </a:lnTo>
                  <a:lnTo>
                    <a:pt x="1751330" y="0"/>
                  </a:lnTo>
                  <a:close/>
                </a:path>
                <a:path w="1761489" h="11429">
                  <a:moveTo>
                    <a:pt x="1757680" y="6350"/>
                  </a:moveTo>
                  <a:lnTo>
                    <a:pt x="1756410" y="6350"/>
                  </a:lnTo>
                  <a:lnTo>
                    <a:pt x="1756410" y="3810"/>
                  </a:lnTo>
                  <a:lnTo>
                    <a:pt x="1755140" y="3810"/>
                  </a:lnTo>
                  <a:lnTo>
                    <a:pt x="1755140" y="2540"/>
                  </a:lnTo>
                  <a:lnTo>
                    <a:pt x="1753870" y="2540"/>
                  </a:lnTo>
                  <a:lnTo>
                    <a:pt x="1753870" y="1270"/>
                  </a:lnTo>
                  <a:lnTo>
                    <a:pt x="1752600" y="1270"/>
                  </a:lnTo>
                  <a:lnTo>
                    <a:pt x="17526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57680" y="7620"/>
                  </a:lnTo>
                  <a:lnTo>
                    <a:pt x="1757680" y="6350"/>
                  </a:lnTo>
                  <a:close/>
                </a:path>
                <a:path w="1761489" h="11429">
                  <a:moveTo>
                    <a:pt x="1761490" y="10160"/>
                  </a:moveTo>
                  <a:lnTo>
                    <a:pt x="1760220" y="10160"/>
                  </a:lnTo>
                  <a:lnTo>
                    <a:pt x="1760220" y="8890"/>
                  </a:lnTo>
                  <a:lnTo>
                    <a:pt x="1758950" y="8890"/>
                  </a:lnTo>
                  <a:lnTo>
                    <a:pt x="1758950" y="7620"/>
                  </a:lnTo>
                  <a:lnTo>
                    <a:pt x="1757680" y="7620"/>
                  </a:lnTo>
                  <a:lnTo>
                    <a:pt x="17576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61490" y="11430"/>
                  </a:lnTo>
                  <a:lnTo>
                    <a:pt x="1761490" y="1016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60349"/>
              <a:ext cx="1770380" cy="10160"/>
            </a:xfrm>
            <a:custGeom>
              <a:avLst/>
              <a:gdLst/>
              <a:ahLst/>
              <a:cxnLst/>
              <a:rect l="l" t="t" r="r" b="b"/>
              <a:pathLst>
                <a:path w="1770380" h="10160">
                  <a:moveTo>
                    <a:pt x="1762760" y="1270"/>
                  </a:moveTo>
                  <a:lnTo>
                    <a:pt x="1761490" y="127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762760" y="2540"/>
                  </a:lnTo>
                  <a:lnTo>
                    <a:pt x="1762760" y="1270"/>
                  </a:lnTo>
                  <a:close/>
                </a:path>
                <a:path w="1770380" h="10160">
                  <a:moveTo>
                    <a:pt x="1767840" y="7620"/>
                  </a:moveTo>
                  <a:lnTo>
                    <a:pt x="1766570" y="7620"/>
                  </a:lnTo>
                  <a:lnTo>
                    <a:pt x="1766570" y="5080"/>
                  </a:lnTo>
                  <a:lnTo>
                    <a:pt x="1765300" y="5080"/>
                  </a:lnTo>
                  <a:lnTo>
                    <a:pt x="1765300" y="3810"/>
                  </a:lnTo>
                  <a:lnTo>
                    <a:pt x="1765300" y="2540"/>
                  </a:lnTo>
                  <a:lnTo>
                    <a:pt x="1764030" y="2540"/>
                  </a:lnTo>
                  <a:lnTo>
                    <a:pt x="176403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67840" y="8890"/>
                  </a:lnTo>
                  <a:lnTo>
                    <a:pt x="1767840" y="7620"/>
                  </a:lnTo>
                  <a:close/>
                </a:path>
                <a:path w="1770380" h="10160">
                  <a:moveTo>
                    <a:pt x="1770380" y="8890"/>
                  </a:moveTo>
                  <a:lnTo>
                    <a:pt x="1769110" y="8890"/>
                  </a:lnTo>
                  <a:lnTo>
                    <a:pt x="1769110" y="10160"/>
                  </a:lnTo>
                  <a:lnTo>
                    <a:pt x="1770380" y="10160"/>
                  </a:lnTo>
                  <a:lnTo>
                    <a:pt x="1770380" y="889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70509"/>
              <a:ext cx="1780539" cy="12065"/>
            </a:xfrm>
            <a:custGeom>
              <a:avLst/>
              <a:gdLst/>
              <a:ahLst/>
              <a:cxnLst/>
              <a:rect l="l" t="t" r="r" b="b"/>
              <a:pathLst>
                <a:path w="1780539" h="12064">
                  <a:moveTo>
                    <a:pt x="1772920" y="1270"/>
                  </a:moveTo>
                  <a:lnTo>
                    <a:pt x="1771650" y="1270"/>
                  </a:lnTo>
                  <a:lnTo>
                    <a:pt x="1771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772920" y="5080"/>
                  </a:lnTo>
                  <a:lnTo>
                    <a:pt x="1772920" y="1270"/>
                  </a:lnTo>
                  <a:close/>
                </a:path>
                <a:path w="1780539" h="12064">
                  <a:moveTo>
                    <a:pt x="1778000" y="7620"/>
                  </a:moveTo>
                  <a:lnTo>
                    <a:pt x="1776730" y="7620"/>
                  </a:lnTo>
                  <a:lnTo>
                    <a:pt x="1776730" y="6350"/>
                  </a:lnTo>
                  <a:lnTo>
                    <a:pt x="1775460" y="6350"/>
                  </a:lnTo>
                  <a:lnTo>
                    <a:pt x="1775460" y="5080"/>
                  </a:lnTo>
                  <a:lnTo>
                    <a:pt x="1774190" y="5080"/>
                  </a:lnTo>
                  <a:lnTo>
                    <a:pt x="17741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778000" y="10160"/>
                  </a:lnTo>
                  <a:lnTo>
                    <a:pt x="1778000" y="7620"/>
                  </a:lnTo>
                  <a:close/>
                </a:path>
                <a:path w="1780539" h="12064">
                  <a:moveTo>
                    <a:pt x="1780540" y="10160"/>
                  </a:moveTo>
                  <a:lnTo>
                    <a:pt x="1779270" y="10160"/>
                  </a:lnTo>
                  <a:lnTo>
                    <a:pt x="1779270" y="11442"/>
                  </a:lnTo>
                  <a:lnTo>
                    <a:pt x="1780540" y="11442"/>
                  </a:lnTo>
                  <a:lnTo>
                    <a:pt x="1780540" y="1016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81939"/>
              <a:ext cx="1788160" cy="11430"/>
            </a:xfrm>
            <a:custGeom>
              <a:avLst/>
              <a:gdLst/>
              <a:ahLst/>
              <a:cxnLst/>
              <a:rect l="l" t="t" r="r" b="b"/>
              <a:pathLst>
                <a:path w="1788160" h="11429">
                  <a:moveTo>
                    <a:pt x="1784350" y="5080"/>
                  </a:moveTo>
                  <a:lnTo>
                    <a:pt x="1783080" y="5080"/>
                  </a:lnTo>
                  <a:lnTo>
                    <a:pt x="1783080" y="2540"/>
                  </a:lnTo>
                  <a:lnTo>
                    <a:pt x="1781810" y="2540"/>
                  </a:lnTo>
                  <a:lnTo>
                    <a:pt x="1781810" y="1270"/>
                  </a:lnTo>
                  <a:lnTo>
                    <a:pt x="1780540" y="1270"/>
                  </a:lnTo>
                  <a:lnTo>
                    <a:pt x="1780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784350" y="6350"/>
                  </a:lnTo>
                  <a:lnTo>
                    <a:pt x="1784350" y="5080"/>
                  </a:lnTo>
                  <a:close/>
                </a:path>
                <a:path w="1788160" h="11429">
                  <a:moveTo>
                    <a:pt x="1788160" y="7620"/>
                  </a:moveTo>
                  <a:lnTo>
                    <a:pt x="1786890" y="7620"/>
                  </a:lnTo>
                  <a:lnTo>
                    <a:pt x="1786890" y="6350"/>
                  </a:lnTo>
                  <a:lnTo>
                    <a:pt x="1785620" y="6350"/>
                  </a:lnTo>
                  <a:lnTo>
                    <a:pt x="178562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788160" y="11430"/>
                  </a:lnTo>
                  <a:lnTo>
                    <a:pt x="1788160" y="762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93369"/>
              <a:ext cx="1798320" cy="10160"/>
            </a:xfrm>
            <a:custGeom>
              <a:avLst/>
              <a:gdLst/>
              <a:ahLst/>
              <a:cxnLst/>
              <a:rect l="l" t="t" r="r" b="b"/>
              <a:pathLst>
                <a:path w="1798320" h="10160">
                  <a:moveTo>
                    <a:pt x="1789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89430" y="1270"/>
                  </a:lnTo>
                  <a:lnTo>
                    <a:pt x="1789430" y="0"/>
                  </a:lnTo>
                  <a:close/>
                </a:path>
                <a:path w="1798320" h="10160">
                  <a:moveTo>
                    <a:pt x="1795780" y="6350"/>
                  </a:moveTo>
                  <a:lnTo>
                    <a:pt x="1794510" y="6350"/>
                  </a:lnTo>
                  <a:lnTo>
                    <a:pt x="1794510" y="3810"/>
                  </a:lnTo>
                  <a:lnTo>
                    <a:pt x="1793240" y="3810"/>
                  </a:lnTo>
                  <a:lnTo>
                    <a:pt x="1793240" y="2540"/>
                  </a:lnTo>
                  <a:lnTo>
                    <a:pt x="1791970" y="2540"/>
                  </a:lnTo>
                  <a:lnTo>
                    <a:pt x="1791970" y="1270"/>
                  </a:lnTo>
                  <a:lnTo>
                    <a:pt x="1790700" y="1270"/>
                  </a:lnTo>
                  <a:lnTo>
                    <a:pt x="17907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95780" y="7620"/>
                  </a:lnTo>
                  <a:lnTo>
                    <a:pt x="1795780" y="6350"/>
                  </a:lnTo>
                  <a:close/>
                </a:path>
                <a:path w="1798320" h="10160">
                  <a:moveTo>
                    <a:pt x="1798320" y="8890"/>
                  </a:moveTo>
                  <a:lnTo>
                    <a:pt x="1797050" y="8890"/>
                  </a:lnTo>
                  <a:lnTo>
                    <a:pt x="1797050" y="7620"/>
                  </a:lnTo>
                  <a:lnTo>
                    <a:pt x="1795780" y="7620"/>
                  </a:lnTo>
                  <a:lnTo>
                    <a:pt x="17957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98320" y="10160"/>
                  </a:lnTo>
                  <a:lnTo>
                    <a:pt x="1798320" y="889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303529"/>
              <a:ext cx="1808480" cy="11430"/>
            </a:xfrm>
            <a:custGeom>
              <a:avLst/>
              <a:gdLst/>
              <a:ahLst/>
              <a:cxnLst/>
              <a:rect l="l" t="t" r="r" b="b"/>
              <a:pathLst>
                <a:path w="1808480" h="11429">
                  <a:moveTo>
                    <a:pt x="1800860" y="2540"/>
                  </a:moveTo>
                  <a:lnTo>
                    <a:pt x="1799590" y="2540"/>
                  </a:lnTo>
                  <a:lnTo>
                    <a:pt x="17995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0860" y="3810"/>
                  </a:lnTo>
                  <a:lnTo>
                    <a:pt x="1800860" y="2540"/>
                  </a:lnTo>
                  <a:close/>
                </a:path>
                <a:path w="1808480" h="11429">
                  <a:moveTo>
                    <a:pt x="1805940" y="8890"/>
                  </a:moveTo>
                  <a:lnTo>
                    <a:pt x="1804670" y="8890"/>
                  </a:lnTo>
                  <a:lnTo>
                    <a:pt x="1804670" y="6350"/>
                  </a:lnTo>
                  <a:lnTo>
                    <a:pt x="1803400" y="6350"/>
                  </a:lnTo>
                  <a:lnTo>
                    <a:pt x="1803400" y="5080"/>
                  </a:lnTo>
                  <a:lnTo>
                    <a:pt x="1803400" y="3810"/>
                  </a:lnTo>
                  <a:lnTo>
                    <a:pt x="1802130" y="3810"/>
                  </a:lnTo>
                  <a:lnTo>
                    <a:pt x="18021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805940" y="10160"/>
                  </a:lnTo>
                  <a:lnTo>
                    <a:pt x="1805940" y="8890"/>
                  </a:lnTo>
                  <a:close/>
                </a:path>
                <a:path w="1808480" h="11429">
                  <a:moveTo>
                    <a:pt x="1808480" y="10160"/>
                  </a:moveTo>
                  <a:lnTo>
                    <a:pt x="1807210" y="10160"/>
                  </a:lnTo>
                  <a:lnTo>
                    <a:pt x="1807210" y="11430"/>
                  </a:lnTo>
                  <a:lnTo>
                    <a:pt x="1808480" y="11430"/>
                  </a:lnTo>
                  <a:lnTo>
                    <a:pt x="1808480" y="1016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314959"/>
              <a:ext cx="1818639" cy="12065"/>
            </a:xfrm>
            <a:custGeom>
              <a:avLst/>
              <a:gdLst/>
              <a:ahLst/>
              <a:cxnLst/>
              <a:rect l="l" t="t" r="r" b="b"/>
              <a:pathLst>
                <a:path w="1818639" h="12064">
                  <a:moveTo>
                    <a:pt x="1811020" y="1270"/>
                  </a:moveTo>
                  <a:lnTo>
                    <a:pt x="1809750" y="127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811020" y="5080"/>
                  </a:lnTo>
                  <a:lnTo>
                    <a:pt x="1811020" y="1270"/>
                  </a:lnTo>
                  <a:close/>
                </a:path>
                <a:path w="1818639" h="12064">
                  <a:moveTo>
                    <a:pt x="1816100" y="7620"/>
                  </a:moveTo>
                  <a:lnTo>
                    <a:pt x="1814830" y="7620"/>
                  </a:lnTo>
                  <a:lnTo>
                    <a:pt x="1814830" y="6350"/>
                  </a:lnTo>
                  <a:lnTo>
                    <a:pt x="1813560" y="6350"/>
                  </a:lnTo>
                  <a:lnTo>
                    <a:pt x="1813560" y="5080"/>
                  </a:lnTo>
                  <a:lnTo>
                    <a:pt x="1812290" y="5080"/>
                  </a:lnTo>
                  <a:lnTo>
                    <a:pt x="18122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16100" y="10160"/>
                  </a:lnTo>
                  <a:lnTo>
                    <a:pt x="1816100" y="7620"/>
                  </a:lnTo>
                  <a:close/>
                </a:path>
                <a:path w="1818639" h="12064">
                  <a:moveTo>
                    <a:pt x="1818640" y="10160"/>
                  </a:moveTo>
                  <a:lnTo>
                    <a:pt x="1817370" y="10160"/>
                  </a:lnTo>
                  <a:lnTo>
                    <a:pt x="1817370" y="11442"/>
                  </a:lnTo>
                  <a:lnTo>
                    <a:pt x="1818640" y="11442"/>
                  </a:lnTo>
                  <a:lnTo>
                    <a:pt x="1818640" y="1016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26389"/>
              <a:ext cx="1826260" cy="10160"/>
            </a:xfrm>
            <a:custGeom>
              <a:avLst/>
              <a:gdLst/>
              <a:ahLst/>
              <a:cxnLst/>
              <a:rect l="l" t="t" r="r" b="b"/>
              <a:pathLst>
                <a:path w="1826260" h="10160">
                  <a:moveTo>
                    <a:pt x="1822450" y="5080"/>
                  </a:moveTo>
                  <a:lnTo>
                    <a:pt x="1821180" y="5080"/>
                  </a:lnTo>
                  <a:lnTo>
                    <a:pt x="1821180" y="2540"/>
                  </a:lnTo>
                  <a:lnTo>
                    <a:pt x="1819910" y="2540"/>
                  </a:lnTo>
                  <a:lnTo>
                    <a:pt x="1819910" y="1270"/>
                  </a:lnTo>
                  <a:lnTo>
                    <a:pt x="1818640" y="127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822450" y="6350"/>
                  </a:lnTo>
                  <a:lnTo>
                    <a:pt x="1822450" y="5080"/>
                  </a:lnTo>
                  <a:close/>
                </a:path>
                <a:path w="1826260" h="10160">
                  <a:moveTo>
                    <a:pt x="1826260" y="7620"/>
                  </a:moveTo>
                  <a:lnTo>
                    <a:pt x="1824990" y="7620"/>
                  </a:lnTo>
                  <a:lnTo>
                    <a:pt x="1824990" y="6350"/>
                  </a:lnTo>
                  <a:lnTo>
                    <a:pt x="1823720" y="6350"/>
                  </a:lnTo>
                  <a:lnTo>
                    <a:pt x="182372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26260" y="10160"/>
                  </a:lnTo>
                  <a:lnTo>
                    <a:pt x="1826260" y="762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336549"/>
              <a:ext cx="1836420" cy="11430"/>
            </a:xfrm>
            <a:custGeom>
              <a:avLst/>
              <a:gdLst/>
              <a:ahLst/>
              <a:cxnLst/>
              <a:rect l="l" t="t" r="r" b="b"/>
              <a:pathLst>
                <a:path w="1836420" h="11429">
                  <a:moveTo>
                    <a:pt x="1827530" y="1270"/>
                  </a:moveTo>
                  <a:lnTo>
                    <a:pt x="1826247" y="1270"/>
                  </a:lnTo>
                  <a:lnTo>
                    <a:pt x="18262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27530" y="2540"/>
                  </a:lnTo>
                  <a:lnTo>
                    <a:pt x="1827530" y="1270"/>
                  </a:lnTo>
                  <a:close/>
                </a:path>
                <a:path w="1836420" h="11429">
                  <a:moveTo>
                    <a:pt x="1833880" y="7620"/>
                  </a:moveTo>
                  <a:lnTo>
                    <a:pt x="1832610" y="7620"/>
                  </a:lnTo>
                  <a:lnTo>
                    <a:pt x="1832610" y="5080"/>
                  </a:lnTo>
                  <a:lnTo>
                    <a:pt x="1831340" y="5080"/>
                  </a:lnTo>
                  <a:lnTo>
                    <a:pt x="1831340" y="3810"/>
                  </a:lnTo>
                  <a:lnTo>
                    <a:pt x="1830070" y="3810"/>
                  </a:lnTo>
                  <a:lnTo>
                    <a:pt x="1830070" y="2540"/>
                  </a:lnTo>
                  <a:lnTo>
                    <a:pt x="1828800" y="2540"/>
                  </a:lnTo>
                  <a:lnTo>
                    <a:pt x="182880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833880" y="8890"/>
                  </a:lnTo>
                  <a:lnTo>
                    <a:pt x="1833880" y="7620"/>
                  </a:lnTo>
                  <a:close/>
                </a:path>
                <a:path w="1836420" h="11429">
                  <a:moveTo>
                    <a:pt x="1836420" y="10160"/>
                  </a:moveTo>
                  <a:lnTo>
                    <a:pt x="1835150" y="10160"/>
                  </a:lnTo>
                  <a:lnTo>
                    <a:pt x="1835150" y="8890"/>
                  </a:lnTo>
                  <a:lnTo>
                    <a:pt x="1833880" y="8890"/>
                  </a:lnTo>
                  <a:lnTo>
                    <a:pt x="18338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36420" y="11430"/>
                  </a:lnTo>
                  <a:lnTo>
                    <a:pt x="1836420" y="1016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47979"/>
              <a:ext cx="1845310" cy="10160"/>
            </a:xfrm>
            <a:custGeom>
              <a:avLst/>
              <a:gdLst/>
              <a:ahLst/>
              <a:cxnLst/>
              <a:rect l="l" t="t" r="r" b="b"/>
              <a:pathLst>
                <a:path w="1845310" h="10160">
                  <a:moveTo>
                    <a:pt x="1838960" y="2540"/>
                  </a:moveTo>
                  <a:lnTo>
                    <a:pt x="1837690" y="2540"/>
                  </a:lnTo>
                  <a:lnTo>
                    <a:pt x="1837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38960" y="3810"/>
                  </a:lnTo>
                  <a:lnTo>
                    <a:pt x="1838960" y="2540"/>
                  </a:lnTo>
                  <a:close/>
                </a:path>
                <a:path w="1845310" h="10160">
                  <a:moveTo>
                    <a:pt x="1842770" y="6350"/>
                  </a:moveTo>
                  <a:lnTo>
                    <a:pt x="1841500" y="6350"/>
                  </a:lnTo>
                  <a:lnTo>
                    <a:pt x="1841500" y="5080"/>
                  </a:lnTo>
                  <a:lnTo>
                    <a:pt x="1841500" y="3810"/>
                  </a:lnTo>
                  <a:lnTo>
                    <a:pt x="1840230" y="3810"/>
                  </a:lnTo>
                  <a:lnTo>
                    <a:pt x="18402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842770" y="8890"/>
                  </a:lnTo>
                  <a:lnTo>
                    <a:pt x="1842770" y="6350"/>
                  </a:lnTo>
                  <a:close/>
                </a:path>
                <a:path w="1845310" h="10160">
                  <a:moveTo>
                    <a:pt x="1845310" y="8890"/>
                  </a:moveTo>
                  <a:lnTo>
                    <a:pt x="1844040" y="8890"/>
                  </a:lnTo>
                  <a:lnTo>
                    <a:pt x="1844040" y="10160"/>
                  </a:lnTo>
                  <a:lnTo>
                    <a:pt x="1845310" y="10160"/>
                  </a:lnTo>
                  <a:lnTo>
                    <a:pt x="1845310" y="889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58139"/>
              <a:ext cx="1855470" cy="11430"/>
            </a:xfrm>
            <a:custGeom>
              <a:avLst/>
              <a:gdLst/>
              <a:ahLst/>
              <a:cxnLst/>
              <a:rect l="l" t="t" r="r" b="b"/>
              <a:pathLst>
                <a:path w="1855470" h="11429">
                  <a:moveTo>
                    <a:pt x="18453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45310" y="1270"/>
                  </a:lnTo>
                  <a:lnTo>
                    <a:pt x="1845310" y="0"/>
                  </a:lnTo>
                  <a:close/>
                </a:path>
                <a:path w="1855470" h="11429">
                  <a:moveTo>
                    <a:pt x="1855470" y="10160"/>
                  </a:moveTo>
                  <a:lnTo>
                    <a:pt x="1854200" y="10160"/>
                  </a:lnTo>
                  <a:lnTo>
                    <a:pt x="1854200" y="8890"/>
                  </a:lnTo>
                  <a:lnTo>
                    <a:pt x="1852930" y="8890"/>
                  </a:lnTo>
                  <a:lnTo>
                    <a:pt x="1852930" y="7620"/>
                  </a:lnTo>
                  <a:lnTo>
                    <a:pt x="1851660" y="7620"/>
                  </a:lnTo>
                  <a:lnTo>
                    <a:pt x="1851660" y="6350"/>
                  </a:lnTo>
                  <a:lnTo>
                    <a:pt x="1850390" y="6350"/>
                  </a:lnTo>
                  <a:lnTo>
                    <a:pt x="1850390" y="5080"/>
                  </a:lnTo>
                  <a:lnTo>
                    <a:pt x="1849120" y="5080"/>
                  </a:lnTo>
                  <a:lnTo>
                    <a:pt x="1849120" y="2540"/>
                  </a:lnTo>
                  <a:lnTo>
                    <a:pt x="1847850" y="2540"/>
                  </a:lnTo>
                  <a:lnTo>
                    <a:pt x="1847850" y="1270"/>
                  </a:lnTo>
                  <a:lnTo>
                    <a:pt x="1846580" y="1270"/>
                  </a:lnTo>
                  <a:lnTo>
                    <a:pt x="184658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55470" y="11430"/>
                  </a:lnTo>
                  <a:lnTo>
                    <a:pt x="1855470" y="1016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6956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60">
                  <a:moveTo>
                    <a:pt x="1864360" y="8890"/>
                  </a:moveTo>
                  <a:lnTo>
                    <a:pt x="1863090" y="8890"/>
                  </a:lnTo>
                  <a:lnTo>
                    <a:pt x="1863090" y="7620"/>
                  </a:lnTo>
                  <a:lnTo>
                    <a:pt x="1861820" y="7620"/>
                  </a:lnTo>
                  <a:lnTo>
                    <a:pt x="186182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59280" y="5080"/>
                  </a:lnTo>
                  <a:lnTo>
                    <a:pt x="1859280" y="3810"/>
                  </a:lnTo>
                  <a:lnTo>
                    <a:pt x="1858010" y="3810"/>
                  </a:lnTo>
                  <a:lnTo>
                    <a:pt x="1858010" y="2540"/>
                  </a:lnTo>
                  <a:lnTo>
                    <a:pt x="1856740" y="2540"/>
                  </a:lnTo>
                  <a:lnTo>
                    <a:pt x="1856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64360" y="10160"/>
                  </a:lnTo>
                  <a:lnTo>
                    <a:pt x="1864360" y="889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79729"/>
              <a:ext cx="1873250" cy="11430"/>
            </a:xfrm>
            <a:custGeom>
              <a:avLst/>
              <a:gdLst/>
              <a:ahLst/>
              <a:cxnLst/>
              <a:rect l="l" t="t" r="r" b="b"/>
              <a:pathLst>
                <a:path w="1873250" h="11429">
                  <a:moveTo>
                    <a:pt x="1873250" y="10160"/>
                  </a:moveTo>
                  <a:lnTo>
                    <a:pt x="1871980" y="10160"/>
                  </a:lnTo>
                  <a:lnTo>
                    <a:pt x="1871980" y="7620"/>
                  </a:lnTo>
                  <a:lnTo>
                    <a:pt x="1870710" y="7620"/>
                  </a:lnTo>
                  <a:lnTo>
                    <a:pt x="1870710" y="6350"/>
                  </a:lnTo>
                  <a:lnTo>
                    <a:pt x="1869440" y="6350"/>
                  </a:lnTo>
                  <a:lnTo>
                    <a:pt x="1869440" y="5080"/>
                  </a:lnTo>
                  <a:lnTo>
                    <a:pt x="1868170" y="5080"/>
                  </a:lnTo>
                  <a:lnTo>
                    <a:pt x="1868170" y="3810"/>
                  </a:lnTo>
                  <a:lnTo>
                    <a:pt x="1866900" y="3810"/>
                  </a:lnTo>
                  <a:lnTo>
                    <a:pt x="1866900" y="2540"/>
                  </a:lnTo>
                  <a:lnTo>
                    <a:pt x="1865630" y="2540"/>
                  </a:lnTo>
                  <a:lnTo>
                    <a:pt x="1865630" y="1270"/>
                  </a:lnTo>
                  <a:lnTo>
                    <a:pt x="1864360" y="1270"/>
                  </a:lnTo>
                  <a:lnTo>
                    <a:pt x="18643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73250" y="11430"/>
                  </a:lnTo>
                  <a:lnTo>
                    <a:pt x="1873250" y="1016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91159"/>
              <a:ext cx="1883410" cy="11430"/>
            </a:xfrm>
            <a:custGeom>
              <a:avLst/>
              <a:gdLst/>
              <a:ahLst/>
              <a:cxnLst/>
              <a:rect l="l" t="t" r="r" b="b"/>
              <a:pathLst>
                <a:path w="1883410" h="11429">
                  <a:moveTo>
                    <a:pt x="1883410" y="10160"/>
                  </a:moveTo>
                  <a:lnTo>
                    <a:pt x="1882140" y="10160"/>
                  </a:lnTo>
                  <a:lnTo>
                    <a:pt x="1882140" y="8890"/>
                  </a:lnTo>
                  <a:lnTo>
                    <a:pt x="1880870" y="8890"/>
                  </a:lnTo>
                  <a:lnTo>
                    <a:pt x="188087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78330" y="5080"/>
                  </a:lnTo>
                  <a:lnTo>
                    <a:pt x="1878330" y="3810"/>
                  </a:lnTo>
                  <a:lnTo>
                    <a:pt x="1877060" y="3810"/>
                  </a:lnTo>
                  <a:lnTo>
                    <a:pt x="1877060" y="2540"/>
                  </a:lnTo>
                  <a:lnTo>
                    <a:pt x="1875790" y="2540"/>
                  </a:lnTo>
                  <a:lnTo>
                    <a:pt x="1875790" y="1270"/>
                  </a:lnTo>
                  <a:lnTo>
                    <a:pt x="1874520" y="1270"/>
                  </a:lnTo>
                  <a:lnTo>
                    <a:pt x="187452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83410" y="11430"/>
                  </a:lnTo>
                  <a:lnTo>
                    <a:pt x="1883410" y="1016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02589"/>
              <a:ext cx="1892300" cy="10160"/>
            </a:xfrm>
            <a:custGeom>
              <a:avLst/>
              <a:gdLst/>
              <a:ahLst/>
              <a:cxnLst/>
              <a:rect l="l" t="t" r="r" b="b"/>
              <a:pathLst>
                <a:path w="1892300" h="10159">
                  <a:moveTo>
                    <a:pt x="1892300" y="8890"/>
                  </a:moveTo>
                  <a:lnTo>
                    <a:pt x="1891030" y="8890"/>
                  </a:lnTo>
                  <a:lnTo>
                    <a:pt x="1891030" y="7620"/>
                  </a:lnTo>
                  <a:lnTo>
                    <a:pt x="1889760" y="7620"/>
                  </a:lnTo>
                  <a:lnTo>
                    <a:pt x="188976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7220" y="5080"/>
                  </a:lnTo>
                  <a:lnTo>
                    <a:pt x="1887220" y="2540"/>
                  </a:lnTo>
                  <a:lnTo>
                    <a:pt x="1885950" y="2540"/>
                  </a:lnTo>
                  <a:lnTo>
                    <a:pt x="1885950" y="1270"/>
                  </a:lnTo>
                  <a:lnTo>
                    <a:pt x="1884680" y="1270"/>
                  </a:lnTo>
                  <a:lnTo>
                    <a:pt x="1884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92300" y="10160"/>
                  </a:lnTo>
                  <a:lnTo>
                    <a:pt x="1892300" y="889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1274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10160"/>
                  </a:moveTo>
                  <a:lnTo>
                    <a:pt x="1901190" y="10160"/>
                  </a:lnTo>
                  <a:lnTo>
                    <a:pt x="1901190" y="8890"/>
                  </a:lnTo>
                  <a:lnTo>
                    <a:pt x="1899920" y="8890"/>
                  </a:lnTo>
                  <a:lnTo>
                    <a:pt x="1899920" y="7620"/>
                  </a:lnTo>
                  <a:lnTo>
                    <a:pt x="1898650" y="7620"/>
                  </a:lnTo>
                  <a:lnTo>
                    <a:pt x="1898650" y="6350"/>
                  </a:lnTo>
                  <a:lnTo>
                    <a:pt x="1897380" y="6350"/>
                  </a:lnTo>
                  <a:lnTo>
                    <a:pt x="1897380" y="5080"/>
                  </a:lnTo>
                  <a:lnTo>
                    <a:pt x="1896110" y="5080"/>
                  </a:lnTo>
                  <a:lnTo>
                    <a:pt x="1896110" y="3810"/>
                  </a:lnTo>
                  <a:lnTo>
                    <a:pt x="1894840" y="3810"/>
                  </a:lnTo>
                  <a:lnTo>
                    <a:pt x="1894840" y="1270"/>
                  </a:lnTo>
                  <a:lnTo>
                    <a:pt x="1893570" y="1270"/>
                  </a:lnTo>
                  <a:lnTo>
                    <a:pt x="18935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02460" y="11430"/>
                  </a:lnTo>
                  <a:lnTo>
                    <a:pt x="1902460" y="1016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424179"/>
              <a:ext cx="1910080" cy="10160"/>
            </a:xfrm>
            <a:custGeom>
              <a:avLst/>
              <a:gdLst/>
              <a:ahLst/>
              <a:cxnLst/>
              <a:rect l="l" t="t" r="r" b="b"/>
              <a:pathLst>
                <a:path w="1910080" h="10159">
                  <a:moveTo>
                    <a:pt x="1910080" y="7620"/>
                  </a:moveTo>
                  <a:lnTo>
                    <a:pt x="1908810" y="7620"/>
                  </a:lnTo>
                  <a:lnTo>
                    <a:pt x="190881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6270" y="5080"/>
                  </a:lnTo>
                  <a:lnTo>
                    <a:pt x="1906270" y="3810"/>
                  </a:lnTo>
                  <a:lnTo>
                    <a:pt x="1905000" y="3810"/>
                  </a:lnTo>
                  <a:lnTo>
                    <a:pt x="1905000" y="2540"/>
                  </a:lnTo>
                  <a:lnTo>
                    <a:pt x="1903730" y="2540"/>
                  </a:lnTo>
                  <a:lnTo>
                    <a:pt x="1903730" y="1270"/>
                  </a:lnTo>
                  <a:lnTo>
                    <a:pt x="1902460" y="1270"/>
                  </a:lnTo>
                  <a:lnTo>
                    <a:pt x="1902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10080" y="10160"/>
                  </a:lnTo>
                  <a:lnTo>
                    <a:pt x="1910080" y="762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434339"/>
              <a:ext cx="1920239" cy="11430"/>
            </a:xfrm>
            <a:custGeom>
              <a:avLst/>
              <a:gdLst/>
              <a:ahLst/>
              <a:cxnLst/>
              <a:rect l="l" t="t" r="r" b="b"/>
              <a:pathLst>
                <a:path w="1920239" h="11429">
                  <a:moveTo>
                    <a:pt x="1920240" y="10160"/>
                  </a:moveTo>
                  <a:lnTo>
                    <a:pt x="1918970" y="10160"/>
                  </a:lnTo>
                  <a:lnTo>
                    <a:pt x="1918970" y="8890"/>
                  </a:lnTo>
                  <a:lnTo>
                    <a:pt x="1917700" y="8890"/>
                  </a:lnTo>
                  <a:lnTo>
                    <a:pt x="1917700" y="6350"/>
                  </a:lnTo>
                  <a:lnTo>
                    <a:pt x="1916430" y="6350"/>
                  </a:lnTo>
                  <a:lnTo>
                    <a:pt x="1916430" y="5080"/>
                  </a:lnTo>
                  <a:lnTo>
                    <a:pt x="1915160" y="5080"/>
                  </a:lnTo>
                  <a:lnTo>
                    <a:pt x="1915160" y="3810"/>
                  </a:lnTo>
                  <a:lnTo>
                    <a:pt x="1913890" y="3810"/>
                  </a:lnTo>
                  <a:lnTo>
                    <a:pt x="1913890" y="2540"/>
                  </a:lnTo>
                  <a:lnTo>
                    <a:pt x="1912620" y="2540"/>
                  </a:lnTo>
                  <a:lnTo>
                    <a:pt x="1912620" y="1270"/>
                  </a:lnTo>
                  <a:lnTo>
                    <a:pt x="1911350" y="127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20240" y="11430"/>
                  </a:lnTo>
                  <a:lnTo>
                    <a:pt x="1920240" y="1016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445769"/>
              <a:ext cx="1929130" cy="10160"/>
            </a:xfrm>
            <a:custGeom>
              <a:avLst/>
              <a:gdLst/>
              <a:ahLst/>
              <a:cxnLst/>
              <a:rect l="l" t="t" r="r" b="b"/>
              <a:pathLst>
                <a:path w="1929130" h="10159">
                  <a:moveTo>
                    <a:pt x="1929130" y="8890"/>
                  </a:moveTo>
                  <a:lnTo>
                    <a:pt x="1927860" y="8890"/>
                  </a:lnTo>
                  <a:lnTo>
                    <a:pt x="1927860" y="7620"/>
                  </a:lnTo>
                  <a:lnTo>
                    <a:pt x="1926590" y="7620"/>
                  </a:lnTo>
                  <a:lnTo>
                    <a:pt x="1926590" y="5080"/>
                  </a:lnTo>
                  <a:lnTo>
                    <a:pt x="1925320" y="5080"/>
                  </a:lnTo>
                  <a:lnTo>
                    <a:pt x="1925320" y="3810"/>
                  </a:lnTo>
                  <a:lnTo>
                    <a:pt x="1924050" y="3810"/>
                  </a:lnTo>
                  <a:lnTo>
                    <a:pt x="1924050" y="2540"/>
                  </a:lnTo>
                  <a:lnTo>
                    <a:pt x="1922780" y="2540"/>
                  </a:lnTo>
                  <a:lnTo>
                    <a:pt x="1922780" y="1270"/>
                  </a:lnTo>
                  <a:lnTo>
                    <a:pt x="1921510" y="1270"/>
                  </a:lnTo>
                  <a:lnTo>
                    <a:pt x="1921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9130" y="10160"/>
                  </a:lnTo>
                  <a:lnTo>
                    <a:pt x="1929130" y="889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455929"/>
              <a:ext cx="1939289" cy="11430"/>
            </a:xfrm>
            <a:custGeom>
              <a:avLst/>
              <a:gdLst/>
              <a:ahLst/>
              <a:cxnLst/>
              <a:rect l="l" t="t" r="r" b="b"/>
              <a:pathLst>
                <a:path w="1939289" h="11429">
                  <a:moveTo>
                    <a:pt x="1939290" y="10160"/>
                  </a:moveTo>
                  <a:lnTo>
                    <a:pt x="1938020" y="10160"/>
                  </a:lnTo>
                  <a:lnTo>
                    <a:pt x="1938020" y="8890"/>
                  </a:lnTo>
                  <a:lnTo>
                    <a:pt x="1936750" y="8890"/>
                  </a:lnTo>
                  <a:lnTo>
                    <a:pt x="1936750" y="7620"/>
                  </a:lnTo>
                  <a:lnTo>
                    <a:pt x="1935480" y="7620"/>
                  </a:lnTo>
                  <a:lnTo>
                    <a:pt x="1935480" y="6350"/>
                  </a:lnTo>
                  <a:lnTo>
                    <a:pt x="1934210" y="6350"/>
                  </a:lnTo>
                  <a:lnTo>
                    <a:pt x="1934210" y="3810"/>
                  </a:lnTo>
                  <a:lnTo>
                    <a:pt x="1932940" y="3810"/>
                  </a:lnTo>
                  <a:lnTo>
                    <a:pt x="1932940" y="2540"/>
                  </a:lnTo>
                  <a:lnTo>
                    <a:pt x="1931670" y="2540"/>
                  </a:lnTo>
                  <a:lnTo>
                    <a:pt x="1931670" y="1270"/>
                  </a:lnTo>
                  <a:lnTo>
                    <a:pt x="1930400" y="1270"/>
                  </a:lnTo>
                  <a:lnTo>
                    <a:pt x="19304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39290" y="11430"/>
                  </a:lnTo>
                  <a:lnTo>
                    <a:pt x="1939290" y="1016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67359"/>
              <a:ext cx="1948180" cy="10160"/>
            </a:xfrm>
            <a:custGeom>
              <a:avLst/>
              <a:gdLst/>
              <a:ahLst/>
              <a:cxnLst/>
              <a:rect l="l" t="t" r="r" b="b"/>
              <a:pathLst>
                <a:path w="1948180" h="10159">
                  <a:moveTo>
                    <a:pt x="1948180" y="8890"/>
                  </a:moveTo>
                  <a:lnTo>
                    <a:pt x="1946910" y="8890"/>
                  </a:lnTo>
                  <a:lnTo>
                    <a:pt x="1946910" y="7620"/>
                  </a:lnTo>
                  <a:lnTo>
                    <a:pt x="1945640" y="7620"/>
                  </a:lnTo>
                  <a:lnTo>
                    <a:pt x="1945640" y="6350"/>
                  </a:lnTo>
                  <a:lnTo>
                    <a:pt x="1944370" y="6350"/>
                  </a:lnTo>
                  <a:lnTo>
                    <a:pt x="1944370" y="5080"/>
                  </a:lnTo>
                  <a:lnTo>
                    <a:pt x="1943100" y="5080"/>
                  </a:lnTo>
                  <a:lnTo>
                    <a:pt x="1943100" y="3810"/>
                  </a:lnTo>
                  <a:lnTo>
                    <a:pt x="1941830" y="3810"/>
                  </a:lnTo>
                  <a:lnTo>
                    <a:pt x="1941830" y="1270"/>
                  </a:lnTo>
                  <a:lnTo>
                    <a:pt x="1940560" y="1270"/>
                  </a:lnTo>
                  <a:lnTo>
                    <a:pt x="1940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48180" y="10160"/>
                  </a:lnTo>
                  <a:lnTo>
                    <a:pt x="1948180" y="889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77519"/>
              <a:ext cx="1957070" cy="11430"/>
            </a:xfrm>
            <a:custGeom>
              <a:avLst/>
              <a:gdLst/>
              <a:ahLst/>
              <a:cxnLst/>
              <a:rect l="l" t="t" r="r" b="b"/>
              <a:pathLst>
                <a:path w="1957070" h="11429">
                  <a:moveTo>
                    <a:pt x="1957070" y="8890"/>
                  </a:moveTo>
                  <a:lnTo>
                    <a:pt x="1955800" y="8890"/>
                  </a:lnTo>
                  <a:lnTo>
                    <a:pt x="1955800" y="7620"/>
                  </a:lnTo>
                  <a:lnTo>
                    <a:pt x="1954530" y="7620"/>
                  </a:lnTo>
                  <a:lnTo>
                    <a:pt x="1954530" y="6350"/>
                  </a:lnTo>
                  <a:lnTo>
                    <a:pt x="1953260" y="6350"/>
                  </a:lnTo>
                  <a:lnTo>
                    <a:pt x="1953260" y="5080"/>
                  </a:lnTo>
                  <a:lnTo>
                    <a:pt x="1951990" y="5080"/>
                  </a:lnTo>
                  <a:lnTo>
                    <a:pt x="1951990" y="3810"/>
                  </a:lnTo>
                  <a:lnTo>
                    <a:pt x="1950720" y="3810"/>
                  </a:lnTo>
                  <a:lnTo>
                    <a:pt x="195072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57070" y="11430"/>
                  </a:lnTo>
                  <a:lnTo>
                    <a:pt x="1957070" y="889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88949"/>
              <a:ext cx="1967230" cy="11430"/>
            </a:xfrm>
            <a:custGeom>
              <a:avLst/>
              <a:gdLst/>
              <a:ahLst/>
              <a:cxnLst/>
              <a:rect l="l" t="t" r="r" b="b"/>
              <a:pathLst>
                <a:path w="1967230" h="11429">
                  <a:moveTo>
                    <a:pt x="1967230" y="10160"/>
                  </a:moveTo>
                  <a:lnTo>
                    <a:pt x="1965960" y="10160"/>
                  </a:lnTo>
                  <a:lnTo>
                    <a:pt x="1965960" y="8890"/>
                  </a:lnTo>
                  <a:lnTo>
                    <a:pt x="1964690" y="8890"/>
                  </a:lnTo>
                  <a:lnTo>
                    <a:pt x="1964690" y="6350"/>
                  </a:lnTo>
                  <a:lnTo>
                    <a:pt x="1963420" y="6350"/>
                  </a:lnTo>
                  <a:lnTo>
                    <a:pt x="1963420" y="5080"/>
                  </a:lnTo>
                  <a:lnTo>
                    <a:pt x="1962150" y="5080"/>
                  </a:lnTo>
                  <a:lnTo>
                    <a:pt x="1962150" y="3810"/>
                  </a:lnTo>
                  <a:lnTo>
                    <a:pt x="1960880" y="3810"/>
                  </a:lnTo>
                  <a:lnTo>
                    <a:pt x="1960880" y="2540"/>
                  </a:lnTo>
                  <a:lnTo>
                    <a:pt x="1959610" y="2540"/>
                  </a:lnTo>
                  <a:lnTo>
                    <a:pt x="1959610" y="1270"/>
                  </a:lnTo>
                  <a:lnTo>
                    <a:pt x="1958340" y="1270"/>
                  </a:lnTo>
                  <a:lnTo>
                    <a:pt x="195834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67230" y="11430"/>
                  </a:lnTo>
                  <a:lnTo>
                    <a:pt x="1967230" y="1016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500379"/>
              <a:ext cx="1976120" cy="10160"/>
            </a:xfrm>
            <a:custGeom>
              <a:avLst/>
              <a:gdLst/>
              <a:ahLst/>
              <a:cxnLst/>
              <a:rect l="l" t="t" r="r" b="b"/>
              <a:pathLst>
                <a:path w="1976120" h="10159">
                  <a:moveTo>
                    <a:pt x="1976120" y="8890"/>
                  </a:moveTo>
                  <a:lnTo>
                    <a:pt x="1974850" y="8890"/>
                  </a:lnTo>
                  <a:lnTo>
                    <a:pt x="1974850" y="7620"/>
                  </a:lnTo>
                  <a:lnTo>
                    <a:pt x="1973580" y="7620"/>
                  </a:lnTo>
                  <a:lnTo>
                    <a:pt x="1973580" y="6350"/>
                  </a:lnTo>
                  <a:lnTo>
                    <a:pt x="1972310" y="6350"/>
                  </a:lnTo>
                  <a:lnTo>
                    <a:pt x="1972310" y="3810"/>
                  </a:lnTo>
                  <a:lnTo>
                    <a:pt x="1971040" y="3810"/>
                  </a:lnTo>
                  <a:lnTo>
                    <a:pt x="1971040" y="2540"/>
                  </a:lnTo>
                  <a:lnTo>
                    <a:pt x="1969770" y="2540"/>
                  </a:lnTo>
                  <a:lnTo>
                    <a:pt x="1969770" y="1270"/>
                  </a:lnTo>
                  <a:lnTo>
                    <a:pt x="1968500" y="1270"/>
                  </a:lnTo>
                  <a:lnTo>
                    <a:pt x="1968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76120" y="10160"/>
                  </a:lnTo>
                  <a:lnTo>
                    <a:pt x="1976120" y="889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510539"/>
              <a:ext cx="1986280" cy="11430"/>
            </a:xfrm>
            <a:custGeom>
              <a:avLst/>
              <a:gdLst/>
              <a:ahLst/>
              <a:cxnLst/>
              <a:rect l="l" t="t" r="r" b="b"/>
              <a:pathLst>
                <a:path w="1986280" h="11429">
                  <a:moveTo>
                    <a:pt x="1986280" y="10160"/>
                  </a:moveTo>
                  <a:lnTo>
                    <a:pt x="1985010" y="10160"/>
                  </a:lnTo>
                  <a:lnTo>
                    <a:pt x="1985010" y="8890"/>
                  </a:lnTo>
                  <a:lnTo>
                    <a:pt x="1983740" y="8890"/>
                  </a:lnTo>
                  <a:lnTo>
                    <a:pt x="1983740" y="7620"/>
                  </a:lnTo>
                  <a:lnTo>
                    <a:pt x="1982470" y="7620"/>
                  </a:lnTo>
                  <a:lnTo>
                    <a:pt x="1982470" y="6350"/>
                  </a:lnTo>
                  <a:lnTo>
                    <a:pt x="1981200" y="6350"/>
                  </a:lnTo>
                  <a:lnTo>
                    <a:pt x="1981200" y="5080"/>
                  </a:lnTo>
                  <a:lnTo>
                    <a:pt x="1979930" y="5080"/>
                  </a:lnTo>
                  <a:lnTo>
                    <a:pt x="1979930" y="2540"/>
                  </a:lnTo>
                  <a:lnTo>
                    <a:pt x="1978660" y="2540"/>
                  </a:lnTo>
                  <a:lnTo>
                    <a:pt x="1978660" y="1270"/>
                  </a:lnTo>
                  <a:lnTo>
                    <a:pt x="1977390" y="127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86280" y="11430"/>
                  </a:lnTo>
                  <a:lnTo>
                    <a:pt x="1986280" y="1016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521969"/>
              <a:ext cx="1995170" cy="11430"/>
            </a:xfrm>
            <a:custGeom>
              <a:avLst/>
              <a:gdLst/>
              <a:ahLst/>
              <a:cxnLst/>
              <a:rect l="l" t="t" r="r" b="b"/>
              <a:pathLst>
                <a:path w="1995170" h="11429">
                  <a:moveTo>
                    <a:pt x="1995170" y="8890"/>
                  </a:moveTo>
                  <a:lnTo>
                    <a:pt x="1993900" y="8890"/>
                  </a:lnTo>
                  <a:lnTo>
                    <a:pt x="1993900" y="7620"/>
                  </a:lnTo>
                  <a:lnTo>
                    <a:pt x="1992630" y="7620"/>
                  </a:lnTo>
                  <a:lnTo>
                    <a:pt x="1992630" y="6350"/>
                  </a:lnTo>
                  <a:lnTo>
                    <a:pt x="1991360" y="6350"/>
                  </a:lnTo>
                  <a:lnTo>
                    <a:pt x="1991360" y="5080"/>
                  </a:lnTo>
                  <a:lnTo>
                    <a:pt x="1990090" y="5080"/>
                  </a:lnTo>
                  <a:lnTo>
                    <a:pt x="1990090" y="3810"/>
                  </a:lnTo>
                  <a:lnTo>
                    <a:pt x="1988820" y="3810"/>
                  </a:lnTo>
                  <a:lnTo>
                    <a:pt x="1988820" y="2540"/>
                  </a:lnTo>
                  <a:lnTo>
                    <a:pt x="1987550" y="254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95170" y="11430"/>
                  </a:lnTo>
                  <a:lnTo>
                    <a:pt x="1995170" y="889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533399"/>
              <a:ext cx="2004060" cy="10160"/>
            </a:xfrm>
            <a:custGeom>
              <a:avLst/>
              <a:gdLst/>
              <a:ahLst/>
              <a:cxnLst/>
              <a:rect l="l" t="t" r="r" b="b"/>
              <a:pathLst>
                <a:path w="2004060" h="10159">
                  <a:moveTo>
                    <a:pt x="2004060" y="8890"/>
                  </a:moveTo>
                  <a:lnTo>
                    <a:pt x="2002790" y="8890"/>
                  </a:lnTo>
                  <a:lnTo>
                    <a:pt x="200279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0250" y="5080"/>
                  </a:lnTo>
                  <a:lnTo>
                    <a:pt x="2000250" y="3810"/>
                  </a:lnTo>
                  <a:lnTo>
                    <a:pt x="1998980" y="3810"/>
                  </a:lnTo>
                  <a:lnTo>
                    <a:pt x="1998980" y="2540"/>
                  </a:lnTo>
                  <a:lnTo>
                    <a:pt x="1997710" y="2540"/>
                  </a:lnTo>
                  <a:lnTo>
                    <a:pt x="1997710" y="1270"/>
                  </a:lnTo>
                  <a:lnTo>
                    <a:pt x="1996440" y="1270"/>
                  </a:lnTo>
                  <a:lnTo>
                    <a:pt x="1996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04060" y="10160"/>
                  </a:lnTo>
                  <a:lnTo>
                    <a:pt x="2004060" y="889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543559"/>
              <a:ext cx="2014220" cy="11430"/>
            </a:xfrm>
            <a:custGeom>
              <a:avLst/>
              <a:gdLst/>
              <a:ahLst/>
              <a:cxnLst/>
              <a:rect l="l" t="t" r="r" b="b"/>
              <a:pathLst>
                <a:path w="2014220" h="11429">
                  <a:moveTo>
                    <a:pt x="2014220" y="10160"/>
                  </a:moveTo>
                  <a:lnTo>
                    <a:pt x="2012950" y="10160"/>
                  </a:lnTo>
                  <a:lnTo>
                    <a:pt x="2012950" y="8890"/>
                  </a:lnTo>
                  <a:lnTo>
                    <a:pt x="2011680" y="8890"/>
                  </a:lnTo>
                  <a:lnTo>
                    <a:pt x="201168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09140" y="5080"/>
                  </a:lnTo>
                  <a:lnTo>
                    <a:pt x="2009140" y="3810"/>
                  </a:lnTo>
                  <a:lnTo>
                    <a:pt x="2007870" y="3810"/>
                  </a:lnTo>
                  <a:lnTo>
                    <a:pt x="2007870" y="2540"/>
                  </a:lnTo>
                  <a:lnTo>
                    <a:pt x="2006600" y="2540"/>
                  </a:lnTo>
                  <a:lnTo>
                    <a:pt x="2006600" y="1270"/>
                  </a:lnTo>
                  <a:lnTo>
                    <a:pt x="2005330" y="1270"/>
                  </a:lnTo>
                  <a:lnTo>
                    <a:pt x="200533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14220" y="11430"/>
                  </a:lnTo>
                  <a:lnTo>
                    <a:pt x="2014220" y="1016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554989"/>
              <a:ext cx="2023110" cy="10160"/>
            </a:xfrm>
            <a:custGeom>
              <a:avLst/>
              <a:gdLst/>
              <a:ahLst/>
              <a:cxnLst/>
              <a:rect l="l" t="t" r="r" b="b"/>
              <a:pathLst>
                <a:path w="2023110" h="10159">
                  <a:moveTo>
                    <a:pt x="2023110" y="8890"/>
                  </a:moveTo>
                  <a:lnTo>
                    <a:pt x="2021840" y="8890"/>
                  </a:lnTo>
                  <a:lnTo>
                    <a:pt x="2021840" y="7620"/>
                  </a:lnTo>
                  <a:lnTo>
                    <a:pt x="2020570" y="7620"/>
                  </a:lnTo>
                  <a:lnTo>
                    <a:pt x="202057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18030" y="5080"/>
                  </a:lnTo>
                  <a:lnTo>
                    <a:pt x="2018030" y="2540"/>
                  </a:lnTo>
                  <a:lnTo>
                    <a:pt x="2016760" y="2540"/>
                  </a:lnTo>
                  <a:lnTo>
                    <a:pt x="2016760" y="1270"/>
                  </a:lnTo>
                  <a:lnTo>
                    <a:pt x="2015490" y="1270"/>
                  </a:lnTo>
                  <a:lnTo>
                    <a:pt x="2015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23110" y="10160"/>
                  </a:lnTo>
                  <a:lnTo>
                    <a:pt x="2023110" y="889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6514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10160"/>
                  </a:moveTo>
                  <a:lnTo>
                    <a:pt x="2032000" y="10160"/>
                  </a:lnTo>
                  <a:lnTo>
                    <a:pt x="2032000" y="8890"/>
                  </a:lnTo>
                  <a:lnTo>
                    <a:pt x="2030730" y="8890"/>
                  </a:lnTo>
                  <a:lnTo>
                    <a:pt x="2030730" y="7620"/>
                  </a:lnTo>
                  <a:lnTo>
                    <a:pt x="2029460" y="7620"/>
                  </a:lnTo>
                  <a:lnTo>
                    <a:pt x="2029460" y="6350"/>
                  </a:lnTo>
                  <a:lnTo>
                    <a:pt x="2028190" y="6350"/>
                  </a:lnTo>
                  <a:lnTo>
                    <a:pt x="2028190" y="5080"/>
                  </a:lnTo>
                  <a:lnTo>
                    <a:pt x="2026920" y="5080"/>
                  </a:lnTo>
                  <a:lnTo>
                    <a:pt x="2026920" y="3810"/>
                  </a:lnTo>
                  <a:lnTo>
                    <a:pt x="2025650" y="3810"/>
                  </a:lnTo>
                  <a:lnTo>
                    <a:pt x="2025650" y="1270"/>
                  </a:lnTo>
                  <a:lnTo>
                    <a:pt x="2024380" y="1270"/>
                  </a:lnTo>
                  <a:lnTo>
                    <a:pt x="202438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33270" y="11430"/>
                  </a:lnTo>
                  <a:lnTo>
                    <a:pt x="2033270" y="1016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576579"/>
              <a:ext cx="2040889" cy="10160"/>
            </a:xfrm>
            <a:custGeom>
              <a:avLst/>
              <a:gdLst/>
              <a:ahLst/>
              <a:cxnLst/>
              <a:rect l="l" t="t" r="r" b="b"/>
              <a:pathLst>
                <a:path w="2040889" h="10159">
                  <a:moveTo>
                    <a:pt x="2040890" y="7620"/>
                  </a:moveTo>
                  <a:lnTo>
                    <a:pt x="2039620" y="7620"/>
                  </a:lnTo>
                  <a:lnTo>
                    <a:pt x="203962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7080" y="5080"/>
                  </a:lnTo>
                  <a:lnTo>
                    <a:pt x="2037080" y="3810"/>
                  </a:lnTo>
                  <a:lnTo>
                    <a:pt x="2035810" y="3810"/>
                  </a:lnTo>
                  <a:lnTo>
                    <a:pt x="2035810" y="2540"/>
                  </a:lnTo>
                  <a:lnTo>
                    <a:pt x="2034540" y="2540"/>
                  </a:lnTo>
                  <a:lnTo>
                    <a:pt x="2034540" y="1270"/>
                  </a:lnTo>
                  <a:lnTo>
                    <a:pt x="2033270" y="1270"/>
                  </a:lnTo>
                  <a:lnTo>
                    <a:pt x="2033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40890" y="10160"/>
                  </a:lnTo>
                  <a:lnTo>
                    <a:pt x="2040890" y="762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8673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10160"/>
                  </a:moveTo>
                  <a:lnTo>
                    <a:pt x="2049780" y="10160"/>
                  </a:lnTo>
                  <a:lnTo>
                    <a:pt x="2049780" y="8890"/>
                  </a:lnTo>
                  <a:lnTo>
                    <a:pt x="2048510" y="8890"/>
                  </a:lnTo>
                  <a:lnTo>
                    <a:pt x="2048510" y="6350"/>
                  </a:lnTo>
                  <a:lnTo>
                    <a:pt x="2047240" y="6350"/>
                  </a:lnTo>
                  <a:lnTo>
                    <a:pt x="2047240" y="5080"/>
                  </a:lnTo>
                  <a:lnTo>
                    <a:pt x="2045970" y="5080"/>
                  </a:lnTo>
                  <a:lnTo>
                    <a:pt x="2045970" y="3810"/>
                  </a:lnTo>
                  <a:lnTo>
                    <a:pt x="2044700" y="3810"/>
                  </a:lnTo>
                  <a:lnTo>
                    <a:pt x="2044700" y="2540"/>
                  </a:lnTo>
                  <a:lnTo>
                    <a:pt x="2043430" y="2540"/>
                  </a:lnTo>
                  <a:lnTo>
                    <a:pt x="2043430" y="1270"/>
                  </a:lnTo>
                  <a:lnTo>
                    <a:pt x="2042160" y="127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51050" y="11430"/>
                  </a:lnTo>
                  <a:lnTo>
                    <a:pt x="2051050" y="1016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9816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43430" y="11430"/>
                  </a:lnTo>
                  <a:lnTo>
                    <a:pt x="2043430" y="10160"/>
                  </a:lnTo>
                  <a:lnTo>
                    <a:pt x="2044700" y="10160"/>
                  </a:lnTo>
                  <a:lnTo>
                    <a:pt x="2044700" y="8890"/>
                  </a:lnTo>
                  <a:lnTo>
                    <a:pt x="2045970" y="8890"/>
                  </a:lnTo>
                  <a:lnTo>
                    <a:pt x="2045970" y="7620"/>
                  </a:lnTo>
                  <a:lnTo>
                    <a:pt x="2047240" y="7620"/>
                  </a:lnTo>
                  <a:lnTo>
                    <a:pt x="2047240" y="6350"/>
                  </a:lnTo>
                  <a:lnTo>
                    <a:pt x="2048510" y="6350"/>
                  </a:lnTo>
                  <a:lnTo>
                    <a:pt x="2048510" y="3810"/>
                  </a:lnTo>
                  <a:lnTo>
                    <a:pt x="2049780" y="3810"/>
                  </a:lnTo>
                  <a:lnTo>
                    <a:pt x="2049780" y="2540"/>
                  </a:lnTo>
                  <a:lnTo>
                    <a:pt x="2051050" y="2540"/>
                  </a:lnTo>
                  <a:lnTo>
                    <a:pt x="2051050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09599"/>
              <a:ext cx="2042160" cy="10160"/>
            </a:xfrm>
            <a:custGeom>
              <a:avLst/>
              <a:gdLst/>
              <a:ahLst/>
              <a:cxnLst/>
              <a:rect l="l" t="t" r="r" b="b"/>
              <a:pathLst>
                <a:path w="2042160" h="10159">
                  <a:moveTo>
                    <a:pt x="2042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2034540" y="10160"/>
                  </a:lnTo>
                  <a:lnTo>
                    <a:pt x="2034540" y="8890"/>
                  </a:lnTo>
                  <a:lnTo>
                    <a:pt x="2035810" y="8890"/>
                  </a:lnTo>
                  <a:lnTo>
                    <a:pt x="2035810" y="7620"/>
                  </a:lnTo>
                  <a:lnTo>
                    <a:pt x="2037080" y="7620"/>
                  </a:lnTo>
                  <a:lnTo>
                    <a:pt x="203708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9620" y="5080"/>
                  </a:lnTo>
                  <a:lnTo>
                    <a:pt x="2039620" y="3810"/>
                  </a:lnTo>
                  <a:lnTo>
                    <a:pt x="2040890" y="3810"/>
                  </a:lnTo>
                  <a:lnTo>
                    <a:pt x="2040890" y="1270"/>
                  </a:lnTo>
                  <a:lnTo>
                    <a:pt x="2042160" y="1270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1975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25650" y="11430"/>
                  </a:lnTo>
                  <a:lnTo>
                    <a:pt x="2025650" y="8890"/>
                  </a:lnTo>
                  <a:lnTo>
                    <a:pt x="2026920" y="8890"/>
                  </a:lnTo>
                  <a:lnTo>
                    <a:pt x="2026920" y="7620"/>
                  </a:lnTo>
                  <a:lnTo>
                    <a:pt x="2028190" y="7620"/>
                  </a:lnTo>
                  <a:lnTo>
                    <a:pt x="2028190" y="6350"/>
                  </a:lnTo>
                  <a:lnTo>
                    <a:pt x="2029460" y="6350"/>
                  </a:lnTo>
                  <a:lnTo>
                    <a:pt x="2029460" y="5080"/>
                  </a:lnTo>
                  <a:lnTo>
                    <a:pt x="2030730" y="5080"/>
                  </a:lnTo>
                  <a:lnTo>
                    <a:pt x="2030730" y="3810"/>
                  </a:lnTo>
                  <a:lnTo>
                    <a:pt x="2032000" y="3810"/>
                  </a:lnTo>
                  <a:lnTo>
                    <a:pt x="2032000" y="2540"/>
                  </a:lnTo>
                  <a:lnTo>
                    <a:pt x="2033270" y="2540"/>
                  </a:lnTo>
                  <a:lnTo>
                    <a:pt x="2033270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31189"/>
              <a:ext cx="2024380" cy="10160"/>
            </a:xfrm>
            <a:custGeom>
              <a:avLst/>
              <a:gdLst/>
              <a:ahLst/>
              <a:cxnLst/>
              <a:rect l="l" t="t" r="r" b="b"/>
              <a:pathLst>
                <a:path w="2024380" h="10159">
                  <a:moveTo>
                    <a:pt x="20243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16760" y="10160"/>
                  </a:lnTo>
                  <a:lnTo>
                    <a:pt x="2016760" y="8890"/>
                  </a:lnTo>
                  <a:lnTo>
                    <a:pt x="2018030" y="8890"/>
                  </a:lnTo>
                  <a:lnTo>
                    <a:pt x="201803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20570" y="5080"/>
                  </a:lnTo>
                  <a:lnTo>
                    <a:pt x="2020570" y="3810"/>
                  </a:lnTo>
                  <a:lnTo>
                    <a:pt x="2021840" y="3810"/>
                  </a:lnTo>
                  <a:lnTo>
                    <a:pt x="2021840" y="2540"/>
                  </a:lnTo>
                  <a:lnTo>
                    <a:pt x="2023110" y="2540"/>
                  </a:lnTo>
                  <a:lnTo>
                    <a:pt x="2023110" y="1270"/>
                  </a:lnTo>
                  <a:lnTo>
                    <a:pt x="2024380" y="127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641349"/>
              <a:ext cx="2015489" cy="11430"/>
            </a:xfrm>
            <a:custGeom>
              <a:avLst/>
              <a:gdLst/>
              <a:ahLst/>
              <a:cxnLst/>
              <a:rect l="l" t="t" r="r" b="b"/>
              <a:pathLst>
                <a:path w="2015489" h="11429">
                  <a:moveTo>
                    <a:pt x="2015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2006600" y="11430"/>
                  </a:lnTo>
                  <a:lnTo>
                    <a:pt x="2006600" y="10160"/>
                  </a:lnTo>
                  <a:lnTo>
                    <a:pt x="2007870" y="10160"/>
                  </a:lnTo>
                  <a:lnTo>
                    <a:pt x="2007870" y="8890"/>
                  </a:lnTo>
                  <a:lnTo>
                    <a:pt x="2009140" y="8890"/>
                  </a:lnTo>
                  <a:lnTo>
                    <a:pt x="200914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11680" y="5080"/>
                  </a:lnTo>
                  <a:lnTo>
                    <a:pt x="2011680" y="3810"/>
                  </a:lnTo>
                  <a:lnTo>
                    <a:pt x="2012950" y="3810"/>
                  </a:lnTo>
                  <a:lnTo>
                    <a:pt x="2012950" y="2540"/>
                  </a:lnTo>
                  <a:lnTo>
                    <a:pt x="2014220" y="2540"/>
                  </a:lnTo>
                  <a:lnTo>
                    <a:pt x="2014220" y="1270"/>
                  </a:lnTo>
                  <a:lnTo>
                    <a:pt x="2015490" y="1270"/>
                  </a:lnTo>
                  <a:lnTo>
                    <a:pt x="2015490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652779"/>
              <a:ext cx="2005330" cy="10160"/>
            </a:xfrm>
            <a:custGeom>
              <a:avLst/>
              <a:gdLst/>
              <a:ahLst/>
              <a:cxnLst/>
              <a:rect l="l" t="t" r="r" b="b"/>
              <a:pathLst>
                <a:path w="2005330" h="10159">
                  <a:moveTo>
                    <a:pt x="2005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97710" y="10160"/>
                  </a:lnTo>
                  <a:lnTo>
                    <a:pt x="1997710" y="8890"/>
                  </a:lnTo>
                  <a:lnTo>
                    <a:pt x="1998980" y="8890"/>
                  </a:lnTo>
                  <a:lnTo>
                    <a:pt x="1998980" y="7620"/>
                  </a:lnTo>
                  <a:lnTo>
                    <a:pt x="2000250" y="7620"/>
                  </a:lnTo>
                  <a:lnTo>
                    <a:pt x="200025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2790" y="5080"/>
                  </a:lnTo>
                  <a:lnTo>
                    <a:pt x="2002790" y="2540"/>
                  </a:lnTo>
                  <a:lnTo>
                    <a:pt x="2004060" y="2540"/>
                  </a:lnTo>
                  <a:lnTo>
                    <a:pt x="2004060" y="1270"/>
                  </a:lnTo>
                  <a:lnTo>
                    <a:pt x="2005330" y="1270"/>
                  </a:lnTo>
                  <a:lnTo>
                    <a:pt x="2005330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662939"/>
              <a:ext cx="1996439" cy="11430"/>
            </a:xfrm>
            <a:custGeom>
              <a:avLst/>
              <a:gdLst/>
              <a:ahLst/>
              <a:cxnLst/>
              <a:rect l="l" t="t" r="r" b="b"/>
              <a:pathLst>
                <a:path w="1996439" h="11429">
                  <a:moveTo>
                    <a:pt x="1996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87550" y="11430"/>
                  </a:lnTo>
                  <a:lnTo>
                    <a:pt x="1987550" y="10160"/>
                  </a:lnTo>
                  <a:lnTo>
                    <a:pt x="1988820" y="10160"/>
                  </a:lnTo>
                  <a:lnTo>
                    <a:pt x="1988820" y="8890"/>
                  </a:lnTo>
                  <a:lnTo>
                    <a:pt x="1990090" y="8890"/>
                  </a:lnTo>
                  <a:lnTo>
                    <a:pt x="1990090" y="7620"/>
                  </a:lnTo>
                  <a:lnTo>
                    <a:pt x="1991360" y="7620"/>
                  </a:lnTo>
                  <a:lnTo>
                    <a:pt x="1991360" y="6350"/>
                  </a:lnTo>
                  <a:lnTo>
                    <a:pt x="1992630" y="6350"/>
                  </a:lnTo>
                  <a:lnTo>
                    <a:pt x="1992630" y="5080"/>
                  </a:lnTo>
                  <a:lnTo>
                    <a:pt x="1993900" y="5080"/>
                  </a:lnTo>
                  <a:lnTo>
                    <a:pt x="1993900" y="3810"/>
                  </a:lnTo>
                  <a:lnTo>
                    <a:pt x="1995170" y="3810"/>
                  </a:lnTo>
                  <a:lnTo>
                    <a:pt x="1995170" y="1270"/>
                  </a:lnTo>
                  <a:lnTo>
                    <a:pt x="1996440" y="127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674369"/>
              <a:ext cx="1987550" cy="11430"/>
            </a:xfrm>
            <a:custGeom>
              <a:avLst/>
              <a:gdLst/>
              <a:ahLst/>
              <a:cxnLst/>
              <a:rect l="l" t="t" r="r" b="b"/>
              <a:pathLst>
                <a:path w="1987550" h="11429">
                  <a:moveTo>
                    <a:pt x="198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78660" y="11430"/>
                  </a:lnTo>
                  <a:lnTo>
                    <a:pt x="1978660" y="10160"/>
                  </a:lnTo>
                  <a:lnTo>
                    <a:pt x="1979930" y="10160"/>
                  </a:lnTo>
                  <a:lnTo>
                    <a:pt x="1979930" y="7620"/>
                  </a:lnTo>
                  <a:lnTo>
                    <a:pt x="1981200" y="7620"/>
                  </a:lnTo>
                  <a:lnTo>
                    <a:pt x="1981200" y="6350"/>
                  </a:lnTo>
                  <a:lnTo>
                    <a:pt x="1982470" y="6350"/>
                  </a:lnTo>
                  <a:lnTo>
                    <a:pt x="1982470" y="5080"/>
                  </a:lnTo>
                  <a:lnTo>
                    <a:pt x="1983740" y="5080"/>
                  </a:lnTo>
                  <a:lnTo>
                    <a:pt x="1983740" y="3810"/>
                  </a:lnTo>
                  <a:lnTo>
                    <a:pt x="1985010" y="3810"/>
                  </a:lnTo>
                  <a:lnTo>
                    <a:pt x="1985010" y="2540"/>
                  </a:lnTo>
                  <a:lnTo>
                    <a:pt x="1986280" y="2540"/>
                  </a:lnTo>
                  <a:lnTo>
                    <a:pt x="1986280" y="1270"/>
                  </a:lnTo>
                  <a:lnTo>
                    <a:pt x="1987550" y="127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685799"/>
              <a:ext cx="1977389" cy="10160"/>
            </a:xfrm>
            <a:custGeom>
              <a:avLst/>
              <a:gdLst/>
              <a:ahLst/>
              <a:cxnLst/>
              <a:rect l="l" t="t" r="r" b="b"/>
              <a:pathLst>
                <a:path w="1977389" h="10159">
                  <a:moveTo>
                    <a:pt x="19773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69770" y="10160"/>
                  </a:lnTo>
                  <a:lnTo>
                    <a:pt x="1969770" y="8890"/>
                  </a:lnTo>
                  <a:lnTo>
                    <a:pt x="1971040" y="8890"/>
                  </a:lnTo>
                  <a:lnTo>
                    <a:pt x="1971040" y="7620"/>
                  </a:lnTo>
                  <a:lnTo>
                    <a:pt x="1972310" y="7620"/>
                  </a:lnTo>
                  <a:lnTo>
                    <a:pt x="1972310" y="5080"/>
                  </a:lnTo>
                  <a:lnTo>
                    <a:pt x="1973580" y="5080"/>
                  </a:lnTo>
                  <a:lnTo>
                    <a:pt x="1973580" y="3810"/>
                  </a:lnTo>
                  <a:lnTo>
                    <a:pt x="1974850" y="3810"/>
                  </a:lnTo>
                  <a:lnTo>
                    <a:pt x="1974850" y="2540"/>
                  </a:lnTo>
                  <a:lnTo>
                    <a:pt x="1976120" y="2540"/>
                  </a:lnTo>
                  <a:lnTo>
                    <a:pt x="1976120" y="1270"/>
                  </a:lnTo>
                  <a:lnTo>
                    <a:pt x="1977390" y="1270"/>
                  </a:lnTo>
                  <a:lnTo>
                    <a:pt x="1977390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695959"/>
              <a:ext cx="1968500" cy="11430"/>
            </a:xfrm>
            <a:custGeom>
              <a:avLst/>
              <a:gdLst/>
              <a:ahLst/>
              <a:cxnLst/>
              <a:rect l="l" t="t" r="r" b="b"/>
              <a:pathLst>
                <a:path w="1968500" h="11429">
                  <a:moveTo>
                    <a:pt x="1968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59610" y="11430"/>
                  </a:lnTo>
                  <a:lnTo>
                    <a:pt x="1959610" y="10160"/>
                  </a:lnTo>
                  <a:lnTo>
                    <a:pt x="1960880" y="10160"/>
                  </a:lnTo>
                  <a:lnTo>
                    <a:pt x="1960880" y="8890"/>
                  </a:lnTo>
                  <a:lnTo>
                    <a:pt x="1962150" y="8890"/>
                  </a:lnTo>
                  <a:lnTo>
                    <a:pt x="1962150" y="7620"/>
                  </a:lnTo>
                  <a:lnTo>
                    <a:pt x="1963420" y="7620"/>
                  </a:lnTo>
                  <a:lnTo>
                    <a:pt x="1963420" y="6350"/>
                  </a:lnTo>
                  <a:lnTo>
                    <a:pt x="1964690" y="6350"/>
                  </a:lnTo>
                  <a:lnTo>
                    <a:pt x="1964690" y="3810"/>
                  </a:lnTo>
                  <a:lnTo>
                    <a:pt x="1965960" y="3810"/>
                  </a:lnTo>
                  <a:lnTo>
                    <a:pt x="1965960" y="2540"/>
                  </a:lnTo>
                  <a:lnTo>
                    <a:pt x="1967230" y="2540"/>
                  </a:lnTo>
                  <a:lnTo>
                    <a:pt x="1967230" y="1270"/>
                  </a:lnTo>
                  <a:lnTo>
                    <a:pt x="1968500" y="127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707389"/>
              <a:ext cx="1958339" cy="10160"/>
            </a:xfrm>
            <a:custGeom>
              <a:avLst/>
              <a:gdLst/>
              <a:ahLst/>
              <a:cxnLst/>
              <a:rect l="l" t="t" r="r" b="b"/>
              <a:pathLst>
                <a:path w="1958339" h="10159">
                  <a:moveTo>
                    <a:pt x="19583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50720" y="10160"/>
                  </a:lnTo>
                  <a:lnTo>
                    <a:pt x="1950720" y="8890"/>
                  </a:lnTo>
                  <a:lnTo>
                    <a:pt x="1951990" y="8890"/>
                  </a:lnTo>
                  <a:lnTo>
                    <a:pt x="1951990" y="7620"/>
                  </a:lnTo>
                  <a:lnTo>
                    <a:pt x="1953260" y="7620"/>
                  </a:lnTo>
                  <a:lnTo>
                    <a:pt x="1953260" y="6350"/>
                  </a:lnTo>
                  <a:lnTo>
                    <a:pt x="1954530" y="6350"/>
                  </a:lnTo>
                  <a:lnTo>
                    <a:pt x="1954530" y="5080"/>
                  </a:lnTo>
                  <a:lnTo>
                    <a:pt x="1955800" y="5080"/>
                  </a:lnTo>
                  <a:lnTo>
                    <a:pt x="1955800" y="3810"/>
                  </a:lnTo>
                  <a:lnTo>
                    <a:pt x="1957070" y="3810"/>
                  </a:lnTo>
                  <a:lnTo>
                    <a:pt x="1957070" y="1270"/>
                  </a:lnTo>
                  <a:lnTo>
                    <a:pt x="1958340" y="1270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717549"/>
              <a:ext cx="1949450" cy="11430"/>
            </a:xfrm>
            <a:custGeom>
              <a:avLst/>
              <a:gdLst/>
              <a:ahLst/>
              <a:cxnLst/>
              <a:rect l="l" t="t" r="r" b="b"/>
              <a:pathLst>
                <a:path w="1949450" h="11429">
                  <a:moveTo>
                    <a:pt x="19494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41830" y="11430"/>
                  </a:lnTo>
                  <a:lnTo>
                    <a:pt x="1941830" y="8890"/>
                  </a:lnTo>
                  <a:lnTo>
                    <a:pt x="1943100" y="8890"/>
                  </a:lnTo>
                  <a:lnTo>
                    <a:pt x="1943100" y="7620"/>
                  </a:lnTo>
                  <a:lnTo>
                    <a:pt x="1944370" y="7620"/>
                  </a:lnTo>
                  <a:lnTo>
                    <a:pt x="1944370" y="6350"/>
                  </a:lnTo>
                  <a:lnTo>
                    <a:pt x="1945640" y="6350"/>
                  </a:lnTo>
                  <a:lnTo>
                    <a:pt x="1945640" y="5080"/>
                  </a:lnTo>
                  <a:lnTo>
                    <a:pt x="1946910" y="5080"/>
                  </a:lnTo>
                  <a:lnTo>
                    <a:pt x="1946910" y="3810"/>
                  </a:lnTo>
                  <a:lnTo>
                    <a:pt x="1948180" y="3810"/>
                  </a:lnTo>
                  <a:lnTo>
                    <a:pt x="1948180" y="2540"/>
                  </a:lnTo>
                  <a:lnTo>
                    <a:pt x="1949450" y="2540"/>
                  </a:lnTo>
                  <a:lnTo>
                    <a:pt x="1949450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728979"/>
              <a:ext cx="1940560" cy="11430"/>
            </a:xfrm>
            <a:custGeom>
              <a:avLst/>
              <a:gdLst/>
              <a:ahLst/>
              <a:cxnLst/>
              <a:rect l="l" t="t" r="r" b="b"/>
              <a:pathLst>
                <a:path w="1940560" h="11429">
                  <a:moveTo>
                    <a:pt x="1940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31670" y="11430"/>
                  </a:lnTo>
                  <a:lnTo>
                    <a:pt x="1931670" y="10160"/>
                  </a:lnTo>
                  <a:lnTo>
                    <a:pt x="1932940" y="10160"/>
                  </a:lnTo>
                  <a:lnTo>
                    <a:pt x="1932940" y="8890"/>
                  </a:lnTo>
                  <a:lnTo>
                    <a:pt x="1934210" y="8890"/>
                  </a:lnTo>
                  <a:lnTo>
                    <a:pt x="1934210" y="6350"/>
                  </a:lnTo>
                  <a:lnTo>
                    <a:pt x="1935480" y="6350"/>
                  </a:lnTo>
                  <a:lnTo>
                    <a:pt x="1935480" y="5080"/>
                  </a:lnTo>
                  <a:lnTo>
                    <a:pt x="1936750" y="5080"/>
                  </a:lnTo>
                  <a:lnTo>
                    <a:pt x="1936750" y="3810"/>
                  </a:lnTo>
                  <a:lnTo>
                    <a:pt x="1938020" y="3810"/>
                  </a:lnTo>
                  <a:lnTo>
                    <a:pt x="1938020" y="2540"/>
                  </a:lnTo>
                  <a:lnTo>
                    <a:pt x="1939290" y="2540"/>
                  </a:lnTo>
                  <a:lnTo>
                    <a:pt x="1939290" y="1270"/>
                  </a:lnTo>
                  <a:lnTo>
                    <a:pt x="1940560" y="1270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740409"/>
              <a:ext cx="1930400" cy="10160"/>
            </a:xfrm>
            <a:custGeom>
              <a:avLst/>
              <a:gdLst/>
              <a:ahLst/>
              <a:cxnLst/>
              <a:rect l="l" t="t" r="r" b="b"/>
              <a:pathLst>
                <a:path w="1930400" h="10159">
                  <a:moveTo>
                    <a:pt x="1930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2780" y="10160"/>
                  </a:lnTo>
                  <a:lnTo>
                    <a:pt x="1922780" y="8890"/>
                  </a:lnTo>
                  <a:lnTo>
                    <a:pt x="1924050" y="8890"/>
                  </a:lnTo>
                  <a:lnTo>
                    <a:pt x="1924050" y="7620"/>
                  </a:lnTo>
                  <a:lnTo>
                    <a:pt x="1925320" y="7620"/>
                  </a:lnTo>
                  <a:lnTo>
                    <a:pt x="1925320" y="6350"/>
                  </a:lnTo>
                  <a:lnTo>
                    <a:pt x="1926590" y="6350"/>
                  </a:lnTo>
                  <a:lnTo>
                    <a:pt x="1926590" y="3810"/>
                  </a:lnTo>
                  <a:lnTo>
                    <a:pt x="1927860" y="3810"/>
                  </a:lnTo>
                  <a:lnTo>
                    <a:pt x="1927860" y="2540"/>
                  </a:lnTo>
                  <a:lnTo>
                    <a:pt x="1929130" y="2540"/>
                  </a:lnTo>
                  <a:lnTo>
                    <a:pt x="1929130" y="1270"/>
                  </a:lnTo>
                  <a:lnTo>
                    <a:pt x="1930400" y="127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750569"/>
              <a:ext cx="1921510" cy="11430"/>
            </a:xfrm>
            <a:custGeom>
              <a:avLst/>
              <a:gdLst/>
              <a:ahLst/>
              <a:cxnLst/>
              <a:rect l="l" t="t" r="r" b="b"/>
              <a:pathLst>
                <a:path w="1921510" h="11429">
                  <a:moveTo>
                    <a:pt x="1921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12620" y="11430"/>
                  </a:lnTo>
                  <a:lnTo>
                    <a:pt x="1912620" y="10160"/>
                  </a:lnTo>
                  <a:lnTo>
                    <a:pt x="1913890" y="10160"/>
                  </a:lnTo>
                  <a:lnTo>
                    <a:pt x="1913890" y="8890"/>
                  </a:lnTo>
                  <a:lnTo>
                    <a:pt x="1915160" y="8890"/>
                  </a:lnTo>
                  <a:lnTo>
                    <a:pt x="1915160" y="7620"/>
                  </a:lnTo>
                  <a:lnTo>
                    <a:pt x="1916430" y="7620"/>
                  </a:lnTo>
                  <a:lnTo>
                    <a:pt x="1916430" y="6350"/>
                  </a:lnTo>
                  <a:lnTo>
                    <a:pt x="1917700" y="6350"/>
                  </a:lnTo>
                  <a:lnTo>
                    <a:pt x="1917700" y="3810"/>
                  </a:lnTo>
                  <a:lnTo>
                    <a:pt x="1918970" y="3810"/>
                  </a:lnTo>
                  <a:lnTo>
                    <a:pt x="1918970" y="2540"/>
                  </a:lnTo>
                  <a:lnTo>
                    <a:pt x="1920240" y="2540"/>
                  </a:lnTo>
                  <a:lnTo>
                    <a:pt x="1920240" y="1270"/>
                  </a:lnTo>
                  <a:lnTo>
                    <a:pt x="1921510" y="1270"/>
                  </a:lnTo>
                  <a:lnTo>
                    <a:pt x="1921510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761999"/>
              <a:ext cx="1911350" cy="10160"/>
            </a:xfrm>
            <a:custGeom>
              <a:avLst/>
              <a:gdLst/>
              <a:ahLst/>
              <a:cxnLst/>
              <a:rect l="l" t="t" r="r" b="b"/>
              <a:pathLst>
                <a:path w="1911350" h="10159">
                  <a:moveTo>
                    <a:pt x="1911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03730" y="10160"/>
                  </a:lnTo>
                  <a:lnTo>
                    <a:pt x="1903730" y="8890"/>
                  </a:lnTo>
                  <a:lnTo>
                    <a:pt x="1905000" y="8890"/>
                  </a:lnTo>
                  <a:lnTo>
                    <a:pt x="1905000" y="7620"/>
                  </a:lnTo>
                  <a:lnTo>
                    <a:pt x="1906270" y="7620"/>
                  </a:lnTo>
                  <a:lnTo>
                    <a:pt x="190627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8810" y="5080"/>
                  </a:lnTo>
                  <a:lnTo>
                    <a:pt x="1908810" y="3810"/>
                  </a:lnTo>
                  <a:lnTo>
                    <a:pt x="1910080" y="3810"/>
                  </a:lnTo>
                  <a:lnTo>
                    <a:pt x="1910080" y="1270"/>
                  </a:lnTo>
                  <a:lnTo>
                    <a:pt x="1911350" y="1270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77215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894840" y="11430"/>
                  </a:lnTo>
                  <a:lnTo>
                    <a:pt x="1894840" y="8890"/>
                  </a:lnTo>
                  <a:lnTo>
                    <a:pt x="1896110" y="8890"/>
                  </a:lnTo>
                  <a:lnTo>
                    <a:pt x="1896110" y="7620"/>
                  </a:lnTo>
                  <a:lnTo>
                    <a:pt x="1897380" y="7620"/>
                  </a:lnTo>
                  <a:lnTo>
                    <a:pt x="1897380" y="6350"/>
                  </a:lnTo>
                  <a:lnTo>
                    <a:pt x="1898650" y="6350"/>
                  </a:lnTo>
                  <a:lnTo>
                    <a:pt x="1898650" y="5080"/>
                  </a:lnTo>
                  <a:lnTo>
                    <a:pt x="1899920" y="5080"/>
                  </a:lnTo>
                  <a:lnTo>
                    <a:pt x="1899920" y="3810"/>
                  </a:lnTo>
                  <a:lnTo>
                    <a:pt x="1901190" y="3810"/>
                  </a:lnTo>
                  <a:lnTo>
                    <a:pt x="1901190" y="2540"/>
                  </a:lnTo>
                  <a:lnTo>
                    <a:pt x="1902460" y="254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783589"/>
              <a:ext cx="1893570" cy="10160"/>
            </a:xfrm>
            <a:custGeom>
              <a:avLst/>
              <a:gdLst/>
              <a:ahLst/>
              <a:cxnLst/>
              <a:rect l="l" t="t" r="r" b="b"/>
              <a:pathLst>
                <a:path w="1893570" h="10159">
                  <a:moveTo>
                    <a:pt x="1893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85950" y="10160"/>
                  </a:lnTo>
                  <a:lnTo>
                    <a:pt x="1885950" y="8890"/>
                  </a:lnTo>
                  <a:lnTo>
                    <a:pt x="1887220" y="8890"/>
                  </a:lnTo>
                  <a:lnTo>
                    <a:pt x="188722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9760" y="5080"/>
                  </a:lnTo>
                  <a:lnTo>
                    <a:pt x="1889760" y="3810"/>
                  </a:lnTo>
                  <a:lnTo>
                    <a:pt x="1891030" y="3810"/>
                  </a:lnTo>
                  <a:lnTo>
                    <a:pt x="1891030" y="2540"/>
                  </a:lnTo>
                  <a:lnTo>
                    <a:pt x="1892300" y="2540"/>
                  </a:lnTo>
                  <a:lnTo>
                    <a:pt x="1892300" y="1270"/>
                  </a:lnTo>
                  <a:lnTo>
                    <a:pt x="1893570" y="127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793749"/>
              <a:ext cx="1884680" cy="11430"/>
            </a:xfrm>
            <a:custGeom>
              <a:avLst/>
              <a:gdLst/>
              <a:ahLst/>
              <a:cxnLst/>
              <a:rect l="l" t="t" r="r" b="b"/>
              <a:pathLst>
                <a:path w="1884680" h="11429">
                  <a:moveTo>
                    <a:pt x="1884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75790" y="11430"/>
                  </a:lnTo>
                  <a:lnTo>
                    <a:pt x="1875790" y="10160"/>
                  </a:lnTo>
                  <a:lnTo>
                    <a:pt x="1877060" y="10160"/>
                  </a:lnTo>
                  <a:lnTo>
                    <a:pt x="1877060" y="8890"/>
                  </a:lnTo>
                  <a:lnTo>
                    <a:pt x="1878330" y="8890"/>
                  </a:lnTo>
                  <a:lnTo>
                    <a:pt x="187833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80870" y="5080"/>
                  </a:lnTo>
                  <a:lnTo>
                    <a:pt x="1880870" y="3810"/>
                  </a:lnTo>
                  <a:lnTo>
                    <a:pt x="1882140" y="3810"/>
                  </a:lnTo>
                  <a:lnTo>
                    <a:pt x="1882140" y="2540"/>
                  </a:lnTo>
                  <a:lnTo>
                    <a:pt x="1883410" y="2540"/>
                  </a:lnTo>
                  <a:lnTo>
                    <a:pt x="1883410" y="1270"/>
                  </a:lnTo>
                  <a:lnTo>
                    <a:pt x="1884680" y="1270"/>
                  </a:lnTo>
                  <a:lnTo>
                    <a:pt x="1884680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805179"/>
              <a:ext cx="1874520" cy="11430"/>
            </a:xfrm>
            <a:custGeom>
              <a:avLst/>
              <a:gdLst/>
              <a:ahLst/>
              <a:cxnLst/>
              <a:rect l="l" t="t" r="r" b="b"/>
              <a:pathLst>
                <a:path w="1874520" h="11430">
                  <a:moveTo>
                    <a:pt x="18745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65630" y="11430"/>
                  </a:lnTo>
                  <a:lnTo>
                    <a:pt x="1865630" y="10160"/>
                  </a:lnTo>
                  <a:lnTo>
                    <a:pt x="1866900" y="10160"/>
                  </a:lnTo>
                  <a:lnTo>
                    <a:pt x="1866900" y="8890"/>
                  </a:lnTo>
                  <a:lnTo>
                    <a:pt x="1868170" y="8890"/>
                  </a:lnTo>
                  <a:lnTo>
                    <a:pt x="1868170" y="7620"/>
                  </a:lnTo>
                  <a:lnTo>
                    <a:pt x="1869440" y="7620"/>
                  </a:lnTo>
                  <a:lnTo>
                    <a:pt x="1869440" y="6350"/>
                  </a:lnTo>
                  <a:lnTo>
                    <a:pt x="1870710" y="6350"/>
                  </a:lnTo>
                  <a:lnTo>
                    <a:pt x="1870710" y="5080"/>
                  </a:lnTo>
                  <a:lnTo>
                    <a:pt x="1871980" y="5080"/>
                  </a:lnTo>
                  <a:lnTo>
                    <a:pt x="1871980" y="2540"/>
                  </a:lnTo>
                  <a:lnTo>
                    <a:pt x="1873250" y="2540"/>
                  </a:lnTo>
                  <a:lnTo>
                    <a:pt x="1873250" y="1270"/>
                  </a:lnTo>
                  <a:lnTo>
                    <a:pt x="1874520" y="1270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81660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59">
                  <a:moveTo>
                    <a:pt x="18643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56740" y="10160"/>
                  </a:lnTo>
                  <a:lnTo>
                    <a:pt x="1856740" y="8890"/>
                  </a:lnTo>
                  <a:lnTo>
                    <a:pt x="1858010" y="8890"/>
                  </a:lnTo>
                  <a:lnTo>
                    <a:pt x="1858010" y="7620"/>
                  </a:lnTo>
                  <a:lnTo>
                    <a:pt x="1859280" y="7620"/>
                  </a:lnTo>
                  <a:lnTo>
                    <a:pt x="185928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61820" y="5080"/>
                  </a:lnTo>
                  <a:lnTo>
                    <a:pt x="1861820" y="3810"/>
                  </a:lnTo>
                  <a:lnTo>
                    <a:pt x="1863090" y="3810"/>
                  </a:lnTo>
                  <a:lnTo>
                    <a:pt x="1863090" y="2540"/>
                  </a:lnTo>
                  <a:lnTo>
                    <a:pt x="1864360" y="254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826769"/>
              <a:ext cx="1856739" cy="11430"/>
            </a:xfrm>
            <a:custGeom>
              <a:avLst/>
              <a:gdLst/>
              <a:ahLst/>
              <a:cxnLst/>
              <a:rect l="l" t="t" r="r" b="b"/>
              <a:pathLst>
                <a:path w="1856739" h="11430">
                  <a:moveTo>
                    <a:pt x="1856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47850" y="11430"/>
                  </a:lnTo>
                  <a:lnTo>
                    <a:pt x="1847850" y="10160"/>
                  </a:lnTo>
                  <a:lnTo>
                    <a:pt x="1849120" y="10160"/>
                  </a:lnTo>
                  <a:lnTo>
                    <a:pt x="1849120" y="7620"/>
                  </a:lnTo>
                  <a:lnTo>
                    <a:pt x="1850390" y="7620"/>
                  </a:lnTo>
                  <a:lnTo>
                    <a:pt x="1850390" y="6350"/>
                  </a:lnTo>
                  <a:lnTo>
                    <a:pt x="1851660" y="6350"/>
                  </a:lnTo>
                  <a:lnTo>
                    <a:pt x="1851660" y="5080"/>
                  </a:lnTo>
                  <a:lnTo>
                    <a:pt x="1852930" y="5080"/>
                  </a:lnTo>
                  <a:lnTo>
                    <a:pt x="1852930" y="3810"/>
                  </a:lnTo>
                  <a:lnTo>
                    <a:pt x="1854200" y="3810"/>
                  </a:lnTo>
                  <a:lnTo>
                    <a:pt x="1854200" y="2540"/>
                  </a:lnTo>
                  <a:lnTo>
                    <a:pt x="1855470" y="2540"/>
                  </a:lnTo>
                  <a:lnTo>
                    <a:pt x="1855470" y="1270"/>
                  </a:lnTo>
                  <a:lnTo>
                    <a:pt x="1856740" y="1270"/>
                  </a:lnTo>
                  <a:lnTo>
                    <a:pt x="1856740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838199"/>
              <a:ext cx="1846580" cy="10160"/>
            </a:xfrm>
            <a:custGeom>
              <a:avLst/>
              <a:gdLst/>
              <a:ahLst/>
              <a:cxnLst/>
              <a:rect l="l" t="t" r="r" b="b"/>
              <a:pathLst>
                <a:path w="1846580" h="10159">
                  <a:moveTo>
                    <a:pt x="18465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38960" y="10160"/>
                  </a:lnTo>
                  <a:lnTo>
                    <a:pt x="1838960" y="8890"/>
                  </a:lnTo>
                  <a:lnTo>
                    <a:pt x="1840230" y="8890"/>
                  </a:lnTo>
                  <a:lnTo>
                    <a:pt x="1840230" y="7620"/>
                  </a:lnTo>
                  <a:lnTo>
                    <a:pt x="1841500" y="7620"/>
                  </a:lnTo>
                  <a:lnTo>
                    <a:pt x="1841500" y="5080"/>
                  </a:lnTo>
                  <a:lnTo>
                    <a:pt x="1842770" y="5080"/>
                  </a:lnTo>
                  <a:lnTo>
                    <a:pt x="1842770" y="3810"/>
                  </a:lnTo>
                  <a:lnTo>
                    <a:pt x="1844040" y="3810"/>
                  </a:lnTo>
                  <a:lnTo>
                    <a:pt x="1844040" y="2540"/>
                  </a:lnTo>
                  <a:lnTo>
                    <a:pt x="1845310" y="2540"/>
                  </a:lnTo>
                  <a:lnTo>
                    <a:pt x="1845310" y="1270"/>
                  </a:lnTo>
                  <a:lnTo>
                    <a:pt x="1846580" y="1270"/>
                  </a:lnTo>
                  <a:lnTo>
                    <a:pt x="1846580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8483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28800" y="11430"/>
                  </a:lnTo>
                  <a:lnTo>
                    <a:pt x="1828800" y="10160"/>
                  </a:lnTo>
                  <a:lnTo>
                    <a:pt x="1830070" y="10160"/>
                  </a:lnTo>
                  <a:lnTo>
                    <a:pt x="1830070" y="8890"/>
                  </a:lnTo>
                  <a:lnTo>
                    <a:pt x="1831340" y="8890"/>
                  </a:lnTo>
                  <a:lnTo>
                    <a:pt x="1831340" y="7620"/>
                  </a:lnTo>
                  <a:lnTo>
                    <a:pt x="1832610" y="7620"/>
                  </a:lnTo>
                  <a:lnTo>
                    <a:pt x="1832610" y="6350"/>
                  </a:lnTo>
                  <a:lnTo>
                    <a:pt x="1833880" y="6350"/>
                  </a:lnTo>
                  <a:lnTo>
                    <a:pt x="1833880" y="3810"/>
                  </a:lnTo>
                  <a:lnTo>
                    <a:pt x="1835150" y="3810"/>
                  </a:lnTo>
                  <a:lnTo>
                    <a:pt x="1835150" y="2540"/>
                  </a:lnTo>
                  <a:lnTo>
                    <a:pt x="1836420" y="2540"/>
                  </a:lnTo>
                  <a:lnTo>
                    <a:pt x="1836420" y="1270"/>
                  </a:lnTo>
                  <a:lnTo>
                    <a:pt x="1837690" y="127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859789"/>
              <a:ext cx="1827530" cy="8890"/>
            </a:xfrm>
            <a:custGeom>
              <a:avLst/>
              <a:gdLst/>
              <a:ahLst/>
              <a:cxnLst/>
              <a:rect l="l" t="t" r="r" b="b"/>
              <a:pathLst>
                <a:path w="1827530" h="8890">
                  <a:moveTo>
                    <a:pt x="18275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821180" y="8890"/>
                  </a:lnTo>
                  <a:lnTo>
                    <a:pt x="1821180" y="7620"/>
                  </a:lnTo>
                  <a:lnTo>
                    <a:pt x="1822450" y="7620"/>
                  </a:lnTo>
                  <a:lnTo>
                    <a:pt x="1822450" y="6350"/>
                  </a:lnTo>
                  <a:lnTo>
                    <a:pt x="1823720" y="6350"/>
                  </a:lnTo>
                  <a:lnTo>
                    <a:pt x="1823720" y="5080"/>
                  </a:lnTo>
                  <a:lnTo>
                    <a:pt x="1824990" y="5080"/>
                  </a:lnTo>
                  <a:lnTo>
                    <a:pt x="1824990" y="3810"/>
                  </a:lnTo>
                  <a:lnTo>
                    <a:pt x="1826260" y="3810"/>
                  </a:lnTo>
                  <a:lnTo>
                    <a:pt x="1826260" y="1270"/>
                  </a:lnTo>
                  <a:lnTo>
                    <a:pt x="1827530" y="127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869949"/>
              <a:ext cx="1818639" cy="11430"/>
            </a:xfrm>
            <a:custGeom>
              <a:avLst/>
              <a:gdLst/>
              <a:ahLst/>
              <a:cxnLst/>
              <a:rect l="l" t="t" r="r" b="b"/>
              <a:pathLst>
                <a:path w="1818639" h="11430">
                  <a:moveTo>
                    <a:pt x="18186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811020" y="11430"/>
                  </a:lnTo>
                  <a:lnTo>
                    <a:pt x="1811020" y="8890"/>
                  </a:lnTo>
                  <a:lnTo>
                    <a:pt x="1812290" y="8890"/>
                  </a:lnTo>
                  <a:lnTo>
                    <a:pt x="1812290" y="7620"/>
                  </a:lnTo>
                  <a:lnTo>
                    <a:pt x="1813560" y="7620"/>
                  </a:lnTo>
                  <a:lnTo>
                    <a:pt x="1813560" y="6350"/>
                  </a:lnTo>
                  <a:lnTo>
                    <a:pt x="1814830" y="6350"/>
                  </a:lnTo>
                  <a:lnTo>
                    <a:pt x="1814830" y="5080"/>
                  </a:lnTo>
                  <a:lnTo>
                    <a:pt x="1816100" y="5080"/>
                  </a:lnTo>
                  <a:lnTo>
                    <a:pt x="1816100" y="3810"/>
                  </a:lnTo>
                  <a:lnTo>
                    <a:pt x="1817370" y="3810"/>
                  </a:lnTo>
                  <a:lnTo>
                    <a:pt x="1817370" y="2540"/>
                  </a:lnTo>
                  <a:lnTo>
                    <a:pt x="1818640" y="254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881379"/>
              <a:ext cx="1809750" cy="10160"/>
            </a:xfrm>
            <a:custGeom>
              <a:avLst/>
              <a:gdLst/>
              <a:ahLst/>
              <a:cxnLst/>
              <a:rect l="l" t="t" r="r" b="b"/>
              <a:pathLst>
                <a:path w="1809750" h="10159">
                  <a:moveTo>
                    <a:pt x="1809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02130" y="10160"/>
                  </a:lnTo>
                  <a:lnTo>
                    <a:pt x="1802130" y="8890"/>
                  </a:lnTo>
                  <a:lnTo>
                    <a:pt x="1803400" y="8890"/>
                  </a:lnTo>
                  <a:lnTo>
                    <a:pt x="1803400" y="6350"/>
                  </a:lnTo>
                  <a:lnTo>
                    <a:pt x="1804670" y="6350"/>
                  </a:lnTo>
                  <a:lnTo>
                    <a:pt x="1804670" y="5080"/>
                  </a:lnTo>
                  <a:lnTo>
                    <a:pt x="1805940" y="5080"/>
                  </a:lnTo>
                  <a:lnTo>
                    <a:pt x="1805940" y="3810"/>
                  </a:lnTo>
                  <a:lnTo>
                    <a:pt x="1807210" y="3810"/>
                  </a:lnTo>
                  <a:lnTo>
                    <a:pt x="1807210" y="2540"/>
                  </a:lnTo>
                  <a:lnTo>
                    <a:pt x="1808480" y="2540"/>
                  </a:lnTo>
                  <a:lnTo>
                    <a:pt x="1808480" y="1270"/>
                  </a:lnTo>
                  <a:lnTo>
                    <a:pt x="1809750" y="1270"/>
                  </a:lnTo>
                  <a:lnTo>
                    <a:pt x="1809750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892809"/>
              <a:ext cx="1799589" cy="10160"/>
            </a:xfrm>
            <a:custGeom>
              <a:avLst/>
              <a:gdLst/>
              <a:ahLst/>
              <a:cxnLst/>
              <a:rect l="l" t="t" r="r" b="b"/>
              <a:pathLst>
                <a:path w="1799589" h="10159">
                  <a:moveTo>
                    <a:pt x="1799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91970" y="10160"/>
                  </a:lnTo>
                  <a:lnTo>
                    <a:pt x="1791970" y="8890"/>
                  </a:lnTo>
                  <a:lnTo>
                    <a:pt x="1793240" y="8890"/>
                  </a:lnTo>
                  <a:lnTo>
                    <a:pt x="1793240" y="7620"/>
                  </a:lnTo>
                  <a:lnTo>
                    <a:pt x="1794510" y="7620"/>
                  </a:lnTo>
                  <a:lnTo>
                    <a:pt x="1794510" y="6350"/>
                  </a:lnTo>
                  <a:lnTo>
                    <a:pt x="1795780" y="6350"/>
                  </a:lnTo>
                  <a:lnTo>
                    <a:pt x="1795780" y="3810"/>
                  </a:lnTo>
                  <a:lnTo>
                    <a:pt x="1797050" y="3810"/>
                  </a:lnTo>
                  <a:lnTo>
                    <a:pt x="1797050" y="2540"/>
                  </a:lnTo>
                  <a:lnTo>
                    <a:pt x="1798320" y="2540"/>
                  </a:lnTo>
                  <a:lnTo>
                    <a:pt x="1798320" y="1270"/>
                  </a:lnTo>
                  <a:lnTo>
                    <a:pt x="1799590" y="127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902969"/>
              <a:ext cx="1790700" cy="11430"/>
            </a:xfrm>
            <a:custGeom>
              <a:avLst/>
              <a:gdLst/>
              <a:ahLst/>
              <a:cxnLst/>
              <a:rect l="l" t="t" r="r" b="b"/>
              <a:pathLst>
                <a:path w="1790700" h="11430">
                  <a:moveTo>
                    <a:pt x="1790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81810" y="11430"/>
                  </a:lnTo>
                  <a:lnTo>
                    <a:pt x="1781810" y="10160"/>
                  </a:lnTo>
                  <a:lnTo>
                    <a:pt x="1783080" y="10160"/>
                  </a:lnTo>
                  <a:lnTo>
                    <a:pt x="1783080" y="8890"/>
                  </a:lnTo>
                  <a:lnTo>
                    <a:pt x="1784350" y="8890"/>
                  </a:lnTo>
                  <a:lnTo>
                    <a:pt x="1784350" y="7620"/>
                  </a:lnTo>
                  <a:lnTo>
                    <a:pt x="1785620" y="7620"/>
                  </a:lnTo>
                  <a:lnTo>
                    <a:pt x="1785620" y="6350"/>
                  </a:lnTo>
                  <a:lnTo>
                    <a:pt x="1786890" y="6350"/>
                  </a:lnTo>
                  <a:lnTo>
                    <a:pt x="1786890" y="5080"/>
                  </a:lnTo>
                  <a:lnTo>
                    <a:pt x="1788160" y="5080"/>
                  </a:lnTo>
                  <a:lnTo>
                    <a:pt x="1788160" y="2540"/>
                  </a:lnTo>
                  <a:lnTo>
                    <a:pt x="1789430" y="2540"/>
                  </a:lnTo>
                  <a:lnTo>
                    <a:pt x="1789430" y="1270"/>
                  </a:lnTo>
                  <a:lnTo>
                    <a:pt x="1790700" y="1270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914399"/>
              <a:ext cx="1780539" cy="11430"/>
            </a:xfrm>
            <a:custGeom>
              <a:avLst/>
              <a:gdLst/>
              <a:ahLst/>
              <a:cxnLst/>
              <a:rect l="l" t="t" r="r" b="b"/>
              <a:pathLst>
                <a:path w="1780539" h="11430">
                  <a:moveTo>
                    <a:pt x="1780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72920" y="11430"/>
                  </a:lnTo>
                  <a:lnTo>
                    <a:pt x="1772920" y="8890"/>
                  </a:lnTo>
                  <a:lnTo>
                    <a:pt x="1774190" y="8890"/>
                  </a:lnTo>
                  <a:lnTo>
                    <a:pt x="1774190" y="7620"/>
                  </a:lnTo>
                  <a:lnTo>
                    <a:pt x="1775460" y="7620"/>
                  </a:lnTo>
                  <a:lnTo>
                    <a:pt x="1775460" y="6350"/>
                  </a:lnTo>
                  <a:lnTo>
                    <a:pt x="1776730" y="6350"/>
                  </a:lnTo>
                  <a:lnTo>
                    <a:pt x="1776730" y="5080"/>
                  </a:lnTo>
                  <a:lnTo>
                    <a:pt x="1778000" y="5080"/>
                  </a:lnTo>
                  <a:lnTo>
                    <a:pt x="1778000" y="3810"/>
                  </a:lnTo>
                  <a:lnTo>
                    <a:pt x="1779270" y="3810"/>
                  </a:lnTo>
                  <a:lnTo>
                    <a:pt x="1779270" y="2540"/>
                  </a:lnTo>
                  <a:lnTo>
                    <a:pt x="1780540" y="2540"/>
                  </a:lnTo>
                  <a:lnTo>
                    <a:pt x="1780540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925829"/>
              <a:ext cx="1771650" cy="10160"/>
            </a:xfrm>
            <a:custGeom>
              <a:avLst/>
              <a:gdLst/>
              <a:ahLst/>
              <a:cxnLst/>
              <a:rect l="l" t="t" r="r" b="b"/>
              <a:pathLst>
                <a:path w="1771650" h="10159">
                  <a:moveTo>
                    <a:pt x="17716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64030" y="10160"/>
                  </a:lnTo>
                  <a:lnTo>
                    <a:pt x="1764030" y="8890"/>
                  </a:lnTo>
                  <a:lnTo>
                    <a:pt x="1765300" y="8890"/>
                  </a:lnTo>
                  <a:lnTo>
                    <a:pt x="1765300" y="6350"/>
                  </a:lnTo>
                  <a:lnTo>
                    <a:pt x="1766570" y="6350"/>
                  </a:lnTo>
                  <a:lnTo>
                    <a:pt x="1766570" y="5080"/>
                  </a:lnTo>
                  <a:lnTo>
                    <a:pt x="1767840" y="5080"/>
                  </a:lnTo>
                  <a:lnTo>
                    <a:pt x="1767840" y="3810"/>
                  </a:lnTo>
                  <a:lnTo>
                    <a:pt x="1769110" y="3810"/>
                  </a:lnTo>
                  <a:lnTo>
                    <a:pt x="1769110" y="2540"/>
                  </a:lnTo>
                  <a:lnTo>
                    <a:pt x="1770380" y="2540"/>
                  </a:lnTo>
                  <a:lnTo>
                    <a:pt x="1770380" y="1270"/>
                  </a:lnTo>
                  <a:lnTo>
                    <a:pt x="1771650" y="127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935989"/>
              <a:ext cx="1762760" cy="11430"/>
            </a:xfrm>
            <a:custGeom>
              <a:avLst/>
              <a:gdLst/>
              <a:ahLst/>
              <a:cxnLst/>
              <a:rect l="l" t="t" r="r" b="b"/>
              <a:pathLst>
                <a:path w="1762760" h="11430">
                  <a:moveTo>
                    <a:pt x="1762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53870" y="11430"/>
                  </a:lnTo>
                  <a:lnTo>
                    <a:pt x="1753870" y="10160"/>
                  </a:lnTo>
                  <a:lnTo>
                    <a:pt x="1755140" y="10160"/>
                  </a:lnTo>
                  <a:lnTo>
                    <a:pt x="1755140" y="8890"/>
                  </a:lnTo>
                  <a:lnTo>
                    <a:pt x="1756410" y="8890"/>
                  </a:lnTo>
                  <a:lnTo>
                    <a:pt x="1756410" y="7620"/>
                  </a:lnTo>
                  <a:lnTo>
                    <a:pt x="1757680" y="7620"/>
                  </a:lnTo>
                  <a:lnTo>
                    <a:pt x="1757680" y="5080"/>
                  </a:lnTo>
                  <a:lnTo>
                    <a:pt x="1758950" y="5080"/>
                  </a:lnTo>
                  <a:lnTo>
                    <a:pt x="1758950" y="3810"/>
                  </a:lnTo>
                  <a:lnTo>
                    <a:pt x="1760220" y="3810"/>
                  </a:lnTo>
                  <a:lnTo>
                    <a:pt x="1760220" y="2540"/>
                  </a:lnTo>
                  <a:lnTo>
                    <a:pt x="1761490" y="2540"/>
                  </a:lnTo>
                  <a:lnTo>
                    <a:pt x="1761490" y="1270"/>
                  </a:lnTo>
                  <a:lnTo>
                    <a:pt x="1762760" y="1270"/>
                  </a:lnTo>
                  <a:lnTo>
                    <a:pt x="1762760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947419"/>
              <a:ext cx="1752600" cy="10160"/>
            </a:xfrm>
            <a:custGeom>
              <a:avLst/>
              <a:gdLst/>
              <a:ahLst/>
              <a:cxnLst/>
              <a:rect l="l" t="t" r="r" b="b"/>
              <a:pathLst>
                <a:path w="1752600" h="10159">
                  <a:moveTo>
                    <a:pt x="1752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44980" y="10160"/>
                  </a:lnTo>
                  <a:lnTo>
                    <a:pt x="1744980" y="8890"/>
                  </a:lnTo>
                  <a:lnTo>
                    <a:pt x="1746250" y="8890"/>
                  </a:lnTo>
                  <a:lnTo>
                    <a:pt x="1746250" y="7620"/>
                  </a:lnTo>
                  <a:lnTo>
                    <a:pt x="1747520" y="7620"/>
                  </a:lnTo>
                  <a:lnTo>
                    <a:pt x="1747520" y="6350"/>
                  </a:lnTo>
                  <a:lnTo>
                    <a:pt x="1748790" y="6350"/>
                  </a:lnTo>
                  <a:lnTo>
                    <a:pt x="1748790" y="5080"/>
                  </a:lnTo>
                  <a:lnTo>
                    <a:pt x="1750060" y="5080"/>
                  </a:lnTo>
                  <a:lnTo>
                    <a:pt x="1750060" y="2540"/>
                  </a:lnTo>
                  <a:lnTo>
                    <a:pt x="1751330" y="2540"/>
                  </a:lnTo>
                  <a:lnTo>
                    <a:pt x="1751330" y="1270"/>
                  </a:lnTo>
                  <a:lnTo>
                    <a:pt x="1752600" y="127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957579"/>
              <a:ext cx="1743710" cy="11430"/>
            </a:xfrm>
            <a:custGeom>
              <a:avLst/>
              <a:gdLst/>
              <a:ahLst/>
              <a:cxnLst/>
              <a:rect l="l" t="t" r="r" b="b"/>
              <a:pathLst>
                <a:path w="1743710" h="11430">
                  <a:moveTo>
                    <a:pt x="1743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34820" y="11430"/>
                  </a:lnTo>
                  <a:lnTo>
                    <a:pt x="1734820" y="10160"/>
                  </a:lnTo>
                  <a:lnTo>
                    <a:pt x="1736090" y="10160"/>
                  </a:lnTo>
                  <a:lnTo>
                    <a:pt x="1736090" y="8890"/>
                  </a:lnTo>
                  <a:lnTo>
                    <a:pt x="1737360" y="8890"/>
                  </a:lnTo>
                  <a:lnTo>
                    <a:pt x="1737360" y="7620"/>
                  </a:lnTo>
                  <a:lnTo>
                    <a:pt x="1738630" y="7620"/>
                  </a:lnTo>
                  <a:lnTo>
                    <a:pt x="1738630" y="6350"/>
                  </a:lnTo>
                  <a:lnTo>
                    <a:pt x="1739900" y="6350"/>
                  </a:lnTo>
                  <a:lnTo>
                    <a:pt x="1739900" y="5080"/>
                  </a:lnTo>
                  <a:lnTo>
                    <a:pt x="1741170" y="5080"/>
                  </a:lnTo>
                  <a:lnTo>
                    <a:pt x="1741170" y="3810"/>
                  </a:lnTo>
                  <a:lnTo>
                    <a:pt x="1742440" y="3810"/>
                  </a:lnTo>
                  <a:lnTo>
                    <a:pt x="1742440" y="1270"/>
                  </a:lnTo>
                  <a:lnTo>
                    <a:pt x="1743710" y="127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969009"/>
              <a:ext cx="1734820" cy="10160"/>
            </a:xfrm>
            <a:custGeom>
              <a:avLst/>
              <a:gdLst/>
              <a:ahLst/>
              <a:cxnLst/>
              <a:rect l="l" t="t" r="r" b="b"/>
              <a:pathLst>
                <a:path w="1734820" h="10159">
                  <a:moveTo>
                    <a:pt x="17272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727200" y="10160"/>
                  </a:lnTo>
                  <a:lnTo>
                    <a:pt x="1727200" y="7632"/>
                  </a:lnTo>
                  <a:close/>
                </a:path>
                <a:path w="1734820" h="10159">
                  <a:moveTo>
                    <a:pt x="17348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8470" y="7620"/>
                  </a:lnTo>
                  <a:lnTo>
                    <a:pt x="1728470" y="6350"/>
                  </a:lnTo>
                  <a:lnTo>
                    <a:pt x="1729740" y="6350"/>
                  </a:lnTo>
                  <a:lnTo>
                    <a:pt x="1729740" y="5080"/>
                  </a:lnTo>
                  <a:lnTo>
                    <a:pt x="1731010" y="5080"/>
                  </a:lnTo>
                  <a:lnTo>
                    <a:pt x="1731010" y="3810"/>
                  </a:lnTo>
                  <a:lnTo>
                    <a:pt x="1732280" y="3810"/>
                  </a:lnTo>
                  <a:lnTo>
                    <a:pt x="1732280" y="2540"/>
                  </a:lnTo>
                  <a:lnTo>
                    <a:pt x="1733550" y="2540"/>
                  </a:lnTo>
                  <a:lnTo>
                    <a:pt x="1733550" y="1270"/>
                  </a:lnTo>
                  <a:lnTo>
                    <a:pt x="1734820" y="127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979169"/>
              <a:ext cx="1725930" cy="11430"/>
            </a:xfrm>
            <a:custGeom>
              <a:avLst/>
              <a:gdLst/>
              <a:ahLst/>
              <a:cxnLst/>
              <a:rect l="l" t="t" r="r" b="b"/>
              <a:pathLst>
                <a:path w="1725930" h="11430">
                  <a:moveTo>
                    <a:pt x="1725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17040" y="11430"/>
                  </a:lnTo>
                  <a:lnTo>
                    <a:pt x="1717040" y="10160"/>
                  </a:lnTo>
                  <a:lnTo>
                    <a:pt x="1718310" y="10160"/>
                  </a:lnTo>
                  <a:lnTo>
                    <a:pt x="1718310" y="8890"/>
                  </a:lnTo>
                  <a:lnTo>
                    <a:pt x="1719580" y="8890"/>
                  </a:lnTo>
                  <a:lnTo>
                    <a:pt x="1719580" y="6350"/>
                  </a:lnTo>
                  <a:lnTo>
                    <a:pt x="1720850" y="6350"/>
                  </a:lnTo>
                  <a:lnTo>
                    <a:pt x="1720850" y="5080"/>
                  </a:lnTo>
                  <a:lnTo>
                    <a:pt x="1722120" y="5080"/>
                  </a:lnTo>
                  <a:lnTo>
                    <a:pt x="1722120" y="3810"/>
                  </a:lnTo>
                  <a:lnTo>
                    <a:pt x="1723390" y="3810"/>
                  </a:lnTo>
                  <a:lnTo>
                    <a:pt x="1723390" y="2540"/>
                  </a:lnTo>
                  <a:lnTo>
                    <a:pt x="1724660" y="2540"/>
                  </a:lnTo>
                  <a:lnTo>
                    <a:pt x="1724660" y="1270"/>
                  </a:lnTo>
                  <a:lnTo>
                    <a:pt x="1725930" y="1270"/>
                  </a:lnTo>
                  <a:lnTo>
                    <a:pt x="1725930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990599"/>
              <a:ext cx="1715770" cy="8890"/>
            </a:xfrm>
            <a:custGeom>
              <a:avLst/>
              <a:gdLst/>
              <a:ahLst/>
              <a:cxnLst/>
              <a:rect l="l" t="t" r="r" b="b"/>
              <a:pathLst>
                <a:path w="1715770" h="8890">
                  <a:moveTo>
                    <a:pt x="1715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09420" y="8890"/>
                  </a:lnTo>
                  <a:lnTo>
                    <a:pt x="1709420" y="7620"/>
                  </a:lnTo>
                  <a:lnTo>
                    <a:pt x="1710690" y="7620"/>
                  </a:lnTo>
                  <a:lnTo>
                    <a:pt x="1710690" y="6350"/>
                  </a:lnTo>
                  <a:lnTo>
                    <a:pt x="1711960" y="6350"/>
                  </a:lnTo>
                  <a:lnTo>
                    <a:pt x="1711960" y="3810"/>
                  </a:lnTo>
                  <a:lnTo>
                    <a:pt x="1713230" y="3810"/>
                  </a:lnTo>
                  <a:lnTo>
                    <a:pt x="1713230" y="2540"/>
                  </a:lnTo>
                  <a:lnTo>
                    <a:pt x="1714500" y="2540"/>
                  </a:lnTo>
                  <a:lnTo>
                    <a:pt x="1714500" y="1270"/>
                  </a:lnTo>
                  <a:lnTo>
                    <a:pt x="1715770" y="1270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1002029"/>
              <a:ext cx="1705610" cy="10160"/>
            </a:xfrm>
            <a:custGeom>
              <a:avLst/>
              <a:gdLst/>
              <a:ahLst/>
              <a:cxnLst/>
              <a:rect l="l" t="t" r="r" b="b"/>
              <a:pathLst>
                <a:path w="1705610" h="10159">
                  <a:moveTo>
                    <a:pt x="1705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697990" y="10160"/>
                  </a:lnTo>
                  <a:lnTo>
                    <a:pt x="1697990" y="8890"/>
                  </a:lnTo>
                  <a:lnTo>
                    <a:pt x="1699260" y="8890"/>
                  </a:lnTo>
                  <a:lnTo>
                    <a:pt x="1699260" y="7620"/>
                  </a:lnTo>
                  <a:lnTo>
                    <a:pt x="1700530" y="7620"/>
                  </a:lnTo>
                  <a:lnTo>
                    <a:pt x="1700530" y="6350"/>
                  </a:lnTo>
                  <a:lnTo>
                    <a:pt x="1701800" y="6350"/>
                  </a:lnTo>
                  <a:lnTo>
                    <a:pt x="1701800" y="5080"/>
                  </a:lnTo>
                  <a:lnTo>
                    <a:pt x="1703070" y="5080"/>
                  </a:lnTo>
                  <a:lnTo>
                    <a:pt x="1703070" y="3810"/>
                  </a:lnTo>
                  <a:lnTo>
                    <a:pt x="1704340" y="3810"/>
                  </a:lnTo>
                  <a:lnTo>
                    <a:pt x="1704340" y="1270"/>
                  </a:lnTo>
                  <a:lnTo>
                    <a:pt x="1705610" y="127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101218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910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689100" y="11430"/>
                  </a:lnTo>
                  <a:lnTo>
                    <a:pt x="1689100" y="8902"/>
                  </a:lnTo>
                  <a:close/>
                </a:path>
                <a:path w="1696720" h="1143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690370" y="8890"/>
                  </a:lnTo>
                  <a:lnTo>
                    <a:pt x="1690370" y="7620"/>
                  </a:lnTo>
                  <a:lnTo>
                    <a:pt x="1691640" y="7620"/>
                  </a:lnTo>
                  <a:lnTo>
                    <a:pt x="1691640" y="6350"/>
                  </a:lnTo>
                  <a:lnTo>
                    <a:pt x="1692910" y="6350"/>
                  </a:lnTo>
                  <a:lnTo>
                    <a:pt x="1692910" y="5080"/>
                  </a:lnTo>
                  <a:lnTo>
                    <a:pt x="1694180" y="5080"/>
                  </a:lnTo>
                  <a:lnTo>
                    <a:pt x="1694180" y="3810"/>
                  </a:lnTo>
                  <a:lnTo>
                    <a:pt x="1695450" y="3810"/>
                  </a:lnTo>
                  <a:lnTo>
                    <a:pt x="169545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1023619"/>
              <a:ext cx="1687830" cy="10160"/>
            </a:xfrm>
            <a:custGeom>
              <a:avLst/>
              <a:gdLst/>
              <a:ahLst/>
              <a:cxnLst/>
              <a:rect l="l" t="t" r="r" b="b"/>
              <a:pathLst>
                <a:path w="1687830" h="10159">
                  <a:moveTo>
                    <a:pt x="16878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80210" y="10160"/>
                  </a:lnTo>
                  <a:lnTo>
                    <a:pt x="1680210" y="8890"/>
                  </a:lnTo>
                  <a:lnTo>
                    <a:pt x="1681480" y="8890"/>
                  </a:lnTo>
                  <a:lnTo>
                    <a:pt x="168148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4020" y="5080"/>
                  </a:lnTo>
                  <a:lnTo>
                    <a:pt x="1684020" y="3810"/>
                  </a:lnTo>
                  <a:lnTo>
                    <a:pt x="1685290" y="3810"/>
                  </a:lnTo>
                  <a:lnTo>
                    <a:pt x="1685290" y="2540"/>
                  </a:lnTo>
                  <a:lnTo>
                    <a:pt x="1686560" y="2540"/>
                  </a:lnTo>
                  <a:lnTo>
                    <a:pt x="1686560" y="1270"/>
                  </a:lnTo>
                  <a:lnTo>
                    <a:pt x="1687830" y="1270"/>
                  </a:lnTo>
                  <a:lnTo>
                    <a:pt x="1687830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1033779"/>
              <a:ext cx="1678939" cy="11430"/>
            </a:xfrm>
            <a:custGeom>
              <a:avLst/>
              <a:gdLst/>
              <a:ahLst/>
              <a:cxnLst/>
              <a:rect l="l" t="t" r="r" b="b"/>
              <a:pathLst>
                <a:path w="1678939" h="11430">
                  <a:moveTo>
                    <a:pt x="1678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70050" y="11430"/>
                  </a:lnTo>
                  <a:lnTo>
                    <a:pt x="1670050" y="10160"/>
                  </a:lnTo>
                  <a:lnTo>
                    <a:pt x="1671320" y="10160"/>
                  </a:lnTo>
                  <a:lnTo>
                    <a:pt x="1671320" y="8890"/>
                  </a:lnTo>
                  <a:lnTo>
                    <a:pt x="1672590" y="8890"/>
                  </a:lnTo>
                  <a:lnTo>
                    <a:pt x="1672590" y="7620"/>
                  </a:lnTo>
                  <a:lnTo>
                    <a:pt x="1673860" y="7620"/>
                  </a:lnTo>
                  <a:lnTo>
                    <a:pt x="1673860" y="5080"/>
                  </a:lnTo>
                  <a:lnTo>
                    <a:pt x="1675130" y="5080"/>
                  </a:lnTo>
                  <a:lnTo>
                    <a:pt x="1675130" y="3810"/>
                  </a:lnTo>
                  <a:lnTo>
                    <a:pt x="1676400" y="3810"/>
                  </a:lnTo>
                  <a:lnTo>
                    <a:pt x="1676400" y="2540"/>
                  </a:lnTo>
                  <a:lnTo>
                    <a:pt x="1677670" y="2540"/>
                  </a:lnTo>
                  <a:lnTo>
                    <a:pt x="1677670" y="1270"/>
                  </a:lnTo>
                  <a:lnTo>
                    <a:pt x="1678940" y="1270"/>
                  </a:lnTo>
                  <a:lnTo>
                    <a:pt x="1678940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1046479"/>
              <a:ext cx="1667510" cy="8890"/>
            </a:xfrm>
            <a:custGeom>
              <a:avLst/>
              <a:gdLst/>
              <a:ahLst/>
              <a:cxnLst/>
              <a:rect l="l" t="t" r="r" b="b"/>
              <a:pathLst>
                <a:path w="1667510" h="8890">
                  <a:moveTo>
                    <a:pt x="1667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661160" y="8890"/>
                  </a:lnTo>
                  <a:lnTo>
                    <a:pt x="1661160" y="7620"/>
                  </a:lnTo>
                  <a:lnTo>
                    <a:pt x="1662430" y="7620"/>
                  </a:lnTo>
                  <a:lnTo>
                    <a:pt x="1662430" y="6350"/>
                  </a:lnTo>
                  <a:lnTo>
                    <a:pt x="1663700" y="6350"/>
                  </a:lnTo>
                  <a:lnTo>
                    <a:pt x="1663700" y="5080"/>
                  </a:lnTo>
                  <a:lnTo>
                    <a:pt x="1664970" y="5080"/>
                  </a:lnTo>
                  <a:lnTo>
                    <a:pt x="1664970" y="2540"/>
                  </a:lnTo>
                  <a:lnTo>
                    <a:pt x="1666240" y="2540"/>
                  </a:lnTo>
                  <a:lnTo>
                    <a:pt x="1666240" y="1270"/>
                  </a:lnTo>
                  <a:lnTo>
                    <a:pt x="1667510" y="1270"/>
                  </a:lnTo>
                  <a:lnTo>
                    <a:pt x="1667510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1055369"/>
              <a:ext cx="1659889" cy="10160"/>
            </a:xfrm>
            <a:custGeom>
              <a:avLst/>
              <a:gdLst/>
              <a:ahLst/>
              <a:cxnLst/>
              <a:rect l="l" t="t" r="r" b="b"/>
              <a:pathLst>
                <a:path w="1659889" h="10159">
                  <a:moveTo>
                    <a:pt x="1659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52270" y="10160"/>
                  </a:lnTo>
                  <a:lnTo>
                    <a:pt x="1652270" y="8890"/>
                  </a:lnTo>
                  <a:lnTo>
                    <a:pt x="1653527" y="8890"/>
                  </a:lnTo>
                  <a:lnTo>
                    <a:pt x="1653527" y="7620"/>
                  </a:lnTo>
                  <a:lnTo>
                    <a:pt x="1654810" y="7620"/>
                  </a:lnTo>
                  <a:lnTo>
                    <a:pt x="1654810" y="6350"/>
                  </a:lnTo>
                  <a:lnTo>
                    <a:pt x="1656080" y="6350"/>
                  </a:lnTo>
                  <a:lnTo>
                    <a:pt x="1656080" y="5080"/>
                  </a:lnTo>
                  <a:lnTo>
                    <a:pt x="1657350" y="5080"/>
                  </a:lnTo>
                  <a:lnTo>
                    <a:pt x="1657350" y="2540"/>
                  </a:lnTo>
                  <a:lnTo>
                    <a:pt x="1658620" y="2540"/>
                  </a:lnTo>
                  <a:lnTo>
                    <a:pt x="1658620" y="1270"/>
                  </a:lnTo>
                  <a:lnTo>
                    <a:pt x="1659890" y="1270"/>
                  </a:lnTo>
                  <a:lnTo>
                    <a:pt x="1659890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1066799"/>
              <a:ext cx="1649730" cy="11430"/>
            </a:xfrm>
            <a:custGeom>
              <a:avLst/>
              <a:gdLst/>
              <a:ahLst/>
              <a:cxnLst/>
              <a:rect l="l" t="t" r="r" b="b"/>
              <a:pathLst>
                <a:path w="1649730" h="11430">
                  <a:moveTo>
                    <a:pt x="16497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42110" y="11430"/>
                  </a:lnTo>
                  <a:lnTo>
                    <a:pt x="1642110" y="8890"/>
                  </a:lnTo>
                  <a:lnTo>
                    <a:pt x="1643380" y="8890"/>
                  </a:lnTo>
                  <a:lnTo>
                    <a:pt x="1643380" y="7620"/>
                  </a:lnTo>
                  <a:lnTo>
                    <a:pt x="1644650" y="7620"/>
                  </a:lnTo>
                  <a:lnTo>
                    <a:pt x="1644650" y="6350"/>
                  </a:lnTo>
                  <a:lnTo>
                    <a:pt x="1645920" y="6350"/>
                  </a:lnTo>
                  <a:lnTo>
                    <a:pt x="1645920" y="5080"/>
                  </a:lnTo>
                  <a:lnTo>
                    <a:pt x="1647177" y="5080"/>
                  </a:lnTo>
                  <a:lnTo>
                    <a:pt x="1647177" y="3810"/>
                  </a:lnTo>
                  <a:lnTo>
                    <a:pt x="1648460" y="3810"/>
                  </a:lnTo>
                  <a:lnTo>
                    <a:pt x="1648460" y="2540"/>
                  </a:lnTo>
                  <a:lnTo>
                    <a:pt x="1649730" y="2540"/>
                  </a:lnTo>
                  <a:lnTo>
                    <a:pt x="1649730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1078229"/>
              <a:ext cx="1640839" cy="10160"/>
            </a:xfrm>
            <a:custGeom>
              <a:avLst/>
              <a:gdLst/>
              <a:ahLst/>
              <a:cxnLst/>
              <a:rect l="l" t="t" r="r" b="b"/>
              <a:pathLst>
                <a:path w="1640839" h="10159">
                  <a:moveTo>
                    <a:pt x="164082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33220" y="10160"/>
                  </a:lnTo>
                  <a:lnTo>
                    <a:pt x="1633220" y="8890"/>
                  </a:lnTo>
                  <a:lnTo>
                    <a:pt x="1634477" y="8890"/>
                  </a:lnTo>
                  <a:lnTo>
                    <a:pt x="1634477" y="6350"/>
                  </a:lnTo>
                  <a:lnTo>
                    <a:pt x="1635760" y="6350"/>
                  </a:lnTo>
                  <a:lnTo>
                    <a:pt x="1635760" y="5080"/>
                  </a:lnTo>
                  <a:lnTo>
                    <a:pt x="1637030" y="5080"/>
                  </a:lnTo>
                  <a:lnTo>
                    <a:pt x="1637030" y="3810"/>
                  </a:lnTo>
                  <a:lnTo>
                    <a:pt x="1638300" y="3810"/>
                  </a:lnTo>
                  <a:lnTo>
                    <a:pt x="1638300" y="2540"/>
                  </a:lnTo>
                  <a:lnTo>
                    <a:pt x="1639570" y="2540"/>
                  </a:lnTo>
                  <a:lnTo>
                    <a:pt x="1639570" y="1270"/>
                  </a:lnTo>
                  <a:lnTo>
                    <a:pt x="1640827" y="1270"/>
                  </a:lnTo>
                  <a:lnTo>
                    <a:pt x="1640827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1088389"/>
              <a:ext cx="1631950" cy="11430"/>
            </a:xfrm>
            <a:custGeom>
              <a:avLst/>
              <a:gdLst/>
              <a:ahLst/>
              <a:cxnLst/>
              <a:rect l="l" t="t" r="r" b="b"/>
              <a:pathLst>
                <a:path w="1631950" h="11430">
                  <a:moveTo>
                    <a:pt x="1631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23060" y="11430"/>
                  </a:lnTo>
                  <a:lnTo>
                    <a:pt x="1623060" y="10160"/>
                  </a:lnTo>
                  <a:lnTo>
                    <a:pt x="1624330" y="10160"/>
                  </a:lnTo>
                  <a:lnTo>
                    <a:pt x="1624330" y="8890"/>
                  </a:lnTo>
                  <a:lnTo>
                    <a:pt x="1625600" y="8890"/>
                  </a:lnTo>
                  <a:lnTo>
                    <a:pt x="1625600" y="7620"/>
                  </a:lnTo>
                  <a:lnTo>
                    <a:pt x="1626870" y="7620"/>
                  </a:lnTo>
                  <a:lnTo>
                    <a:pt x="1626870" y="5080"/>
                  </a:lnTo>
                  <a:lnTo>
                    <a:pt x="1628127" y="5080"/>
                  </a:lnTo>
                  <a:lnTo>
                    <a:pt x="1628127" y="3810"/>
                  </a:lnTo>
                  <a:lnTo>
                    <a:pt x="1629410" y="3810"/>
                  </a:lnTo>
                  <a:lnTo>
                    <a:pt x="1629410" y="2540"/>
                  </a:lnTo>
                  <a:lnTo>
                    <a:pt x="1630680" y="2540"/>
                  </a:lnTo>
                  <a:lnTo>
                    <a:pt x="1630680" y="1270"/>
                  </a:lnTo>
                  <a:lnTo>
                    <a:pt x="1631950" y="1270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1099819"/>
              <a:ext cx="1621790" cy="10160"/>
            </a:xfrm>
            <a:custGeom>
              <a:avLst/>
              <a:gdLst/>
              <a:ahLst/>
              <a:cxnLst/>
              <a:rect l="l" t="t" r="r" b="b"/>
              <a:pathLst>
                <a:path w="1621790" h="10159">
                  <a:moveTo>
                    <a:pt x="16217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14170" y="10160"/>
                  </a:lnTo>
                  <a:lnTo>
                    <a:pt x="1614170" y="8890"/>
                  </a:lnTo>
                  <a:lnTo>
                    <a:pt x="1615440" y="8890"/>
                  </a:lnTo>
                  <a:lnTo>
                    <a:pt x="1615440" y="7620"/>
                  </a:lnTo>
                  <a:lnTo>
                    <a:pt x="1616710" y="7620"/>
                  </a:lnTo>
                  <a:lnTo>
                    <a:pt x="1616710" y="6350"/>
                  </a:lnTo>
                  <a:lnTo>
                    <a:pt x="1617980" y="6350"/>
                  </a:lnTo>
                  <a:lnTo>
                    <a:pt x="1617980" y="5080"/>
                  </a:lnTo>
                  <a:lnTo>
                    <a:pt x="1619250" y="5080"/>
                  </a:lnTo>
                  <a:lnTo>
                    <a:pt x="1619250" y="2540"/>
                  </a:lnTo>
                  <a:lnTo>
                    <a:pt x="1620520" y="2540"/>
                  </a:lnTo>
                  <a:lnTo>
                    <a:pt x="1620520" y="1270"/>
                  </a:lnTo>
                  <a:lnTo>
                    <a:pt x="1621790" y="1270"/>
                  </a:lnTo>
                  <a:lnTo>
                    <a:pt x="1621790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1109979"/>
              <a:ext cx="1612900" cy="11430"/>
            </a:xfrm>
            <a:custGeom>
              <a:avLst/>
              <a:gdLst/>
              <a:ahLst/>
              <a:cxnLst/>
              <a:rect l="l" t="t" r="r" b="b"/>
              <a:pathLst>
                <a:path w="1612900" h="11430">
                  <a:moveTo>
                    <a:pt x="1612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04010" y="11430"/>
                  </a:lnTo>
                  <a:lnTo>
                    <a:pt x="1604010" y="10160"/>
                  </a:lnTo>
                  <a:lnTo>
                    <a:pt x="1605280" y="10160"/>
                  </a:lnTo>
                  <a:lnTo>
                    <a:pt x="1605280" y="8890"/>
                  </a:lnTo>
                  <a:lnTo>
                    <a:pt x="1606550" y="8890"/>
                  </a:lnTo>
                  <a:lnTo>
                    <a:pt x="1606550" y="7620"/>
                  </a:lnTo>
                  <a:lnTo>
                    <a:pt x="1607820" y="7620"/>
                  </a:lnTo>
                  <a:lnTo>
                    <a:pt x="1607820" y="6350"/>
                  </a:lnTo>
                  <a:lnTo>
                    <a:pt x="1609090" y="6350"/>
                  </a:lnTo>
                  <a:lnTo>
                    <a:pt x="1609090" y="5080"/>
                  </a:lnTo>
                  <a:lnTo>
                    <a:pt x="1610360" y="5080"/>
                  </a:lnTo>
                  <a:lnTo>
                    <a:pt x="1610360" y="3810"/>
                  </a:lnTo>
                  <a:lnTo>
                    <a:pt x="1611630" y="3810"/>
                  </a:lnTo>
                  <a:lnTo>
                    <a:pt x="1611630" y="1270"/>
                  </a:lnTo>
                  <a:lnTo>
                    <a:pt x="1612900" y="127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1121409"/>
              <a:ext cx="1604010" cy="10160"/>
            </a:xfrm>
            <a:custGeom>
              <a:avLst/>
              <a:gdLst/>
              <a:ahLst/>
              <a:cxnLst/>
              <a:rect l="l" t="t" r="r" b="b"/>
              <a:pathLst>
                <a:path w="1604010" h="10159">
                  <a:moveTo>
                    <a:pt x="159639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596390" y="10160"/>
                  </a:lnTo>
                  <a:lnTo>
                    <a:pt x="1596390" y="7632"/>
                  </a:lnTo>
                  <a:close/>
                </a:path>
                <a:path w="1604010" h="10159">
                  <a:moveTo>
                    <a:pt x="16040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97660" y="7620"/>
                  </a:lnTo>
                  <a:lnTo>
                    <a:pt x="1597660" y="6350"/>
                  </a:lnTo>
                  <a:lnTo>
                    <a:pt x="1598930" y="6350"/>
                  </a:lnTo>
                  <a:lnTo>
                    <a:pt x="1598930" y="5080"/>
                  </a:lnTo>
                  <a:lnTo>
                    <a:pt x="1600200" y="5080"/>
                  </a:lnTo>
                  <a:lnTo>
                    <a:pt x="1600200" y="3810"/>
                  </a:lnTo>
                  <a:lnTo>
                    <a:pt x="1601470" y="3810"/>
                  </a:lnTo>
                  <a:lnTo>
                    <a:pt x="1601470" y="2540"/>
                  </a:lnTo>
                  <a:lnTo>
                    <a:pt x="1602740" y="2540"/>
                  </a:lnTo>
                  <a:lnTo>
                    <a:pt x="1602740" y="1270"/>
                  </a:lnTo>
                  <a:lnTo>
                    <a:pt x="1604010" y="1270"/>
                  </a:lnTo>
                  <a:lnTo>
                    <a:pt x="1604010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1131569"/>
              <a:ext cx="1595120" cy="11430"/>
            </a:xfrm>
            <a:custGeom>
              <a:avLst/>
              <a:gdLst/>
              <a:ahLst/>
              <a:cxnLst/>
              <a:rect l="l" t="t" r="r" b="b"/>
              <a:pathLst>
                <a:path w="1595120" h="11430">
                  <a:moveTo>
                    <a:pt x="1595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86230" y="11430"/>
                  </a:lnTo>
                  <a:lnTo>
                    <a:pt x="1586230" y="10160"/>
                  </a:lnTo>
                  <a:lnTo>
                    <a:pt x="1587500" y="10160"/>
                  </a:lnTo>
                  <a:lnTo>
                    <a:pt x="1587500" y="8890"/>
                  </a:lnTo>
                  <a:lnTo>
                    <a:pt x="1588770" y="8890"/>
                  </a:lnTo>
                  <a:lnTo>
                    <a:pt x="1588770" y="6350"/>
                  </a:lnTo>
                  <a:lnTo>
                    <a:pt x="1590040" y="6350"/>
                  </a:lnTo>
                  <a:lnTo>
                    <a:pt x="1590040" y="5080"/>
                  </a:lnTo>
                  <a:lnTo>
                    <a:pt x="1591310" y="5080"/>
                  </a:lnTo>
                  <a:lnTo>
                    <a:pt x="1591310" y="3810"/>
                  </a:lnTo>
                  <a:lnTo>
                    <a:pt x="1592580" y="3810"/>
                  </a:lnTo>
                  <a:lnTo>
                    <a:pt x="1592580" y="2540"/>
                  </a:lnTo>
                  <a:lnTo>
                    <a:pt x="1593850" y="2540"/>
                  </a:lnTo>
                  <a:lnTo>
                    <a:pt x="1593850" y="1270"/>
                  </a:lnTo>
                  <a:lnTo>
                    <a:pt x="1595120" y="1270"/>
                  </a:lnTo>
                  <a:lnTo>
                    <a:pt x="1595120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1142999"/>
              <a:ext cx="1584960" cy="11430"/>
            </a:xfrm>
            <a:custGeom>
              <a:avLst/>
              <a:gdLst/>
              <a:ahLst/>
              <a:cxnLst/>
              <a:rect l="l" t="t" r="r" b="b"/>
              <a:pathLst>
                <a:path w="1584960" h="11430">
                  <a:moveTo>
                    <a:pt x="15849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76070" y="11430"/>
                  </a:lnTo>
                  <a:lnTo>
                    <a:pt x="1576070" y="10160"/>
                  </a:lnTo>
                  <a:lnTo>
                    <a:pt x="1577340" y="10160"/>
                  </a:lnTo>
                  <a:lnTo>
                    <a:pt x="1577340" y="8890"/>
                  </a:lnTo>
                  <a:lnTo>
                    <a:pt x="1578610" y="8890"/>
                  </a:lnTo>
                  <a:lnTo>
                    <a:pt x="1578610" y="7620"/>
                  </a:lnTo>
                  <a:lnTo>
                    <a:pt x="1579880" y="7620"/>
                  </a:lnTo>
                  <a:lnTo>
                    <a:pt x="1579880" y="6350"/>
                  </a:lnTo>
                  <a:lnTo>
                    <a:pt x="1581150" y="6350"/>
                  </a:lnTo>
                  <a:lnTo>
                    <a:pt x="1581150" y="3810"/>
                  </a:lnTo>
                  <a:lnTo>
                    <a:pt x="1582420" y="3810"/>
                  </a:lnTo>
                  <a:lnTo>
                    <a:pt x="1582420" y="2540"/>
                  </a:lnTo>
                  <a:lnTo>
                    <a:pt x="1583690" y="2540"/>
                  </a:lnTo>
                  <a:lnTo>
                    <a:pt x="1583690" y="1270"/>
                  </a:lnTo>
                  <a:lnTo>
                    <a:pt x="1584960" y="127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1154429"/>
              <a:ext cx="1574800" cy="10160"/>
            </a:xfrm>
            <a:custGeom>
              <a:avLst/>
              <a:gdLst/>
              <a:ahLst/>
              <a:cxnLst/>
              <a:rect l="l" t="t" r="r" b="b"/>
              <a:pathLst>
                <a:path w="1574800" h="10159">
                  <a:moveTo>
                    <a:pt x="1574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567180" y="10160"/>
                  </a:lnTo>
                  <a:lnTo>
                    <a:pt x="1567180" y="8890"/>
                  </a:lnTo>
                  <a:lnTo>
                    <a:pt x="1568450" y="8890"/>
                  </a:lnTo>
                  <a:lnTo>
                    <a:pt x="1568450" y="7620"/>
                  </a:lnTo>
                  <a:lnTo>
                    <a:pt x="1569720" y="7620"/>
                  </a:lnTo>
                  <a:lnTo>
                    <a:pt x="1569720" y="6350"/>
                  </a:lnTo>
                  <a:lnTo>
                    <a:pt x="1570990" y="6350"/>
                  </a:lnTo>
                  <a:lnTo>
                    <a:pt x="1570990" y="5080"/>
                  </a:lnTo>
                  <a:lnTo>
                    <a:pt x="1572260" y="5080"/>
                  </a:lnTo>
                  <a:lnTo>
                    <a:pt x="1572260" y="3810"/>
                  </a:lnTo>
                  <a:lnTo>
                    <a:pt x="1573530" y="3810"/>
                  </a:lnTo>
                  <a:lnTo>
                    <a:pt x="1573530" y="1270"/>
                  </a:lnTo>
                  <a:lnTo>
                    <a:pt x="1574800" y="1270"/>
                  </a:lnTo>
                  <a:lnTo>
                    <a:pt x="1574800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116458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30">
                  <a:moveTo>
                    <a:pt x="155829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558290" y="11430"/>
                  </a:lnTo>
                  <a:lnTo>
                    <a:pt x="1558290" y="8902"/>
                  </a:lnTo>
                  <a:close/>
                </a:path>
                <a:path w="1565910" h="11430">
                  <a:moveTo>
                    <a:pt x="15659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59560" y="8890"/>
                  </a:lnTo>
                  <a:lnTo>
                    <a:pt x="1559560" y="7620"/>
                  </a:lnTo>
                  <a:lnTo>
                    <a:pt x="1560830" y="7620"/>
                  </a:lnTo>
                  <a:lnTo>
                    <a:pt x="1560830" y="6350"/>
                  </a:lnTo>
                  <a:lnTo>
                    <a:pt x="1562100" y="6350"/>
                  </a:lnTo>
                  <a:lnTo>
                    <a:pt x="1562100" y="5080"/>
                  </a:lnTo>
                  <a:lnTo>
                    <a:pt x="1563370" y="5080"/>
                  </a:lnTo>
                  <a:lnTo>
                    <a:pt x="1563370" y="3810"/>
                  </a:lnTo>
                  <a:lnTo>
                    <a:pt x="1564640" y="3810"/>
                  </a:lnTo>
                  <a:lnTo>
                    <a:pt x="1564640" y="2540"/>
                  </a:lnTo>
                  <a:lnTo>
                    <a:pt x="1565910" y="2540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1176019"/>
              <a:ext cx="1557020" cy="10160"/>
            </a:xfrm>
            <a:custGeom>
              <a:avLst/>
              <a:gdLst/>
              <a:ahLst/>
              <a:cxnLst/>
              <a:rect l="l" t="t" r="r" b="b"/>
              <a:pathLst>
                <a:path w="1557020" h="10159">
                  <a:moveTo>
                    <a:pt x="1557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549400" y="10160"/>
                  </a:lnTo>
                  <a:lnTo>
                    <a:pt x="1549400" y="8890"/>
                  </a:lnTo>
                  <a:lnTo>
                    <a:pt x="1550670" y="8890"/>
                  </a:lnTo>
                  <a:lnTo>
                    <a:pt x="1550670" y="6350"/>
                  </a:lnTo>
                  <a:lnTo>
                    <a:pt x="1551940" y="6350"/>
                  </a:lnTo>
                  <a:lnTo>
                    <a:pt x="1551940" y="5080"/>
                  </a:lnTo>
                  <a:lnTo>
                    <a:pt x="1553210" y="5080"/>
                  </a:lnTo>
                  <a:lnTo>
                    <a:pt x="1553210" y="3810"/>
                  </a:lnTo>
                  <a:lnTo>
                    <a:pt x="1554480" y="3810"/>
                  </a:lnTo>
                  <a:lnTo>
                    <a:pt x="1554480" y="2540"/>
                  </a:lnTo>
                  <a:lnTo>
                    <a:pt x="1555750" y="2540"/>
                  </a:lnTo>
                  <a:lnTo>
                    <a:pt x="1555750" y="1270"/>
                  </a:lnTo>
                  <a:lnTo>
                    <a:pt x="1557020" y="1270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1186179"/>
              <a:ext cx="1548130" cy="11430"/>
            </a:xfrm>
            <a:custGeom>
              <a:avLst/>
              <a:gdLst/>
              <a:ahLst/>
              <a:cxnLst/>
              <a:rect l="l" t="t" r="r" b="b"/>
              <a:pathLst>
                <a:path w="1548130" h="11430">
                  <a:moveTo>
                    <a:pt x="15481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39240" y="11430"/>
                  </a:lnTo>
                  <a:lnTo>
                    <a:pt x="1539240" y="10160"/>
                  </a:lnTo>
                  <a:lnTo>
                    <a:pt x="1540510" y="10160"/>
                  </a:lnTo>
                  <a:lnTo>
                    <a:pt x="1540510" y="8890"/>
                  </a:lnTo>
                  <a:lnTo>
                    <a:pt x="1541780" y="8890"/>
                  </a:lnTo>
                  <a:lnTo>
                    <a:pt x="1541780" y="7620"/>
                  </a:lnTo>
                  <a:lnTo>
                    <a:pt x="1543050" y="7620"/>
                  </a:lnTo>
                  <a:lnTo>
                    <a:pt x="1543050" y="5080"/>
                  </a:lnTo>
                  <a:lnTo>
                    <a:pt x="1544320" y="5080"/>
                  </a:lnTo>
                  <a:lnTo>
                    <a:pt x="1544320" y="3810"/>
                  </a:lnTo>
                  <a:lnTo>
                    <a:pt x="1545590" y="3810"/>
                  </a:lnTo>
                  <a:lnTo>
                    <a:pt x="1545590" y="2540"/>
                  </a:lnTo>
                  <a:lnTo>
                    <a:pt x="1546860" y="2540"/>
                  </a:lnTo>
                  <a:lnTo>
                    <a:pt x="1546860" y="1270"/>
                  </a:lnTo>
                  <a:lnTo>
                    <a:pt x="1548130" y="127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7100815" y="2348229"/>
            <a:ext cx="149733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830" marR="5080" indent="-24765">
              <a:lnSpc>
                <a:spcPts val="2590"/>
              </a:lnSpc>
              <a:spcBef>
                <a:spcPts val="425"/>
              </a:spcBef>
              <a:tabLst>
                <a:tab pos="465455" algn="l"/>
                <a:tab pos="118808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,	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 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iza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56540" y="2348229"/>
            <a:ext cx="6645909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METAFÍSICA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disciplina que intenta definir  pregunta por 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naturaleza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realidad,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fenómenos»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56540" y="3679190"/>
            <a:ext cx="841692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635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EPISTEMOLOGÍA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qué cuenta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como conocimiento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genuino,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estudia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las diferentes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ciencias. Es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teoría del  saber,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porque analiza los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problemas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filosóficos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del  conocimiento»</a:t>
            </a:r>
            <a:endParaRPr sz="2400">
              <a:latin typeface="Tahoma"/>
              <a:cs typeface="Tahoma"/>
            </a:endParaRPr>
          </a:p>
          <a:p>
            <a:pPr marL="12700" marR="5080" algn="just">
              <a:lnSpc>
                <a:spcPct val="90000"/>
              </a:lnSpc>
              <a:spcBef>
                <a:spcPts val="208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LÓGICA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cuáles son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 principios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correctos del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razonamiento.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Estudia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validez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 razonamientos y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argumentos,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partir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proposiciones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dadas, llamadas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premisas»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6540" y="1409700"/>
            <a:ext cx="834326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latin typeface="Tahoma"/>
                <a:cs typeface="Tahoma"/>
              </a:rPr>
              <a:t>ÉTICA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: disciplina referida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a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cuestiones </a:t>
            </a:r>
            <a:r>
              <a:rPr sz="2400" spc="5" dirty="0">
                <a:solidFill>
                  <a:srgbClr val="003366"/>
                </a:solidFill>
                <a:latin typeface="Tahoma"/>
                <a:cs typeface="Tahoma"/>
              </a:rPr>
              <a:t>de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cómo uno debe  vivir.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¿Cuál es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la diferencia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entre el bien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y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el</a:t>
            </a:r>
            <a:r>
              <a:rPr sz="24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mal?»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Otras</a:t>
            </a:r>
            <a:r>
              <a:rPr spc="-20" dirty="0"/>
              <a:t> </a:t>
            </a:r>
            <a:r>
              <a:rPr spc="-5" dirty="0"/>
              <a:t>Definiciones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4760" y="613409"/>
            <a:ext cx="3299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E1EBF5"/>
                </a:solidFill>
                <a:latin typeface="Tahoma"/>
                <a:cs typeface="Tahoma"/>
              </a:rPr>
              <a:t>para</a:t>
            </a:r>
            <a:r>
              <a:rPr sz="3800" b="1" spc="-75" dirty="0">
                <a:solidFill>
                  <a:srgbClr val="E1EBF5"/>
                </a:solidFill>
                <a:latin typeface="Tahoma"/>
                <a:cs typeface="Tahoma"/>
              </a:rPr>
              <a:t> </a:t>
            </a:r>
            <a:r>
              <a:rPr sz="3800" b="1" dirty="0">
                <a:solidFill>
                  <a:srgbClr val="E1EBF5"/>
                </a:solidFill>
                <a:latin typeface="Tahoma"/>
                <a:cs typeface="Tahoma"/>
              </a:rPr>
              <a:t>Filosofía</a:t>
            </a:r>
            <a:endParaRPr sz="3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70"/>
            <a:ext cx="8462010" cy="1196340"/>
            <a:chOff x="0" y="1270"/>
            <a:chExt cx="8462010" cy="1196340"/>
          </a:xfrm>
        </p:grpSpPr>
        <p:sp>
          <p:nvSpPr>
            <p:cNvPr id="6" name="object 6"/>
            <p:cNvSpPr/>
            <p:nvPr/>
          </p:nvSpPr>
          <p:spPr>
            <a:xfrm>
              <a:off x="6516369" y="189230"/>
              <a:ext cx="1945639" cy="864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9"/>
              <a:ext cx="1554480" cy="19050"/>
            </a:xfrm>
            <a:custGeom>
              <a:avLst/>
              <a:gdLst/>
              <a:ahLst/>
              <a:cxnLst/>
              <a:rect l="l" t="t" r="r" b="b"/>
              <a:pathLst>
                <a:path w="1554480" h="19050">
                  <a:moveTo>
                    <a:pt x="1539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39240" y="1270"/>
                  </a:lnTo>
                  <a:lnTo>
                    <a:pt x="1539240" y="0"/>
                  </a:lnTo>
                  <a:close/>
                </a:path>
                <a:path w="1554480" h="19050">
                  <a:moveTo>
                    <a:pt x="1544320" y="6350"/>
                  </a:moveTo>
                  <a:lnTo>
                    <a:pt x="1543050" y="6350"/>
                  </a:lnTo>
                  <a:lnTo>
                    <a:pt x="1543050" y="2540"/>
                  </a:lnTo>
                  <a:lnTo>
                    <a:pt x="1541780" y="2540"/>
                  </a:lnTo>
                  <a:lnTo>
                    <a:pt x="1541780" y="1270"/>
                  </a:lnTo>
                  <a:lnTo>
                    <a:pt x="1540510" y="1270"/>
                  </a:lnTo>
                  <a:lnTo>
                    <a:pt x="1540510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44320" y="7620"/>
                  </a:lnTo>
                  <a:lnTo>
                    <a:pt x="1544320" y="6350"/>
                  </a:lnTo>
                  <a:close/>
                </a:path>
                <a:path w="1554480" h="19050">
                  <a:moveTo>
                    <a:pt x="1550670" y="12700"/>
                  </a:moveTo>
                  <a:lnTo>
                    <a:pt x="1549400" y="12700"/>
                  </a:lnTo>
                  <a:lnTo>
                    <a:pt x="1549400" y="10160"/>
                  </a:lnTo>
                  <a:lnTo>
                    <a:pt x="1548130" y="10160"/>
                  </a:lnTo>
                  <a:lnTo>
                    <a:pt x="1548130" y="8890"/>
                  </a:lnTo>
                  <a:lnTo>
                    <a:pt x="1546860" y="8890"/>
                  </a:lnTo>
                  <a:lnTo>
                    <a:pt x="1546860" y="7620"/>
                  </a:lnTo>
                  <a:lnTo>
                    <a:pt x="1545590" y="7620"/>
                  </a:lnTo>
                  <a:lnTo>
                    <a:pt x="154559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550670" y="13970"/>
                  </a:lnTo>
                  <a:lnTo>
                    <a:pt x="1550670" y="12700"/>
                  </a:lnTo>
                  <a:close/>
                </a:path>
                <a:path w="1554480" h="19050">
                  <a:moveTo>
                    <a:pt x="1554480" y="16510"/>
                  </a:moveTo>
                  <a:lnTo>
                    <a:pt x="1553210" y="16510"/>
                  </a:lnTo>
                  <a:lnTo>
                    <a:pt x="1553210" y="15240"/>
                  </a:lnTo>
                  <a:lnTo>
                    <a:pt x="1551940" y="15240"/>
                  </a:lnTo>
                  <a:lnTo>
                    <a:pt x="1551940" y="13970"/>
                  </a:lnTo>
                  <a:lnTo>
                    <a:pt x="1550670" y="13970"/>
                  </a:lnTo>
                  <a:lnTo>
                    <a:pt x="15506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554480" y="19050"/>
                  </a:lnTo>
                  <a:lnTo>
                    <a:pt x="1554480" y="1651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031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29">
                  <a:moveTo>
                    <a:pt x="1555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55750" y="1270"/>
                  </a:lnTo>
                  <a:lnTo>
                    <a:pt x="1555750" y="0"/>
                  </a:lnTo>
                  <a:close/>
                </a:path>
                <a:path w="1565910" h="11429">
                  <a:moveTo>
                    <a:pt x="1560830" y="6350"/>
                  </a:moveTo>
                  <a:lnTo>
                    <a:pt x="1559560" y="6350"/>
                  </a:lnTo>
                  <a:lnTo>
                    <a:pt x="1559560" y="3810"/>
                  </a:lnTo>
                  <a:lnTo>
                    <a:pt x="1558290" y="3810"/>
                  </a:lnTo>
                  <a:lnTo>
                    <a:pt x="1558290" y="2540"/>
                  </a:lnTo>
                  <a:lnTo>
                    <a:pt x="1558290" y="1270"/>
                  </a:lnTo>
                  <a:lnTo>
                    <a:pt x="1557020" y="1270"/>
                  </a:lnTo>
                  <a:lnTo>
                    <a:pt x="155702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60830" y="7620"/>
                  </a:lnTo>
                  <a:lnTo>
                    <a:pt x="1560830" y="6350"/>
                  </a:lnTo>
                  <a:close/>
                </a:path>
                <a:path w="1565910" h="11429">
                  <a:moveTo>
                    <a:pt x="1565910" y="10160"/>
                  </a:moveTo>
                  <a:lnTo>
                    <a:pt x="1564640" y="10160"/>
                  </a:lnTo>
                  <a:lnTo>
                    <a:pt x="1564640" y="8890"/>
                  </a:lnTo>
                  <a:lnTo>
                    <a:pt x="1563370" y="8890"/>
                  </a:lnTo>
                  <a:lnTo>
                    <a:pt x="1563370" y="7620"/>
                  </a:lnTo>
                  <a:lnTo>
                    <a:pt x="1562100" y="7620"/>
                  </a:lnTo>
                  <a:lnTo>
                    <a:pt x="156210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65910" y="11430"/>
                  </a:lnTo>
                  <a:lnTo>
                    <a:pt x="1565910" y="1016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1749"/>
              <a:ext cx="1573530" cy="10160"/>
            </a:xfrm>
            <a:custGeom>
              <a:avLst/>
              <a:gdLst/>
              <a:ahLst/>
              <a:cxnLst/>
              <a:rect l="l" t="t" r="r" b="b"/>
              <a:pathLst>
                <a:path w="1573530" h="10159">
                  <a:moveTo>
                    <a:pt x="1565910" y="2540"/>
                  </a:moveTo>
                  <a:lnTo>
                    <a:pt x="156589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565910" y="2540"/>
                  </a:lnTo>
                  <a:close/>
                </a:path>
                <a:path w="1573530" h="10159">
                  <a:moveTo>
                    <a:pt x="1570990" y="5080"/>
                  </a:moveTo>
                  <a:lnTo>
                    <a:pt x="1569720" y="5080"/>
                  </a:lnTo>
                  <a:lnTo>
                    <a:pt x="1569720" y="3810"/>
                  </a:lnTo>
                  <a:lnTo>
                    <a:pt x="1568450" y="3810"/>
                  </a:lnTo>
                  <a:lnTo>
                    <a:pt x="1568450" y="2540"/>
                  </a:lnTo>
                  <a:lnTo>
                    <a:pt x="1567180" y="2540"/>
                  </a:lnTo>
                  <a:lnTo>
                    <a:pt x="156718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570990" y="7620"/>
                  </a:lnTo>
                  <a:lnTo>
                    <a:pt x="1570990" y="5080"/>
                  </a:lnTo>
                  <a:close/>
                </a:path>
                <a:path w="1573530" h="10159">
                  <a:moveTo>
                    <a:pt x="1573530" y="7620"/>
                  </a:moveTo>
                  <a:lnTo>
                    <a:pt x="1572260" y="7620"/>
                  </a:lnTo>
                  <a:lnTo>
                    <a:pt x="157226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73530" y="10160"/>
                  </a:lnTo>
                  <a:lnTo>
                    <a:pt x="1573530" y="8890"/>
                  </a:lnTo>
                  <a:lnTo>
                    <a:pt x="1573530" y="762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1909"/>
              <a:ext cx="1582420" cy="11430"/>
            </a:xfrm>
            <a:custGeom>
              <a:avLst/>
              <a:gdLst/>
              <a:ahLst/>
              <a:cxnLst/>
              <a:rect l="l" t="t" r="r" b="b"/>
              <a:pathLst>
                <a:path w="1582420" h="11430">
                  <a:moveTo>
                    <a:pt x="1577340" y="3810"/>
                  </a:moveTo>
                  <a:lnTo>
                    <a:pt x="1576070" y="3810"/>
                  </a:lnTo>
                  <a:lnTo>
                    <a:pt x="1576070" y="1270"/>
                  </a:lnTo>
                  <a:lnTo>
                    <a:pt x="1574800" y="1270"/>
                  </a:lnTo>
                  <a:lnTo>
                    <a:pt x="15748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77340" y="5080"/>
                  </a:lnTo>
                  <a:lnTo>
                    <a:pt x="1577340" y="3810"/>
                  </a:lnTo>
                  <a:close/>
                </a:path>
                <a:path w="1582420" h="11430">
                  <a:moveTo>
                    <a:pt x="1582420" y="10160"/>
                  </a:moveTo>
                  <a:lnTo>
                    <a:pt x="1581150" y="10160"/>
                  </a:lnTo>
                  <a:lnTo>
                    <a:pt x="1581150" y="6350"/>
                  </a:lnTo>
                  <a:lnTo>
                    <a:pt x="1579880" y="6350"/>
                  </a:lnTo>
                  <a:lnTo>
                    <a:pt x="1579880" y="5080"/>
                  </a:lnTo>
                  <a:lnTo>
                    <a:pt x="1578610" y="5080"/>
                  </a:lnTo>
                  <a:lnTo>
                    <a:pt x="15786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82420" y="11430"/>
                  </a:lnTo>
                  <a:lnTo>
                    <a:pt x="1582420" y="1016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3339"/>
              <a:ext cx="1592580" cy="10160"/>
            </a:xfrm>
            <a:custGeom>
              <a:avLst/>
              <a:gdLst/>
              <a:ahLst/>
              <a:cxnLst/>
              <a:rect l="l" t="t" r="r" b="b"/>
              <a:pathLst>
                <a:path w="1592580" h="10159">
                  <a:moveTo>
                    <a:pt x="1588770" y="5080"/>
                  </a:moveTo>
                  <a:lnTo>
                    <a:pt x="1587500" y="5080"/>
                  </a:lnTo>
                  <a:lnTo>
                    <a:pt x="1587500" y="2540"/>
                  </a:lnTo>
                  <a:lnTo>
                    <a:pt x="1586230" y="2540"/>
                  </a:lnTo>
                  <a:lnTo>
                    <a:pt x="1586230" y="1270"/>
                  </a:lnTo>
                  <a:lnTo>
                    <a:pt x="1584960" y="1270"/>
                  </a:lnTo>
                  <a:lnTo>
                    <a:pt x="1584960" y="0"/>
                  </a:lnTo>
                  <a:lnTo>
                    <a:pt x="1583690" y="0"/>
                  </a:lnTo>
                  <a:lnTo>
                    <a:pt x="158369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588770" y="6350"/>
                  </a:lnTo>
                  <a:lnTo>
                    <a:pt x="1588770" y="5080"/>
                  </a:lnTo>
                  <a:close/>
                </a:path>
                <a:path w="1592580" h="10159">
                  <a:moveTo>
                    <a:pt x="1592580" y="8890"/>
                  </a:moveTo>
                  <a:lnTo>
                    <a:pt x="1591310" y="8890"/>
                  </a:lnTo>
                  <a:lnTo>
                    <a:pt x="1591310" y="7620"/>
                  </a:lnTo>
                  <a:lnTo>
                    <a:pt x="1590040" y="7620"/>
                  </a:lnTo>
                  <a:lnTo>
                    <a:pt x="1590040" y="6350"/>
                  </a:lnTo>
                  <a:lnTo>
                    <a:pt x="1588770" y="6350"/>
                  </a:lnTo>
                  <a:lnTo>
                    <a:pt x="15887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592580" y="10160"/>
                  </a:lnTo>
                  <a:lnTo>
                    <a:pt x="1592580" y="889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3499"/>
              <a:ext cx="1602740" cy="11430"/>
            </a:xfrm>
            <a:custGeom>
              <a:avLst/>
              <a:gdLst/>
              <a:ahLst/>
              <a:cxnLst/>
              <a:rect l="l" t="t" r="r" b="b"/>
              <a:pathLst>
                <a:path w="1602740" h="11430">
                  <a:moveTo>
                    <a:pt x="1593850" y="1270"/>
                  </a:moveTo>
                  <a:lnTo>
                    <a:pt x="1592580" y="1270"/>
                  </a:lnTo>
                  <a:lnTo>
                    <a:pt x="15925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593850" y="2540"/>
                  </a:lnTo>
                  <a:lnTo>
                    <a:pt x="1593850" y="1270"/>
                  </a:lnTo>
                  <a:close/>
                </a:path>
                <a:path w="1602740" h="11430">
                  <a:moveTo>
                    <a:pt x="1598930" y="7620"/>
                  </a:moveTo>
                  <a:lnTo>
                    <a:pt x="1597660" y="7620"/>
                  </a:lnTo>
                  <a:lnTo>
                    <a:pt x="1597660" y="5080"/>
                  </a:lnTo>
                  <a:lnTo>
                    <a:pt x="1596390" y="5080"/>
                  </a:lnTo>
                  <a:lnTo>
                    <a:pt x="1596390" y="3810"/>
                  </a:lnTo>
                  <a:lnTo>
                    <a:pt x="1596390" y="2540"/>
                  </a:lnTo>
                  <a:lnTo>
                    <a:pt x="1595120" y="2540"/>
                  </a:lnTo>
                  <a:lnTo>
                    <a:pt x="159512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98930" y="8890"/>
                  </a:lnTo>
                  <a:lnTo>
                    <a:pt x="1598930" y="7620"/>
                  </a:lnTo>
                  <a:close/>
                </a:path>
                <a:path w="1602740" h="11430">
                  <a:moveTo>
                    <a:pt x="1602740" y="10160"/>
                  </a:moveTo>
                  <a:lnTo>
                    <a:pt x="1601470" y="10160"/>
                  </a:lnTo>
                  <a:lnTo>
                    <a:pt x="1601470" y="8890"/>
                  </a:lnTo>
                  <a:lnTo>
                    <a:pt x="1600200" y="8890"/>
                  </a:lnTo>
                  <a:lnTo>
                    <a:pt x="160020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02740" y="11430"/>
                  </a:lnTo>
                  <a:lnTo>
                    <a:pt x="1602740" y="1016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4929"/>
              <a:ext cx="1611630" cy="11430"/>
            </a:xfrm>
            <a:custGeom>
              <a:avLst/>
              <a:gdLst/>
              <a:ahLst/>
              <a:cxnLst/>
              <a:rect l="l" t="t" r="r" b="b"/>
              <a:pathLst>
                <a:path w="1611630" h="11430">
                  <a:moveTo>
                    <a:pt x="1604010" y="3810"/>
                  </a:moveTo>
                  <a:lnTo>
                    <a:pt x="160399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604010" y="3810"/>
                  </a:lnTo>
                  <a:close/>
                </a:path>
                <a:path w="1611630" h="11430">
                  <a:moveTo>
                    <a:pt x="1609090" y="6350"/>
                  </a:moveTo>
                  <a:lnTo>
                    <a:pt x="1607820" y="6350"/>
                  </a:lnTo>
                  <a:lnTo>
                    <a:pt x="1607820" y="5080"/>
                  </a:lnTo>
                  <a:lnTo>
                    <a:pt x="1606550" y="5080"/>
                  </a:lnTo>
                  <a:lnTo>
                    <a:pt x="1606550" y="3810"/>
                  </a:lnTo>
                  <a:lnTo>
                    <a:pt x="1605280" y="3810"/>
                  </a:lnTo>
                  <a:lnTo>
                    <a:pt x="16052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09090" y="8890"/>
                  </a:lnTo>
                  <a:lnTo>
                    <a:pt x="1609090" y="6350"/>
                  </a:lnTo>
                  <a:close/>
                </a:path>
                <a:path w="1611630" h="11430">
                  <a:moveTo>
                    <a:pt x="1611630" y="8890"/>
                  </a:moveTo>
                  <a:lnTo>
                    <a:pt x="1610360" y="8890"/>
                  </a:lnTo>
                  <a:lnTo>
                    <a:pt x="161036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11630" y="11430"/>
                  </a:lnTo>
                  <a:lnTo>
                    <a:pt x="1611630" y="10160"/>
                  </a:lnTo>
                  <a:lnTo>
                    <a:pt x="1611630" y="889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6359"/>
              <a:ext cx="1619250" cy="10160"/>
            </a:xfrm>
            <a:custGeom>
              <a:avLst/>
              <a:gdLst/>
              <a:ahLst/>
              <a:cxnLst/>
              <a:rect l="l" t="t" r="r" b="b"/>
              <a:pathLst>
                <a:path w="1619250" h="10159">
                  <a:moveTo>
                    <a:pt x="1615440" y="3810"/>
                  </a:moveTo>
                  <a:lnTo>
                    <a:pt x="1614170" y="3810"/>
                  </a:lnTo>
                  <a:lnTo>
                    <a:pt x="1614170" y="1270"/>
                  </a:lnTo>
                  <a:lnTo>
                    <a:pt x="1612900" y="1270"/>
                  </a:lnTo>
                  <a:lnTo>
                    <a:pt x="1612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15440" y="5080"/>
                  </a:lnTo>
                  <a:lnTo>
                    <a:pt x="1615440" y="3810"/>
                  </a:lnTo>
                  <a:close/>
                </a:path>
                <a:path w="1619250" h="10159">
                  <a:moveTo>
                    <a:pt x="1619250" y="6350"/>
                  </a:moveTo>
                  <a:lnTo>
                    <a:pt x="1617980" y="6350"/>
                  </a:lnTo>
                  <a:lnTo>
                    <a:pt x="1617980" y="5080"/>
                  </a:lnTo>
                  <a:lnTo>
                    <a:pt x="1616710" y="5080"/>
                  </a:lnTo>
                  <a:lnTo>
                    <a:pt x="161671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619250" y="10160"/>
                  </a:lnTo>
                  <a:lnTo>
                    <a:pt x="1619250" y="635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96519"/>
              <a:ext cx="1640839" cy="22860"/>
            </a:xfrm>
            <a:custGeom>
              <a:avLst/>
              <a:gdLst/>
              <a:ahLst/>
              <a:cxnLst/>
              <a:rect l="l" t="t" r="r" b="b"/>
              <a:pathLst>
                <a:path w="1640839" h="22860">
                  <a:moveTo>
                    <a:pt x="1620520" y="1270"/>
                  </a:moveTo>
                  <a:lnTo>
                    <a:pt x="16205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620520" y="1270"/>
                  </a:lnTo>
                  <a:close/>
                </a:path>
                <a:path w="1640839" h="22860">
                  <a:moveTo>
                    <a:pt x="1626870" y="6350"/>
                  </a:moveTo>
                  <a:lnTo>
                    <a:pt x="1625600" y="6350"/>
                  </a:lnTo>
                  <a:lnTo>
                    <a:pt x="1625600" y="3810"/>
                  </a:lnTo>
                  <a:lnTo>
                    <a:pt x="1624330" y="3810"/>
                  </a:lnTo>
                  <a:lnTo>
                    <a:pt x="1624330" y="2540"/>
                  </a:lnTo>
                  <a:lnTo>
                    <a:pt x="1623060" y="2540"/>
                  </a:lnTo>
                  <a:lnTo>
                    <a:pt x="1623060" y="1270"/>
                  </a:lnTo>
                  <a:lnTo>
                    <a:pt x="1621790" y="1270"/>
                  </a:lnTo>
                  <a:lnTo>
                    <a:pt x="16217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26870" y="7620"/>
                  </a:lnTo>
                  <a:lnTo>
                    <a:pt x="1626870" y="6350"/>
                  </a:lnTo>
                  <a:close/>
                </a:path>
                <a:path w="1640839" h="22860">
                  <a:moveTo>
                    <a:pt x="1631950" y="12700"/>
                  </a:moveTo>
                  <a:lnTo>
                    <a:pt x="1630680" y="12700"/>
                  </a:lnTo>
                  <a:lnTo>
                    <a:pt x="1630680" y="11430"/>
                  </a:lnTo>
                  <a:lnTo>
                    <a:pt x="1630680" y="10160"/>
                  </a:lnTo>
                  <a:lnTo>
                    <a:pt x="1629410" y="10160"/>
                  </a:lnTo>
                  <a:lnTo>
                    <a:pt x="1629410" y="8890"/>
                  </a:lnTo>
                  <a:lnTo>
                    <a:pt x="1628127" y="8890"/>
                  </a:lnTo>
                  <a:lnTo>
                    <a:pt x="1628127" y="7620"/>
                  </a:lnTo>
                  <a:lnTo>
                    <a:pt x="1626870" y="7620"/>
                  </a:lnTo>
                  <a:lnTo>
                    <a:pt x="16268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631950" y="13970"/>
                  </a:lnTo>
                  <a:lnTo>
                    <a:pt x="1631950" y="12700"/>
                  </a:lnTo>
                  <a:close/>
                </a:path>
                <a:path w="1640839" h="22860">
                  <a:moveTo>
                    <a:pt x="1637030" y="19050"/>
                  </a:moveTo>
                  <a:lnTo>
                    <a:pt x="1635760" y="19050"/>
                  </a:lnTo>
                  <a:lnTo>
                    <a:pt x="1635760" y="16510"/>
                  </a:lnTo>
                  <a:lnTo>
                    <a:pt x="1634477" y="16510"/>
                  </a:lnTo>
                  <a:lnTo>
                    <a:pt x="1634477" y="15240"/>
                  </a:lnTo>
                  <a:lnTo>
                    <a:pt x="1634477" y="13970"/>
                  </a:lnTo>
                  <a:lnTo>
                    <a:pt x="1633220" y="13970"/>
                  </a:lnTo>
                  <a:lnTo>
                    <a:pt x="163322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637030" y="20320"/>
                  </a:lnTo>
                  <a:lnTo>
                    <a:pt x="1637030" y="19050"/>
                  </a:lnTo>
                  <a:close/>
                </a:path>
                <a:path w="1640839" h="22860">
                  <a:moveTo>
                    <a:pt x="1640827" y="21590"/>
                  </a:moveTo>
                  <a:lnTo>
                    <a:pt x="1639570" y="21590"/>
                  </a:lnTo>
                  <a:lnTo>
                    <a:pt x="1639570" y="20320"/>
                  </a:lnTo>
                  <a:lnTo>
                    <a:pt x="1638300" y="20320"/>
                  </a:lnTo>
                  <a:lnTo>
                    <a:pt x="163830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640827" y="22860"/>
                  </a:lnTo>
                  <a:lnTo>
                    <a:pt x="1640827" y="215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19379"/>
              <a:ext cx="1649730" cy="10160"/>
            </a:xfrm>
            <a:custGeom>
              <a:avLst/>
              <a:gdLst/>
              <a:ahLst/>
              <a:cxnLst/>
              <a:rect l="l" t="t" r="r" b="b"/>
              <a:pathLst>
                <a:path w="1649730" h="10160">
                  <a:moveTo>
                    <a:pt x="1642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642110" y="3810"/>
                  </a:lnTo>
                  <a:lnTo>
                    <a:pt x="1642110" y="0"/>
                  </a:lnTo>
                  <a:close/>
                </a:path>
                <a:path w="1649730" h="10160">
                  <a:moveTo>
                    <a:pt x="1647177" y="6350"/>
                  </a:moveTo>
                  <a:lnTo>
                    <a:pt x="1645920" y="6350"/>
                  </a:lnTo>
                  <a:lnTo>
                    <a:pt x="1645920" y="5080"/>
                  </a:lnTo>
                  <a:lnTo>
                    <a:pt x="1644650" y="5080"/>
                  </a:lnTo>
                  <a:lnTo>
                    <a:pt x="1644650" y="3810"/>
                  </a:lnTo>
                  <a:lnTo>
                    <a:pt x="1643380" y="3810"/>
                  </a:lnTo>
                  <a:lnTo>
                    <a:pt x="164338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647177" y="8890"/>
                  </a:lnTo>
                  <a:lnTo>
                    <a:pt x="1647177" y="6350"/>
                  </a:lnTo>
                  <a:close/>
                </a:path>
                <a:path w="1649730" h="10160">
                  <a:moveTo>
                    <a:pt x="1649730" y="8890"/>
                  </a:moveTo>
                  <a:lnTo>
                    <a:pt x="1648460" y="8890"/>
                  </a:lnTo>
                  <a:lnTo>
                    <a:pt x="1648460" y="10160"/>
                  </a:lnTo>
                  <a:lnTo>
                    <a:pt x="1649730" y="10160"/>
                  </a:lnTo>
                  <a:lnTo>
                    <a:pt x="1649730" y="889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29539"/>
              <a:ext cx="1657350" cy="11430"/>
            </a:xfrm>
            <a:custGeom>
              <a:avLst/>
              <a:gdLst/>
              <a:ahLst/>
              <a:cxnLst/>
              <a:rect l="l" t="t" r="r" b="b"/>
              <a:pathLst>
                <a:path w="1657350" h="11430">
                  <a:moveTo>
                    <a:pt x="1653527" y="5080"/>
                  </a:moveTo>
                  <a:lnTo>
                    <a:pt x="1652270" y="5080"/>
                  </a:lnTo>
                  <a:lnTo>
                    <a:pt x="1652270" y="2540"/>
                  </a:lnTo>
                  <a:lnTo>
                    <a:pt x="1651000" y="2540"/>
                  </a:lnTo>
                  <a:lnTo>
                    <a:pt x="1651000" y="1270"/>
                  </a:lnTo>
                  <a:lnTo>
                    <a:pt x="1649730" y="1270"/>
                  </a:lnTo>
                  <a:lnTo>
                    <a:pt x="1649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653527" y="6350"/>
                  </a:lnTo>
                  <a:lnTo>
                    <a:pt x="1653527" y="5080"/>
                  </a:lnTo>
                  <a:close/>
                </a:path>
                <a:path w="1657350" h="11430">
                  <a:moveTo>
                    <a:pt x="1657350" y="7620"/>
                  </a:moveTo>
                  <a:lnTo>
                    <a:pt x="1656080" y="7620"/>
                  </a:lnTo>
                  <a:lnTo>
                    <a:pt x="1656080" y="6350"/>
                  </a:lnTo>
                  <a:lnTo>
                    <a:pt x="1654810" y="6350"/>
                  </a:lnTo>
                  <a:lnTo>
                    <a:pt x="165481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657350" y="11430"/>
                  </a:lnTo>
                  <a:lnTo>
                    <a:pt x="1657350" y="762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40969"/>
              <a:ext cx="1667510" cy="10160"/>
            </a:xfrm>
            <a:custGeom>
              <a:avLst/>
              <a:gdLst/>
              <a:ahLst/>
              <a:cxnLst/>
              <a:rect l="l" t="t" r="r" b="b"/>
              <a:pathLst>
                <a:path w="1667510" h="10160">
                  <a:moveTo>
                    <a:pt x="16586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58620" y="1270"/>
                  </a:lnTo>
                  <a:lnTo>
                    <a:pt x="1658620" y="0"/>
                  </a:lnTo>
                  <a:close/>
                </a:path>
                <a:path w="1667510" h="10160">
                  <a:moveTo>
                    <a:pt x="1664970" y="6350"/>
                  </a:moveTo>
                  <a:lnTo>
                    <a:pt x="1663700" y="6350"/>
                  </a:lnTo>
                  <a:lnTo>
                    <a:pt x="1663700" y="3810"/>
                  </a:lnTo>
                  <a:lnTo>
                    <a:pt x="1662430" y="3810"/>
                  </a:lnTo>
                  <a:lnTo>
                    <a:pt x="1662430" y="2540"/>
                  </a:lnTo>
                  <a:lnTo>
                    <a:pt x="1661160" y="2540"/>
                  </a:lnTo>
                  <a:lnTo>
                    <a:pt x="1661160" y="1270"/>
                  </a:lnTo>
                  <a:lnTo>
                    <a:pt x="1659877" y="1270"/>
                  </a:lnTo>
                  <a:lnTo>
                    <a:pt x="1659877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64970" y="7620"/>
                  </a:lnTo>
                  <a:lnTo>
                    <a:pt x="1664970" y="6350"/>
                  </a:lnTo>
                  <a:close/>
                </a:path>
                <a:path w="1667510" h="10160">
                  <a:moveTo>
                    <a:pt x="1667510" y="8890"/>
                  </a:moveTo>
                  <a:lnTo>
                    <a:pt x="1666240" y="8890"/>
                  </a:lnTo>
                  <a:lnTo>
                    <a:pt x="1666240" y="7620"/>
                  </a:lnTo>
                  <a:lnTo>
                    <a:pt x="1664970" y="7620"/>
                  </a:lnTo>
                  <a:lnTo>
                    <a:pt x="16649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67510" y="10160"/>
                  </a:lnTo>
                  <a:lnTo>
                    <a:pt x="1667510" y="889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51129"/>
              <a:ext cx="1677670" cy="11430"/>
            </a:xfrm>
            <a:custGeom>
              <a:avLst/>
              <a:gdLst/>
              <a:ahLst/>
              <a:cxnLst/>
              <a:rect l="l" t="t" r="r" b="b"/>
              <a:pathLst>
                <a:path w="1677670" h="11430">
                  <a:moveTo>
                    <a:pt x="1670050" y="2540"/>
                  </a:moveTo>
                  <a:lnTo>
                    <a:pt x="1668780" y="2540"/>
                  </a:lnTo>
                  <a:lnTo>
                    <a:pt x="1668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670050" y="3810"/>
                  </a:lnTo>
                  <a:lnTo>
                    <a:pt x="1670050" y="2540"/>
                  </a:lnTo>
                  <a:close/>
                </a:path>
                <a:path w="1677670" h="11430">
                  <a:moveTo>
                    <a:pt x="1675130" y="8890"/>
                  </a:moveTo>
                  <a:lnTo>
                    <a:pt x="1673860" y="8890"/>
                  </a:lnTo>
                  <a:lnTo>
                    <a:pt x="1673860" y="5080"/>
                  </a:lnTo>
                  <a:lnTo>
                    <a:pt x="1672590" y="5080"/>
                  </a:lnTo>
                  <a:lnTo>
                    <a:pt x="1672590" y="3810"/>
                  </a:lnTo>
                  <a:lnTo>
                    <a:pt x="1671320" y="3810"/>
                  </a:lnTo>
                  <a:lnTo>
                    <a:pt x="1671320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75130" y="10160"/>
                  </a:lnTo>
                  <a:lnTo>
                    <a:pt x="1675130" y="8890"/>
                  </a:lnTo>
                  <a:close/>
                </a:path>
                <a:path w="1677670" h="11430">
                  <a:moveTo>
                    <a:pt x="1677670" y="10160"/>
                  </a:moveTo>
                  <a:lnTo>
                    <a:pt x="1676400" y="10160"/>
                  </a:lnTo>
                  <a:lnTo>
                    <a:pt x="1676400" y="11430"/>
                  </a:lnTo>
                  <a:lnTo>
                    <a:pt x="1677670" y="11430"/>
                  </a:lnTo>
                  <a:lnTo>
                    <a:pt x="1677670" y="1016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62559"/>
              <a:ext cx="1685289" cy="10160"/>
            </a:xfrm>
            <a:custGeom>
              <a:avLst/>
              <a:gdLst/>
              <a:ahLst/>
              <a:cxnLst/>
              <a:rect l="l" t="t" r="r" b="b"/>
              <a:pathLst>
                <a:path w="1685289" h="10160">
                  <a:moveTo>
                    <a:pt x="1681480" y="3810"/>
                  </a:moveTo>
                  <a:lnTo>
                    <a:pt x="1680210" y="3810"/>
                  </a:lnTo>
                  <a:lnTo>
                    <a:pt x="1680210" y="1270"/>
                  </a:lnTo>
                  <a:lnTo>
                    <a:pt x="1678940" y="1270"/>
                  </a:lnTo>
                  <a:lnTo>
                    <a:pt x="1678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681480" y="5080"/>
                  </a:lnTo>
                  <a:lnTo>
                    <a:pt x="1681480" y="3810"/>
                  </a:lnTo>
                  <a:close/>
                </a:path>
                <a:path w="1685289" h="10160">
                  <a:moveTo>
                    <a:pt x="1685290" y="7620"/>
                  </a:moveTo>
                  <a:lnTo>
                    <a:pt x="1684020" y="7620"/>
                  </a:lnTo>
                  <a:lnTo>
                    <a:pt x="168402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1480" y="5080"/>
                  </a:lnTo>
                  <a:lnTo>
                    <a:pt x="16814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685290" y="10160"/>
                  </a:lnTo>
                  <a:lnTo>
                    <a:pt x="1685290" y="762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7271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6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86560" y="1270"/>
                  </a:lnTo>
                  <a:lnTo>
                    <a:pt x="1686560" y="0"/>
                  </a:lnTo>
                  <a:close/>
                </a:path>
                <a:path w="1696720" h="11430">
                  <a:moveTo>
                    <a:pt x="1691640" y="6350"/>
                  </a:moveTo>
                  <a:lnTo>
                    <a:pt x="1690370" y="6350"/>
                  </a:lnTo>
                  <a:lnTo>
                    <a:pt x="1690370" y="3810"/>
                  </a:lnTo>
                  <a:lnTo>
                    <a:pt x="1689100" y="3810"/>
                  </a:lnTo>
                  <a:lnTo>
                    <a:pt x="1689100" y="2540"/>
                  </a:lnTo>
                  <a:lnTo>
                    <a:pt x="1689100" y="1270"/>
                  </a:lnTo>
                  <a:lnTo>
                    <a:pt x="1687830" y="1270"/>
                  </a:lnTo>
                  <a:lnTo>
                    <a:pt x="16878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691640" y="7620"/>
                  </a:lnTo>
                  <a:lnTo>
                    <a:pt x="1691640" y="6350"/>
                  </a:lnTo>
                  <a:close/>
                </a:path>
                <a:path w="1696720" h="11430">
                  <a:moveTo>
                    <a:pt x="1696720" y="10160"/>
                  </a:moveTo>
                  <a:lnTo>
                    <a:pt x="1695450" y="10160"/>
                  </a:lnTo>
                  <a:lnTo>
                    <a:pt x="1695450" y="8890"/>
                  </a:lnTo>
                  <a:lnTo>
                    <a:pt x="1694180" y="8890"/>
                  </a:lnTo>
                  <a:lnTo>
                    <a:pt x="1694180" y="7620"/>
                  </a:lnTo>
                  <a:lnTo>
                    <a:pt x="1692910" y="7620"/>
                  </a:lnTo>
                  <a:lnTo>
                    <a:pt x="16929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96720" y="11430"/>
                  </a:lnTo>
                  <a:lnTo>
                    <a:pt x="1696720" y="1016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84149"/>
              <a:ext cx="1704339" cy="10160"/>
            </a:xfrm>
            <a:custGeom>
              <a:avLst/>
              <a:gdLst/>
              <a:ahLst/>
              <a:cxnLst/>
              <a:rect l="l" t="t" r="r" b="b"/>
              <a:pathLst>
                <a:path w="1704339" h="1016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  <a:path w="1704339" h="10160">
                  <a:moveTo>
                    <a:pt x="1701800" y="5080"/>
                  </a:moveTo>
                  <a:lnTo>
                    <a:pt x="1700530" y="5080"/>
                  </a:lnTo>
                  <a:lnTo>
                    <a:pt x="1700530" y="3810"/>
                  </a:lnTo>
                  <a:lnTo>
                    <a:pt x="1699260" y="3810"/>
                  </a:lnTo>
                  <a:lnTo>
                    <a:pt x="1699260" y="2540"/>
                  </a:lnTo>
                  <a:lnTo>
                    <a:pt x="1697990" y="2540"/>
                  </a:lnTo>
                  <a:lnTo>
                    <a:pt x="169799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01800" y="7620"/>
                  </a:lnTo>
                  <a:lnTo>
                    <a:pt x="1701800" y="5080"/>
                  </a:lnTo>
                  <a:close/>
                </a:path>
                <a:path w="1704339" h="10160">
                  <a:moveTo>
                    <a:pt x="1704340" y="7620"/>
                  </a:moveTo>
                  <a:lnTo>
                    <a:pt x="1703070" y="7620"/>
                  </a:lnTo>
                  <a:lnTo>
                    <a:pt x="17030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04340" y="10160"/>
                  </a:lnTo>
                  <a:lnTo>
                    <a:pt x="1704340" y="8890"/>
                  </a:lnTo>
                  <a:lnTo>
                    <a:pt x="1704340" y="762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94309"/>
              <a:ext cx="1713230" cy="11430"/>
            </a:xfrm>
            <a:custGeom>
              <a:avLst/>
              <a:gdLst/>
              <a:ahLst/>
              <a:cxnLst/>
              <a:rect l="l" t="t" r="r" b="b"/>
              <a:pathLst>
                <a:path w="1713230" h="11429">
                  <a:moveTo>
                    <a:pt x="1708150" y="3810"/>
                  </a:moveTo>
                  <a:lnTo>
                    <a:pt x="1706880" y="3810"/>
                  </a:lnTo>
                  <a:lnTo>
                    <a:pt x="1706880" y="1270"/>
                  </a:lnTo>
                  <a:lnTo>
                    <a:pt x="1705610" y="1270"/>
                  </a:lnTo>
                  <a:lnTo>
                    <a:pt x="17056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08150" y="5080"/>
                  </a:lnTo>
                  <a:lnTo>
                    <a:pt x="1708150" y="3810"/>
                  </a:lnTo>
                  <a:close/>
                </a:path>
                <a:path w="1713230" h="11429">
                  <a:moveTo>
                    <a:pt x="1713230" y="10160"/>
                  </a:moveTo>
                  <a:lnTo>
                    <a:pt x="1711960" y="10160"/>
                  </a:lnTo>
                  <a:lnTo>
                    <a:pt x="1711960" y="6350"/>
                  </a:lnTo>
                  <a:lnTo>
                    <a:pt x="1710690" y="6350"/>
                  </a:lnTo>
                  <a:lnTo>
                    <a:pt x="1710690" y="5080"/>
                  </a:lnTo>
                  <a:lnTo>
                    <a:pt x="1709420" y="5080"/>
                  </a:lnTo>
                  <a:lnTo>
                    <a:pt x="17094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13230" y="11430"/>
                  </a:lnTo>
                  <a:lnTo>
                    <a:pt x="1713230" y="1016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205752"/>
              <a:ext cx="1723389" cy="11430"/>
            </a:xfrm>
            <a:custGeom>
              <a:avLst/>
              <a:gdLst/>
              <a:ahLst/>
              <a:cxnLst/>
              <a:rect l="l" t="t" r="r" b="b"/>
              <a:pathLst>
                <a:path w="1723389" h="11429">
                  <a:moveTo>
                    <a:pt x="1719580" y="5067"/>
                  </a:moveTo>
                  <a:lnTo>
                    <a:pt x="1718310" y="5067"/>
                  </a:lnTo>
                  <a:lnTo>
                    <a:pt x="1718310" y="2527"/>
                  </a:lnTo>
                  <a:lnTo>
                    <a:pt x="1717040" y="2527"/>
                  </a:lnTo>
                  <a:lnTo>
                    <a:pt x="1717040" y="1257"/>
                  </a:lnTo>
                  <a:lnTo>
                    <a:pt x="1715770" y="1257"/>
                  </a:lnTo>
                  <a:lnTo>
                    <a:pt x="1715770" y="0"/>
                  </a:lnTo>
                  <a:lnTo>
                    <a:pt x="1714500" y="0"/>
                  </a:lnTo>
                  <a:lnTo>
                    <a:pt x="1714500" y="1257"/>
                  </a:lnTo>
                  <a:lnTo>
                    <a:pt x="0" y="1257"/>
                  </a:lnTo>
                  <a:lnTo>
                    <a:pt x="0" y="2527"/>
                  </a:lnTo>
                  <a:lnTo>
                    <a:pt x="0" y="5067"/>
                  </a:lnTo>
                  <a:lnTo>
                    <a:pt x="0" y="6337"/>
                  </a:lnTo>
                  <a:lnTo>
                    <a:pt x="1719580" y="6337"/>
                  </a:lnTo>
                  <a:lnTo>
                    <a:pt x="1719580" y="5067"/>
                  </a:lnTo>
                  <a:close/>
                </a:path>
                <a:path w="1723389" h="11429">
                  <a:moveTo>
                    <a:pt x="1723390" y="8877"/>
                  </a:moveTo>
                  <a:lnTo>
                    <a:pt x="1722120" y="8877"/>
                  </a:lnTo>
                  <a:lnTo>
                    <a:pt x="1722120" y="7607"/>
                  </a:lnTo>
                  <a:lnTo>
                    <a:pt x="1720850" y="7607"/>
                  </a:lnTo>
                  <a:lnTo>
                    <a:pt x="1720850" y="6337"/>
                  </a:lnTo>
                  <a:lnTo>
                    <a:pt x="1719580" y="6337"/>
                  </a:lnTo>
                  <a:lnTo>
                    <a:pt x="1719580" y="7607"/>
                  </a:lnTo>
                  <a:lnTo>
                    <a:pt x="0" y="7607"/>
                  </a:lnTo>
                  <a:lnTo>
                    <a:pt x="0" y="8877"/>
                  </a:lnTo>
                  <a:lnTo>
                    <a:pt x="0" y="11417"/>
                  </a:lnTo>
                  <a:lnTo>
                    <a:pt x="1723390" y="11417"/>
                  </a:lnTo>
                  <a:lnTo>
                    <a:pt x="1723390" y="8877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217169"/>
              <a:ext cx="1733550" cy="10160"/>
            </a:xfrm>
            <a:custGeom>
              <a:avLst/>
              <a:gdLst/>
              <a:ahLst/>
              <a:cxnLst/>
              <a:rect l="l" t="t" r="r" b="b"/>
              <a:pathLst>
                <a:path w="1733550" h="10160">
                  <a:moveTo>
                    <a:pt x="17246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24660" y="1270"/>
                  </a:lnTo>
                  <a:lnTo>
                    <a:pt x="1724660" y="0"/>
                  </a:lnTo>
                  <a:close/>
                </a:path>
                <a:path w="1733550" h="10160">
                  <a:moveTo>
                    <a:pt x="1729740" y="6350"/>
                  </a:moveTo>
                  <a:lnTo>
                    <a:pt x="1728470" y="6350"/>
                  </a:lnTo>
                  <a:lnTo>
                    <a:pt x="1728470" y="3810"/>
                  </a:lnTo>
                  <a:lnTo>
                    <a:pt x="1727200" y="3810"/>
                  </a:lnTo>
                  <a:lnTo>
                    <a:pt x="1727200" y="2540"/>
                  </a:lnTo>
                  <a:lnTo>
                    <a:pt x="1727200" y="1270"/>
                  </a:lnTo>
                  <a:lnTo>
                    <a:pt x="1725930" y="1270"/>
                  </a:lnTo>
                  <a:lnTo>
                    <a:pt x="17259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9740" y="7620"/>
                  </a:lnTo>
                  <a:lnTo>
                    <a:pt x="1729740" y="6350"/>
                  </a:lnTo>
                  <a:close/>
                </a:path>
                <a:path w="1733550" h="10160">
                  <a:moveTo>
                    <a:pt x="1733550" y="8890"/>
                  </a:moveTo>
                  <a:lnTo>
                    <a:pt x="1732280" y="8890"/>
                  </a:lnTo>
                  <a:lnTo>
                    <a:pt x="1732280" y="7620"/>
                  </a:lnTo>
                  <a:lnTo>
                    <a:pt x="1731010" y="7620"/>
                  </a:lnTo>
                  <a:lnTo>
                    <a:pt x="173101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33550" y="10160"/>
                  </a:lnTo>
                  <a:lnTo>
                    <a:pt x="1733550" y="889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27329"/>
              <a:ext cx="1742439" cy="11430"/>
            </a:xfrm>
            <a:custGeom>
              <a:avLst/>
              <a:gdLst/>
              <a:ahLst/>
              <a:cxnLst/>
              <a:rect l="l" t="t" r="r" b="b"/>
              <a:pathLst>
                <a:path w="1742439" h="11429">
                  <a:moveTo>
                    <a:pt x="1734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34820" y="3810"/>
                  </a:lnTo>
                  <a:lnTo>
                    <a:pt x="1734820" y="0"/>
                  </a:lnTo>
                  <a:close/>
                </a:path>
                <a:path w="1742439" h="11429">
                  <a:moveTo>
                    <a:pt x="1739900" y="6350"/>
                  </a:moveTo>
                  <a:lnTo>
                    <a:pt x="1738630" y="6350"/>
                  </a:lnTo>
                  <a:lnTo>
                    <a:pt x="1738630" y="5080"/>
                  </a:lnTo>
                  <a:lnTo>
                    <a:pt x="1737360" y="5080"/>
                  </a:lnTo>
                  <a:lnTo>
                    <a:pt x="1737360" y="3810"/>
                  </a:lnTo>
                  <a:lnTo>
                    <a:pt x="1736090" y="3810"/>
                  </a:lnTo>
                  <a:lnTo>
                    <a:pt x="173609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739900" y="8890"/>
                  </a:lnTo>
                  <a:lnTo>
                    <a:pt x="1739900" y="6350"/>
                  </a:lnTo>
                  <a:close/>
                </a:path>
                <a:path w="1742439" h="11429">
                  <a:moveTo>
                    <a:pt x="1742440" y="8890"/>
                  </a:moveTo>
                  <a:lnTo>
                    <a:pt x="1741170" y="8890"/>
                  </a:lnTo>
                  <a:lnTo>
                    <a:pt x="17411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42440" y="11430"/>
                  </a:lnTo>
                  <a:lnTo>
                    <a:pt x="1742440" y="10160"/>
                  </a:lnTo>
                  <a:lnTo>
                    <a:pt x="1742440" y="889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38759"/>
              <a:ext cx="1750060" cy="10160"/>
            </a:xfrm>
            <a:custGeom>
              <a:avLst/>
              <a:gdLst/>
              <a:ahLst/>
              <a:cxnLst/>
              <a:rect l="l" t="t" r="r" b="b"/>
              <a:pathLst>
                <a:path w="1750060" h="10160">
                  <a:moveTo>
                    <a:pt x="1746250" y="3810"/>
                  </a:moveTo>
                  <a:lnTo>
                    <a:pt x="1744980" y="3810"/>
                  </a:lnTo>
                  <a:lnTo>
                    <a:pt x="1744980" y="1270"/>
                  </a:lnTo>
                  <a:lnTo>
                    <a:pt x="1743710" y="1270"/>
                  </a:lnTo>
                  <a:lnTo>
                    <a:pt x="1743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746250" y="5080"/>
                  </a:lnTo>
                  <a:lnTo>
                    <a:pt x="1746250" y="3810"/>
                  </a:lnTo>
                  <a:close/>
                </a:path>
                <a:path w="1750060" h="10160">
                  <a:moveTo>
                    <a:pt x="1750060" y="6350"/>
                  </a:moveTo>
                  <a:lnTo>
                    <a:pt x="1748790" y="6350"/>
                  </a:lnTo>
                  <a:lnTo>
                    <a:pt x="1748790" y="5080"/>
                  </a:lnTo>
                  <a:lnTo>
                    <a:pt x="1747520" y="5080"/>
                  </a:lnTo>
                  <a:lnTo>
                    <a:pt x="174752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750060" y="10160"/>
                  </a:lnTo>
                  <a:lnTo>
                    <a:pt x="1750060" y="635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48919"/>
              <a:ext cx="1761489" cy="11430"/>
            </a:xfrm>
            <a:custGeom>
              <a:avLst/>
              <a:gdLst/>
              <a:ahLst/>
              <a:cxnLst/>
              <a:rect l="l" t="t" r="r" b="b"/>
              <a:pathLst>
                <a:path w="1761489" h="11429">
                  <a:moveTo>
                    <a:pt x="1751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51330" y="1270"/>
                  </a:lnTo>
                  <a:lnTo>
                    <a:pt x="1751330" y="0"/>
                  </a:lnTo>
                  <a:close/>
                </a:path>
                <a:path w="1761489" h="11429">
                  <a:moveTo>
                    <a:pt x="1757680" y="6350"/>
                  </a:moveTo>
                  <a:lnTo>
                    <a:pt x="1756410" y="6350"/>
                  </a:lnTo>
                  <a:lnTo>
                    <a:pt x="1756410" y="3810"/>
                  </a:lnTo>
                  <a:lnTo>
                    <a:pt x="1755140" y="3810"/>
                  </a:lnTo>
                  <a:lnTo>
                    <a:pt x="1755140" y="2540"/>
                  </a:lnTo>
                  <a:lnTo>
                    <a:pt x="1753870" y="2540"/>
                  </a:lnTo>
                  <a:lnTo>
                    <a:pt x="1753870" y="1270"/>
                  </a:lnTo>
                  <a:lnTo>
                    <a:pt x="1752600" y="1270"/>
                  </a:lnTo>
                  <a:lnTo>
                    <a:pt x="17526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57680" y="7620"/>
                  </a:lnTo>
                  <a:lnTo>
                    <a:pt x="1757680" y="6350"/>
                  </a:lnTo>
                  <a:close/>
                </a:path>
                <a:path w="1761489" h="11429">
                  <a:moveTo>
                    <a:pt x="1761490" y="10160"/>
                  </a:moveTo>
                  <a:lnTo>
                    <a:pt x="1760220" y="10160"/>
                  </a:lnTo>
                  <a:lnTo>
                    <a:pt x="1760220" y="8890"/>
                  </a:lnTo>
                  <a:lnTo>
                    <a:pt x="1758950" y="8890"/>
                  </a:lnTo>
                  <a:lnTo>
                    <a:pt x="1758950" y="7620"/>
                  </a:lnTo>
                  <a:lnTo>
                    <a:pt x="1757680" y="7620"/>
                  </a:lnTo>
                  <a:lnTo>
                    <a:pt x="17576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61490" y="11430"/>
                  </a:lnTo>
                  <a:lnTo>
                    <a:pt x="1761490" y="1016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60349"/>
              <a:ext cx="1770380" cy="10160"/>
            </a:xfrm>
            <a:custGeom>
              <a:avLst/>
              <a:gdLst/>
              <a:ahLst/>
              <a:cxnLst/>
              <a:rect l="l" t="t" r="r" b="b"/>
              <a:pathLst>
                <a:path w="1770380" h="10160">
                  <a:moveTo>
                    <a:pt x="1762760" y="1270"/>
                  </a:moveTo>
                  <a:lnTo>
                    <a:pt x="1761490" y="127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762760" y="2540"/>
                  </a:lnTo>
                  <a:lnTo>
                    <a:pt x="1762760" y="1270"/>
                  </a:lnTo>
                  <a:close/>
                </a:path>
                <a:path w="1770380" h="10160">
                  <a:moveTo>
                    <a:pt x="1767840" y="7620"/>
                  </a:moveTo>
                  <a:lnTo>
                    <a:pt x="1766570" y="7620"/>
                  </a:lnTo>
                  <a:lnTo>
                    <a:pt x="1766570" y="5080"/>
                  </a:lnTo>
                  <a:lnTo>
                    <a:pt x="1765300" y="5080"/>
                  </a:lnTo>
                  <a:lnTo>
                    <a:pt x="1765300" y="3810"/>
                  </a:lnTo>
                  <a:lnTo>
                    <a:pt x="1765300" y="2540"/>
                  </a:lnTo>
                  <a:lnTo>
                    <a:pt x="1764030" y="2540"/>
                  </a:lnTo>
                  <a:lnTo>
                    <a:pt x="176403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67840" y="8890"/>
                  </a:lnTo>
                  <a:lnTo>
                    <a:pt x="1767840" y="7620"/>
                  </a:lnTo>
                  <a:close/>
                </a:path>
                <a:path w="1770380" h="10160">
                  <a:moveTo>
                    <a:pt x="1770380" y="8890"/>
                  </a:moveTo>
                  <a:lnTo>
                    <a:pt x="1769110" y="8890"/>
                  </a:lnTo>
                  <a:lnTo>
                    <a:pt x="1769110" y="10160"/>
                  </a:lnTo>
                  <a:lnTo>
                    <a:pt x="1770380" y="10160"/>
                  </a:lnTo>
                  <a:lnTo>
                    <a:pt x="1770380" y="889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70509"/>
              <a:ext cx="1780539" cy="12065"/>
            </a:xfrm>
            <a:custGeom>
              <a:avLst/>
              <a:gdLst/>
              <a:ahLst/>
              <a:cxnLst/>
              <a:rect l="l" t="t" r="r" b="b"/>
              <a:pathLst>
                <a:path w="1780539" h="12064">
                  <a:moveTo>
                    <a:pt x="1772920" y="1270"/>
                  </a:moveTo>
                  <a:lnTo>
                    <a:pt x="1771650" y="1270"/>
                  </a:lnTo>
                  <a:lnTo>
                    <a:pt x="17716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772920" y="5080"/>
                  </a:lnTo>
                  <a:lnTo>
                    <a:pt x="1772920" y="1270"/>
                  </a:lnTo>
                  <a:close/>
                </a:path>
                <a:path w="1780539" h="12064">
                  <a:moveTo>
                    <a:pt x="1778000" y="7620"/>
                  </a:moveTo>
                  <a:lnTo>
                    <a:pt x="1776730" y="7620"/>
                  </a:lnTo>
                  <a:lnTo>
                    <a:pt x="1776730" y="6350"/>
                  </a:lnTo>
                  <a:lnTo>
                    <a:pt x="1775460" y="6350"/>
                  </a:lnTo>
                  <a:lnTo>
                    <a:pt x="1775460" y="5080"/>
                  </a:lnTo>
                  <a:lnTo>
                    <a:pt x="1774190" y="5080"/>
                  </a:lnTo>
                  <a:lnTo>
                    <a:pt x="17741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778000" y="10160"/>
                  </a:lnTo>
                  <a:lnTo>
                    <a:pt x="1778000" y="7620"/>
                  </a:lnTo>
                  <a:close/>
                </a:path>
                <a:path w="1780539" h="12064">
                  <a:moveTo>
                    <a:pt x="1780540" y="10160"/>
                  </a:moveTo>
                  <a:lnTo>
                    <a:pt x="1779270" y="10160"/>
                  </a:lnTo>
                  <a:lnTo>
                    <a:pt x="1779270" y="11442"/>
                  </a:lnTo>
                  <a:lnTo>
                    <a:pt x="1780540" y="11442"/>
                  </a:lnTo>
                  <a:lnTo>
                    <a:pt x="1780540" y="1016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81939"/>
              <a:ext cx="1788160" cy="11430"/>
            </a:xfrm>
            <a:custGeom>
              <a:avLst/>
              <a:gdLst/>
              <a:ahLst/>
              <a:cxnLst/>
              <a:rect l="l" t="t" r="r" b="b"/>
              <a:pathLst>
                <a:path w="1788160" h="11429">
                  <a:moveTo>
                    <a:pt x="1784350" y="5080"/>
                  </a:moveTo>
                  <a:lnTo>
                    <a:pt x="1783080" y="5080"/>
                  </a:lnTo>
                  <a:lnTo>
                    <a:pt x="1783080" y="2540"/>
                  </a:lnTo>
                  <a:lnTo>
                    <a:pt x="1781810" y="2540"/>
                  </a:lnTo>
                  <a:lnTo>
                    <a:pt x="1781810" y="1270"/>
                  </a:lnTo>
                  <a:lnTo>
                    <a:pt x="1780540" y="1270"/>
                  </a:lnTo>
                  <a:lnTo>
                    <a:pt x="17805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784350" y="6350"/>
                  </a:lnTo>
                  <a:lnTo>
                    <a:pt x="1784350" y="5080"/>
                  </a:lnTo>
                  <a:close/>
                </a:path>
                <a:path w="1788160" h="11429">
                  <a:moveTo>
                    <a:pt x="1788160" y="7620"/>
                  </a:moveTo>
                  <a:lnTo>
                    <a:pt x="1786890" y="7620"/>
                  </a:lnTo>
                  <a:lnTo>
                    <a:pt x="1786890" y="6350"/>
                  </a:lnTo>
                  <a:lnTo>
                    <a:pt x="1785620" y="6350"/>
                  </a:lnTo>
                  <a:lnTo>
                    <a:pt x="178562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788160" y="11430"/>
                  </a:lnTo>
                  <a:lnTo>
                    <a:pt x="1788160" y="762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93369"/>
              <a:ext cx="1798320" cy="10160"/>
            </a:xfrm>
            <a:custGeom>
              <a:avLst/>
              <a:gdLst/>
              <a:ahLst/>
              <a:cxnLst/>
              <a:rect l="l" t="t" r="r" b="b"/>
              <a:pathLst>
                <a:path w="1798320" h="10160">
                  <a:moveTo>
                    <a:pt x="1789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89430" y="1270"/>
                  </a:lnTo>
                  <a:lnTo>
                    <a:pt x="1789430" y="0"/>
                  </a:lnTo>
                  <a:close/>
                </a:path>
                <a:path w="1798320" h="10160">
                  <a:moveTo>
                    <a:pt x="1795780" y="6350"/>
                  </a:moveTo>
                  <a:lnTo>
                    <a:pt x="1794510" y="6350"/>
                  </a:lnTo>
                  <a:lnTo>
                    <a:pt x="1794510" y="3810"/>
                  </a:lnTo>
                  <a:lnTo>
                    <a:pt x="1793240" y="3810"/>
                  </a:lnTo>
                  <a:lnTo>
                    <a:pt x="1793240" y="2540"/>
                  </a:lnTo>
                  <a:lnTo>
                    <a:pt x="1791970" y="2540"/>
                  </a:lnTo>
                  <a:lnTo>
                    <a:pt x="1791970" y="1270"/>
                  </a:lnTo>
                  <a:lnTo>
                    <a:pt x="1790700" y="1270"/>
                  </a:lnTo>
                  <a:lnTo>
                    <a:pt x="179070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95780" y="7620"/>
                  </a:lnTo>
                  <a:lnTo>
                    <a:pt x="1795780" y="6350"/>
                  </a:lnTo>
                  <a:close/>
                </a:path>
                <a:path w="1798320" h="10160">
                  <a:moveTo>
                    <a:pt x="1798320" y="8890"/>
                  </a:moveTo>
                  <a:lnTo>
                    <a:pt x="1797050" y="8890"/>
                  </a:lnTo>
                  <a:lnTo>
                    <a:pt x="1797050" y="7620"/>
                  </a:lnTo>
                  <a:lnTo>
                    <a:pt x="1795780" y="7620"/>
                  </a:lnTo>
                  <a:lnTo>
                    <a:pt x="179578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98320" y="10160"/>
                  </a:lnTo>
                  <a:lnTo>
                    <a:pt x="1798320" y="889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303529"/>
              <a:ext cx="1808480" cy="11430"/>
            </a:xfrm>
            <a:custGeom>
              <a:avLst/>
              <a:gdLst/>
              <a:ahLst/>
              <a:cxnLst/>
              <a:rect l="l" t="t" r="r" b="b"/>
              <a:pathLst>
                <a:path w="1808480" h="11429">
                  <a:moveTo>
                    <a:pt x="1800860" y="2540"/>
                  </a:moveTo>
                  <a:lnTo>
                    <a:pt x="1799590" y="2540"/>
                  </a:lnTo>
                  <a:lnTo>
                    <a:pt x="17995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00860" y="3810"/>
                  </a:lnTo>
                  <a:lnTo>
                    <a:pt x="1800860" y="2540"/>
                  </a:lnTo>
                  <a:close/>
                </a:path>
                <a:path w="1808480" h="11429">
                  <a:moveTo>
                    <a:pt x="1805940" y="8890"/>
                  </a:moveTo>
                  <a:lnTo>
                    <a:pt x="1804670" y="8890"/>
                  </a:lnTo>
                  <a:lnTo>
                    <a:pt x="1804670" y="6350"/>
                  </a:lnTo>
                  <a:lnTo>
                    <a:pt x="1803400" y="6350"/>
                  </a:lnTo>
                  <a:lnTo>
                    <a:pt x="1803400" y="5080"/>
                  </a:lnTo>
                  <a:lnTo>
                    <a:pt x="1803400" y="3810"/>
                  </a:lnTo>
                  <a:lnTo>
                    <a:pt x="1802130" y="3810"/>
                  </a:lnTo>
                  <a:lnTo>
                    <a:pt x="18021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805940" y="10160"/>
                  </a:lnTo>
                  <a:lnTo>
                    <a:pt x="1805940" y="8890"/>
                  </a:lnTo>
                  <a:close/>
                </a:path>
                <a:path w="1808480" h="11429">
                  <a:moveTo>
                    <a:pt x="1808480" y="10160"/>
                  </a:moveTo>
                  <a:lnTo>
                    <a:pt x="1807210" y="10160"/>
                  </a:lnTo>
                  <a:lnTo>
                    <a:pt x="1807210" y="11430"/>
                  </a:lnTo>
                  <a:lnTo>
                    <a:pt x="1808480" y="11430"/>
                  </a:lnTo>
                  <a:lnTo>
                    <a:pt x="1808480" y="1016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314959"/>
              <a:ext cx="1818639" cy="12065"/>
            </a:xfrm>
            <a:custGeom>
              <a:avLst/>
              <a:gdLst/>
              <a:ahLst/>
              <a:cxnLst/>
              <a:rect l="l" t="t" r="r" b="b"/>
              <a:pathLst>
                <a:path w="1818639" h="12064">
                  <a:moveTo>
                    <a:pt x="1811020" y="1270"/>
                  </a:moveTo>
                  <a:lnTo>
                    <a:pt x="1809750" y="1270"/>
                  </a:lnTo>
                  <a:lnTo>
                    <a:pt x="1809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811020" y="5080"/>
                  </a:lnTo>
                  <a:lnTo>
                    <a:pt x="1811020" y="1270"/>
                  </a:lnTo>
                  <a:close/>
                </a:path>
                <a:path w="1818639" h="12064">
                  <a:moveTo>
                    <a:pt x="1816100" y="7620"/>
                  </a:moveTo>
                  <a:lnTo>
                    <a:pt x="1814830" y="7620"/>
                  </a:lnTo>
                  <a:lnTo>
                    <a:pt x="1814830" y="6350"/>
                  </a:lnTo>
                  <a:lnTo>
                    <a:pt x="1813560" y="6350"/>
                  </a:lnTo>
                  <a:lnTo>
                    <a:pt x="1813560" y="5080"/>
                  </a:lnTo>
                  <a:lnTo>
                    <a:pt x="1812290" y="5080"/>
                  </a:lnTo>
                  <a:lnTo>
                    <a:pt x="181229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16100" y="10160"/>
                  </a:lnTo>
                  <a:lnTo>
                    <a:pt x="1816100" y="7620"/>
                  </a:lnTo>
                  <a:close/>
                </a:path>
                <a:path w="1818639" h="12064">
                  <a:moveTo>
                    <a:pt x="1818640" y="10160"/>
                  </a:moveTo>
                  <a:lnTo>
                    <a:pt x="1817370" y="10160"/>
                  </a:lnTo>
                  <a:lnTo>
                    <a:pt x="1817370" y="11442"/>
                  </a:lnTo>
                  <a:lnTo>
                    <a:pt x="1818640" y="11442"/>
                  </a:lnTo>
                  <a:lnTo>
                    <a:pt x="1818640" y="1016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26389"/>
              <a:ext cx="1826260" cy="10160"/>
            </a:xfrm>
            <a:custGeom>
              <a:avLst/>
              <a:gdLst/>
              <a:ahLst/>
              <a:cxnLst/>
              <a:rect l="l" t="t" r="r" b="b"/>
              <a:pathLst>
                <a:path w="1826260" h="10160">
                  <a:moveTo>
                    <a:pt x="1822450" y="5080"/>
                  </a:moveTo>
                  <a:lnTo>
                    <a:pt x="1821180" y="5080"/>
                  </a:lnTo>
                  <a:lnTo>
                    <a:pt x="1821180" y="2540"/>
                  </a:lnTo>
                  <a:lnTo>
                    <a:pt x="1819910" y="2540"/>
                  </a:lnTo>
                  <a:lnTo>
                    <a:pt x="1819910" y="1270"/>
                  </a:lnTo>
                  <a:lnTo>
                    <a:pt x="1818640" y="1270"/>
                  </a:lnTo>
                  <a:lnTo>
                    <a:pt x="18186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822450" y="6350"/>
                  </a:lnTo>
                  <a:lnTo>
                    <a:pt x="1822450" y="5080"/>
                  </a:lnTo>
                  <a:close/>
                </a:path>
                <a:path w="1826260" h="10160">
                  <a:moveTo>
                    <a:pt x="1826260" y="7620"/>
                  </a:moveTo>
                  <a:lnTo>
                    <a:pt x="1824990" y="7620"/>
                  </a:lnTo>
                  <a:lnTo>
                    <a:pt x="1824990" y="6350"/>
                  </a:lnTo>
                  <a:lnTo>
                    <a:pt x="1823720" y="6350"/>
                  </a:lnTo>
                  <a:lnTo>
                    <a:pt x="182372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826260" y="10160"/>
                  </a:lnTo>
                  <a:lnTo>
                    <a:pt x="1826260" y="762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336549"/>
              <a:ext cx="1836420" cy="11430"/>
            </a:xfrm>
            <a:custGeom>
              <a:avLst/>
              <a:gdLst/>
              <a:ahLst/>
              <a:cxnLst/>
              <a:rect l="l" t="t" r="r" b="b"/>
              <a:pathLst>
                <a:path w="1836420" h="11429">
                  <a:moveTo>
                    <a:pt x="1827530" y="1270"/>
                  </a:moveTo>
                  <a:lnTo>
                    <a:pt x="1826247" y="1270"/>
                  </a:lnTo>
                  <a:lnTo>
                    <a:pt x="18262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827530" y="2540"/>
                  </a:lnTo>
                  <a:lnTo>
                    <a:pt x="1827530" y="1270"/>
                  </a:lnTo>
                  <a:close/>
                </a:path>
                <a:path w="1836420" h="11429">
                  <a:moveTo>
                    <a:pt x="1833880" y="7620"/>
                  </a:moveTo>
                  <a:lnTo>
                    <a:pt x="1832610" y="7620"/>
                  </a:lnTo>
                  <a:lnTo>
                    <a:pt x="1832610" y="5080"/>
                  </a:lnTo>
                  <a:lnTo>
                    <a:pt x="1831340" y="5080"/>
                  </a:lnTo>
                  <a:lnTo>
                    <a:pt x="1831340" y="3810"/>
                  </a:lnTo>
                  <a:lnTo>
                    <a:pt x="1830070" y="3810"/>
                  </a:lnTo>
                  <a:lnTo>
                    <a:pt x="1830070" y="2540"/>
                  </a:lnTo>
                  <a:lnTo>
                    <a:pt x="1828800" y="2540"/>
                  </a:lnTo>
                  <a:lnTo>
                    <a:pt x="182880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833880" y="8890"/>
                  </a:lnTo>
                  <a:lnTo>
                    <a:pt x="1833880" y="7620"/>
                  </a:lnTo>
                  <a:close/>
                </a:path>
                <a:path w="1836420" h="11429">
                  <a:moveTo>
                    <a:pt x="1836420" y="10160"/>
                  </a:moveTo>
                  <a:lnTo>
                    <a:pt x="1835150" y="10160"/>
                  </a:lnTo>
                  <a:lnTo>
                    <a:pt x="1835150" y="8890"/>
                  </a:lnTo>
                  <a:lnTo>
                    <a:pt x="1833880" y="8890"/>
                  </a:lnTo>
                  <a:lnTo>
                    <a:pt x="18338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36420" y="11430"/>
                  </a:lnTo>
                  <a:lnTo>
                    <a:pt x="1836420" y="1016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47979"/>
              <a:ext cx="1845310" cy="10160"/>
            </a:xfrm>
            <a:custGeom>
              <a:avLst/>
              <a:gdLst/>
              <a:ahLst/>
              <a:cxnLst/>
              <a:rect l="l" t="t" r="r" b="b"/>
              <a:pathLst>
                <a:path w="1845310" h="10160">
                  <a:moveTo>
                    <a:pt x="1838960" y="2540"/>
                  </a:moveTo>
                  <a:lnTo>
                    <a:pt x="1837690" y="2540"/>
                  </a:lnTo>
                  <a:lnTo>
                    <a:pt x="1837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38960" y="3810"/>
                  </a:lnTo>
                  <a:lnTo>
                    <a:pt x="1838960" y="2540"/>
                  </a:lnTo>
                  <a:close/>
                </a:path>
                <a:path w="1845310" h="10160">
                  <a:moveTo>
                    <a:pt x="1842770" y="6350"/>
                  </a:moveTo>
                  <a:lnTo>
                    <a:pt x="1841500" y="6350"/>
                  </a:lnTo>
                  <a:lnTo>
                    <a:pt x="1841500" y="5080"/>
                  </a:lnTo>
                  <a:lnTo>
                    <a:pt x="1841500" y="3810"/>
                  </a:lnTo>
                  <a:lnTo>
                    <a:pt x="1840230" y="3810"/>
                  </a:lnTo>
                  <a:lnTo>
                    <a:pt x="184023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842770" y="8890"/>
                  </a:lnTo>
                  <a:lnTo>
                    <a:pt x="1842770" y="6350"/>
                  </a:lnTo>
                  <a:close/>
                </a:path>
                <a:path w="1845310" h="10160">
                  <a:moveTo>
                    <a:pt x="1845310" y="8890"/>
                  </a:moveTo>
                  <a:lnTo>
                    <a:pt x="1844040" y="8890"/>
                  </a:lnTo>
                  <a:lnTo>
                    <a:pt x="1844040" y="10160"/>
                  </a:lnTo>
                  <a:lnTo>
                    <a:pt x="1845310" y="10160"/>
                  </a:lnTo>
                  <a:lnTo>
                    <a:pt x="1845310" y="889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58139"/>
              <a:ext cx="1855470" cy="11430"/>
            </a:xfrm>
            <a:custGeom>
              <a:avLst/>
              <a:gdLst/>
              <a:ahLst/>
              <a:cxnLst/>
              <a:rect l="l" t="t" r="r" b="b"/>
              <a:pathLst>
                <a:path w="1855470" h="11429">
                  <a:moveTo>
                    <a:pt x="18453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45310" y="1270"/>
                  </a:lnTo>
                  <a:lnTo>
                    <a:pt x="1845310" y="0"/>
                  </a:lnTo>
                  <a:close/>
                </a:path>
                <a:path w="1855470" h="11429">
                  <a:moveTo>
                    <a:pt x="1855470" y="10160"/>
                  </a:moveTo>
                  <a:lnTo>
                    <a:pt x="1854200" y="10160"/>
                  </a:lnTo>
                  <a:lnTo>
                    <a:pt x="1854200" y="8890"/>
                  </a:lnTo>
                  <a:lnTo>
                    <a:pt x="1852930" y="8890"/>
                  </a:lnTo>
                  <a:lnTo>
                    <a:pt x="1852930" y="7620"/>
                  </a:lnTo>
                  <a:lnTo>
                    <a:pt x="1851660" y="7620"/>
                  </a:lnTo>
                  <a:lnTo>
                    <a:pt x="1851660" y="6350"/>
                  </a:lnTo>
                  <a:lnTo>
                    <a:pt x="1850390" y="6350"/>
                  </a:lnTo>
                  <a:lnTo>
                    <a:pt x="1850390" y="5080"/>
                  </a:lnTo>
                  <a:lnTo>
                    <a:pt x="1849120" y="5080"/>
                  </a:lnTo>
                  <a:lnTo>
                    <a:pt x="1849120" y="2540"/>
                  </a:lnTo>
                  <a:lnTo>
                    <a:pt x="1847850" y="2540"/>
                  </a:lnTo>
                  <a:lnTo>
                    <a:pt x="1847850" y="1270"/>
                  </a:lnTo>
                  <a:lnTo>
                    <a:pt x="1846580" y="1270"/>
                  </a:lnTo>
                  <a:lnTo>
                    <a:pt x="184658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55470" y="11430"/>
                  </a:lnTo>
                  <a:lnTo>
                    <a:pt x="1855470" y="1016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6956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60">
                  <a:moveTo>
                    <a:pt x="1864360" y="8890"/>
                  </a:moveTo>
                  <a:lnTo>
                    <a:pt x="1863090" y="8890"/>
                  </a:lnTo>
                  <a:lnTo>
                    <a:pt x="1863090" y="7620"/>
                  </a:lnTo>
                  <a:lnTo>
                    <a:pt x="1861820" y="7620"/>
                  </a:lnTo>
                  <a:lnTo>
                    <a:pt x="186182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59280" y="5080"/>
                  </a:lnTo>
                  <a:lnTo>
                    <a:pt x="1859280" y="3810"/>
                  </a:lnTo>
                  <a:lnTo>
                    <a:pt x="1858010" y="3810"/>
                  </a:lnTo>
                  <a:lnTo>
                    <a:pt x="1858010" y="2540"/>
                  </a:lnTo>
                  <a:lnTo>
                    <a:pt x="1856740" y="2540"/>
                  </a:lnTo>
                  <a:lnTo>
                    <a:pt x="1856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64360" y="10160"/>
                  </a:lnTo>
                  <a:lnTo>
                    <a:pt x="1864360" y="889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79729"/>
              <a:ext cx="1873250" cy="11430"/>
            </a:xfrm>
            <a:custGeom>
              <a:avLst/>
              <a:gdLst/>
              <a:ahLst/>
              <a:cxnLst/>
              <a:rect l="l" t="t" r="r" b="b"/>
              <a:pathLst>
                <a:path w="1873250" h="11429">
                  <a:moveTo>
                    <a:pt x="1873250" y="10160"/>
                  </a:moveTo>
                  <a:lnTo>
                    <a:pt x="1871980" y="10160"/>
                  </a:lnTo>
                  <a:lnTo>
                    <a:pt x="1871980" y="7620"/>
                  </a:lnTo>
                  <a:lnTo>
                    <a:pt x="1870710" y="7620"/>
                  </a:lnTo>
                  <a:lnTo>
                    <a:pt x="1870710" y="6350"/>
                  </a:lnTo>
                  <a:lnTo>
                    <a:pt x="1869440" y="6350"/>
                  </a:lnTo>
                  <a:lnTo>
                    <a:pt x="1869440" y="5080"/>
                  </a:lnTo>
                  <a:lnTo>
                    <a:pt x="1868170" y="5080"/>
                  </a:lnTo>
                  <a:lnTo>
                    <a:pt x="1868170" y="3810"/>
                  </a:lnTo>
                  <a:lnTo>
                    <a:pt x="1866900" y="3810"/>
                  </a:lnTo>
                  <a:lnTo>
                    <a:pt x="1866900" y="2540"/>
                  </a:lnTo>
                  <a:lnTo>
                    <a:pt x="1865630" y="2540"/>
                  </a:lnTo>
                  <a:lnTo>
                    <a:pt x="1865630" y="1270"/>
                  </a:lnTo>
                  <a:lnTo>
                    <a:pt x="1864360" y="1270"/>
                  </a:lnTo>
                  <a:lnTo>
                    <a:pt x="18643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73250" y="11430"/>
                  </a:lnTo>
                  <a:lnTo>
                    <a:pt x="1873250" y="1016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91159"/>
              <a:ext cx="1883410" cy="11430"/>
            </a:xfrm>
            <a:custGeom>
              <a:avLst/>
              <a:gdLst/>
              <a:ahLst/>
              <a:cxnLst/>
              <a:rect l="l" t="t" r="r" b="b"/>
              <a:pathLst>
                <a:path w="1883410" h="11429">
                  <a:moveTo>
                    <a:pt x="1883410" y="10160"/>
                  </a:moveTo>
                  <a:lnTo>
                    <a:pt x="1882140" y="10160"/>
                  </a:lnTo>
                  <a:lnTo>
                    <a:pt x="1882140" y="8890"/>
                  </a:lnTo>
                  <a:lnTo>
                    <a:pt x="1880870" y="8890"/>
                  </a:lnTo>
                  <a:lnTo>
                    <a:pt x="188087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78330" y="5080"/>
                  </a:lnTo>
                  <a:lnTo>
                    <a:pt x="1878330" y="3810"/>
                  </a:lnTo>
                  <a:lnTo>
                    <a:pt x="1877060" y="3810"/>
                  </a:lnTo>
                  <a:lnTo>
                    <a:pt x="1877060" y="2540"/>
                  </a:lnTo>
                  <a:lnTo>
                    <a:pt x="1875790" y="2540"/>
                  </a:lnTo>
                  <a:lnTo>
                    <a:pt x="1875790" y="1270"/>
                  </a:lnTo>
                  <a:lnTo>
                    <a:pt x="1874520" y="1270"/>
                  </a:lnTo>
                  <a:lnTo>
                    <a:pt x="187452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883410" y="11430"/>
                  </a:lnTo>
                  <a:lnTo>
                    <a:pt x="1883410" y="1016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02589"/>
              <a:ext cx="1892300" cy="10160"/>
            </a:xfrm>
            <a:custGeom>
              <a:avLst/>
              <a:gdLst/>
              <a:ahLst/>
              <a:cxnLst/>
              <a:rect l="l" t="t" r="r" b="b"/>
              <a:pathLst>
                <a:path w="1892300" h="10159">
                  <a:moveTo>
                    <a:pt x="1892300" y="8890"/>
                  </a:moveTo>
                  <a:lnTo>
                    <a:pt x="1891030" y="8890"/>
                  </a:lnTo>
                  <a:lnTo>
                    <a:pt x="1891030" y="7620"/>
                  </a:lnTo>
                  <a:lnTo>
                    <a:pt x="1889760" y="7620"/>
                  </a:lnTo>
                  <a:lnTo>
                    <a:pt x="188976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7220" y="5080"/>
                  </a:lnTo>
                  <a:lnTo>
                    <a:pt x="1887220" y="2540"/>
                  </a:lnTo>
                  <a:lnTo>
                    <a:pt x="1885950" y="2540"/>
                  </a:lnTo>
                  <a:lnTo>
                    <a:pt x="1885950" y="1270"/>
                  </a:lnTo>
                  <a:lnTo>
                    <a:pt x="1884680" y="1270"/>
                  </a:lnTo>
                  <a:lnTo>
                    <a:pt x="18846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92300" y="10160"/>
                  </a:lnTo>
                  <a:lnTo>
                    <a:pt x="1892300" y="889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1274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10160"/>
                  </a:moveTo>
                  <a:lnTo>
                    <a:pt x="1901190" y="10160"/>
                  </a:lnTo>
                  <a:lnTo>
                    <a:pt x="1901190" y="8890"/>
                  </a:lnTo>
                  <a:lnTo>
                    <a:pt x="1899920" y="8890"/>
                  </a:lnTo>
                  <a:lnTo>
                    <a:pt x="1899920" y="7620"/>
                  </a:lnTo>
                  <a:lnTo>
                    <a:pt x="1898650" y="7620"/>
                  </a:lnTo>
                  <a:lnTo>
                    <a:pt x="1898650" y="6350"/>
                  </a:lnTo>
                  <a:lnTo>
                    <a:pt x="1897380" y="6350"/>
                  </a:lnTo>
                  <a:lnTo>
                    <a:pt x="1897380" y="5080"/>
                  </a:lnTo>
                  <a:lnTo>
                    <a:pt x="1896110" y="5080"/>
                  </a:lnTo>
                  <a:lnTo>
                    <a:pt x="1896110" y="3810"/>
                  </a:lnTo>
                  <a:lnTo>
                    <a:pt x="1894840" y="3810"/>
                  </a:lnTo>
                  <a:lnTo>
                    <a:pt x="1894840" y="1270"/>
                  </a:lnTo>
                  <a:lnTo>
                    <a:pt x="1893570" y="1270"/>
                  </a:lnTo>
                  <a:lnTo>
                    <a:pt x="18935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02460" y="11430"/>
                  </a:lnTo>
                  <a:lnTo>
                    <a:pt x="1902460" y="1016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424179"/>
              <a:ext cx="1910080" cy="10160"/>
            </a:xfrm>
            <a:custGeom>
              <a:avLst/>
              <a:gdLst/>
              <a:ahLst/>
              <a:cxnLst/>
              <a:rect l="l" t="t" r="r" b="b"/>
              <a:pathLst>
                <a:path w="1910080" h="10159">
                  <a:moveTo>
                    <a:pt x="1910080" y="7620"/>
                  </a:moveTo>
                  <a:lnTo>
                    <a:pt x="1908810" y="7620"/>
                  </a:lnTo>
                  <a:lnTo>
                    <a:pt x="190881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6270" y="5080"/>
                  </a:lnTo>
                  <a:lnTo>
                    <a:pt x="1906270" y="3810"/>
                  </a:lnTo>
                  <a:lnTo>
                    <a:pt x="1905000" y="3810"/>
                  </a:lnTo>
                  <a:lnTo>
                    <a:pt x="1905000" y="2540"/>
                  </a:lnTo>
                  <a:lnTo>
                    <a:pt x="1903730" y="2540"/>
                  </a:lnTo>
                  <a:lnTo>
                    <a:pt x="1903730" y="1270"/>
                  </a:lnTo>
                  <a:lnTo>
                    <a:pt x="1902460" y="1270"/>
                  </a:lnTo>
                  <a:lnTo>
                    <a:pt x="19024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10080" y="10160"/>
                  </a:lnTo>
                  <a:lnTo>
                    <a:pt x="1910080" y="762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434339"/>
              <a:ext cx="1920239" cy="11430"/>
            </a:xfrm>
            <a:custGeom>
              <a:avLst/>
              <a:gdLst/>
              <a:ahLst/>
              <a:cxnLst/>
              <a:rect l="l" t="t" r="r" b="b"/>
              <a:pathLst>
                <a:path w="1920239" h="11429">
                  <a:moveTo>
                    <a:pt x="1920240" y="10160"/>
                  </a:moveTo>
                  <a:lnTo>
                    <a:pt x="1918970" y="10160"/>
                  </a:lnTo>
                  <a:lnTo>
                    <a:pt x="1918970" y="8890"/>
                  </a:lnTo>
                  <a:lnTo>
                    <a:pt x="1917700" y="8890"/>
                  </a:lnTo>
                  <a:lnTo>
                    <a:pt x="1917700" y="6350"/>
                  </a:lnTo>
                  <a:lnTo>
                    <a:pt x="1916430" y="6350"/>
                  </a:lnTo>
                  <a:lnTo>
                    <a:pt x="1916430" y="5080"/>
                  </a:lnTo>
                  <a:lnTo>
                    <a:pt x="1915160" y="5080"/>
                  </a:lnTo>
                  <a:lnTo>
                    <a:pt x="1915160" y="3810"/>
                  </a:lnTo>
                  <a:lnTo>
                    <a:pt x="1913890" y="3810"/>
                  </a:lnTo>
                  <a:lnTo>
                    <a:pt x="1913890" y="2540"/>
                  </a:lnTo>
                  <a:lnTo>
                    <a:pt x="1912620" y="2540"/>
                  </a:lnTo>
                  <a:lnTo>
                    <a:pt x="1912620" y="1270"/>
                  </a:lnTo>
                  <a:lnTo>
                    <a:pt x="1911350" y="1270"/>
                  </a:lnTo>
                  <a:lnTo>
                    <a:pt x="1911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20240" y="11430"/>
                  </a:lnTo>
                  <a:lnTo>
                    <a:pt x="1920240" y="1016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445769"/>
              <a:ext cx="1929130" cy="10160"/>
            </a:xfrm>
            <a:custGeom>
              <a:avLst/>
              <a:gdLst/>
              <a:ahLst/>
              <a:cxnLst/>
              <a:rect l="l" t="t" r="r" b="b"/>
              <a:pathLst>
                <a:path w="1929130" h="10159">
                  <a:moveTo>
                    <a:pt x="1929130" y="8890"/>
                  </a:moveTo>
                  <a:lnTo>
                    <a:pt x="1927860" y="8890"/>
                  </a:lnTo>
                  <a:lnTo>
                    <a:pt x="1927860" y="7620"/>
                  </a:lnTo>
                  <a:lnTo>
                    <a:pt x="1926590" y="7620"/>
                  </a:lnTo>
                  <a:lnTo>
                    <a:pt x="1926590" y="5080"/>
                  </a:lnTo>
                  <a:lnTo>
                    <a:pt x="1925320" y="5080"/>
                  </a:lnTo>
                  <a:lnTo>
                    <a:pt x="1925320" y="3810"/>
                  </a:lnTo>
                  <a:lnTo>
                    <a:pt x="1924050" y="3810"/>
                  </a:lnTo>
                  <a:lnTo>
                    <a:pt x="1924050" y="2540"/>
                  </a:lnTo>
                  <a:lnTo>
                    <a:pt x="1922780" y="2540"/>
                  </a:lnTo>
                  <a:lnTo>
                    <a:pt x="1922780" y="1270"/>
                  </a:lnTo>
                  <a:lnTo>
                    <a:pt x="1921510" y="1270"/>
                  </a:lnTo>
                  <a:lnTo>
                    <a:pt x="19215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9130" y="10160"/>
                  </a:lnTo>
                  <a:lnTo>
                    <a:pt x="1929130" y="889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455929"/>
              <a:ext cx="1939289" cy="11430"/>
            </a:xfrm>
            <a:custGeom>
              <a:avLst/>
              <a:gdLst/>
              <a:ahLst/>
              <a:cxnLst/>
              <a:rect l="l" t="t" r="r" b="b"/>
              <a:pathLst>
                <a:path w="1939289" h="11429">
                  <a:moveTo>
                    <a:pt x="1939290" y="10160"/>
                  </a:moveTo>
                  <a:lnTo>
                    <a:pt x="1938020" y="10160"/>
                  </a:lnTo>
                  <a:lnTo>
                    <a:pt x="1938020" y="8890"/>
                  </a:lnTo>
                  <a:lnTo>
                    <a:pt x="1936750" y="8890"/>
                  </a:lnTo>
                  <a:lnTo>
                    <a:pt x="1936750" y="7620"/>
                  </a:lnTo>
                  <a:lnTo>
                    <a:pt x="1935480" y="7620"/>
                  </a:lnTo>
                  <a:lnTo>
                    <a:pt x="1935480" y="6350"/>
                  </a:lnTo>
                  <a:lnTo>
                    <a:pt x="1934210" y="6350"/>
                  </a:lnTo>
                  <a:lnTo>
                    <a:pt x="1934210" y="3810"/>
                  </a:lnTo>
                  <a:lnTo>
                    <a:pt x="1932940" y="3810"/>
                  </a:lnTo>
                  <a:lnTo>
                    <a:pt x="1932940" y="2540"/>
                  </a:lnTo>
                  <a:lnTo>
                    <a:pt x="1931670" y="2540"/>
                  </a:lnTo>
                  <a:lnTo>
                    <a:pt x="1931670" y="1270"/>
                  </a:lnTo>
                  <a:lnTo>
                    <a:pt x="1930400" y="1270"/>
                  </a:lnTo>
                  <a:lnTo>
                    <a:pt x="19304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39290" y="11430"/>
                  </a:lnTo>
                  <a:lnTo>
                    <a:pt x="1939290" y="1016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67359"/>
              <a:ext cx="1948180" cy="10160"/>
            </a:xfrm>
            <a:custGeom>
              <a:avLst/>
              <a:gdLst/>
              <a:ahLst/>
              <a:cxnLst/>
              <a:rect l="l" t="t" r="r" b="b"/>
              <a:pathLst>
                <a:path w="1948180" h="10159">
                  <a:moveTo>
                    <a:pt x="1948180" y="8890"/>
                  </a:moveTo>
                  <a:lnTo>
                    <a:pt x="1946910" y="8890"/>
                  </a:lnTo>
                  <a:lnTo>
                    <a:pt x="1946910" y="7620"/>
                  </a:lnTo>
                  <a:lnTo>
                    <a:pt x="1945640" y="7620"/>
                  </a:lnTo>
                  <a:lnTo>
                    <a:pt x="1945640" y="6350"/>
                  </a:lnTo>
                  <a:lnTo>
                    <a:pt x="1944370" y="6350"/>
                  </a:lnTo>
                  <a:lnTo>
                    <a:pt x="1944370" y="5080"/>
                  </a:lnTo>
                  <a:lnTo>
                    <a:pt x="1943100" y="5080"/>
                  </a:lnTo>
                  <a:lnTo>
                    <a:pt x="1943100" y="3810"/>
                  </a:lnTo>
                  <a:lnTo>
                    <a:pt x="1941830" y="3810"/>
                  </a:lnTo>
                  <a:lnTo>
                    <a:pt x="1941830" y="1270"/>
                  </a:lnTo>
                  <a:lnTo>
                    <a:pt x="1940560" y="1270"/>
                  </a:lnTo>
                  <a:lnTo>
                    <a:pt x="19405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48180" y="10160"/>
                  </a:lnTo>
                  <a:lnTo>
                    <a:pt x="1948180" y="889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77519"/>
              <a:ext cx="1957070" cy="11430"/>
            </a:xfrm>
            <a:custGeom>
              <a:avLst/>
              <a:gdLst/>
              <a:ahLst/>
              <a:cxnLst/>
              <a:rect l="l" t="t" r="r" b="b"/>
              <a:pathLst>
                <a:path w="1957070" h="11429">
                  <a:moveTo>
                    <a:pt x="1957070" y="8890"/>
                  </a:moveTo>
                  <a:lnTo>
                    <a:pt x="1955800" y="8890"/>
                  </a:lnTo>
                  <a:lnTo>
                    <a:pt x="1955800" y="7620"/>
                  </a:lnTo>
                  <a:lnTo>
                    <a:pt x="1954530" y="7620"/>
                  </a:lnTo>
                  <a:lnTo>
                    <a:pt x="1954530" y="6350"/>
                  </a:lnTo>
                  <a:lnTo>
                    <a:pt x="1953260" y="6350"/>
                  </a:lnTo>
                  <a:lnTo>
                    <a:pt x="1953260" y="5080"/>
                  </a:lnTo>
                  <a:lnTo>
                    <a:pt x="1951990" y="5080"/>
                  </a:lnTo>
                  <a:lnTo>
                    <a:pt x="1951990" y="3810"/>
                  </a:lnTo>
                  <a:lnTo>
                    <a:pt x="1950720" y="3810"/>
                  </a:lnTo>
                  <a:lnTo>
                    <a:pt x="1950720" y="2540"/>
                  </a:lnTo>
                  <a:lnTo>
                    <a:pt x="1949450" y="2540"/>
                  </a:lnTo>
                  <a:lnTo>
                    <a:pt x="19494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57070" y="11430"/>
                  </a:lnTo>
                  <a:lnTo>
                    <a:pt x="1957070" y="889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88949"/>
              <a:ext cx="1967230" cy="11430"/>
            </a:xfrm>
            <a:custGeom>
              <a:avLst/>
              <a:gdLst/>
              <a:ahLst/>
              <a:cxnLst/>
              <a:rect l="l" t="t" r="r" b="b"/>
              <a:pathLst>
                <a:path w="1967230" h="11429">
                  <a:moveTo>
                    <a:pt x="1967230" y="10160"/>
                  </a:moveTo>
                  <a:lnTo>
                    <a:pt x="1965960" y="10160"/>
                  </a:lnTo>
                  <a:lnTo>
                    <a:pt x="1965960" y="8890"/>
                  </a:lnTo>
                  <a:lnTo>
                    <a:pt x="1964690" y="8890"/>
                  </a:lnTo>
                  <a:lnTo>
                    <a:pt x="1964690" y="6350"/>
                  </a:lnTo>
                  <a:lnTo>
                    <a:pt x="1963420" y="6350"/>
                  </a:lnTo>
                  <a:lnTo>
                    <a:pt x="1963420" y="5080"/>
                  </a:lnTo>
                  <a:lnTo>
                    <a:pt x="1962150" y="5080"/>
                  </a:lnTo>
                  <a:lnTo>
                    <a:pt x="1962150" y="3810"/>
                  </a:lnTo>
                  <a:lnTo>
                    <a:pt x="1960880" y="3810"/>
                  </a:lnTo>
                  <a:lnTo>
                    <a:pt x="1960880" y="2540"/>
                  </a:lnTo>
                  <a:lnTo>
                    <a:pt x="1959610" y="2540"/>
                  </a:lnTo>
                  <a:lnTo>
                    <a:pt x="1959610" y="1270"/>
                  </a:lnTo>
                  <a:lnTo>
                    <a:pt x="1958340" y="1270"/>
                  </a:lnTo>
                  <a:lnTo>
                    <a:pt x="195834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67230" y="11430"/>
                  </a:lnTo>
                  <a:lnTo>
                    <a:pt x="1967230" y="1016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500379"/>
              <a:ext cx="1976120" cy="10160"/>
            </a:xfrm>
            <a:custGeom>
              <a:avLst/>
              <a:gdLst/>
              <a:ahLst/>
              <a:cxnLst/>
              <a:rect l="l" t="t" r="r" b="b"/>
              <a:pathLst>
                <a:path w="1976120" h="10159">
                  <a:moveTo>
                    <a:pt x="1976120" y="8890"/>
                  </a:moveTo>
                  <a:lnTo>
                    <a:pt x="1974850" y="8890"/>
                  </a:lnTo>
                  <a:lnTo>
                    <a:pt x="1974850" y="7620"/>
                  </a:lnTo>
                  <a:lnTo>
                    <a:pt x="1973580" y="7620"/>
                  </a:lnTo>
                  <a:lnTo>
                    <a:pt x="1973580" y="6350"/>
                  </a:lnTo>
                  <a:lnTo>
                    <a:pt x="1972310" y="6350"/>
                  </a:lnTo>
                  <a:lnTo>
                    <a:pt x="1972310" y="3810"/>
                  </a:lnTo>
                  <a:lnTo>
                    <a:pt x="1971040" y="3810"/>
                  </a:lnTo>
                  <a:lnTo>
                    <a:pt x="1971040" y="2540"/>
                  </a:lnTo>
                  <a:lnTo>
                    <a:pt x="1969770" y="2540"/>
                  </a:lnTo>
                  <a:lnTo>
                    <a:pt x="1969770" y="1270"/>
                  </a:lnTo>
                  <a:lnTo>
                    <a:pt x="1968500" y="1270"/>
                  </a:lnTo>
                  <a:lnTo>
                    <a:pt x="1968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76120" y="10160"/>
                  </a:lnTo>
                  <a:lnTo>
                    <a:pt x="1976120" y="889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510539"/>
              <a:ext cx="1986280" cy="11430"/>
            </a:xfrm>
            <a:custGeom>
              <a:avLst/>
              <a:gdLst/>
              <a:ahLst/>
              <a:cxnLst/>
              <a:rect l="l" t="t" r="r" b="b"/>
              <a:pathLst>
                <a:path w="1986280" h="11429">
                  <a:moveTo>
                    <a:pt x="1986280" y="10160"/>
                  </a:moveTo>
                  <a:lnTo>
                    <a:pt x="1985010" y="10160"/>
                  </a:lnTo>
                  <a:lnTo>
                    <a:pt x="1985010" y="8890"/>
                  </a:lnTo>
                  <a:lnTo>
                    <a:pt x="1983740" y="8890"/>
                  </a:lnTo>
                  <a:lnTo>
                    <a:pt x="1983740" y="7620"/>
                  </a:lnTo>
                  <a:lnTo>
                    <a:pt x="1982470" y="7620"/>
                  </a:lnTo>
                  <a:lnTo>
                    <a:pt x="1982470" y="6350"/>
                  </a:lnTo>
                  <a:lnTo>
                    <a:pt x="1981200" y="6350"/>
                  </a:lnTo>
                  <a:lnTo>
                    <a:pt x="1981200" y="5080"/>
                  </a:lnTo>
                  <a:lnTo>
                    <a:pt x="1979930" y="5080"/>
                  </a:lnTo>
                  <a:lnTo>
                    <a:pt x="1979930" y="2540"/>
                  </a:lnTo>
                  <a:lnTo>
                    <a:pt x="1978660" y="2540"/>
                  </a:lnTo>
                  <a:lnTo>
                    <a:pt x="1978660" y="1270"/>
                  </a:lnTo>
                  <a:lnTo>
                    <a:pt x="1977390" y="1270"/>
                  </a:lnTo>
                  <a:lnTo>
                    <a:pt x="197739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1986280" y="11430"/>
                  </a:lnTo>
                  <a:lnTo>
                    <a:pt x="1986280" y="1016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521969"/>
              <a:ext cx="1995170" cy="11430"/>
            </a:xfrm>
            <a:custGeom>
              <a:avLst/>
              <a:gdLst/>
              <a:ahLst/>
              <a:cxnLst/>
              <a:rect l="l" t="t" r="r" b="b"/>
              <a:pathLst>
                <a:path w="1995170" h="11429">
                  <a:moveTo>
                    <a:pt x="1995170" y="8890"/>
                  </a:moveTo>
                  <a:lnTo>
                    <a:pt x="1993900" y="8890"/>
                  </a:lnTo>
                  <a:lnTo>
                    <a:pt x="1993900" y="7620"/>
                  </a:lnTo>
                  <a:lnTo>
                    <a:pt x="1992630" y="7620"/>
                  </a:lnTo>
                  <a:lnTo>
                    <a:pt x="1992630" y="6350"/>
                  </a:lnTo>
                  <a:lnTo>
                    <a:pt x="1991360" y="6350"/>
                  </a:lnTo>
                  <a:lnTo>
                    <a:pt x="1991360" y="5080"/>
                  </a:lnTo>
                  <a:lnTo>
                    <a:pt x="1990090" y="5080"/>
                  </a:lnTo>
                  <a:lnTo>
                    <a:pt x="1990090" y="3810"/>
                  </a:lnTo>
                  <a:lnTo>
                    <a:pt x="1988820" y="3810"/>
                  </a:lnTo>
                  <a:lnTo>
                    <a:pt x="1988820" y="2540"/>
                  </a:lnTo>
                  <a:lnTo>
                    <a:pt x="1987550" y="2540"/>
                  </a:lnTo>
                  <a:lnTo>
                    <a:pt x="1987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95170" y="11430"/>
                  </a:lnTo>
                  <a:lnTo>
                    <a:pt x="1995170" y="889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533399"/>
              <a:ext cx="2004060" cy="10160"/>
            </a:xfrm>
            <a:custGeom>
              <a:avLst/>
              <a:gdLst/>
              <a:ahLst/>
              <a:cxnLst/>
              <a:rect l="l" t="t" r="r" b="b"/>
              <a:pathLst>
                <a:path w="2004060" h="10159">
                  <a:moveTo>
                    <a:pt x="2004060" y="8890"/>
                  </a:moveTo>
                  <a:lnTo>
                    <a:pt x="2002790" y="8890"/>
                  </a:lnTo>
                  <a:lnTo>
                    <a:pt x="200279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0250" y="5080"/>
                  </a:lnTo>
                  <a:lnTo>
                    <a:pt x="2000250" y="3810"/>
                  </a:lnTo>
                  <a:lnTo>
                    <a:pt x="1998980" y="3810"/>
                  </a:lnTo>
                  <a:lnTo>
                    <a:pt x="1998980" y="2540"/>
                  </a:lnTo>
                  <a:lnTo>
                    <a:pt x="1997710" y="2540"/>
                  </a:lnTo>
                  <a:lnTo>
                    <a:pt x="1997710" y="1270"/>
                  </a:lnTo>
                  <a:lnTo>
                    <a:pt x="1996440" y="1270"/>
                  </a:lnTo>
                  <a:lnTo>
                    <a:pt x="19964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04060" y="10160"/>
                  </a:lnTo>
                  <a:lnTo>
                    <a:pt x="2004060" y="889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543559"/>
              <a:ext cx="2014220" cy="11430"/>
            </a:xfrm>
            <a:custGeom>
              <a:avLst/>
              <a:gdLst/>
              <a:ahLst/>
              <a:cxnLst/>
              <a:rect l="l" t="t" r="r" b="b"/>
              <a:pathLst>
                <a:path w="2014220" h="11429">
                  <a:moveTo>
                    <a:pt x="2014220" y="10160"/>
                  </a:moveTo>
                  <a:lnTo>
                    <a:pt x="2012950" y="10160"/>
                  </a:lnTo>
                  <a:lnTo>
                    <a:pt x="2012950" y="8890"/>
                  </a:lnTo>
                  <a:lnTo>
                    <a:pt x="2011680" y="8890"/>
                  </a:lnTo>
                  <a:lnTo>
                    <a:pt x="201168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09140" y="5080"/>
                  </a:lnTo>
                  <a:lnTo>
                    <a:pt x="2009140" y="3810"/>
                  </a:lnTo>
                  <a:lnTo>
                    <a:pt x="2007870" y="3810"/>
                  </a:lnTo>
                  <a:lnTo>
                    <a:pt x="2007870" y="2540"/>
                  </a:lnTo>
                  <a:lnTo>
                    <a:pt x="2006600" y="2540"/>
                  </a:lnTo>
                  <a:lnTo>
                    <a:pt x="2006600" y="1270"/>
                  </a:lnTo>
                  <a:lnTo>
                    <a:pt x="2005330" y="1270"/>
                  </a:lnTo>
                  <a:lnTo>
                    <a:pt x="200533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14220" y="11430"/>
                  </a:lnTo>
                  <a:lnTo>
                    <a:pt x="2014220" y="1016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554989"/>
              <a:ext cx="2023110" cy="10160"/>
            </a:xfrm>
            <a:custGeom>
              <a:avLst/>
              <a:gdLst/>
              <a:ahLst/>
              <a:cxnLst/>
              <a:rect l="l" t="t" r="r" b="b"/>
              <a:pathLst>
                <a:path w="2023110" h="10159">
                  <a:moveTo>
                    <a:pt x="2023110" y="8890"/>
                  </a:moveTo>
                  <a:lnTo>
                    <a:pt x="2021840" y="8890"/>
                  </a:lnTo>
                  <a:lnTo>
                    <a:pt x="2021840" y="7620"/>
                  </a:lnTo>
                  <a:lnTo>
                    <a:pt x="2020570" y="7620"/>
                  </a:lnTo>
                  <a:lnTo>
                    <a:pt x="202057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18030" y="5080"/>
                  </a:lnTo>
                  <a:lnTo>
                    <a:pt x="2018030" y="2540"/>
                  </a:lnTo>
                  <a:lnTo>
                    <a:pt x="2016760" y="2540"/>
                  </a:lnTo>
                  <a:lnTo>
                    <a:pt x="2016760" y="1270"/>
                  </a:lnTo>
                  <a:lnTo>
                    <a:pt x="2015490" y="1270"/>
                  </a:lnTo>
                  <a:lnTo>
                    <a:pt x="2015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23110" y="10160"/>
                  </a:lnTo>
                  <a:lnTo>
                    <a:pt x="2023110" y="889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6514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10160"/>
                  </a:moveTo>
                  <a:lnTo>
                    <a:pt x="2032000" y="10160"/>
                  </a:lnTo>
                  <a:lnTo>
                    <a:pt x="2032000" y="8890"/>
                  </a:lnTo>
                  <a:lnTo>
                    <a:pt x="2030730" y="8890"/>
                  </a:lnTo>
                  <a:lnTo>
                    <a:pt x="2030730" y="7620"/>
                  </a:lnTo>
                  <a:lnTo>
                    <a:pt x="2029460" y="7620"/>
                  </a:lnTo>
                  <a:lnTo>
                    <a:pt x="2029460" y="6350"/>
                  </a:lnTo>
                  <a:lnTo>
                    <a:pt x="2028190" y="6350"/>
                  </a:lnTo>
                  <a:lnTo>
                    <a:pt x="2028190" y="5080"/>
                  </a:lnTo>
                  <a:lnTo>
                    <a:pt x="2026920" y="5080"/>
                  </a:lnTo>
                  <a:lnTo>
                    <a:pt x="2026920" y="3810"/>
                  </a:lnTo>
                  <a:lnTo>
                    <a:pt x="2025650" y="3810"/>
                  </a:lnTo>
                  <a:lnTo>
                    <a:pt x="2025650" y="1270"/>
                  </a:lnTo>
                  <a:lnTo>
                    <a:pt x="2024380" y="1270"/>
                  </a:lnTo>
                  <a:lnTo>
                    <a:pt x="202438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33270" y="11430"/>
                  </a:lnTo>
                  <a:lnTo>
                    <a:pt x="2033270" y="1016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576579"/>
              <a:ext cx="2040889" cy="10160"/>
            </a:xfrm>
            <a:custGeom>
              <a:avLst/>
              <a:gdLst/>
              <a:ahLst/>
              <a:cxnLst/>
              <a:rect l="l" t="t" r="r" b="b"/>
              <a:pathLst>
                <a:path w="2040889" h="10159">
                  <a:moveTo>
                    <a:pt x="2040890" y="7620"/>
                  </a:moveTo>
                  <a:lnTo>
                    <a:pt x="2039620" y="7620"/>
                  </a:lnTo>
                  <a:lnTo>
                    <a:pt x="203962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7080" y="5080"/>
                  </a:lnTo>
                  <a:lnTo>
                    <a:pt x="2037080" y="3810"/>
                  </a:lnTo>
                  <a:lnTo>
                    <a:pt x="2035810" y="3810"/>
                  </a:lnTo>
                  <a:lnTo>
                    <a:pt x="2035810" y="2540"/>
                  </a:lnTo>
                  <a:lnTo>
                    <a:pt x="2034540" y="2540"/>
                  </a:lnTo>
                  <a:lnTo>
                    <a:pt x="2034540" y="1270"/>
                  </a:lnTo>
                  <a:lnTo>
                    <a:pt x="2033270" y="1270"/>
                  </a:lnTo>
                  <a:lnTo>
                    <a:pt x="20332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40890" y="10160"/>
                  </a:lnTo>
                  <a:lnTo>
                    <a:pt x="2040890" y="762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8673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10160"/>
                  </a:moveTo>
                  <a:lnTo>
                    <a:pt x="2049780" y="10160"/>
                  </a:lnTo>
                  <a:lnTo>
                    <a:pt x="2049780" y="8890"/>
                  </a:lnTo>
                  <a:lnTo>
                    <a:pt x="2048510" y="8890"/>
                  </a:lnTo>
                  <a:lnTo>
                    <a:pt x="2048510" y="6350"/>
                  </a:lnTo>
                  <a:lnTo>
                    <a:pt x="2047240" y="6350"/>
                  </a:lnTo>
                  <a:lnTo>
                    <a:pt x="2047240" y="5080"/>
                  </a:lnTo>
                  <a:lnTo>
                    <a:pt x="2045970" y="5080"/>
                  </a:lnTo>
                  <a:lnTo>
                    <a:pt x="2045970" y="3810"/>
                  </a:lnTo>
                  <a:lnTo>
                    <a:pt x="2044700" y="3810"/>
                  </a:lnTo>
                  <a:lnTo>
                    <a:pt x="2044700" y="2540"/>
                  </a:lnTo>
                  <a:lnTo>
                    <a:pt x="2043430" y="2540"/>
                  </a:lnTo>
                  <a:lnTo>
                    <a:pt x="2043430" y="1270"/>
                  </a:lnTo>
                  <a:lnTo>
                    <a:pt x="2042160" y="1270"/>
                  </a:lnTo>
                  <a:lnTo>
                    <a:pt x="204216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2051050" y="11430"/>
                  </a:lnTo>
                  <a:lnTo>
                    <a:pt x="2051050" y="1016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98169"/>
              <a:ext cx="2051050" cy="11430"/>
            </a:xfrm>
            <a:custGeom>
              <a:avLst/>
              <a:gdLst/>
              <a:ahLst/>
              <a:cxnLst/>
              <a:rect l="l" t="t" r="r" b="b"/>
              <a:pathLst>
                <a:path w="2051050" h="11429">
                  <a:moveTo>
                    <a:pt x="20510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43430" y="11430"/>
                  </a:lnTo>
                  <a:lnTo>
                    <a:pt x="2043430" y="10160"/>
                  </a:lnTo>
                  <a:lnTo>
                    <a:pt x="2044700" y="10160"/>
                  </a:lnTo>
                  <a:lnTo>
                    <a:pt x="2044700" y="8890"/>
                  </a:lnTo>
                  <a:lnTo>
                    <a:pt x="2045970" y="8890"/>
                  </a:lnTo>
                  <a:lnTo>
                    <a:pt x="2045970" y="7620"/>
                  </a:lnTo>
                  <a:lnTo>
                    <a:pt x="2047240" y="7620"/>
                  </a:lnTo>
                  <a:lnTo>
                    <a:pt x="2047240" y="6350"/>
                  </a:lnTo>
                  <a:lnTo>
                    <a:pt x="2048510" y="6350"/>
                  </a:lnTo>
                  <a:lnTo>
                    <a:pt x="2048510" y="3810"/>
                  </a:lnTo>
                  <a:lnTo>
                    <a:pt x="2049780" y="3810"/>
                  </a:lnTo>
                  <a:lnTo>
                    <a:pt x="2049780" y="2540"/>
                  </a:lnTo>
                  <a:lnTo>
                    <a:pt x="2051050" y="2540"/>
                  </a:lnTo>
                  <a:lnTo>
                    <a:pt x="2051050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609599"/>
              <a:ext cx="2042160" cy="10160"/>
            </a:xfrm>
            <a:custGeom>
              <a:avLst/>
              <a:gdLst/>
              <a:ahLst/>
              <a:cxnLst/>
              <a:rect l="l" t="t" r="r" b="b"/>
              <a:pathLst>
                <a:path w="2042160" h="10159">
                  <a:moveTo>
                    <a:pt x="2042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2034540" y="10160"/>
                  </a:lnTo>
                  <a:lnTo>
                    <a:pt x="2034540" y="8890"/>
                  </a:lnTo>
                  <a:lnTo>
                    <a:pt x="2035810" y="8890"/>
                  </a:lnTo>
                  <a:lnTo>
                    <a:pt x="2035810" y="7620"/>
                  </a:lnTo>
                  <a:lnTo>
                    <a:pt x="2037080" y="7620"/>
                  </a:lnTo>
                  <a:lnTo>
                    <a:pt x="2037080" y="6350"/>
                  </a:lnTo>
                  <a:lnTo>
                    <a:pt x="2038350" y="6350"/>
                  </a:lnTo>
                  <a:lnTo>
                    <a:pt x="2038350" y="5080"/>
                  </a:lnTo>
                  <a:lnTo>
                    <a:pt x="2039620" y="5080"/>
                  </a:lnTo>
                  <a:lnTo>
                    <a:pt x="2039620" y="3810"/>
                  </a:lnTo>
                  <a:lnTo>
                    <a:pt x="2040890" y="3810"/>
                  </a:lnTo>
                  <a:lnTo>
                    <a:pt x="2040890" y="1270"/>
                  </a:lnTo>
                  <a:lnTo>
                    <a:pt x="2042160" y="1270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619759"/>
              <a:ext cx="2033270" cy="11430"/>
            </a:xfrm>
            <a:custGeom>
              <a:avLst/>
              <a:gdLst/>
              <a:ahLst/>
              <a:cxnLst/>
              <a:rect l="l" t="t" r="r" b="b"/>
              <a:pathLst>
                <a:path w="2033270" h="11429">
                  <a:moveTo>
                    <a:pt x="2033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025650" y="11430"/>
                  </a:lnTo>
                  <a:lnTo>
                    <a:pt x="2025650" y="8890"/>
                  </a:lnTo>
                  <a:lnTo>
                    <a:pt x="2026920" y="8890"/>
                  </a:lnTo>
                  <a:lnTo>
                    <a:pt x="2026920" y="7620"/>
                  </a:lnTo>
                  <a:lnTo>
                    <a:pt x="2028190" y="7620"/>
                  </a:lnTo>
                  <a:lnTo>
                    <a:pt x="2028190" y="6350"/>
                  </a:lnTo>
                  <a:lnTo>
                    <a:pt x="2029460" y="6350"/>
                  </a:lnTo>
                  <a:lnTo>
                    <a:pt x="2029460" y="5080"/>
                  </a:lnTo>
                  <a:lnTo>
                    <a:pt x="2030730" y="5080"/>
                  </a:lnTo>
                  <a:lnTo>
                    <a:pt x="2030730" y="3810"/>
                  </a:lnTo>
                  <a:lnTo>
                    <a:pt x="2032000" y="3810"/>
                  </a:lnTo>
                  <a:lnTo>
                    <a:pt x="2032000" y="2540"/>
                  </a:lnTo>
                  <a:lnTo>
                    <a:pt x="2033270" y="2540"/>
                  </a:lnTo>
                  <a:lnTo>
                    <a:pt x="2033270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31189"/>
              <a:ext cx="2024380" cy="10160"/>
            </a:xfrm>
            <a:custGeom>
              <a:avLst/>
              <a:gdLst/>
              <a:ahLst/>
              <a:cxnLst/>
              <a:rect l="l" t="t" r="r" b="b"/>
              <a:pathLst>
                <a:path w="2024380" h="10159">
                  <a:moveTo>
                    <a:pt x="20243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2016760" y="10160"/>
                  </a:lnTo>
                  <a:lnTo>
                    <a:pt x="2016760" y="8890"/>
                  </a:lnTo>
                  <a:lnTo>
                    <a:pt x="2018030" y="8890"/>
                  </a:lnTo>
                  <a:lnTo>
                    <a:pt x="2018030" y="6350"/>
                  </a:lnTo>
                  <a:lnTo>
                    <a:pt x="2019300" y="6350"/>
                  </a:lnTo>
                  <a:lnTo>
                    <a:pt x="2019300" y="5080"/>
                  </a:lnTo>
                  <a:lnTo>
                    <a:pt x="2020570" y="5080"/>
                  </a:lnTo>
                  <a:lnTo>
                    <a:pt x="2020570" y="3810"/>
                  </a:lnTo>
                  <a:lnTo>
                    <a:pt x="2021840" y="3810"/>
                  </a:lnTo>
                  <a:lnTo>
                    <a:pt x="2021840" y="2540"/>
                  </a:lnTo>
                  <a:lnTo>
                    <a:pt x="2023110" y="2540"/>
                  </a:lnTo>
                  <a:lnTo>
                    <a:pt x="2023110" y="1270"/>
                  </a:lnTo>
                  <a:lnTo>
                    <a:pt x="2024380" y="1270"/>
                  </a:lnTo>
                  <a:lnTo>
                    <a:pt x="2024380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641349"/>
              <a:ext cx="2015489" cy="11430"/>
            </a:xfrm>
            <a:custGeom>
              <a:avLst/>
              <a:gdLst/>
              <a:ahLst/>
              <a:cxnLst/>
              <a:rect l="l" t="t" r="r" b="b"/>
              <a:pathLst>
                <a:path w="2015489" h="11429">
                  <a:moveTo>
                    <a:pt x="2015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2006600" y="11430"/>
                  </a:lnTo>
                  <a:lnTo>
                    <a:pt x="2006600" y="10160"/>
                  </a:lnTo>
                  <a:lnTo>
                    <a:pt x="2007870" y="10160"/>
                  </a:lnTo>
                  <a:lnTo>
                    <a:pt x="2007870" y="8890"/>
                  </a:lnTo>
                  <a:lnTo>
                    <a:pt x="2009140" y="8890"/>
                  </a:lnTo>
                  <a:lnTo>
                    <a:pt x="2009140" y="7620"/>
                  </a:lnTo>
                  <a:lnTo>
                    <a:pt x="2010410" y="7620"/>
                  </a:lnTo>
                  <a:lnTo>
                    <a:pt x="2010410" y="5080"/>
                  </a:lnTo>
                  <a:lnTo>
                    <a:pt x="2011680" y="5080"/>
                  </a:lnTo>
                  <a:lnTo>
                    <a:pt x="2011680" y="3810"/>
                  </a:lnTo>
                  <a:lnTo>
                    <a:pt x="2012950" y="3810"/>
                  </a:lnTo>
                  <a:lnTo>
                    <a:pt x="2012950" y="2540"/>
                  </a:lnTo>
                  <a:lnTo>
                    <a:pt x="2014220" y="2540"/>
                  </a:lnTo>
                  <a:lnTo>
                    <a:pt x="2014220" y="1270"/>
                  </a:lnTo>
                  <a:lnTo>
                    <a:pt x="2015490" y="1270"/>
                  </a:lnTo>
                  <a:lnTo>
                    <a:pt x="2015490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652779"/>
              <a:ext cx="2005330" cy="10160"/>
            </a:xfrm>
            <a:custGeom>
              <a:avLst/>
              <a:gdLst/>
              <a:ahLst/>
              <a:cxnLst/>
              <a:rect l="l" t="t" r="r" b="b"/>
              <a:pathLst>
                <a:path w="2005330" h="10159">
                  <a:moveTo>
                    <a:pt x="2005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97710" y="10160"/>
                  </a:lnTo>
                  <a:lnTo>
                    <a:pt x="1997710" y="8890"/>
                  </a:lnTo>
                  <a:lnTo>
                    <a:pt x="1998980" y="8890"/>
                  </a:lnTo>
                  <a:lnTo>
                    <a:pt x="1998980" y="7620"/>
                  </a:lnTo>
                  <a:lnTo>
                    <a:pt x="2000250" y="7620"/>
                  </a:lnTo>
                  <a:lnTo>
                    <a:pt x="2000250" y="6350"/>
                  </a:lnTo>
                  <a:lnTo>
                    <a:pt x="2001520" y="6350"/>
                  </a:lnTo>
                  <a:lnTo>
                    <a:pt x="2001520" y="5080"/>
                  </a:lnTo>
                  <a:lnTo>
                    <a:pt x="2002790" y="5080"/>
                  </a:lnTo>
                  <a:lnTo>
                    <a:pt x="2002790" y="2540"/>
                  </a:lnTo>
                  <a:lnTo>
                    <a:pt x="2004060" y="2540"/>
                  </a:lnTo>
                  <a:lnTo>
                    <a:pt x="2004060" y="1270"/>
                  </a:lnTo>
                  <a:lnTo>
                    <a:pt x="2005330" y="1270"/>
                  </a:lnTo>
                  <a:lnTo>
                    <a:pt x="2005330" y="0"/>
                  </a:lnTo>
                  <a:close/>
                </a:path>
              </a:pathLst>
            </a:custGeom>
            <a:solidFill>
              <a:srgbClr val="004B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662939"/>
              <a:ext cx="1996439" cy="11430"/>
            </a:xfrm>
            <a:custGeom>
              <a:avLst/>
              <a:gdLst/>
              <a:ahLst/>
              <a:cxnLst/>
              <a:rect l="l" t="t" r="r" b="b"/>
              <a:pathLst>
                <a:path w="1996439" h="11429">
                  <a:moveTo>
                    <a:pt x="1996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87550" y="11430"/>
                  </a:lnTo>
                  <a:lnTo>
                    <a:pt x="1987550" y="10160"/>
                  </a:lnTo>
                  <a:lnTo>
                    <a:pt x="1988820" y="10160"/>
                  </a:lnTo>
                  <a:lnTo>
                    <a:pt x="1988820" y="8890"/>
                  </a:lnTo>
                  <a:lnTo>
                    <a:pt x="1990090" y="8890"/>
                  </a:lnTo>
                  <a:lnTo>
                    <a:pt x="1990090" y="7620"/>
                  </a:lnTo>
                  <a:lnTo>
                    <a:pt x="1991360" y="7620"/>
                  </a:lnTo>
                  <a:lnTo>
                    <a:pt x="1991360" y="6350"/>
                  </a:lnTo>
                  <a:lnTo>
                    <a:pt x="1992630" y="6350"/>
                  </a:lnTo>
                  <a:lnTo>
                    <a:pt x="1992630" y="5080"/>
                  </a:lnTo>
                  <a:lnTo>
                    <a:pt x="1993900" y="5080"/>
                  </a:lnTo>
                  <a:lnTo>
                    <a:pt x="1993900" y="3810"/>
                  </a:lnTo>
                  <a:lnTo>
                    <a:pt x="1995170" y="3810"/>
                  </a:lnTo>
                  <a:lnTo>
                    <a:pt x="1995170" y="1270"/>
                  </a:lnTo>
                  <a:lnTo>
                    <a:pt x="1996440" y="1270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674369"/>
              <a:ext cx="1987550" cy="11430"/>
            </a:xfrm>
            <a:custGeom>
              <a:avLst/>
              <a:gdLst/>
              <a:ahLst/>
              <a:cxnLst/>
              <a:rect l="l" t="t" r="r" b="b"/>
              <a:pathLst>
                <a:path w="1987550" h="11429">
                  <a:moveTo>
                    <a:pt x="198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78660" y="11430"/>
                  </a:lnTo>
                  <a:lnTo>
                    <a:pt x="1978660" y="10160"/>
                  </a:lnTo>
                  <a:lnTo>
                    <a:pt x="1979930" y="10160"/>
                  </a:lnTo>
                  <a:lnTo>
                    <a:pt x="1979930" y="7620"/>
                  </a:lnTo>
                  <a:lnTo>
                    <a:pt x="1981200" y="7620"/>
                  </a:lnTo>
                  <a:lnTo>
                    <a:pt x="1981200" y="6350"/>
                  </a:lnTo>
                  <a:lnTo>
                    <a:pt x="1982470" y="6350"/>
                  </a:lnTo>
                  <a:lnTo>
                    <a:pt x="1982470" y="5080"/>
                  </a:lnTo>
                  <a:lnTo>
                    <a:pt x="1983740" y="5080"/>
                  </a:lnTo>
                  <a:lnTo>
                    <a:pt x="1983740" y="3810"/>
                  </a:lnTo>
                  <a:lnTo>
                    <a:pt x="1985010" y="3810"/>
                  </a:lnTo>
                  <a:lnTo>
                    <a:pt x="1985010" y="2540"/>
                  </a:lnTo>
                  <a:lnTo>
                    <a:pt x="1986280" y="2540"/>
                  </a:lnTo>
                  <a:lnTo>
                    <a:pt x="1986280" y="1270"/>
                  </a:lnTo>
                  <a:lnTo>
                    <a:pt x="1987550" y="1270"/>
                  </a:lnTo>
                  <a:lnTo>
                    <a:pt x="1987550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685799"/>
              <a:ext cx="1977389" cy="10160"/>
            </a:xfrm>
            <a:custGeom>
              <a:avLst/>
              <a:gdLst/>
              <a:ahLst/>
              <a:cxnLst/>
              <a:rect l="l" t="t" r="r" b="b"/>
              <a:pathLst>
                <a:path w="1977389" h="10159">
                  <a:moveTo>
                    <a:pt x="19773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69770" y="10160"/>
                  </a:lnTo>
                  <a:lnTo>
                    <a:pt x="1969770" y="8890"/>
                  </a:lnTo>
                  <a:lnTo>
                    <a:pt x="1971040" y="8890"/>
                  </a:lnTo>
                  <a:lnTo>
                    <a:pt x="1971040" y="7620"/>
                  </a:lnTo>
                  <a:lnTo>
                    <a:pt x="1972310" y="7620"/>
                  </a:lnTo>
                  <a:lnTo>
                    <a:pt x="1972310" y="5080"/>
                  </a:lnTo>
                  <a:lnTo>
                    <a:pt x="1973580" y="5080"/>
                  </a:lnTo>
                  <a:lnTo>
                    <a:pt x="1973580" y="3810"/>
                  </a:lnTo>
                  <a:lnTo>
                    <a:pt x="1974850" y="3810"/>
                  </a:lnTo>
                  <a:lnTo>
                    <a:pt x="1974850" y="2540"/>
                  </a:lnTo>
                  <a:lnTo>
                    <a:pt x="1976120" y="2540"/>
                  </a:lnTo>
                  <a:lnTo>
                    <a:pt x="1976120" y="1270"/>
                  </a:lnTo>
                  <a:lnTo>
                    <a:pt x="1977390" y="1270"/>
                  </a:lnTo>
                  <a:lnTo>
                    <a:pt x="1977390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695959"/>
              <a:ext cx="1968500" cy="11430"/>
            </a:xfrm>
            <a:custGeom>
              <a:avLst/>
              <a:gdLst/>
              <a:ahLst/>
              <a:cxnLst/>
              <a:rect l="l" t="t" r="r" b="b"/>
              <a:pathLst>
                <a:path w="1968500" h="11429">
                  <a:moveTo>
                    <a:pt x="1968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59610" y="11430"/>
                  </a:lnTo>
                  <a:lnTo>
                    <a:pt x="1959610" y="10160"/>
                  </a:lnTo>
                  <a:lnTo>
                    <a:pt x="1960880" y="10160"/>
                  </a:lnTo>
                  <a:lnTo>
                    <a:pt x="1960880" y="8890"/>
                  </a:lnTo>
                  <a:lnTo>
                    <a:pt x="1962150" y="8890"/>
                  </a:lnTo>
                  <a:lnTo>
                    <a:pt x="1962150" y="7620"/>
                  </a:lnTo>
                  <a:lnTo>
                    <a:pt x="1963420" y="7620"/>
                  </a:lnTo>
                  <a:lnTo>
                    <a:pt x="1963420" y="6350"/>
                  </a:lnTo>
                  <a:lnTo>
                    <a:pt x="1964690" y="6350"/>
                  </a:lnTo>
                  <a:lnTo>
                    <a:pt x="1964690" y="3810"/>
                  </a:lnTo>
                  <a:lnTo>
                    <a:pt x="1965960" y="3810"/>
                  </a:lnTo>
                  <a:lnTo>
                    <a:pt x="1965960" y="2540"/>
                  </a:lnTo>
                  <a:lnTo>
                    <a:pt x="1967230" y="2540"/>
                  </a:lnTo>
                  <a:lnTo>
                    <a:pt x="1967230" y="1270"/>
                  </a:lnTo>
                  <a:lnTo>
                    <a:pt x="1968500" y="127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707389"/>
              <a:ext cx="1958339" cy="10160"/>
            </a:xfrm>
            <a:custGeom>
              <a:avLst/>
              <a:gdLst/>
              <a:ahLst/>
              <a:cxnLst/>
              <a:rect l="l" t="t" r="r" b="b"/>
              <a:pathLst>
                <a:path w="1958339" h="10159">
                  <a:moveTo>
                    <a:pt x="19583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50720" y="10160"/>
                  </a:lnTo>
                  <a:lnTo>
                    <a:pt x="1950720" y="8890"/>
                  </a:lnTo>
                  <a:lnTo>
                    <a:pt x="1951990" y="8890"/>
                  </a:lnTo>
                  <a:lnTo>
                    <a:pt x="1951990" y="7620"/>
                  </a:lnTo>
                  <a:lnTo>
                    <a:pt x="1953260" y="7620"/>
                  </a:lnTo>
                  <a:lnTo>
                    <a:pt x="1953260" y="6350"/>
                  </a:lnTo>
                  <a:lnTo>
                    <a:pt x="1954530" y="6350"/>
                  </a:lnTo>
                  <a:lnTo>
                    <a:pt x="1954530" y="5080"/>
                  </a:lnTo>
                  <a:lnTo>
                    <a:pt x="1955800" y="5080"/>
                  </a:lnTo>
                  <a:lnTo>
                    <a:pt x="1955800" y="3810"/>
                  </a:lnTo>
                  <a:lnTo>
                    <a:pt x="1957070" y="3810"/>
                  </a:lnTo>
                  <a:lnTo>
                    <a:pt x="1957070" y="1270"/>
                  </a:lnTo>
                  <a:lnTo>
                    <a:pt x="1958340" y="1270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717549"/>
              <a:ext cx="1949450" cy="11430"/>
            </a:xfrm>
            <a:custGeom>
              <a:avLst/>
              <a:gdLst/>
              <a:ahLst/>
              <a:cxnLst/>
              <a:rect l="l" t="t" r="r" b="b"/>
              <a:pathLst>
                <a:path w="1949450" h="11429">
                  <a:moveTo>
                    <a:pt x="19494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941830" y="11430"/>
                  </a:lnTo>
                  <a:lnTo>
                    <a:pt x="1941830" y="8890"/>
                  </a:lnTo>
                  <a:lnTo>
                    <a:pt x="1943100" y="8890"/>
                  </a:lnTo>
                  <a:lnTo>
                    <a:pt x="1943100" y="7620"/>
                  </a:lnTo>
                  <a:lnTo>
                    <a:pt x="1944370" y="7620"/>
                  </a:lnTo>
                  <a:lnTo>
                    <a:pt x="1944370" y="6350"/>
                  </a:lnTo>
                  <a:lnTo>
                    <a:pt x="1945640" y="6350"/>
                  </a:lnTo>
                  <a:lnTo>
                    <a:pt x="1945640" y="5080"/>
                  </a:lnTo>
                  <a:lnTo>
                    <a:pt x="1946910" y="5080"/>
                  </a:lnTo>
                  <a:lnTo>
                    <a:pt x="1946910" y="3810"/>
                  </a:lnTo>
                  <a:lnTo>
                    <a:pt x="1948180" y="3810"/>
                  </a:lnTo>
                  <a:lnTo>
                    <a:pt x="1948180" y="2540"/>
                  </a:lnTo>
                  <a:lnTo>
                    <a:pt x="1949450" y="2540"/>
                  </a:lnTo>
                  <a:lnTo>
                    <a:pt x="1949450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728979"/>
              <a:ext cx="1940560" cy="11430"/>
            </a:xfrm>
            <a:custGeom>
              <a:avLst/>
              <a:gdLst/>
              <a:ahLst/>
              <a:cxnLst/>
              <a:rect l="l" t="t" r="r" b="b"/>
              <a:pathLst>
                <a:path w="1940560" h="11429">
                  <a:moveTo>
                    <a:pt x="1940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31670" y="11430"/>
                  </a:lnTo>
                  <a:lnTo>
                    <a:pt x="1931670" y="10160"/>
                  </a:lnTo>
                  <a:lnTo>
                    <a:pt x="1932940" y="10160"/>
                  </a:lnTo>
                  <a:lnTo>
                    <a:pt x="1932940" y="8890"/>
                  </a:lnTo>
                  <a:lnTo>
                    <a:pt x="1934210" y="8890"/>
                  </a:lnTo>
                  <a:lnTo>
                    <a:pt x="1934210" y="6350"/>
                  </a:lnTo>
                  <a:lnTo>
                    <a:pt x="1935480" y="6350"/>
                  </a:lnTo>
                  <a:lnTo>
                    <a:pt x="1935480" y="5080"/>
                  </a:lnTo>
                  <a:lnTo>
                    <a:pt x="1936750" y="5080"/>
                  </a:lnTo>
                  <a:lnTo>
                    <a:pt x="1936750" y="3810"/>
                  </a:lnTo>
                  <a:lnTo>
                    <a:pt x="1938020" y="3810"/>
                  </a:lnTo>
                  <a:lnTo>
                    <a:pt x="1938020" y="2540"/>
                  </a:lnTo>
                  <a:lnTo>
                    <a:pt x="1939290" y="2540"/>
                  </a:lnTo>
                  <a:lnTo>
                    <a:pt x="1939290" y="1270"/>
                  </a:lnTo>
                  <a:lnTo>
                    <a:pt x="1940560" y="1270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740409"/>
              <a:ext cx="1930400" cy="10160"/>
            </a:xfrm>
            <a:custGeom>
              <a:avLst/>
              <a:gdLst/>
              <a:ahLst/>
              <a:cxnLst/>
              <a:rect l="l" t="t" r="r" b="b"/>
              <a:pathLst>
                <a:path w="1930400" h="10159">
                  <a:moveTo>
                    <a:pt x="1930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922780" y="10160"/>
                  </a:lnTo>
                  <a:lnTo>
                    <a:pt x="1922780" y="8890"/>
                  </a:lnTo>
                  <a:lnTo>
                    <a:pt x="1924050" y="8890"/>
                  </a:lnTo>
                  <a:lnTo>
                    <a:pt x="1924050" y="7620"/>
                  </a:lnTo>
                  <a:lnTo>
                    <a:pt x="1925320" y="7620"/>
                  </a:lnTo>
                  <a:lnTo>
                    <a:pt x="1925320" y="6350"/>
                  </a:lnTo>
                  <a:lnTo>
                    <a:pt x="1926590" y="6350"/>
                  </a:lnTo>
                  <a:lnTo>
                    <a:pt x="1926590" y="3810"/>
                  </a:lnTo>
                  <a:lnTo>
                    <a:pt x="1927860" y="3810"/>
                  </a:lnTo>
                  <a:lnTo>
                    <a:pt x="1927860" y="2540"/>
                  </a:lnTo>
                  <a:lnTo>
                    <a:pt x="1929130" y="2540"/>
                  </a:lnTo>
                  <a:lnTo>
                    <a:pt x="1929130" y="1270"/>
                  </a:lnTo>
                  <a:lnTo>
                    <a:pt x="1930400" y="127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750569"/>
              <a:ext cx="1921510" cy="11430"/>
            </a:xfrm>
            <a:custGeom>
              <a:avLst/>
              <a:gdLst/>
              <a:ahLst/>
              <a:cxnLst/>
              <a:rect l="l" t="t" r="r" b="b"/>
              <a:pathLst>
                <a:path w="1921510" h="11429">
                  <a:moveTo>
                    <a:pt x="1921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912620" y="11430"/>
                  </a:lnTo>
                  <a:lnTo>
                    <a:pt x="1912620" y="10160"/>
                  </a:lnTo>
                  <a:lnTo>
                    <a:pt x="1913890" y="10160"/>
                  </a:lnTo>
                  <a:lnTo>
                    <a:pt x="1913890" y="8890"/>
                  </a:lnTo>
                  <a:lnTo>
                    <a:pt x="1915160" y="8890"/>
                  </a:lnTo>
                  <a:lnTo>
                    <a:pt x="1915160" y="7620"/>
                  </a:lnTo>
                  <a:lnTo>
                    <a:pt x="1916430" y="7620"/>
                  </a:lnTo>
                  <a:lnTo>
                    <a:pt x="1916430" y="6350"/>
                  </a:lnTo>
                  <a:lnTo>
                    <a:pt x="1917700" y="6350"/>
                  </a:lnTo>
                  <a:lnTo>
                    <a:pt x="1917700" y="3810"/>
                  </a:lnTo>
                  <a:lnTo>
                    <a:pt x="1918970" y="3810"/>
                  </a:lnTo>
                  <a:lnTo>
                    <a:pt x="1918970" y="2540"/>
                  </a:lnTo>
                  <a:lnTo>
                    <a:pt x="1920240" y="2540"/>
                  </a:lnTo>
                  <a:lnTo>
                    <a:pt x="1920240" y="1270"/>
                  </a:lnTo>
                  <a:lnTo>
                    <a:pt x="1921510" y="1270"/>
                  </a:lnTo>
                  <a:lnTo>
                    <a:pt x="1921510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761999"/>
              <a:ext cx="1911350" cy="10160"/>
            </a:xfrm>
            <a:custGeom>
              <a:avLst/>
              <a:gdLst/>
              <a:ahLst/>
              <a:cxnLst/>
              <a:rect l="l" t="t" r="r" b="b"/>
              <a:pathLst>
                <a:path w="1911350" h="10159">
                  <a:moveTo>
                    <a:pt x="1911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903730" y="10160"/>
                  </a:lnTo>
                  <a:lnTo>
                    <a:pt x="1903730" y="8890"/>
                  </a:lnTo>
                  <a:lnTo>
                    <a:pt x="1905000" y="8890"/>
                  </a:lnTo>
                  <a:lnTo>
                    <a:pt x="1905000" y="7620"/>
                  </a:lnTo>
                  <a:lnTo>
                    <a:pt x="1906270" y="7620"/>
                  </a:lnTo>
                  <a:lnTo>
                    <a:pt x="1906270" y="6350"/>
                  </a:lnTo>
                  <a:lnTo>
                    <a:pt x="1907540" y="6350"/>
                  </a:lnTo>
                  <a:lnTo>
                    <a:pt x="1907540" y="5080"/>
                  </a:lnTo>
                  <a:lnTo>
                    <a:pt x="1908810" y="5080"/>
                  </a:lnTo>
                  <a:lnTo>
                    <a:pt x="1908810" y="3810"/>
                  </a:lnTo>
                  <a:lnTo>
                    <a:pt x="1910080" y="3810"/>
                  </a:lnTo>
                  <a:lnTo>
                    <a:pt x="1910080" y="1270"/>
                  </a:lnTo>
                  <a:lnTo>
                    <a:pt x="1911350" y="1270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772159"/>
              <a:ext cx="1902460" cy="11430"/>
            </a:xfrm>
            <a:custGeom>
              <a:avLst/>
              <a:gdLst/>
              <a:ahLst/>
              <a:cxnLst/>
              <a:rect l="l" t="t" r="r" b="b"/>
              <a:pathLst>
                <a:path w="1902460" h="11429">
                  <a:moveTo>
                    <a:pt x="1902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894840" y="11430"/>
                  </a:lnTo>
                  <a:lnTo>
                    <a:pt x="1894840" y="8890"/>
                  </a:lnTo>
                  <a:lnTo>
                    <a:pt x="1896110" y="8890"/>
                  </a:lnTo>
                  <a:lnTo>
                    <a:pt x="1896110" y="7620"/>
                  </a:lnTo>
                  <a:lnTo>
                    <a:pt x="1897380" y="7620"/>
                  </a:lnTo>
                  <a:lnTo>
                    <a:pt x="1897380" y="6350"/>
                  </a:lnTo>
                  <a:lnTo>
                    <a:pt x="1898650" y="6350"/>
                  </a:lnTo>
                  <a:lnTo>
                    <a:pt x="1898650" y="5080"/>
                  </a:lnTo>
                  <a:lnTo>
                    <a:pt x="1899920" y="5080"/>
                  </a:lnTo>
                  <a:lnTo>
                    <a:pt x="1899920" y="3810"/>
                  </a:lnTo>
                  <a:lnTo>
                    <a:pt x="1901190" y="3810"/>
                  </a:lnTo>
                  <a:lnTo>
                    <a:pt x="1901190" y="2540"/>
                  </a:lnTo>
                  <a:lnTo>
                    <a:pt x="1902460" y="2540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783589"/>
              <a:ext cx="1893570" cy="10160"/>
            </a:xfrm>
            <a:custGeom>
              <a:avLst/>
              <a:gdLst/>
              <a:ahLst/>
              <a:cxnLst/>
              <a:rect l="l" t="t" r="r" b="b"/>
              <a:pathLst>
                <a:path w="1893570" h="10159">
                  <a:moveTo>
                    <a:pt x="1893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85950" y="10160"/>
                  </a:lnTo>
                  <a:lnTo>
                    <a:pt x="1885950" y="8890"/>
                  </a:lnTo>
                  <a:lnTo>
                    <a:pt x="1887220" y="8890"/>
                  </a:lnTo>
                  <a:lnTo>
                    <a:pt x="1887220" y="6350"/>
                  </a:lnTo>
                  <a:lnTo>
                    <a:pt x="1888490" y="6350"/>
                  </a:lnTo>
                  <a:lnTo>
                    <a:pt x="1888490" y="5080"/>
                  </a:lnTo>
                  <a:lnTo>
                    <a:pt x="1889760" y="5080"/>
                  </a:lnTo>
                  <a:lnTo>
                    <a:pt x="1889760" y="3810"/>
                  </a:lnTo>
                  <a:lnTo>
                    <a:pt x="1891030" y="3810"/>
                  </a:lnTo>
                  <a:lnTo>
                    <a:pt x="1891030" y="2540"/>
                  </a:lnTo>
                  <a:lnTo>
                    <a:pt x="1892300" y="2540"/>
                  </a:lnTo>
                  <a:lnTo>
                    <a:pt x="1892300" y="1270"/>
                  </a:lnTo>
                  <a:lnTo>
                    <a:pt x="1893570" y="1270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793749"/>
              <a:ext cx="1884680" cy="11430"/>
            </a:xfrm>
            <a:custGeom>
              <a:avLst/>
              <a:gdLst/>
              <a:ahLst/>
              <a:cxnLst/>
              <a:rect l="l" t="t" r="r" b="b"/>
              <a:pathLst>
                <a:path w="1884680" h="11429">
                  <a:moveTo>
                    <a:pt x="1884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75790" y="11430"/>
                  </a:lnTo>
                  <a:lnTo>
                    <a:pt x="1875790" y="10160"/>
                  </a:lnTo>
                  <a:lnTo>
                    <a:pt x="1877060" y="10160"/>
                  </a:lnTo>
                  <a:lnTo>
                    <a:pt x="1877060" y="8890"/>
                  </a:lnTo>
                  <a:lnTo>
                    <a:pt x="1878330" y="8890"/>
                  </a:lnTo>
                  <a:lnTo>
                    <a:pt x="1878330" y="7620"/>
                  </a:lnTo>
                  <a:lnTo>
                    <a:pt x="1879600" y="7620"/>
                  </a:lnTo>
                  <a:lnTo>
                    <a:pt x="1879600" y="5080"/>
                  </a:lnTo>
                  <a:lnTo>
                    <a:pt x="1880870" y="5080"/>
                  </a:lnTo>
                  <a:lnTo>
                    <a:pt x="1880870" y="3810"/>
                  </a:lnTo>
                  <a:lnTo>
                    <a:pt x="1882140" y="3810"/>
                  </a:lnTo>
                  <a:lnTo>
                    <a:pt x="1882140" y="2540"/>
                  </a:lnTo>
                  <a:lnTo>
                    <a:pt x="1883410" y="2540"/>
                  </a:lnTo>
                  <a:lnTo>
                    <a:pt x="1883410" y="1270"/>
                  </a:lnTo>
                  <a:lnTo>
                    <a:pt x="1884680" y="1270"/>
                  </a:lnTo>
                  <a:lnTo>
                    <a:pt x="1884680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805179"/>
              <a:ext cx="1874520" cy="11430"/>
            </a:xfrm>
            <a:custGeom>
              <a:avLst/>
              <a:gdLst/>
              <a:ahLst/>
              <a:cxnLst/>
              <a:rect l="l" t="t" r="r" b="b"/>
              <a:pathLst>
                <a:path w="1874520" h="11430">
                  <a:moveTo>
                    <a:pt x="18745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65630" y="11430"/>
                  </a:lnTo>
                  <a:lnTo>
                    <a:pt x="1865630" y="10160"/>
                  </a:lnTo>
                  <a:lnTo>
                    <a:pt x="1866900" y="10160"/>
                  </a:lnTo>
                  <a:lnTo>
                    <a:pt x="1866900" y="8890"/>
                  </a:lnTo>
                  <a:lnTo>
                    <a:pt x="1868170" y="8890"/>
                  </a:lnTo>
                  <a:lnTo>
                    <a:pt x="1868170" y="7620"/>
                  </a:lnTo>
                  <a:lnTo>
                    <a:pt x="1869440" y="7620"/>
                  </a:lnTo>
                  <a:lnTo>
                    <a:pt x="1869440" y="6350"/>
                  </a:lnTo>
                  <a:lnTo>
                    <a:pt x="1870710" y="6350"/>
                  </a:lnTo>
                  <a:lnTo>
                    <a:pt x="1870710" y="5080"/>
                  </a:lnTo>
                  <a:lnTo>
                    <a:pt x="1871980" y="5080"/>
                  </a:lnTo>
                  <a:lnTo>
                    <a:pt x="1871980" y="2540"/>
                  </a:lnTo>
                  <a:lnTo>
                    <a:pt x="1873250" y="2540"/>
                  </a:lnTo>
                  <a:lnTo>
                    <a:pt x="1873250" y="1270"/>
                  </a:lnTo>
                  <a:lnTo>
                    <a:pt x="1874520" y="1270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816609"/>
              <a:ext cx="1864360" cy="10160"/>
            </a:xfrm>
            <a:custGeom>
              <a:avLst/>
              <a:gdLst/>
              <a:ahLst/>
              <a:cxnLst/>
              <a:rect l="l" t="t" r="r" b="b"/>
              <a:pathLst>
                <a:path w="1864360" h="10159">
                  <a:moveTo>
                    <a:pt x="18643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856740" y="10160"/>
                  </a:lnTo>
                  <a:lnTo>
                    <a:pt x="1856740" y="8890"/>
                  </a:lnTo>
                  <a:lnTo>
                    <a:pt x="1858010" y="8890"/>
                  </a:lnTo>
                  <a:lnTo>
                    <a:pt x="1858010" y="7620"/>
                  </a:lnTo>
                  <a:lnTo>
                    <a:pt x="1859280" y="7620"/>
                  </a:lnTo>
                  <a:lnTo>
                    <a:pt x="1859280" y="6350"/>
                  </a:lnTo>
                  <a:lnTo>
                    <a:pt x="1860550" y="6350"/>
                  </a:lnTo>
                  <a:lnTo>
                    <a:pt x="1860550" y="5080"/>
                  </a:lnTo>
                  <a:lnTo>
                    <a:pt x="1861820" y="5080"/>
                  </a:lnTo>
                  <a:lnTo>
                    <a:pt x="1861820" y="3810"/>
                  </a:lnTo>
                  <a:lnTo>
                    <a:pt x="1863090" y="3810"/>
                  </a:lnTo>
                  <a:lnTo>
                    <a:pt x="1863090" y="2540"/>
                  </a:lnTo>
                  <a:lnTo>
                    <a:pt x="1864360" y="2540"/>
                  </a:lnTo>
                  <a:lnTo>
                    <a:pt x="1864360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826769"/>
              <a:ext cx="1856739" cy="11430"/>
            </a:xfrm>
            <a:custGeom>
              <a:avLst/>
              <a:gdLst/>
              <a:ahLst/>
              <a:cxnLst/>
              <a:rect l="l" t="t" r="r" b="b"/>
              <a:pathLst>
                <a:path w="1856739" h="11430">
                  <a:moveTo>
                    <a:pt x="1856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47850" y="11430"/>
                  </a:lnTo>
                  <a:lnTo>
                    <a:pt x="1847850" y="10160"/>
                  </a:lnTo>
                  <a:lnTo>
                    <a:pt x="1849120" y="10160"/>
                  </a:lnTo>
                  <a:lnTo>
                    <a:pt x="1849120" y="7620"/>
                  </a:lnTo>
                  <a:lnTo>
                    <a:pt x="1850390" y="7620"/>
                  </a:lnTo>
                  <a:lnTo>
                    <a:pt x="1850390" y="6350"/>
                  </a:lnTo>
                  <a:lnTo>
                    <a:pt x="1851660" y="6350"/>
                  </a:lnTo>
                  <a:lnTo>
                    <a:pt x="1851660" y="5080"/>
                  </a:lnTo>
                  <a:lnTo>
                    <a:pt x="1852930" y="5080"/>
                  </a:lnTo>
                  <a:lnTo>
                    <a:pt x="1852930" y="3810"/>
                  </a:lnTo>
                  <a:lnTo>
                    <a:pt x="1854200" y="3810"/>
                  </a:lnTo>
                  <a:lnTo>
                    <a:pt x="1854200" y="2540"/>
                  </a:lnTo>
                  <a:lnTo>
                    <a:pt x="1855470" y="2540"/>
                  </a:lnTo>
                  <a:lnTo>
                    <a:pt x="1855470" y="1270"/>
                  </a:lnTo>
                  <a:lnTo>
                    <a:pt x="1856740" y="1270"/>
                  </a:lnTo>
                  <a:lnTo>
                    <a:pt x="1856740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838199"/>
              <a:ext cx="1846580" cy="10160"/>
            </a:xfrm>
            <a:custGeom>
              <a:avLst/>
              <a:gdLst/>
              <a:ahLst/>
              <a:cxnLst/>
              <a:rect l="l" t="t" r="r" b="b"/>
              <a:pathLst>
                <a:path w="1846580" h="10159">
                  <a:moveTo>
                    <a:pt x="18465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38960" y="10160"/>
                  </a:lnTo>
                  <a:lnTo>
                    <a:pt x="1838960" y="8890"/>
                  </a:lnTo>
                  <a:lnTo>
                    <a:pt x="1840230" y="8890"/>
                  </a:lnTo>
                  <a:lnTo>
                    <a:pt x="1840230" y="7620"/>
                  </a:lnTo>
                  <a:lnTo>
                    <a:pt x="1841500" y="7620"/>
                  </a:lnTo>
                  <a:lnTo>
                    <a:pt x="1841500" y="5080"/>
                  </a:lnTo>
                  <a:lnTo>
                    <a:pt x="1842770" y="5080"/>
                  </a:lnTo>
                  <a:lnTo>
                    <a:pt x="1842770" y="3810"/>
                  </a:lnTo>
                  <a:lnTo>
                    <a:pt x="1844040" y="3810"/>
                  </a:lnTo>
                  <a:lnTo>
                    <a:pt x="1844040" y="2540"/>
                  </a:lnTo>
                  <a:lnTo>
                    <a:pt x="1845310" y="2540"/>
                  </a:lnTo>
                  <a:lnTo>
                    <a:pt x="1845310" y="1270"/>
                  </a:lnTo>
                  <a:lnTo>
                    <a:pt x="1846580" y="1270"/>
                  </a:lnTo>
                  <a:lnTo>
                    <a:pt x="1846580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848359"/>
              <a:ext cx="1837689" cy="11430"/>
            </a:xfrm>
            <a:custGeom>
              <a:avLst/>
              <a:gdLst/>
              <a:ahLst/>
              <a:cxnLst/>
              <a:rect l="l" t="t" r="r" b="b"/>
              <a:pathLst>
                <a:path w="1837689" h="11430">
                  <a:moveTo>
                    <a:pt x="18376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828800" y="11430"/>
                  </a:lnTo>
                  <a:lnTo>
                    <a:pt x="1828800" y="10160"/>
                  </a:lnTo>
                  <a:lnTo>
                    <a:pt x="1830070" y="10160"/>
                  </a:lnTo>
                  <a:lnTo>
                    <a:pt x="1830070" y="8890"/>
                  </a:lnTo>
                  <a:lnTo>
                    <a:pt x="1831340" y="8890"/>
                  </a:lnTo>
                  <a:lnTo>
                    <a:pt x="1831340" y="7620"/>
                  </a:lnTo>
                  <a:lnTo>
                    <a:pt x="1832610" y="7620"/>
                  </a:lnTo>
                  <a:lnTo>
                    <a:pt x="1832610" y="6350"/>
                  </a:lnTo>
                  <a:lnTo>
                    <a:pt x="1833880" y="6350"/>
                  </a:lnTo>
                  <a:lnTo>
                    <a:pt x="1833880" y="3810"/>
                  </a:lnTo>
                  <a:lnTo>
                    <a:pt x="1835150" y="3810"/>
                  </a:lnTo>
                  <a:lnTo>
                    <a:pt x="1835150" y="2540"/>
                  </a:lnTo>
                  <a:lnTo>
                    <a:pt x="1836420" y="2540"/>
                  </a:lnTo>
                  <a:lnTo>
                    <a:pt x="1836420" y="1270"/>
                  </a:lnTo>
                  <a:lnTo>
                    <a:pt x="1837690" y="1270"/>
                  </a:lnTo>
                  <a:lnTo>
                    <a:pt x="1837690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859789"/>
              <a:ext cx="1827530" cy="8890"/>
            </a:xfrm>
            <a:custGeom>
              <a:avLst/>
              <a:gdLst/>
              <a:ahLst/>
              <a:cxnLst/>
              <a:rect l="l" t="t" r="r" b="b"/>
              <a:pathLst>
                <a:path w="1827530" h="8890">
                  <a:moveTo>
                    <a:pt x="18275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821180" y="8890"/>
                  </a:lnTo>
                  <a:lnTo>
                    <a:pt x="1821180" y="7620"/>
                  </a:lnTo>
                  <a:lnTo>
                    <a:pt x="1822450" y="7620"/>
                  </a:lnTo>
                  <a:lnTo>
                    <a:pt x="1822450" y="6350"/>
                  </a:lnTo>
                  <a:lnTo>
                    <a:pt x="1823720" y="6350"/>
                  </a:lnTo>
                  <a:lnTo>
                    <a:pt x="1823720" y="5080"/>
                  </a:lnTo>
                  <a:lnTo>
                    <a:pt x="1824990" y="5080"/>
                  </a:lnTo>
                  <a:lnTo>
                    <a:pt x="1824990" y="3810"/>
                  </a:lnTo>
                  <a:lnTo>
                    <a:pt x="1826260" y="3810"/>
                  </a:lnTo>
                  <a:lnTo>
                    <a:pt x="1826260" y="1270"/>
                  </a:lnTo>
                  <a:lnTo>
                    <a:pt x="1827530" y="1270"/>
                  </a:lnTo>
                  <a:lnTo>
                    <a:pt x="1827530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869949"/>
              <a:ext cx="1818639" cy="11430"/>
            </a:xfrm>
            <a:custGeom>
              <a:avLst/>
              <a:gdLst/>
              <a:ahLst/>
              <a:cxnLst/>
              <a:rect l="l" t="t" r="r" b="b"/>
              <a:pathLst>
                <a:path w="1818639" h="11430">
                  <a:moveTo>
                    <a:pt x="18186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811020" y="11430"/>
                  </a:lnTo>
                  <a:lnTo>
                    <a:pt x="1811020" y="8890"/>
                  </a:lnTo>
                  <a:lnTo>
                    <a:pt x="1812290" y="8890"/>
                  </a:lnTo>
                  <a:lnTo>
                    <a:pt x="1812290" y="7620"/>
                  </a:lnTo>
                  <a:lnTo>
                    <a:pt x="1813560" y="7620"/>
                  </a:lnTo>
                  <a:lnTo>
                    <a:pt x="1813560" y="6350"/>
                  </a:lnTo>
                  <a:lnTo>
                    <a:pt x="1814830" y="6350"/>
                  </a:lnTo>
                  <a:lnTo>
                    <a:pt x="1814830" y="5080"/>
                  </a:lnTo>
                  <a:lnTo>
                    <a:pt x="1816100" y="5080"/>
                  </a:lnTo>
                  <a:lnTo>
                    <a:pt x="1816100" y="3810"/>
                  </a:lnTo>
                  <a:lnTo>
                    <a:pt x="1817370" y="3810"/>
                  </a:lnTo>
                  <a:lnTo>
                    <a:pt x="1817370" y="2540"/>
                  </a:lnTo>
                  <a:lnTo>
                    <a:pt x="1818640" y="254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881379"/>
              <a:ext cx="1809750" cy="10160"/>
            </a:xfrm>
            <a:custGeom>
              <a:avLst/>
              <a:gdLst/>
              <a:ahLst/>
              <a:cxnLst/>
              <a:rect l="l" t="t" r="r" b="b"/>
              <a:pathLst>
                <a:path w="1809750" h="10159">
                  <a:moveTo>
                    <a:pt x="1809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802130" y="10160"/>
                  </a:lnTo>
                  <a:lnTo>
                    <a:pt x="1802130" y="8890"/>
                  </a:lnTo>
                  <a:lnTo>
                    <a:pt x="1803400" y="8890"/>
                  </a:lnTo>
                  <a:lnTo>
                    <a:pt x="1803400" y="6350"/>
                  </a:lnTo>
                  <a:lnTo>
                    <a:pt x="1804670" y="6350"/>
                  </a:lnTo>
                  <a:lnTo>
                    <a:pt x="1804670" y="5080"/>
                  </a:lnTo>
                  <a:lnTo>
                    <a:pt x="1805940" y="5080"/>
                  </a:lnTo>
                  <a:lnTo>
                    <a:pt x="1805940" y="3810"/>
                  </a:lnTo>
                  <a:lnTo>
                    <a:pt x="1807210" y="3810"/>
                  </a:lnTo>
                  <a:lnTo>
                    <a:pt x="1807210" y="2540"/>
                  </a:lnTo>
                  <a:lnTo>
                    <a:pt x="1808480" y="2540"/>
                  </a:lnTo>
                  <a:lnTo>
                    <a:pt x="1808480" y="1270"/>
                  </a:lnTo>
                  <a:lnTo>
                    <a:pt x="1809750" y="1270"/>
                  </a:lnTo>
                  <a:lnTo>
                    <a:pt x="1809750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892809"/>
              <a:ext cx="1799589" cy="10160"/>
            </a:xfrm>
            <a:custGeom>
              <a:avLst/>
              <a:gdLst/>
              <a:ahLst/>
              <a:cxnLst/>
              <a:rect l="l" t="t" r="r" b="b"/>
              <a:pathLst>
                <a:path w="1799589" h="10159">
                  <a:moveTo>
                    <a:pt x="1799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91970" y="10160"/>
                  </a:lnTo>
                  <a:lnTo>
                    <a:pt x="1791970" y="8890"/>
                  </a:lnTo>
                  <a:lnTo>
                    <a:pt x="1793240" y="8890"/>
                  </a:lnTo>
                  <a:lnTo>
                    <a:pt x="1793240" y="7620"/>
                  </a:lnTo>
                  <a:lnTo>
                    <a:pt x="1794510" y="7620"/>
                  </a:lnTo>
                  <a:lnTo>
                    <a:pt x="1794510" y="6350"/>
                  </a:lnTo>
                  <a:lnTo>
                    <a:pt x="1795780" y="6350"/>
                  </a:lnTo>
                  <a:lnTo>
                    <a:pt x="1795780" y="3810"/>
                  </a:lnTo>
                  <a:lnTo>
                    <a:pt x="1797050" y="3810"/>
                  </a:lnTo>
                  <a:lnTo>
                    <a:pt x="1797050" y="2540"/>
                  </a:lnTo>
                  <a:lnTo>
                    <a:pt x="1798320" y="2540"/>
                  </a:lnTo>
                  <a:lnTo>
                    <a:pt x="1798320" y="1270"/>
                  </a:lnTo>
                  <a:lnTo>
                    <a:pt x="1799590" y="1270"/>
                  </a:lnTo>
                  <a:lnTo>
                    <a:pt x="1799590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902969"/>
              <a:ext cx="1790700" cy="10160"/>
            </a:xfrm>
            <a:custGeom>
              <a:avLst/>
              <a:gdLst/>
              <a:ahLst/>
              <a:cxnLst/>
              <a:rect l="l" t="t" r="r" b="b"/>
              <a:pathLst>
                <a:path w="1790700" h="10159">
                  <a:moveTo>
                    <a:pt x="1790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83080" y="10160"/>
                  </a:lnTo>
                  <a:lnTo>
                    <a:pt x="1783080" y="8890"/>
                  </a:lnTo>
                  <a:lnTo>
                    <a:pt x="1784350" y="8890"/>
                  </a:lnTo>
                  <a:lnTo>
                    <a:pt x="1784350" y="7620"/>
                  </a:lnTo>
                  <a:lnTo>
                    <a:pt x="1785620" y="7620"/>
                  </a:lnTo>
                  <a:lnTo>
                    <a:pt x="1785620" y="6350"/>
                  </a:lnTo>
                  <a:lnTo>
                    <a:pt x="1786890" y="6350"/>
                  </a:lnTo>
                  <a:lnTo>
                    <a:pt x="1786890" y="5080"/>
                  </a:lnTo>
                  <a:lnTo>
                    <a:pt x="1788160" y="5080"/>
                  </a:lnTo>
                  <a:lnTo>
                    <a:pt x="1788160" y="2540"/>
                  </a:lnTo>
                  <a:lnTo>
                    <a:pt x="1789430" y="2540"/>
                  </a:lnTo>
                  <a:lnTo>
                    <a:pt x="1789430" y="1270"/>
                  </a:lnTo>
                  <a:lnTo>
                    <a:pt x="1790700" y="1270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914399"/>
              <a:ext cx="1780539" cy="11430"/>
            </a:xfrm>
            <a:custGeom>
              <a:avLst/>
              <a:gdLst/>
              <a:ahLst/>
              <a:cxnLst/>
              <a:rect l="l" t="t" r="r" b="b"/>
              <a:pathLst>
                <a:path w="1780539" h="11430">
                  <a:moveTo>
                    <a:pt x="1780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72920" y="11430"/>
                  </a:lnTo>
                  <a:lnTo>
                    <a:pt x="1772920" y="8890"/>
                  </a:lnTo>
                  <a:lnTo>
                    <a:pt x="1774190" y="8890"/>
                  </a:lnTo>
                  <a:lnTo>
                    <a:pt x="1774190" y="7620"/>
                  </a:lnTo>
                  <a:lnTo>
                    <a:pt x="1775460" y="7620"/>
                  </a:lnTo>
                  <a:lnTo>
                    <a:pt x="1775460" y="6350"/>
                  </a:lnTo>
                  <a:lnTo>
                    <a:pt x="1776730" y="6350"/>
                  </a:lnTo>
                  <a:lnTo>
                    <a:pt x="1776730" y="5080"/>
                  </a:lnTo>
                  <a:lnTo>
                    <a:pt x="1778000" y="5080"/>
                  </a:lnTo>
                  <a:lnTo>
                    <a:pt x="1778000" y="3810"/>
                  </a:lnTo>
                  <a:lnTo>
                    <a:pt x="1779270" y="3810"/>
                  </a:lnTo>
                  <a:lnTo>
                    <a:pt x="1779270" y="2540"/>
                  </a:lnTo>
                  <a:lnTo>
                    <a:pt x="1780540" y="2540"/>
                  </a:lnTo>
                  <a:lnTo>
                    <a:pt x="1780540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925829"/>
              <a:ext cx="1771650" cy="10160"/>
            </a:xfrm>
            <a:custGeom>
              <a:avLst/>
              <a:gdLst/>
              <a:ahLst/>
              <a:cxnLst/>
              <a:rect l="l" t="t" r="r" b="b"/>
              <a:pathLst>
                <a:path w="1771650" h="10159">
                  <a:moveTo>
                    <a:pt x="17716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764030" y="10160"/>
                  </a:lnTo>
                  <a:lnTo>
                    <a:pt x="1764030" y="8890"/>
                  </a:lnTo>
                  <a:lnTo>
                    <a:pt x="1765300" y="8890"/>
                  </a:lnTo>
                  <a:lnTo>
                    <a:pt x="1765300" y="6350"/>
                  </a:lnTo>
                  <a:lnTo>
                    <a:pt x="1766570" y="6350"/>
                  </a:lnTo>
                  <a:lnTo>
                    <a:pt x="1766570" y="5080"/>
                  </a:lnTo>
                  <a:lnTo>
                    <a:pt x="1767840" y="5080"/>
                  </a:lnTo>
                  <a:lnTo>
                    <a:pt x="1767840" y="3810"/>
                  </a:lnTo>
                  <a:lnTo>
                    <a:pt x="1769110" y="3810"/>
                  </a:lnTo>
                  <a:lnTo>
                    <a:pt x="1769110" y="2540"/>
                  </a:lnTo>
                  <a:lnTo>
                    <a:pt x="1770380" y="2540"/>
                  </a:lnTo>
                  <a:lnTo>
                    <a:pt x="1770380" y="1270"/>
                  </a:lnTo>
                  <a:lnTo>
                    <a:pt x="1771650" y="1270"/>
                  </a:lnTo>
                  <a:lnTo>
                    <a:pt x="1771650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935989"/>
              <a:ext cx="1762760" cy="11430"/>
            </a:xfrm>
            <a:custGeom>
              <a:avLst/>
              <a:gdLst/>
              <a:ahLst/>
              <a:cxnLst/>
              <a:rect l="l" t="t" r="r" b="b"/>
              <a:pathLst>
                <a:path w="1762760" h="11430">
                  <a:moveTo>
                    <a:pt x="1762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53870" y="11430"/>
                  </a:lnTo>
                  <a:lnTo>
                    <a:pt x="1753870" y="10160"/>
                  </a:lnTo>
                  <a:lnTo>
                    <a:pt x="1755140" y="10160"/>
                  </a:lnTo>
                  <a:lnTo>
                    <a:pt x="1755140" y="8890"/>
                  </a:lnTo>
                  <a:lnTo>
                    <a:pt x="1756410" y="8890"/>
                  </a:lnTo>
                  <a:lnTo>
                    <a:pt x="1756410" y="7620"/>
                  </a:lnTo>
                  <a:lnTo>
                    <a:pt x="1757680" y="7620"/>
                  </a:lnTo>
                  <a:lnTo>
                    <a:pt x="1757680" y="5080"/>
                  </a:lnTo>
                  <a:lnTo>
                    <a:pt x="1758950" y="5080"/>
                  </a:lnTo>
                  <a:lnTo>
                    <a:pt x="1758950" y="3810"/>
                  </a:lnTo>
                  <a:lnTo>
                    <a:pt x="1760220" y="3810"/>
                  </a:lnTo>
                  <a:lnTo>
                    <a:pt x="1760220" y="2540"/>
                  </a:lnTo>
                  <a:lnTo>
                    <a:pt x="1761490" y="2540"/>
                  </a:lnTo>
                  <a:lnTo>
                    <a:pt x="1761490" y="1270"/>
                  </a:lnTo>
                  <a:lnTo>
                    <a:pt x="1762760" y="1270"/>
                  </a:lnTo>
                  <a:lnTo>
                    <a:pt x="1762760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947419"/>
              <a:ext cx="1752600" cy="7620"/>
            </a:xfrm>
            <a:custGeom>
              <a:avLst/>
              <a:gdLst/>
              <a:ahLst/>
              <a:cxnLst/>
              <a:rect l="l" t="t" r="r" b="b"/>
              <a:pathLst>
                <a:path w="1752600" h="7619">
                  <a:moveTo>
                    <a:pt x="1752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47520" y="7620"/>
                  </a:lnTo>
                  <a:lnTo>
                    <a:pt x="1747520" y="6350"/>
                  </a:lnTo>
                  <a:lnTo>
                    <a:pt x="1748790" y="6350"/>
                  </a:lnTo>
                  <a:lnTo>
                    <a:pt x="1748790" y="5080"/>
                  </a:lnTo>
                  <a:lnTo>
                    <a:pt x="1750060" y="5080"/>
                  </a:lnTo>
                  <a:lnTo>
                    <a:pt x="1750060" y="2540"/>
                  </a:lnTo>
                  <a:lnTo>
                    <a:pt x="1751330" y="2540"/>
                  </a:lnTo>
                  <a:lnTo>
                    <a:pt x="1751330" y="1270"/>
                  </a:lnTo>
                  <a:lnTo>
                    <a:pt x="1752600" y="127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957579"/>
              <a:ext cx="1743710" cy="11430"/>
            </a:xfrm>
            <a:custGeom>
              <a:avLst/>
              <a:gdLst/>
              <a:ahLst/>
              <a:cxnLst/>
              <a:rect l="l" t="t" r="r" b="b"/>
              <a:pathLst>
                <a:path w="1743710" h="11430">
                  <a:moveTo>
                    <a:pt x="1743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34820" y="11430"/>
                  </a:lnTo>
                  <a:lnTo>
                    <a:pt x="1734820" y="10160"/>
                  </a:lnTo>
                  <a:lnTo>
                    <a:pt x="1736090" y="10160"/>
                  </a:lnTo>
                  <a:lnTo>
                    <a:pt x="1736090" y="8890"/>
                  </a:lnTo>
                  <a:lnTo>
                    <a:pt x="1737360" y="8890"/>
                  </a:lnTo>
                  <a:lnTo>
                    <a:pt x="1737360" y="7620"/>
                  </a:lnTo>
                  <a:lnTo>
                    <a:pt x="1738630" y="7620"/>
                  </a:lnTo>
                  <a:lnTo>
                    <a:pt x="1738630" y="6350"/>
                  </a:lnTo>
                  <a:lnTo>
                    <a:pt x="1739900" y="6350"/>
                  </a:lnTo>
                  <a:lnTo>
                    <a:pt x="1739900" y="5080"/>
                  </a:lnTo>
                  <a:lnTo>
                    <a:pt x="1741170" y="5080"/>
                  </a:lnTo>
                  <a:lnTo>
                    <a:pt x="1741170" y="3810"/>
                  </a:lnTo>
                  <a:lnTo>
                    <a:pt x="1742440" y="3810"/>
                  </a:lnTo>
                  <a:lnTo>
                    <a:pt x="1742440" y="1270"/>
                  </a:lnTo>
                  <a:lnTo>
                    <a:pt x="1743710" y="1270"/>
                  </a:lnTo>
                  <a:lnTo>
                    <a:pt x="1743710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969009"/>
              <a:ext cx="1734820" cy="10160"/>
            </a:xfrm>
            <a:custGeom>
              <a:avLst/>
              <a:gdLst/>
              <a:ahLst/>
              <a:cxnLst/>
              <a:rect l="l" t="t" r="r" b="b"/>
              <a:pathLst>
                <a:path w="1734820" h="10159">
                  <a:moveTo>
                    <a:pt x="17272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727200" y="10160"/>
                  </a:lnTo>
                  <a:lnTo>
                    <a:pt x="1727200" y="7632"/>
                  </a:lnTo>
                  <a:close/>
                </a:path>
                <a:path w="1734820" h="10159">
                  <a:moveTo>
                    <a:pt x="17348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728470" y="7620"/>
                  </a:lnTo>
                  <a:lnTo>
                    <a:pt x="1728470" y="6350"/>
                  </a:lnTo>
                  <a:lnTo>
                    <a:pt x="1729740" y="6350"/>
                  </a:lnTo>
                  <a:lnTo>
                    <a:pt x="1729740" y="5080"/>
                  </a:lnTo>
                  <a:lnTo>
                    <a:pt x="1731010" y="5080"/>
                  </a:lnTo>
                  <a:lnTo>
                    <a:pt x="1731010" y="3810"/>
                  </a:lnTo>
                  <a:lnTo>
                    <a:pt x="1732280" y="3810"/>
                  </a:lnTo>
                  <a:lnTo>
                    <a:pt x="1732280" y="2540"/>
                  </a:lnTo>
                  <a:lnTo>
                    <a:pt x="1733550" y="2540"/>
                  </a:lnTo>
                  <a:lnTo>
                    <a:pt x="1733550" y="1270"/>
                  </a:lnTo>
                  <a:lnTo>
                    <a:pt x="1734820" y="1270"/>
                  </a:lnTo>
                  <a:lnTo>
                    <a:pt x="1734820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979169"/>
              <a:ext cx="1725930" cy="11430"/>
            </a:xfrm>
            <a:custGeom>
              <a:avLst/>
              <a:gdLst/>
              <a:ahLst/>
              <a:cxnLst/>
              <a:rect l="l" t="t" r="r" b="b"/>
              <a:pathLst>
                <a:path w="1725930" h="11430">
                  <a:moveTo>
                    <a:pt x="1725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717040" y="11430"/>
                  </a:lnTo>
                  <a:lnTo>
                    <a:pt x="1717040" y="10160"/>
                  </a:lnTo>
                  <a:lnTo>
                    <a:pt x="1718310" y="10160"/>
                  </a:lnTo>
                  <a:lnTo>
                    <a:pt x="1718310" y="8890"/>
                  </a:lnTo>
                  <a:lnTo>
                    <a:pt x="1719580" y="8890"/>
                  </a:lnTo>
                  <a:lnTo>
                    <a:pt x="1719580" y="6350"/>
                  </a:lnTo>
                  <a:lnTo>
                    <a:pt x="1720850" y="6350"/>
                  </a:lnTo>
                  <a:lnTo>
                    <a:pt x="1720850" y="5080"/>
                  </a:lnTo>
                  <a:lnTo>
                    <a:pt x="1722120" y="5080"/>
                  </a:lnTo>
                  <a:lnTo>
                    <a:pt x="1722120" y="3810"/>
                  </a:lnTo>
                  <a:lnTo>
                    <a:pt x="1723390" y="3810"/>
                  </a:lnTo>
                  <a:lnTo>
                    <a:pt x="1723390" y="2540"/>
                  </a:lnTo>
                  <a:lnTo>
                    <a:pt x="1724660" y="2540"/>
                  </a:lnTo>
                  <a:lnTo>
                    <a:pt x="1724660" y="1270"/>
                  </a:lnTo>
                  <a:lnTo>
                    <a:pt x="1725930" y="1270"/>
                  </a:lnTo>
                  <a:lnTo>
                    <a:pt x="1725930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990599"/>
              <a:ext cx="1715770" cy="8890"/>
            </a:xfrm>
            <a:custGeom>
              <a:avLst/>
              <a:gdLst/>
              <a:ahLst/>
              <a:cxnLst/>
              <a:rect l="l" t="t" r="r" b="b"/>
              <a:pathLst>
                <a:path w="1715770" h="8890">
                  <a:moveTo>
                    <a:pt x="1715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09420" y="8890"/>
                  </a:lnTo>
                  <a:lnTo>
                    <a:pt x="1709420" y="7620"/>
                  </a:lnTo>
                  <a:lnTo>
                    <a:pt x="1710690" y="7620"/>
                  </a:lnTo>
                  <a:lnTo>
                    <a:pt x="1710690" y="6350"/>
                  </a:lnTo>
                  <a:lnTo>
                    <a:pt x="1711960" y="6350"/>
                  </a:lnTo>
                  <a:lnTo>
                    <a:pt x="1711960" y="3810"/>
                  </a:lnTo>
                  <a:lnTo>
                    <a:pt x="1713230" y="3810"/>
                  </a:lnTo>
                  <a:lnTo>
                    <a:pt x="1713230" y="2540"/>
                  </a:lnTo>
                  <a:lnTo>
                    <a:pt x="1714500" y="2540"/>
                  </a:lnTo>
                  <a:lnTo>
                    <a:pt x="1714500" y="1270"/>
                  </a:lnTo>
                  <a:lnTo>
                    <a:pt x="1715770" y="1270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1002029"/>
              <a:ext cx="1705610" cy="10160"/>
            </a:xfrm>
            <a:custGeom>
              <a:avLst/>
              <a:gdLst/>
              <a:ahLst/>
              <a:cxnLst/>
              <a:rect l="l" t="t" r="r" b="b"/>
              <a:pathLst>
                <a:path w="1705610" h="10159">
                  <a:moveTo>
                    <a:pt x="1705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697990" y="10160"/>
                  </a:lnTo>
                  <a:lnTo>
                    <a:pt x="1697990" y="8890"/>
                  </a:lnTo>
                  <a:lnTo>
                    <a:pt x="1699260" y="8890"/>
                  </a:lnTo>
                  <a:lnTo>
                    <a:pt x="1699260" y="7620"/>
                  </a:lnTo>
                  <a:lnTo>
                    <a:pt x="1700530" y="7620"/>
                  </a:lnTo>
                  <a:lnTo>
                    <a:pt x="1700530" y="6350"/>
                  </a:lnTo>
                  <a:lnTo>
                    <a:pt x="1701800" y="6350"/>
                  </a:lnTo>
                  <a:lnTo>
                    <a:pt x="1701800" y="5080"/>
                  </a:lnTo>
                  <a:lnTo>
                    <a:pt x="1703070" y="5080"/>
                  </a:lnTo>
                  <a:lnTo>
                    <a:pt x="1703070" y="3810"/>
                  </a:lnTo>
                  <a:lnTo>
                    <a:pt x="1704340" y="3810"/>
                  </a:lnTo>
                  <a:lnTo>
                    <a:pt x="1704340" y="1270"/>
                  </a:lnTo>
                  <a:lnTo>
                    <a:pt x="1705610" y="1270"/>
                  </a:lnTo>
                  <a:lnTo>
                    <a:pt x="1705610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1012189"/>
              <a:ext cx="1696720" cy="11430"/>
            </a:xfrm>
            <a:custGeom>
              <a:avLst/>
              <a:gdLst/>
              <a:ahLst/>
              <a:cxnLst/>
              <a:rect l="l" t="t" r="r" b="b"/>
              <a:pathLst>
                <a:path w="1696720" h="11430">
                  <a:moveTo>
                    <a:pt x="168910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689100" y="11430"/>
                  </a:lnTo>
                  <a:lnTo>
                    <a:pt x="1689100" y="8902"/>
                  </a:lnTo>
                  <a:close/>
                </a:path>
                <a:path w="1696720" h="11430">
                  <a:moveTo>
                    <a:pt x="16967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690370" y="8890"/>
                  </a:lnTo>
                  <a:lnTo>
                    <a:pt x="1690370" y="7620"/>
                  </a:lnTo>
                  <a:lnTo>
                    <a:pt x="1691640" y="7620"/>
                  </a:lnTo>
                  <a:lnTo>
                    <a:pt x="1691640" y="6350"/>
                  </a:lnTo>
                  <a:lnTo>
                    <a:pt x="1692910" y="6350"/>
                  </a:lnTo>
                  <a:lnTo>
                    <a:pt x="1692910" y="5080"/>
                  </a:lnTo>
                  <a:lnTo>
                    <a:pt x="1694180" y="5080"/>
                  </a:lnTo>
                  <a:lnTo>
                    <a:pt x="1694180" y="3810"/>
                  </a:lnTo>
                  <a:lnTo>
                    <a:pt x="1695450" y="3810"/>
                  </a:lnTo>
                  <a:lnTo>
                    <a:pt x="1695450" y="2540"/>
                  </a:lnTo>
                  <a:lnTo>
                    <a:pt x="1696720" y="2540"/>
                  </a:lnTo>
                  <a:lnTo>
                    <a:pt x="1696720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1023619"/>
              <a:ext cx="1687830" cy="10160"/>
            </a:xfrm>
            <a:custGeom>
              <a:avLst/>
              <a:gdLst/>
              <a:ahLst/>
              <a:cxnLst/>
              <a:rect l="l" t="t" r="r" b="b"/>
              <a:pathLst>
                <a:path w="1687830" h="10159">
                  <a:moveTo>
                    <a:pt x="16878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80210" y="10160"/>
                  </a:lnTo>
                  <a:lnTo>
                    <a:pt x="1680210" y="8890"/>
                  </a:lnTo>
                  <a:lnTo>
                    <a:pt x="1681480" y="8890"/>
                  </a:lnTo>
                  <a:lnTo>
                    <a:pt x="1681480" y="6350"/>
                  </a:lnTo>
                  <a:lnTo>
                    <a:pt x="1682750" y="6350"/>
                  </a:lnTo>
                  <a:lnTo>
                    <a:pt x="1682750" y="5080"/>
                  </a:lnTo>
                  <a:lnTo>
                    <a:pt x="1684020" y="5080"/>
                  </a:lnTo>
                  <a:lnTo>
                    <a:pt x="1684020" y="3810"/>
                  </a:lnTo>
                  <a:lnTo>
                    <a:pt x="1685290" y="3810"/>
                  </a:lnTo>
                  <a:lnTo>
                    <a:pt x="1685290" y="2540"/>
                  </a:lnTo>
                  <a:lnTo>
                    <a:pt x="1686560" y="2540"/>
                  </a:lnTo>
                  <a:lnTo>
                    <a:pt x="1686560" y="1270"/>
                  </a:lnTo>
                  <a:lnTo>
                    <a:pt x="1687830" y="1270"/>
                  </a:lnTo>
                  <a:lnTo>
                    <a:pt x="1687830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1033779"/>
              <a:ext cx="1678939" cy="11430"/>
            </a:xfrm>
            <a:custGeom>
              <a:avLst/>
              <a:gdLst/>
              <a:ahLst/>
              <a:cxnLst/>
              <a:rect l="l" t="t" r="r" b="b"/>
              <a:pathLst>
                <a:path w="1678939" h="11430">
                  <a:moveTo>
                    <a:pt x="1678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70050" y="11430"/>
                  </a:lnTo>
                  <a:lnTo>
                    <a:pt x="1670050" y="10160"/>
                  </a:lnTo>
                  <a:lnTo>
                    <a:pt x="1671320" y="10160"/>
                  </a:lnTo>
                  <a:lnTo>
                    <a:pt x="1671320" y="8890"/>
                  </a:lnTo>
                  <a:lnTo>
                    <a:pt x="1672590" y="8890"/>
                  </a:lnTo>
                  <a:lnTo>
                    <a:pt x="1672590" y="7620"/>
                  </a:lnTo>
                  <a:lnTo>
                    <a:pt x="1673860" y="7620"/>
                  </a:lnTo>
                  <a:lnTo>
                    <a:pt x="1673860" y="5080"/>
                  </a:lnTo>
                  <a:lnTo>
                    <a:pt x="1675130" y="5080"/>
                  </a:lnTo>
                  <a:lnTo>
                    <a:pt x="1675130" y="3810"/>
                  </a:lnTo>
                  <a:lnTo>
                    <a:pt x="1676400" y="3810"/>
                  </a:lnTo>
                  <a:lnTo>
                    <a:pt x="1676400" y="2540"/>
                  </a:lnTo>
                  <a:lnTo>
                    <a:pt x="1677670" y="2540"/>
                  </a:lnTo>
                  <a:lnTo>
                    <a:pt x="1677670" y="1270"/>
                  </a:lnTo>
                  <a:lnTo>
                    <a:pt x="1678940" y="1270"/>
                  </a:lnTo>
                  <a:lnTo>
                    <a:pt x="1678940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1046479"/>
              <a:ext cx="1667510" cy="8890"/>
            </a:xfrm>
            <a:custGeom>
              <a:avLst/>
              <a:gdLst/>
              <a:ahLst/>
              <a:cxnLst/>
              <a:rect l="l" t="t" r="r" b="b"/>
              <a:pathLst>
                <a:path w="1667510" h="8890">
                  <a:moveTo>
                    <a:pt x="1667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661160" y="8890"/>
                  </a:lnTo>
                  <a:lnTo>
                    <a:pt x="1661160" y="7620"/>
                  </a:lnTo>
                  <a:lnTo>
                    <a:pt x="1662430" y="7620"/>
                  </a:lnTo>
                  <a:lnTo>
                    <a:pt x="1662430" y="6350"/>
                  </a:lnTo>
                  <a:lnTo>
                    <a:pt x="1663700" y="6350"/>
                  </a:lnTo>
                  <a:lnTo>
                    <a:pt x="1663700" y="5080"/>
                  </a:lnTo>
                  <a:lnTo>
                    <a:pt x="1664970" y="5080"/>
                  </a:lnTo>
                  <a:lnTo>
                    <a:pt x="1664970" y="2540"/>
                  </a:lnTo>
                  <a:lnTo>
                    <a:pt x="1666240" y="2540"/>
                  </a:lnTo>
                  <a:lnTo>
                    <a:pt x="1666240" y="1270"/>
                  </a:lnTo>
                  <a:lnTo>
                    <a:pt x="1667510" y="1270"/>
                  </a:lnTo>
                  <a:lnTo>
                    <a:pt x="1667510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1055369"/>
              <a:ext cx="1659889" cy="10160"/>
            </a:xfrm>
            <a:custGeom>
              <a:avLst/>
              <a:gdLst/>
              <a:ahLst/>
              <a:cxnLst/>
              <a:rect l="l" t="t" r="r" b="b"/>
              <a:pathLst>
                <a:path w="1659889" h="10159">
                  <a:moveTo>
                    <a:pt x="1659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52270" y="10160"/>
                  </a:lnTo>
                  <a:lnTo>
                    <a:pt x="1652270" y="8890"/>
                  </a:lnTo>
                  <a:lnTo>
                    <a:pt x="1653527" y="8890"/>
                  </a:lnTo>
                  <a:lnTo>
                    <a:pt x="1653527" y="7620"/>
                  </a:lnTo>
                  <a:lnTo>
                    <a:pt x="1654810" y="7620"/>
                  </a:lnTo>
                  <a:lnTo>
                    <a:pt x="1654810" y="6350"/>
                  </a:lnTo>
                  <a:lnTo>
                    <a:pt x="1656080" y="6350"/>
                  </a:lnTo>
                  <a:lnTo>
                    <a:pt x="1656080" y="5080"/>
                  </a:lnTo>
                  <a:lnTo>
                    <a:pt x="1657350" y="5080"/>
                  </a:lnTo>
                  <a:lnTo>
                    <a:pt x="1657350" y="2540"/>
                  </a:lnTo>
                  <a:lnTo>
                    <a:pt x="1658620" y="2540"/>
                  </a:lnTo>
                  <a:lnTo>
                    <a:pt x="1658620" y="1270"/>
                  </a:lnTo>
                  <a:lnTo>
                    <a:pt x="1659890" y="1270"/>
                  </a:lnTo>
                  <a:lnTo>
                    <a:pt x="1659890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1066799"/>
              <a:ext cx="1649730" cy="11430"/>
            </a:xfrm>
            <a:custGeom>
              <a:avLst/>
              <a:gdLst/>
              <a:ahLst/>
              <a:cxnLst/>
              <a:rect l="l" t="t" r="r" b="b"/>
              <a:pathLst>
                <a:path w="1649730" h="11430">
                  <a:moveTo>
                    <a:pt x="16497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42110" y="11430"/>
                  </a:lnTo>
                  <a:lnTo>
                    <a:pt x="1642110" y="8890"/>
                  </a:lnTo>
                  <a:lnTo>
                    <a:pt x="1643380" y="8890"/>
                  </a:lnTo>
                  <a:lnTo>
                    <a:pt x="1643380" y="7620"/>
                  </a:lnTo>
                  <a:lnTo>
                    <a:pt x="1644650" y="7620"/>
                  </a:lnTo>
                  <a:lnTo>
                    <a:pt x="1644650" y="6350"/>
                  </a:lnTo>
                  <a:lnTo>
                    <a:pt x="1645920" y="6350"/>
                  </a:lnTo>
                  <a:lnTo>
                    <a:pt x="1645920" y="5080"/>
                  </a:lnTo>
                  <a:lnTo>
                    <a:pt x="1647177" y="5080"/>
                  </a:lnTo>
                  <a:lnTo>
                    <a:pt x="1647177" y="3810"/>
                  </a:lnTo>
                  <a:lnTo>
                    <a:pt x="1648460" y="3810"/>
                  </a:lnTo>
                  <a:lnTo>
                    <a:pt x="1648460" y="2540"/>
                  </a:lnTo>
                  <a:lnTo>
                    <a:pt x="1649730" y="2540"/>
                  </a:lnTo>
                  <a:lnTo>
                    <a:pt x="1649730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1078229"/>
              <a:ext cx="1640839" cy="10160"/>
            </a:xfrm>
            <a:custGeom>
              <a:avLst/>
              <a:gdLst/>
              <a:ahLst/>
              <a:cxnLst/>
              <a:rect l="l" t="t" r="r" b="b"/>
              <a:pathLst>
                <a:path w="1640839" h="10159">
                  <a:moveTo>
                    <a:pt x="164082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33220" y="10160"/>
                  </a:lnTo>
                  <a:lnTo>
                    <a:pt x="1633220" y="8890"/>
                  </a:lnTo>
                  <a:lnTo>
                    <a:pt x="1634477" y="8890"/>
                  </a:lnTo>
                  <a:lnTo>
                    <a:pt x="1634477" y="6350"/>
                  </a:lnTo>
                  <a:lnTo>
                    <a:pt x="1635760" y="6350"/>
                  </a:lnTo>
                  <a:lnTo>
                    <a:pt x="1635760" y="5080"/>
                  </a:lnTo>
                  <a:lnTo>
                    <a:pt x="1637030" y="5080"/>
                  </a:lnTo>
                  <a:lnTo>
                    <a:pt x="1637030" y="3810"/>
                  </a:lnTo>
                  <a:lnTo>
                    <a:pt x="1638300" y="3810"/>
                  </a:lnTo>
                  <a:lnTo>
                    <a:pt x="1638300" y="2540"/>
                  </a:lnTo>
                  <a:lnTo>
                    <a:pt x="1639570" y="2540"/>
                  </a:lnTo>
                  <a:lnTo>
                    <a:pt x="1639570" y="1270"/>
                  </a:lnTo>
                  <a:lnTo>
                    <a:pt x="1640827" y="1270"/>
                  </a:lnTo>
                  <a:lnTo>
                    <a:pt x="1640827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1088389"/>
              <a:ext cx="1631950" cy="11430"/>
            </a:xfrm>
            <a:custGeom>
              <a:avLst/>
              <a:gdLst/>
              <a:ahLst/>
              <a:cxnLst/>
              <a:rect l="l" t="t" r="r" b="b"/>
              <a:pathLst>
                <a:path w="1631950" h="11430">
                  <a:moveTo>
                    <a:pt x="1631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623060" y="11430"/>
                  </a:lnTo>
                  <a:lnTo>
                    <a:pt x="1623060" y="10160"/>
                  </a:lnTo>
                  <a:lnTo>
                    <a:pt x="1624330" y="10160"/>
                  </a:lnTo>
                  <a:lnTo>
                    <a:pt x="1624330" y="8890"/>
                  </a:lnTo>
                  <a:lnTo>
                    <a:pt x="1625600" y="8890"/>
                  </a:lnTo>
                  <a:lnTo>
                    <a:pt x="1625600" y="7620"/>
                  </a:lnTo>
                  <a:lnTo>
                    <a:pt x="1626870" y="7620"/>
                  </a:lnTo>
                  <a:lnTo>
                    <a:pt x="1626870" y="5080"/>
                  </a:lnTo>
                  <a:lnTo>
                    <a:pt x="1628127" y="5080"/>
                  </a:lnTo>
                  <a:lnTo>
                    <a:pt x="1628127" y="3810"/>
                  </a:lnTo>
                  <a:lnTo>
                    <a:pt x="1629410" y="3810"/>
                  </a:lnTo>
                  <a:lnTo>
                    <a:pt x="1629410" y="2540"/>
                  </a:lnTo>
                  <a:lnTo>
                    <a:pt x="1630680" y="2540"/>
                  </a:lnTo>
                  <a:lnTo>
                    <a:pt x="1630680" y="1270"/>
                  </a:lnTo>
                  <a:lnTo>
                    <a:pt x="1631950" y="1270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1099819"/>
              <a:ext cx="1621790" cy="10160"/>
            </a:xfrm>
            <a:custGeom>
              <a:avLst/>
              <a:gdLst/>
              <a:ahLst/>
              <a:cxnLst/>
              <a:rect l="l" t="t" r="r" b="b"/>
              <a:pathLst>
                <a:path w="1621790" h="10159">
                  <a:moveTo>
                    <a:pt x="16217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614170" y="10160"/>
                  </a:lnTo>
                  <a:lnTo>
                    <a:pt x="1614170" y="8890"/>
                  </a:lnTo>
                  <a:lnTo>
                    <a:pt x="1615440" y="8890"/>
                  </a:lnTo>
                  <a:lnTo>
                    <a:pt x="1615440" y="7620"/>
                  </a:lnTo>
                  <a:lnTo>
                    <a:pt x="1616710" y="7620"/>
                  </a:lnTo>
                  <a:lnTo>
                    <a:pt x="1616710" y="6350"/>
                  </a:lnTo>
                  <a:lnTo>
                    <a:pt x="1617980" y="6350"/>
                  </a:lnTo>
                  <a:lnTo>
                    <a:pt x="1617980" y="5080"/>
                  </a:lnTo>
                  <a:lnTo>
                    <a:pt x="1619250" y="5080"/>
                  </a:lnTo>
                  <a:lnTo>
                    <a:pt x="1619250" y="2540"/>
                  </a:lnTo>
                  <a:lnTo>
                    <a:pt x="1620520" y="2540"/>
                  </a:lnTo>
                  <a:lnTo>
                    <a:pt x="1620520" y="1270"/>
                  </a:lnTo>
                  <a:lnTo>
                    <a:pt x="1621790" y="1270"/>
                  </a:lnTo>
                  <a:lnTo>
                    <a:pt x="1621790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1109979"/>
              <a:ext cx="1612900" cy="11430"/>
            </a:xfrm>
            <a:custGeom>
              <a:avLst/>
              <a:gdLst/>
              <a:ahLst/>
              <a:cxnLst/>
              <a:rect l="l" t="t" r="r" b="b"/>
              <a:pathLst>
                <a:path w="1612900" h="11430">
                  <a:moveTo>
                    <a:pt x="1612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604010" y="11430"/>
                  </a:lnTo>
                  <a:lnTo>
                    <a:pt x="1604010" y="10160"/>
                  </a:lnTo>
                  <a:lnTo>
                    <a:pt x="1605280" y="10160"/>
                  </a:lnTo>
                  <a:lnTo>
                    <a:pt x="1605280" y="8890"/>
                  </a:lnTo>
                  <a:lnTo>
                    <a:pt x="1606550" y="8890"/>
                  </a:lnTo>
                  <a:lnTo>
                    <a:pt x="1606550" y="7620"/>
                  </a:lnTo>
                  <a:lnTo>
                    <a:pt x="1607820" y="7620"/>
                  </a:lnTo>
                  <a:lnTo>
                    <a:pt x="1607820" y="6350"/>
                  </a:lnTo>
                  <a:lnTo>
                    <a:pt x="1609090" y="6350"/>
                  </a:lnTo>
                  <a:lnTo>
                    <a:pt x="1609090" y="5080"/>
                  </a:lnTo>
                  <a:lnTo>
                    <a:pt x="1610360" y="5080"/>
                  </a:lnTo>
                  <a:lnTo>
                    <a:pt x="1610360" y="3810"/>
                  </a:lnTo>
                  <a:lnTo>
                    <a:pt x="1611630" y="3810"/>
                  </a:lnTo>
                  <a:lnTo>
                    <a:pt x="1611630" y="1270"/>
                  </a:lnTo>
                  <a:lnTo>
                    <a:pt x="1612900" y="1270"/>
                  </a:lnTo>
                  <a:lnTo>
                    <a:pt x="1612900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1121409"/>
              <a:ext cx="1604010" cy="10160"/>
            </a:xfrm>
            <a:custGeom>
              <a:avLst/>
              <a:gdLst/>
              <a:ahLst/>
              <a:cxnLst/>
              <a:rect l="l" t="t" r="r" b="b"/>
              <a:pathLst>
                <a:path w="1604010" h="10159">
                  <a:moveTo>
                    <a:pt x="159639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596390" y="10160"/>
                  </a:lnTo>
                  <a:lnTo>
                    <a:pt x="1596390" y="7632"/>
                  </a:lnTo>
                  <a:close/>
                </a:path>
                <a:path w="1604010" h="10159">
                  <a:moveTo>
                    <a:pt x="16040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597660" y="7620"/>
                  </a:lnTo>
                  <a:lnTo>
                    <a:pt x="1597660" y="6350"/>
                  </a:lnTo>
                  <a:lnTo>
                    <a:pt x="1598930" y="6350"/>
                  </a:lnTo>
                  <a:lnTo>
                    <a:pt x="1598930" y="5080"/>
                  </a:lnTo>
                  <a:lnTo>
                    <a:pt x="1600200" y="5080"/>
                  </a:lnTo>
                  <a:lnTo>
                    <a:pt x="1600200" y="3810"/>
                  </a:lnTo>
                  <a:lnTo>
                    <a:pt x="1601470" y="3810"/>
                  </a:lnTo>
                  <a:lnTo>
                    <a:pt x="1601470" y="2540"/>
                  </a:lnTo>
                  <a:lnTo>
                    <a:pt x="1602740" y="2540"/>
                  </a:lnTo>
                  <a:lnTo>
                    <a:pt x="1602740" y="1270"/>
                  </a:lnTo>
                  <a:lnTo>
                    <a:pt x="1604010" y="1270"/>
                  </a:lnTo>
                  <a:lnTo>
                    <a:pt x="1604010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1131569"/>
              <a:ext cx="1595120" cy="11430"/>
            </a:xfrm>
            <a:custGeom>
              <a:avLst/>
              <a:gdLst/>
              <a:ahLst/>
              <a:cxnLst/>
              <a:rect l="l" t="t" r="r" b="b"/>
              <a:pathLst>
                <a:path w="1595120" h="11430">
                  <a:moveTo>
                    <a:pt x="1595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86230" y="11430"/>
                  </a:lnTo>
                  <a:lnTo>
                    <a:pt x="1586230" y="10160"/>
                  </a:lnTo>
                  <a:lnTo>
                    <a:pt x="1587500" y="10160"/>
                  </a:lnTo>
                  <a:lnTo>
                    <a:pt x="1587500" y="8890"/>
                  </a:lnTo>
                  <a:lnTo>
                    <a:pt x="1588770" y="8890"/>
                  </a:lnTo>
                  <a:lnTo>
                    <a:pt x="1588770" y="6350"/>
                  </a:lnTo>
                  <a:lnTo>
                    <a:pt x="1590040" y="6350"/>
                  </a:lnTo>
                  <a:lnTo>
                    <a:pt x="1590040" y="5080"/>
                  </a:lnTo>
                  <a:lnTo>
                    <a:pt x="1591310" y="5080"/>
                  </a:lnTo>
                  <a:lnTo>
                    <a:pt x="1591310" y="3810"/>
                  </a:lnTo>
                  <a:lnTo>
                    <a:pt x="1592580" y="3810"/>
                  </a:lnTo>
                  <a:lnTo>
                    <a:pt x="1592580" y="2540"/>
                  </a:lnTo>
                  <a:lnTo>
                    <a:pt x="1593850" y="2540"/>
                  </a:lnTo>
                  <a:lnTo>
                    <a:pt x="1593850" y="1270"/>
                  </a:lnTo>
                  <a:lnTo>
                    <a:pt x="1595120" y="1270"/>
                  </a:lnTo>
                  <a:lnTo>
                    <a:pt x="1595120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1142999"/>
              <a:ext cx="1584960" cy="11430"/>
            </a:xfrm>
            <a:custGeom>
              <a:avLst/>
              <a:gdLst/>
              <a:ahLst/>
              <a:cxnLst/>
              <a:rect l="l" t="t" r="r" b="b"/>
              <a:pathLst>
                <a:path w="1584960" h="11430">
                  <a:moveTo>
                    <a:pt x="15849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76070" y="11430"/>
                  </a:lnTo>
                  <a:lnTo>
                    <a:pt x="1576070" y="10160"/>
                  </a:lnTo>
                  <a:lnTo>
                    <a:pt x="1577340" y="10160"/>
                  </a:lnTo>
                  <a:lnTo>
                    <a:pt x="1577340" y="8890"/>
                  </a:lnTo>
                  <a:lnTo>
                    <a:pt x="1578610" y="8890"/>
                  </a:lnTo>
                  <a:lnTo>
                    <a:pt x="1578610" y="7620"/>
                  </a:lnTo>
                  <a:lnTo>
                    <a:pt x="1579880" y="7620"/>
                  </a:lnTo>
                  <a:lnTo>
                    <a:pt x="1579880" y="6350"/>
                  </a:lnTo>
                  <a:lnTo>
                    <a:pt x="1581150" y="6350"/>
                  </a:lnTo>
                  <a:lnTo>
                    <a:pt x="1581150" y="3810"/>
                  </a:lnTo>
                  <a:lnTo>
                    <a:pt x="1582420" y="3810"/>
                  </a:lnTo>
                  <a:lnTo>
                    <a:pt x="1582420" y="2540"/>
                  </a:lnTo>
                  <a:lnTo>
                    <a:pt x="1583690" y="2540"/>
                  </a:lnTo>
                  <a:lnTo>
                    <a:pt x="1583690" y="1270"/>
                  </a:lnTo>
                  <a:lnTo>
                    <a:pt x="1584960" y="1270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1154429"/>
              <a:ext cx="1574800" cy="10160"/>
            </a:xfrm>
            <a:custGeom>
              <a:avLst/>
              <a:gdLst/>
              <a:ahLst/>
              <a:cxnLst/>
              <a:rect l="l" t="t" r="r" b="b"/>
              <a:pathLst>
                <a:path w="1574800" h="10159">
                  <a:moveTo>
                    <a:pt x="1574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1567180" y="10160"/>
                  </a:lnTo>
                  <a:lnTo>
                    <a:pt x="1567180" y="8890"/>
                  </a:lnTo>
                  <a:lnTo>
                    <a:pt x="1568450" y="8890"/>
                  </a:lnTo>
                  <a:lnTo>
                    <a:pt x="1568450" y="7620"/>
                  </a:lnTo>
                  <a:lnTo>
                    <a:pt x="1569720" y="7620"/>
                  </a:lnTo>
                  <a:lnTo>
                    <a:pt x="1569720" y="6350"/>
                  </a:lnTo>
                  <a:lnTo>
                    <a:pt x="1570990" y="6350"/>
                  </a:lnTo>
                  <a:lnTo>
                    <a:pt x="1570990" y="5080"/>
                  </a:lnTo>
                  <a:lnTo>
                    <a:pt x="1572260" y="5080"/>
                  </a:lnTo>
                  <a:lnTo>
                    <a:pt x="1572260" y="3810"/>
                  </a:lnTo>
                  <a:lnTo>
                    <a:pt x="1573530" y="3810"/>
                  </a:lnTo>
                  <a:lnTo>
                    <a:pt x="1573530" y="1270"/>
                  </a:lnTo>
                  <a:lnTo>
                    <a:pt x="1574800" y="1270"/>
                  </a:lnTo>
                  <a:lnTo>
                    <a:pt x="1574800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1164589"/>
              <a:ext cx="1565910" cy="11430"/>
            </a:xfrm>
            <a:custGeom>
              <a:avLst/>
              <a:gdLst/>
              <a:ahLst/>
              <a:cxnLst/>
              <a:rect l="l" t="t" r="r" b="b"/>
              <a:pathLst>
                <a:path w="1565910" h="11430">
                  <a:moveTo>
                    <a:pt x="155829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558290" y="11430"/>
                  </a:lnTo>
                  <a:lnTo>
                    <a:pt x="1558290" y="8902"/>
                  </a:lnTo>
                  <a:close/>
                </a:path>
                <a:path w="1565910" h="11430">
                  <a:moveTo>
                    <a:pt x="15659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559560" y="8890"/>
                  </a:lnTo>
                  <a:lnTo>
                    <a:pt x="1559560" y="7620"/>
                  </a:lnTo>
                  <a:lnTo>
                    <a:pt x="1560830" y="7620"/>
                  </a:lnTo>
                  <a:lnTo>
                    <a:pt x="1560830" y="6350"/>
                  </a:lnTo>
                  <a:lnTo>
                    <a:pt x="1562100" y="6350"/>
                  </a:lnTo>
                  <a:lnTo>
                    <a:pt x="1562100" y="5080"/>
                  </a:lnTo>
                  <a:lnTo>
                    <a:pt x="1563370" y="5080"/>
                  </a:lnTo>
                  <a:lnTo>
                    <a:pt x="1563370" y="3810"/>
                  </a:lnTo>
                  <a:lnTo>
                    <a:pt x="1564640" y="3810"/>
                  </a:lnTo>
                  <a:lnTo>
                    <a:pt x="1564640" y="2540"/>
                  </a:lnTo>
                  <a:lnTo>
                    <a:pt x="1565910" y="2540"/>
                  </a:lnTo>
                  <a:lnTo>
                    <a:pt x="1565910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1176019"/>
              <a:ext cx="1557020" cy="10160"/>
            </a:xfrm>
            <a:custGeom>
              <a:avLst/>
              <a:gdLst/>
              <a:ahLst/>
              <a:cxnLst/>
              <a:rect l="l" t="t" r="r" b="b"/>
              <a:pathLst>
                <a:path w="1557020" h="10159">
                  <a:moveTo>
                    <a:pt x="1557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549400" y="10160"/>
                  </a:lnTo>
                  <a:lnTo>
                    <a:pt x="1549400" y="8890"/>
                  </a:lnTo>
                  <a:lnTo>
                    <a:pt x="1550670" y="8890"/>
                  </a:lnTo>
                  <a:lnTo>
                    <a:pt x="1550670" y="6350"/>
                  </a:lnTo>
                  <a:lnTo>
                    <a:pt x="1551940" y="6350"/>
                  </a:lnTo>
                  <a:lnTo>
                    <a:pt x="1551940" y="5080"/>
                  </a:lnTo>
                  <a:lnTo>
                    <a:pt x="1553210" y="5080"/>
                  </a:lnTo>
                  <a:lnTo>
                    <a:pt x="1553210" y="3810"/>
                  </a:lnTo>
                  <a:lnTo>
                    <a:pt x="1554480" y="3810"/>
                  </a:lnTo>
                  <a:lnTo>
                    <a:pt x="1554480" y="2540"/>
                  </a:lnTo>
                  <a:lnTo>
                    <a:pt x="1555750" y="2540"/>
                  </a:lnTo>
                  <a:lnTo>
                    <a:pt x="1555750" y="1270"/>
                  </a:lnTo>
                  <a:lnTo>
                    <a:pt x="1557020" y="1270"/>
                  </a:lnTo>
                  <a:lnTo>
                    <a:pt x="1557020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1186179"/>
              <a:ext cx="1548130" cy="11430"/>
            </a:xfrm>
            <a:custGeom>
              <a:avLst/>
              <a:gdLst/>
              <a:ahLst/>
              <a:cxnLst/>
              <a:rect l="l" t="t" r="r" b="b"/>
              <a:pathLst>
                <a:path w="1548130" h="11430">
                  <a:moveTo>
                    <a:pt x="15481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539240" y="11430"/>
                  </a:lnTo>
                  <a:lnTo>
                    <a:pt x="1539240" y="10160"/>
                  </a:lnTo>
                  <a:lnTo>
                    <a:pt x="1540510" y="10160"/>
                  </a:lnTo>
                  <a:lnTo>
                    <a:pt x="1540510" y="8890"/>
                  </a:lnTo>
                  <a:lnTo>
                    <a:pt x="1541780" y="8890"/>
                  </a:lnTo>
                  <a:lnTo>
                    <a:pt x="1541780" y="7620"/>
                  </a:lnTo>
                  <a:lnTo>
                    <a:pt x="1543050" y="7620"/>
                  </a:lnTo>
                  <a:lnTo>
                    <a:pt x="1543050" y="5080"/>
                  </a:lnTo>
                  <a:lnTo>
                    <a:pt x="1544320" y="5080"/>
                  </a:lnTo>
                  <a:lnTo>
                    <a:pt x="1544320" y="3810"/>
                  </a:lnTo>
                  <a:lnTo>
                    <a:pt x="1545590" y="3810"/>
                  </a:lnTo>
                  <a:lnTo>
                    <a:pt x="1545590" y="2540"/>
                  </a:lnTo>
                  <a:lnTo>
                    <a:pt x="1546860" y="2540"/>
                  </a:lnTo>
                  <a:lnTo>
                    <a:pt x="1546860" y="1270"/>
                  </a:lnTo>
                  <a:lnTo>
                    <a:pt x="1548130" y="1270"/>
                  </a:lnTo>
                  <a:lnTo>
                    <a:pt x="1548130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56540" y="1338579"/>
            <a:ext cx="8559800" cy="53733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latin typeface="Tahoma"/>
                <a:cs typeface="Tahoma"/>
              </a:rPr>
              <a:t>TEOLOGÍA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: </a:t>
            </a:r>
            <a:r>
              <a:rPr sz="2400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Teología natural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Tahoma"/>
                <a:cs typeface="Tahoma"/>
              </a:rPr>
              <a:t>es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el intento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de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encontrar  evidencia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de Dios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sin recurrir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a lo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sobrenatural.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Y la </a:t>
            </a:r>
            <a:r>
              <a:rPr sz="2400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teología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Tahoma"/>
                <a:cs typeface="Tahoma"/>
              </a:rPr>
              <a:t>revelada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, basada en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las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Escrituras </a:t>
            </a:r>
            <a:r>
              <a:rPr sz="2400" dirty="0">
                <a:solidFill>
                  <a:srgbClr val="003366"/>
                </a:solidFill>
                <a:latin typeface="Tahoma"/>
                <a:cs typeface="Tahoma"/>
              </a:rPr>
              <a:t>o </a:t>
            </a:r>
            <a:r>
              <a:rPr sz="2400" spc="-5" dirty="0">
                <a:solidFill>
                  <a:srgbClr val="003366"/>
                </a:solidFill>
                <a:latin typeface="Tahoma"/>
                <a:cs typeface="Tahoma"/>
              </a:rPr>
              <a:t>en experiencias  religiosas.»</a:t>
            </a:r>
            <a:endParaRPr sz="2400">
              <a:latin typeface="Tahoma"/>
              <a:cs typeface="Tahoma"/>
            </a:endParaRPr>
          </a:p>
          <a:p>
            <a:pPr marL="12700" marR="223520" algn="just">
              <a:lnSpc>
                <a:spcPts val="2590"/>
              </a:lnSpc>
              <a:spcBef>
                <a:spcPts val="99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ANTROPOLOGÍA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intenta buscar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esencia del hombre,  es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decir,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es específicamente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humano»</a:t>
            </a:r>
            <a:endParaRPr sz="2400">
              <a:latin typeface="Tahoma"/>
              <a:cs typeface="Tahoma"/>
            </a:endParaRPr>
          </a:p>
          <a:p>
            <a:pPr marL="35560" marR="148590" algn="just">
              <a:lnSpc>
                <a:spcPct val="100000"/>
              </a:lnSpc>
              <a:spcBef>
                <a:spcPts val="157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IDEOLOGÍA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estudia 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conjunto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ideas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del pensamiento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humano»</a:t>
            </a:r>
            <a:endParaRPr sz="2400">
              <a:latin typeface="Tahoma"/>
              <a:cs typeface="Tahoma"/>
            </a:endParaRPr>
          </a:p>
          <a:p>
            <a:pPr marL="12700" marR="150495" algn="just">
              <a:lnSpc>
                <a:spcPts val="2590"/>
              </a:lnSpc>
              <a:spcBef>
                <a:spcPts val="140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METODOLOGIA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son los métodos de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investigación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para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observar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 analizar más rigurosamente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realidad»</a:t>
            </a:r>
            <a:endParaRPr sz="2400">
              <a:latin typeface="Tahoma"/>
              <a:cs typeface="Tahoma"/>
            </a:endParaRPr>
          </a:p>
          <a:p>
            <a:pPr marL="12700" marR="149860" algn="just">
              <a:lnSpc>
                <a:spcPct val="90000"/>
              </a:lnSpc>
              <a:spcBef>
                <a:spcPts val="96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ESTÉTICA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: Se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pregunta por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valor de 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belleza, 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  naturaleza,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objetos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físicos, 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ideales universales 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bien, 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justicia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 la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virtud,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ciencias</a:t>
            </a:r>
            <a:r>
              <a:rPr sz="2400" spc="6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sistemas del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conocimiento»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34290"/>
            <a:ext cx="4366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TIPOS DE</a:t>
            </a:r>
            <a:r>
              <a:rPr sz="3200" spc="-30" dirty="0"/>
              <a:t> </a:t>
            </a:r>
            <a:r>
              <a:rPr sz="3200" spc="-5" dirty="0"/>
              <a:t>FILOSOFIA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Clr>
                <a:srgbClr val="003366"/>
              </a:buClr>
              <a:buSzPct val="97297"/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Filosofía </a:t>
            </a:r>
            <a:r>
              <a:rPr spc="-30" dirty="0"/>
              <a:t>de </a:t>
            </a:r>
            <a:r>
              <a:rPr spc="-25" dirty="0"/>
              <a:t>ciencias</a:t>
            </a:r>
            <a:r>
              <a:rPr spc="-40" dirty="0"/>
              <a:t> </a:t>
            </a:r>
            <a:r>
              <a:rPr spc="-25" dirty="0"/>
              <a:t>particulares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366"/>
              </a:buClr>
              <a:buFont typeface="Tahoma"/>
              <a:buChar char="•"/>
            </a:pPr>
            <a:endParaRPr sz="2100"/>
          </a:p>
          <a:p>
            <a:pPr marL="575310" lvl="1" indent="-285750">
              <a:lnSpc>
                <a:spcPct val="100000"/>
              </a:lnSpc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física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biología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ciencias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sociales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1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tecnología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química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economía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1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lingüística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matemáticas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psicología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1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medicina</a:t>
            </a:r>
            <a:endParaRPr sz="1600">
              <a:latin typeface="Tahoma"/>
              <a:cs typeface="Tahoma"/>
            </a:endParaRPr>
          </a:p>
          <a:p>
            <a:pPr marL="575310" lvl="1" indent="-285750">
              <a:lnSpc>
                <a:spcPct val="100000"/>
              </a:lnSpc>
              <a:spcBef>
                <a:spcPts val="200"/>
              </a:spcBef>
              <a:buClr>
                <a:srgbClr val="003366"/>
              </a:buClr>
              <a:buChar char="•"/>
              <a:tabLst>
                <a:tab pos="574675" algn="l"/>
                <a:tab pos="57531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Filosofía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lógica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1290" y="1521016"/>
            <a:ext cx="3380104" cy="2465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3860" indent="-391160">
              <a:lnSpc>
                <a:spcPct val="100000"/>
              </a:lnSpc>
              <a:spcBef>
                <a:spcPts val="110"/>
              </a:spcBef>
              <a:buClr>
                <a:srgbClr val="003C5B"/>
              </a:buClr>
              <a:buSzPct val="97297"/>
              <a:buFont typeface="Tahoma"/>
              <a:buChar char="•"/>
              <a:tabLst>
                <a:tab pos="403225" algn="l"/>
                <a:tab pos="403860" algn="l"/>
              </a:tabLst>
            </a:pPr>
            <a:r>
              <a:rPr sz="1850" i="1" spc="-30" dirty="0">
                <a:solidFill>
                  <a:srgbClr val="FFFFFF"/>
                </a:solidFill>
                <a:latin typeface="Tahoma"/>
                <a:cs typeface="Tahoma"/>
              </a:rPr>
              <a:t>Problemas </a:t>
            </a:r>
            <a:r>
              <a:rPr sz="1850" i="1" spc="-2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850" i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50" i="1" spc="-30" dirty="0">
                <a:solidFill>
                  <a:srgbClr val="FFFFFF"/>
                </a:solidFill>
                <a:latin typeface="Tahoma"/>
                <a:cs typeface="Tahoma"/>
              </a:rPr>
              <a:t>conocimiento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C5B"/>
              </a:buClr>
              <a:buFont typeface="Tahoma"/>
              <a:buChar char="•"/>
            </a:pPr>
            <a:endParaRPr sz="19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Epistemología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naturalizada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0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Epistemología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evolutiva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1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Epistemología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histórica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0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Sociología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conocimiento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0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Sociología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ciencia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1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Ciencia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valores</a:t>
            </a:r>
            <a:endParaRPr sz="1600">
              <a:latin typeface="Tahoma"/>
              <a:cs typeface="Tahoma"/>
            </a:endParaRPr>
          </a:p>
          <a:p>
            <a:pPr marL="325120" lvl="1" indent="-218440">
              <a:lnSpc>
                <a:spcPct val="100000"/>
              </a:lnSpc>
              <a:spcBef>
                <a:spcPts val="200"/>
              </a:spcBef>
              <a:buClr>
                <a:srgbClr val="003C5B"/>
              </a:buClr>
              <a:buChar char="•"/>
              <a:tabLst>
                <a:tab pos="32512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Problemas del desarrollo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científico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17" name="Imagen 116" descr="Texto&#10;&#10;Descripción generada automáticamente">
            <a:extLst>
              <a:ext uri="{FF2B5EF4-FFF2-40B4-BE49-F238E27FC236}">
                <a16:creationId xmlns:a16="http://schemas.microsoft.com/office/drawing/2014/main" id="{E3508909-B074-4E50-819B-104AFF3E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"/>
            <a:ext cx="1600200" cy="12416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Texto&#10;&#10;Descripción generada automáticamente">
            <a:extLst>
              <a:ext uri="{FF2B5EF4-FFF2-40B4-BE49-F238E27FC236}">
                <a16:creationId xmlns:a16="http://schemas.microsoft.com/office/drawing/2014/main" id="{B895EBFE-0130-4031-B49A-99FE1197E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77340"/>
            <a:ext cx="3769663" cy="4878387"/>
          </a:xfr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6467C3D-BEAE-481B-B560-A07607054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4"/>
            <a:ext cx="152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561</Words>
  <Application>Microsoft Office PowerPoint</Application>
  <PresentationFormat>Presentación en pantalla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Impact</vt:lpstr>
      <vt:lpstr>Tahoma</vt:lpstr>
      <vt:lpstr>Times New Roman</vt:lpstr>
      <vt:lpstr>Office Theme</vt:lpstr>
      <vt:lpstr>Presentación de PowerPoint</vt:lpstr>
      <vt:lpstr>FILOSOFIA</vt:lpstr>
      <vt:lpstr>Origen de la Palabra</vt:lpstr>
      <vt:lpstr>Origen Griego de la  Filosofía</vt:lpstr>
      <vt:lpstr> Filosofía Griega</vt:lpstr>
      <vt:lpstr>Otras Definiciones</vt:lpstr>
      <vt:lpstr>Otras Definiciones</vt:lpstr>
      <vt:lpstr>TIPOS DE FILOSOFIA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AMBIENTAL Y PAISAJE</dc:creator>
  <cp:lastModifiedBy>Nehemías Parada</cp:lastModifiedBy>
  <cp:revision>2</cp:revision>
  <dcterms:created xsi:type="dcterms:W3CDTF">2021-02-06T19:19:22Z</dcterms:created>
  <dcterms:modified xsi:type="dcterms:W3CDTF">2021-02-06T19:32:03Z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2011-07-26T00:00:00Z</vt:filetime>
  </property>
  <property fmtid="{D5CDD505-2E9C-101B-9397-08002B2CF9AE}" pid="3" name="Creator">
    <vt:lpwstr>Impress</vt:lpwstr>
  </property>
  <property fmtid="{D5CDD505-2E9C-101B-9397-08002B2CF9AE}" pid="4" name="LastSaved">
    <vt:filetime>2011-07-26T00:00:00Z</vt:filetime>
  </property>
</Properties>
</file>