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75" dirty="0"/>
              <a:t>Dr. </a:t>
            </a:r>
            <a:r>
              <a:rPr spc="-120" dirty="0"/>
              <a:t>Roberto</a:t>
            </a:r>
            <a:r>
              <a:rPr spc="-90" dirty="0"/>
              <a:t> </a:t>
            </a:r>
            <a:r>
              <a:rPr spc="-140" dirty="0"/>
              <a:t>Katayama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25" dirty="0"/>
              <a:t>05</a:t>
            </a:r>
            <a:r>
              <a:rPr dirty="0"/>
              <a:t>/</a:t>
            </a:r>
            <a:r>
              <a:rPr spc="-125" dirty="0"/>
              <a:t>10</a:t>
            </a:r>
            <a:r>
              <a:rPr dirty="0"/>
              <a:t>/</a:t>
            </a:r>
            <a:r>
              <a:rPr spc="-125" dirty="0"/>
              <a:t>1</a:t>
            </a:r>
            <a:r>
              <a:rPr spc="-114" dirty="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‹Nº›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75" dirty="0"/>
              <a:t>Dr. </a:t>
            </a:r>
            <a:r>
              <a:rPr spc="-120" dirty="0"/>
              <a:t>Roberto</a:t>
            </a:r>
            <a:r>
              <a:rPr spc="-90" dirty="0"/>
              <a:t> </a:t>
            </a:r>
            <a:r>
              <a:rPr spc="-140" dirty="0"/>
              <a:t>Katayama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25" dirty="0"/>
              <a:t>05</a:t>
            </a:r>
            <a:r>
              <a:rPr dirty="0"/>
              <a:t>/</a:t>
            </a:r>
            <a:r>
              <a:rPr spc="-125" dirty="0"/>
              <a:t>10</a:t>
            </a:r>
            <a:r>
              <a:rPr dirty="0"/>
              <a:t>/</a:t>
            </a:r>
            <a:r>
              <a:rPr spc="-125" dirty="0"/>
              <a:t>1</a:t>
            </a:r>
            <a:r>
              <a:rPr spc="-114" dirty="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‹Nº›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75" dirty="0"/>
              <a:t>Dr. </a:t>
            </a:r>
            <a:r>
              <a:rPr spc="-120" dirty="0"/>
              <a:t>Roberto</a:t>
            </a:r>
            <a:r>
              <a:rPr spc="-90" dirty="0"/>
              <a:t> </a:t>
            </a:r>
            <a:r>
              <a:rPr spc="-140" dirty="0"/>
              <a:t>Katayama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25" dirty="0"/>
              <a:t>05</a:t>
            </a:r>
            <a:r>
              <a:rPr dirty="0"/>
              <a:t>/</a:t>
            </a:r>
            <a:r>
              <a:rPr spc="-125" dirty="0"/>
              <a:t>10</a:t>
            </a:r>
            <a:r>
              <a:rPr dirty="0"/>
              <a:t>/</a:t>
            </a:r>
            <a:r>
              <a:rPr spc="-125" dirty="0"/>
              <a:t>1</a:t>
            </a:r>
            <a:r>
              <a:rPr spc="-114" dirty="0"/>
              <a:t>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‹Nº›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75" dirty="0"/>
              <a:t>Dr. </a:t>
            </a:r>
            <a:r>
              <a:rPr spc="-120" dirty="0"/>
              <a:t>Roberto</a:t>
            </a:r>
            <a:r>
              <a:rPr spc="-90" dirty="0"/>
              <a:t> </a:t>
            </a:r>
            <a:r>
              <a:rPr spc="-140" dirty="0"/>
              <a:t>Katayama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25" dirty="0"/>
              <a:t>05</a:t>
            </a:r>
            <a:r>
              <a:rPr dirty="0"/>
              <a:t>/</a:t>
            </a:r>
            <a:r>
              <a:rPr spc="-125" dirty="0"/>
              <a:t>10</a:t>
            </a:r>
            <a:r>
              <a:rPr dirty="0"/>
              <a:t>/</a:t>
            </a:r>
            <a:r>
              <a:rPr spc="-125" dirty="0"/>
              <a:t>1</a:t>
            </a:r>
            <a:r>
              <a:rPr spc="-114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‹Nº›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75" dirty="0"/>
              <a:t>Dr. </a:t>
            </a:r>
            <a:r>
              <a:rPr spc="-120" dirty="0"/>
              <a:t>Roberto</a:t>
            </a:r>
            <a:r>
              <a:rPr spc="-90" dirty="0"/>
              <a:t> </a:t>
            </a:r>
            <a:r>
              <a:rPr spc="-140" dirty="0"/>
              <a:t>Katayama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25" dirty="0"/>
              <a:t>05</a:t>
            </a:r>
            <a:r>
              <a:rPr dirty="0"/>
              <a:t>/</a:t>
            </a:r>
            <a:r>
              <a:rPr spc="-125" dirty="0"/>
              <a:t>10</a:t>
            </a:r>
            <a:r>
              <a:rPr dirty="0"/>
              <a:t>/</a:t>
            </a:r>
            <a:r>
              <a:rPr spc="-125" dirty="0"/>
              <a:t>1</a:t>
            </a:r>
            <a:r>
              <a:rPr spc="-114" dirty="0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‹Nº›</a:t>
            </a:fld>
            <a:endParaRPr spc="-114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9800" y="0"/>
            <a:ext cx="3028950" cy="6858000"/>
          </a:xfrm>
          <a:custGeom>
            <a:avLst/>
            <a:gdLst/>
            <a:ahLst/>
            <a:cxnLst/>
            <a:rect l="l" t="t" r="r" b="b"/>
            <a:pathLst>
              <a:path w="3028950" h="6858000">
                <a:moveTo>
                  <a:pt x="0" y="6858000"/>
                </a:moveTo>
                <a:lnTo>
                  <a:pt x="3028950" y="6858000"/>
                </a:lnTo>
                <a:lnTo>
                  <a:pt x="30289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38800" y="0"/>
            <a:ext cx="1294130" cy="6858000"/>
          </a:xfrm>
          <a:custGeom>
            <a:avLst/>
            <a:gdLst/>
            <a:ahLst/>
            <a:cxnLst/>
            <a:rect l="l" t="t" r="r" b="b"/>
            <a:pathLst>
              <a:path w="1294129" h="6858000">
                <a:moveTo>
                  <a:pt x="0" y="6858000"/>
                </a:moveTo>
                <a:lnTo>
                  <a:pt x="1294129" y="6858000"/>
                </a:lnTo>
                <a:lnTo>
                  <a:pt x="12941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15200" y="0"/>
            <a:ext cx="989330" cy="6858000"/>
          </a:xfrm>
          <a:custGeom>
            <a:avLst/>
            <a:gdLst/>
            <a:ahLst/>
            <a:cxnLst/>
            <a:rect l="l" t="t" r="r" b="b"/>
            <a:pathLst>
              <a:path w="989329" h="6858000">
                <a:moveTo>
                  <a:pt x="0" y="6858000"/>
                </a:moveTo>
                <a:lnTo>
                  <a:pt x="989329" y="6858000"/>
                </a:lnTo>
                <a:lnTo>
                  <a:pt x="9893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04530" y="1269"/>
            <a:ext cx="118110" cy="6858000"/>
          </a:xfrm>
          <a:custGeom>
            <a:avLst/>
            <a:gdLst/>
            <a:ahLst/>
            <a:cxnLst/>
            <a:rect l="l" t="t" r="r" b="b"/>
            <a:pathLst>
              <a:path w="118109" h="6858000">
                <a:moveTo>
                  <a:pt x="118110" y="0"/>
                </a:moveTo>
                <a:lnTo>
                  <a:pt x="60960" y="0"/>
                </a:lnTo>
                <a:lnTo>
                  <a:pt x="55880" y="0"/>
                </a:lnTo>
                <a:lnTo>
                  <a:pt x="0" y="0"/>
                </a:lnTo>
                <a:lnTo>
                  <a:pt x="0" y="6858000"/>
                </a:lnTo>
                <a:lnTo>
                  <a:pt x="55880" y="6858000"/>
                </a:lnTo>
                <a:lnTo>
                  <a:pt x="60960" y="6858000"/>
                </a:lnTo>
                <a:lnTo>
                  <a:pt x="118110" y="6858000"/>
                </a:lnTo>
                <a:lnTo>
                  <a:pt x="118110" y="0"/>
                </a:lnTo>
                <a:close/>
              </a:path>
            </a:pathLst>
          </a:custGeom>
          <a:solidFill>
            <a:srgbClr val="0E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16289" y="1270"/>
            <a:ext cx="62230" cy="6858000"/>
          </a:xfrm>
          <a:custGeom>
            <a:avLst/>
            <a:gdLst/>
            <a:ahLst/>
            <a:cxnLst/>
            <a:rect l="l" t="t" r="r" b="b"/>
            <a:pathLst>
              <a:path w="62229" h="6858000">
                <a:moveTo>
                  <a:pt x="62229" y="0"/>
                </a:moveTo>
                <a:lnTo>
                  <a:pt x="0" y="0"/>
                </a:lnTo>
                <a:lnTo>
                  <a:pt x="0" y="6858000"/>
                </a:lnTo>
                <a:lnTo>
                  <a:pt x="62229" y="6858000"/>
                </a:lnTo>
                <a:lnTo>
                  <a:pt x="62229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472169" y="1270"/>
            <a:ext cx="62230" cy="6858000"/>
          </a:xfrm>
          <a:custGeom>
            <a:avLst/>
            <a:gdLst/>
            <a:ahLst/>
            <a:cxnLst/>
            <a:rect l="l" t="t" r="r" b="b"/>
            <a:pathLst>
              <a:path w="62229" h="6858000">
                <a:moveTo>
                  <a:pt x="62229" y="0"/>
                </a:moveTo>
                <a:lnTo>
                  <a:pt x="0" y="0"/>
                </a:lnTo>
                <a:lnTo>
                  <a:pt x="0" y="6858000"/>
                </a:lnTo>
                <a:lnTo>
                  <a:pt x="62229" y="6858000"/>
                </a:lnTo>
                <a:lnTo>
                  <a:pt x="62229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29319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59" y="0"/>
                </a:moveTo>
                <a:lnTo>
                  <a:pt x="0" y="0"/>
                </a:lnTo>
                <a:lnTo>
                  <a:pt x="0" y="6858000"/>
                </a:lnTo>
                <a:lnTo>
                  <a:pt x="60959" y="6858000"/>
                </a:lnTo>
                <a:lnTo>
                  <a:pt x="60959" y="0"/>
                </a:lnTo>
                <a:close/>
              </a:path>
            </a:pathLst>
          </a:custGeom>
          <a:solidFill>
            <a:srgbClr val="0B0B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585200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59" y="0"/>
                </a:moveTo>
                <a:lnTo>
                  <a:pt x="0" y="0"/>
                </a:lnTo>
                <a:lnTo>
                  <a:pt x="0" y="6858000"/>
                </a:lnTo>
                <a:lnTo>
                  <a:pt x="60959" y="6858000"/>
                </a:lnTo>
                <a:lnTo>
                  <a:pt x="60959" y="0"/>
                </a:lnTo>
                <a:close/>
              </a:path>
            </a:pathLst>
          </a:custGeom>
          <a:solidFill>
            <a:srgbClr val="0A0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41080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6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" y="6858000"/>
                </a:lnTo>
                <a:lnTo>
                  <a:pt x="60960" y="0"/>
                </a:lnTo>
                <a:close/>
              </a:path>
            </a:pathLst>
          </a:custGeom>
          <a:solidFill>
            <a:srgbClr val="09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696960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6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" y="6858000"/>
                </a:lnTo>
                <a:lnTo>
                  <a:pt x="6096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752839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59" y="0"/>
                </a:moveTo>
                <a:lnTo>
                  <a:pt x="0" y="0"/>
                </a:lnTo>
                <a:lnTo>
                  <a:pt x="0" y="6858000"/>
                </a:lnTo>
                <a:lnTo>
                  <a:pt x="60959" y="6858000"/>
                </a:lnTo>
                <a:lnTo>
                  <a:pt x="60959" y="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08719" y="1270"/>
            <a:ext cx="62230" cy="6858000"/>
          </a:xfrm>
          <a:custGeom>
            <a:avLst/>
            <a:gdLst/>
            <a:ahLst/>
            <a:cxnLst/>
            <a:rect l="l" t="t" r="r" b="b"/>
            <a:pathLst>
              <a:path w="62229" h="6858000">
                <a:moveTo>
                  <a:pt x="62229" y="0"/>
                </a:moveTo>
                <a:lnTo>
                  <a:pt x="0" y="0"/>
                </a:lnTo>
                <a:lnTo>
                  <a:pt x="0" y="6858000"/>
                </a:lnTo>
                <a:lnTo>
                  <a:pt x="62229" y="6858000"/>
                </a:lnTo>
                <a:lnTo>
                  <a:pt x="62229" y="0"/>
                </a:lnTo>
                <a:close/>
              </a:path>
            </a:pathLst>
          </a:custGeom>
          <a:solidFill>
            <a:srgbClr val="06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864600" y="1270"/>
            <a:ext cx="62230" cy="6858000"/>
          </a:xfrm>
          <a:custGeom>
            <a:avLst/>
            <a:gdLst/>
            <a:ahLst/>
            <a:cxnLst/>
            <a:rect l="l" t="t" r="r" b="b"/>
            <a:pathLst>
              <a:path w="62229" h="6858000">
                <a:moveTo>
                  <a:pt x="62229" y="0"/>
                </a:moveTo>
                <a:lnTo>
                  <a:pt x="0" y="0"/>
                </a:lnTo>
                <a:lnTo>
                  <a:pt x="0" y="6858000"/>
                </a:lnTo>
                <a:lnTo>
                  <a:pt x="62229" y="6858000"/>
                </a:lnTo>
                <a:lnTo>
                  <a:pt x="62229" y="0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21750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59" y="0"/>
                </a:moveTo>
                <a:lnTo>
                  <a:pt x="0" y="0"/>
                </a:lnTo>
                <a:lnTo>
                  <a:pt x="0" y="6858000"/>
                </a:lnTo>
                <a:lnTo>
                  <a:pt x="60959" y="6858000"/>
                </a:lnTo>
                <a:lnTo>
                  <a:pt x="60959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76360" y="1270"/>
            <a:ext cx="62230" cy="6858000"/>
          </a:xfrm>
          <a:custGeom>
            <a:avLst/>
            <a:gdLst/>
            <a:ahLst/>
            <a:cxnLst/>
            <a:rect l="l" t="t" r="r" b="b"/>
            <a:pathLst>
              <a:path w="62229" h="6858000">
                <a:moveTo>
                  <a:pt x="62230" y="0"/>
                </a:moveTo>
                <a:lnTo>
                  <a:pt x="0" y="0"/>
                </a:lnTo>
                <a:lnTo>
                  <a:pt x="0" y="6858000"/>
                </a:lnTo>
                <a:lnTo>
                  <a:pt x="62230" y="6858000"/>
                </a:lnTo>
                <a:lnTo>
                  <a:pt x="62230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033510" y="1270"/>
            <a:ext cx="60960" cy="6858000"/>
          </a:xfrm>
          <a:custGeom>
            <a:avLst/>
            <a:gdLst/>
            <a:ahLst/>
            <a:cxnLst/>
            <a:rect l="l" t="t" r="r" b="b"/>
            <a:pathLst>
              <a:path w="60959" h="6858000">
                <a:moveTo>
                  <a:pt x="6096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" y="6858000"/>
                </a:lnTo>
                <a:lnTo>
                  <a:pt x="60960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089389" y="2540"/>
            <a:ext cx="54610" cy="6855459"/>
          </a:xfrm>
          <a:custGeom>
            <a:avLst/>
            <a:gdLst/>
            <a:ahLst/>
            <a:cxnLst/>
            <a:rect l="l" t="t" r="r" b="b"/>
            <a:pathLst>
              <a:path w="54609" h="6855459">
                <a:moveTo>
                  <a:pt x="54609" y="0"/>
                </a:moveTo>
                <a:lnTo>
                  <a:pt x="0" y="0"/>
                </a:lnTo>
                <a:lnTo>
                  <a:pt x="0" y="6855459"/>
                </a:lnTo>
                <a:lnTo>
                  <a:pt x="54609" y="6855459"/>
                </a:lnTo>
                <a:lnTo>
                  <a:pt x="54609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7513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20" y="0"/>
                </a:moveTo>
                <a:lnTo>
                  <a:pt x="10160" y="0"/>
                </a:ln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20320" y="6860540"/>
                </a:lnTo>
                <a:lnTo>
                  <a:pt x="2032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69417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0433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1322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30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2338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3227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30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4243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5259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6148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7164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78053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79069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9958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30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80974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81863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30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82879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83895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4784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5800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86689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87705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88594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30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89610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0499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30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1515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92531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93420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94436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95325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963419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60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97230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0" y="6860540"/>
                </a:moveTo>
                <a:lnTo>
                  <a:pt x="8889" y="6860540"/>
                </a:lnTo>
                <a:lnTo>
                  <a:pt x="8889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2741930" y="0"/>
            <a:ext cx="44450" cy="6860540"/>
          </a:xfrm>
          <a:custGeom>
            <a:avLst/>
            <a:gdLst/>
            <a:ahLst/>
            <a:cxnLst/>
            <a:rect l="l" t="t" r="r" b="b"/>
            <a:pathLst>
              <a:path w="44450" h="6860540">
                <a:moveTo>
                  <a:pt x="44450" y="0"/>
                </a:moveTo>
                <a:lnTo>
                  <a:pt x="22860" y="0"/>
                </a:lnTo>
                <a:lnTo>
                  <a:pt x="21590" y="0"/>
                </a:lnTo>
                <a:lnTo>
                  <a:pt x="0" y="0"/>
                </a:lnTo>
                <a:lnTo>
                  <a:pt x="0" y="6860540"/>
                </a:lnTo>
                <a:lnTo>
                  <a:pt x="21590" y="6860540"/>
                </a:lnTo>
                <a:lnTo>
                  <a:pt x="22860" y="6860540"/>
                </a:lnTo>
                <a:lnTo>
                  <a:pt x="44450" y="6860540"/>
                </a:lnTo>
                <a:lnTo>
                  <a:pt x="444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78510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59" y="0"/>
                </a:moveTo>
                <a:lnTo>
                  <a:pt x="0" y="0"/>
                </a:lnTo>
                <a:lnTo>
                  <a:pt x="0" y="6860540"/>
                </a:lnTo>
                <a:lnTo>
                  <a:pt x="22859" y="6860540"/>
                </a:lnTo>
                <a:lnTo>
                  <a:pt x="22859" y="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80669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82701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84860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29" y="0"/>
                </a:moveTo>
                <a:lnTo>
                  <a:pt x="0" y="0"/>
                </a:lnTo>
                <a:lnTo>
                  <a:pt x="0" y="6860540"/>
                </a:lnTo>
                <a:lnTo>
                  <a:pt x="24129" y="6860540"/>
                </a:lnTo>
                <a:lnTo>
                  <a:pt x="24129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87019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89178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91337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293496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295655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59" y="0"/>
                </a:moveTo>
                <a:lnTo>
                  <a:pt x="0" y="0"/>
                </a:lnTo>
                <a:lnTo>
                  <a:pt x="0" y="6860540"/>
                </a:lnTo>
                <a:lnTo>
                  <a:pt x="22859" y="6860540"/>
                </a:lnTo>
                <a:lnTo>
                  <a:pt x="22859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97814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99973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02132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59" y="0"/>
                </a:moveTo>
                <a:lnTo>
                  <a:pt x="0" y="0"/>
                </a:lnTo>
                <a:lnTo>
                  <a:pt x="0" y="6860540"/>
                </a:lnTo>
                <a:lnTo>
                  <a:pt x="22859" y="6860540"/>
                </a:lnTo>
                <a:lnTo>
                  <a:pt x="22859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04291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306450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59" y="0"/>
                </a:moveTo>
                <a:lnTo>
                  <a:pt x="0" y="0"/>
                </a:lnTo>
                <a:lnTo>
                  <a:pt x="0" y="6860540"/>
                </a:lnTo>
                <a:lnTo>
                  <a:pt x="22859" y="6860540"/>
                </a:lnTo>
                <a:lnTo>
                  <a:pt x="22859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308609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310768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312800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29" y="0"/>
                </a:moveTo>
                <a:lnTo>
                  <a:pt x="0" y="0"/>
                </a:lnTo>
                <a:lnTo>
                  <a:pt x="0" y="6860540"/>
                </a:lnTo>
                <a:lnTo>
                  <a:pt x="24129" y="6860540"/>
                </a:lnTo>
                <a:lnTo>
                  <a:pt x="24129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314959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317118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319277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59" y="0"/>
                </a:moveTo>
                <a:lnTo>
                  <a:pt x="0" y="0"/>
                </a:lnTo>
                <a:lnTo>
                  <a:pt x="0" y="6860540"/>
                </a:lnTo>
                <a:lnTo>
                  <a:pt x="22859" y="6860540"/>
                </a:lnTo>
                <a:lnTo>
                  <a:pt x="22859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321436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323595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325754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327913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330072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332231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59" y="0"/>
                </a:moveTo>
                <a:lnTo>
                  <a:pt x="0" y="0"/>
                </a:lnTo>
                <a:lnTo>
                  <a:pt x="0" y="6860540"/>
                </a:lnTo>
                <a:lnTo>
                  <a:pt x="22859" y="6860540"/>
                </a:lnTo>
                <a:lnTo>
                  <a:pt x="2285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334390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336549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338708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3408679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60" h="6860540">
                <a:moveTo>
                  <a:pt x="22860" y="0"/>
                </a:move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22098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0" y="6860540"/>
                </a:moveTo>
                <a:lnTo>
                  <a:pt x="19050" y="6860540"/>
                </a:lnTo>
                <a:lnTo>
                  <a:pt x="19050" y="0"/>
                </a:lnTo>
                <a:lnTo>
                  <a:pt x="0" y="0"/>
                </a:lnTo>
                <a:lnTo>
                  <a:pt x="0" y="686054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2227579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224663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226568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228473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230378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2322829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23431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23622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23812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24003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24193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4384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24574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24765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24955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25146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53365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55270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19" h="6860540">
                <a:moveTo>
                  <a:pt x="20319" y="0"/>
                </a:moveTo>
                <a:lnTo>
                  <a:pt x="0" y="0"/>
                </a:lnTo>
                <a:lnTo>
                  <a:pt x="0" y="6860540"/>
                </a:lnTo>
                <a:lnTo>
                  <a:pt x="20319" y="6860540"/>
                </a:lnTo>
                <a:lnTo>
                  <a:pt x="20319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257175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259080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260985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262890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264795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266700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268605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70510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272415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89" h="6860540">
                <a:moveTo>
                  <a:pt x="21589" y="0"/>
                </a:moveTo>
                <a:lnTo>
                  <a:pt x="0" y="0"/>
                </a:lnTo>
                <a:lnTo>
                  <a:pt x="0" y="6860540"/>
                </a:lnTo>
                <a:lnTo>
                  <a:pt x="21589" y="6860540"/>
                </a:lnTo>
                <a:lnTo>
                  <a:pt x="2158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760730" y="0"/>
            <a:ext cx="59690" cy="6860540"/>
          </a:xfrm>
          <a:custGeom>
            <a:avLst/>
            <a:gdLst/>
            <a:ahLst/>
            <a:cxnLst/>
            <a:rect l="l" t="t" r="r" b="b"/>
            <a:pathLst>
              <a:path w="59690" h="6860540">
                <a:moveTo>
                  <a:pt x="59677" y="0"/>
                </a:moveTo>
                <a:lnTo>
                  <a:pt x="31750" y="0"/>
                </a:lnTo>
                <a:lnTo>
                  <a:pt x="29210" y="0"/>
                </a:ln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31750" y="6860540"/>
                </a:lnTo>
                <a:lnTo>
                  <a:pt x="59677" y="6860540"/>
                </a:lnTo>
                <a:lnTo>
                  <a:pt x="5967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81788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4709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79" y="0"/>
                </a:moveTo>
                <a:lnTo>
                  <a:pt x="0" y="0"/>
                </a:lnTo>
                <a:lnTo>
                  <a:pt x="0" y="6860540"/>
                </a:lnTo>
                <a:lnTo>
                  <a:pt x="30479" y="6860540"/>
                </a:lnTo>
                <a:lnTo>
                  <a:pt x="30479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7503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90424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79" y="0"/>
                </a:moveTo>
                <a:lnTo>
                  <a:pt x="0" y="0"/>
                </a:lnTo>
                <a:lnTo>
                  <a:pt x="0" y="6860540"/>
                </a:lnTo>
                <a:lnTo>
                  <a:pt x="30479" y="6860540"/>
                </a:lnTo>
                <a:lnTo>
                  <a:pt x="30479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93218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96139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99060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01854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04775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07569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10490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13284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16205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18999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21920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24841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27635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30556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33350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36271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39192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41986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44907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47701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50622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53416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563370" y="0"/>
            <a:ext cx="30480" cy="6860540"/>
          </a:xfrm>
          <a:custGeom>
            <a:avLst/>
            <a:gdLst/>
            <a:ahLst/>
            <a:cxnLst/>
            <a:rect l="l" t="t" r="r" b="b"/>
            <a:pathLst>
              <a:path w="30480" h="6860540">
                <a:moveTo>
                  <a:pt x="30480" y="0"/>
                </a:moveTo>
                <a:lnTo>
                  <a:pt x="0" y="0"/>
                </a:lnTo>
                <a:lnTo>
                  <a:pt x="0" y="6860540"/>
                </a:lnTo>
                <a:lnTo>
                  <a:pt x="30480" y="6860540"/>
                </a:lnTo>
                <a:lnTo>
                  <a:pt x="30480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59131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620519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0" y="0"/>
                </a:lnTo>
                <a:lnTo>
                  <a:pt x="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649730" y="0"/>
            <a:ext cx="26670" cy="6858000"/>
          </a:xfrm>
          <a:custGeom>
            <a:avLst/>
            <a:gdLst/>
            <a:ahLst/>
            <a:cxnLst/>
            <a:rect l="l" t="t" r="r" b="b"/>
            <a:pathLst>
              <a:path w="26669" h="6858000">
                <a:moveTo>
                  <a:pt x="26669" y="0"/>
                </a:moveTo>
                <a:lnTo>
                  <a:pt x="0" y="0"/>
                </a:lnTo>
                <a:lnTo>
                  <a:pt x="0" y="6858000"/>
                </a:lnTo>
                <a:lnTo>
                  <a:pt x="26669" y="6858000"/>
                </a:lnTo>
                <a:lnTo>
                  <a:pt x="2666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5593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20320" y="0"/>
                </a:moveTo>
                <a:lnTo>
                  <a:pt x="10160" y="0"/>
                </a:ln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20320" y="6860540"/>
                </a:lnTo>
                <a:lnTo>
                  <a:pt x="2032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7498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E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8514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D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49530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C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50546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B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51562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A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52451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59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53467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8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54483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7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55499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6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563880" y="0"/>
            <a:ext cx="21590" cy="6860540"/>
          </a:xfrm>
          <a:custGeom>
            <a:avLst/>
            <a:gdLst/>
            <a:ahLst/>
            <a:cxnLst/>
            <a:rect l="l" t="t" r="r" b="b"/>
            <a:pathLst>
              <a:path w="21590" h="6860540">
                <a:moveTo>
                  <a:pt x="21590" y="0"/>
                </a:moveTo>
                <a:lnTo>
                  <a:pt x="11430" y="0"/>
                </a:lnTo>
                <a:lnTo>
                  <a:pt x="10160" y="0"/>
                </a:ln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1430" y="6860540"/>
                </a:lnTo>
                <a:lnTo>
                  <a:pt x="21590" y="6860540"/>
                </a:lnTo>
                <a:lnTo>
                  <a:pt x="21590" y="0"/>
                </a:lnTo>
                <a:close/>
              </a:path>
            </a:pathLst>
          </a:custGeom>
          <a:solidFill>
            <a:srgbClr val="55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58420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4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59436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60452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2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61468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0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62357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1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63373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2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64389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65405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4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66294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5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67310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6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68326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57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69342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8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70358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9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713740" y="0"/>
            <a:ext cx="20320" cy="6860540"/>
          </a:xfrm>
          <a:custGeom>
            <a:avLst/>
            <a:gdLst/>
            <a:ahLst/>
            <a:cxnLst/>
            <a:rect l="l" t="t" r="r" b="b"/>
            <a:pathLst>
              <a:path w="20320" h="6860540">
                <a:moveTo>
                  <a:pt x="20320" y="0"/>
                </a:moveTo>
                <a:lnTo>
                  <a:pt x="10160" y="0"/>
                </a:lnTo>
                <a:lnTo>
                  <a:pt x="8890" y="0"/>
                </a:lnTo>
                <a:lnTo>
                  <a:pt x="0" y="0"/>
                </a:lnTo>
                <a:lnTo>
                  <a:pt x="0" y="6860540"/>
                </a:lnTo>
                <a:lnTo>
                  <a:pt x="8890" y="6860540"/>
                </a:lnTo>
                <a:lnTo>
                  <a:pt x="10160" y="6860540"/>
                </a:lnTo>
                <a:lnTo>
                  <a:pt x="20320" y="6860540"/>
                </a:lnTo>
                <a:lnTo>
                  <a:pt x="20320" y="0"/>
                </a:lnTo>
                <a:close/>
              </a:path>
            </a:pathLst>
          </a:custGeom>
          <a:solidFill>
            <a:srgbClr val="5A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73279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B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74295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59" y="0"/>
                </a:moveTo>
                <a:lnTo>
                  <a:pt x="0" y="0"/>
                </a:lnTo>
                <a:lnTo>
                  <a:pt x="0" y="6860540"/>
                </a:lnTo>
                <a:lnTo>
                  <a:pt x="10159" y="6860540"/>
                </a:lnTo>
                <a:lnTo>
                  <a:pt x="10159" y="0"/>
                </a:lnTo>
                <a:close/>
              </a:path>
            </a:pathLst>
          </a:custGeom>
          <a:solidFill>
            <a:srgbClr val="5C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753110" y="0"/>
            <a:ext cx="10160" cy="6860540"/>
          </a:xfrm>
          <a:custGeom>
            <a:avLst/>
            <a:gdLst/>
            <a:ahLst/>
            <a:cxnLst/>
            <a:rect l="l" t="t" r="r" b="b"/>
            <a:pathLst>
              <a:path w="10159" h="6860540">
                <a:moveTo>
                  <a:pt x="10160" y="0"/>
                </a:move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0160" y="0"/>
                </a:lnTo>
                <a:close/>
              </a:path>
            </a:pathLst>
          </a:custGeom>
          <a:solidFill>
            <a:srgbClr val="5D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762000" y="0"/>
            <a:ext cx="0" cy="6860540"/>
          </a:xfrm>
          <a:custGeom>
            <a:avLst/>
            <a:gdLst/>
            <a:ahLst/>
            <a:cxnLst/>
            <a:rect l="l" t="t" r="r" b="b"/>
            <a:pathLst>
              <a:path h="6860540">
                <a:moveTo>
                  <a:pt x="0" y="0"/>
                </a:moveTo>
                <a:lnTo>
                  <a:pt x="0" y="686054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-1270" y="0"/>
            <a:ext cx="48260" cy="6860540"/>
          </a:xfrm>
          <a:custGeom>
            <a:avLst/>
            <a:gdLst/>
            <a:ahLst/>
            <a:cxnLst/>
            <a:rect l="l" t="t" r="r" b="b"/>
            <a:pathLst>
              <a:path w="48260" h="6860540">
                <a:moveTo>
                  <a:pt x="48260" y="0"/>
                </a:moveTo>
                <a:lnTo>
                  <a:pt x="25400" y="0"/>
                </a:lnTo>
                <a:lnTo>
                  <a:pt x="22860" y="0"/>
                </a:lnTo>
                <a:lnTo>
                  <a:pt x="0" y="0"/>
                </a:lnTo>
                <a:lnTo>
                  <a:pt x="0" y="6860540"/>
                </a:lnTo>
                <a:lnTo>
                  <a:pt x="22860" y="6860540"/>
                </a:lnTo>
                <a:lnTo>
                  <a:pt x="25400" y="6860540"/>
                </a:lnTo>
                <a:lnTo>
                  <a:pt x="48260" y="6860540"/>
                </a:lnTo>
                <a:lnTo>
                  <a:pt x="4826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444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E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67310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D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9016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C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14300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5B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3715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29" y="0"/>
                </a:moveTo>
                <a:lnTo>
                  <a:pt x="0" y="0"/>
                </a:lnTo>
                <a:lnTo>
                  <a:pt x="0" y="6860540"/>
                </a:lnTo>
                <a:lnTo>
                  <a:pt x="24129" y="6860540"/>
                </a:lnTo>
                <a:lnTo>
                  <a:pt x="24129" y="0"/>
                </a:lnTo>
                <a:close/>
              </a:path>
            </a:pathLst>
          </a:custGeom>
          <a:solidFill>
            <a:srgbClr val="5A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6001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30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59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8287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399" y="0"/>
                </a:moveTo>
                <a:lnTo>
                  <a:pt x="0" y="0"/>
                </a:lnTo>
                <a:lnTo>
                  <a:pt x="0" y="6860540"/>
                </a:lnTo>
                <a:lnTo>
                  <a:pt x="25399" y="6860540"/>
                </a:lnTo>
                <a:lnTo>
                  <a:pt x="25399" y="0"/>
                </a:lnTo>
                <a:close/>
              </a:path>
            </a:pathLst>
          </a:custGeom>
          <a:solidFill>
            <a:srgbClr val="58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20573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7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228600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6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25145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5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274320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4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29717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32003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2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342900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51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367029" y="0"/>
            <a:ext cx="24130" cy="6860540"/>
          </a:xfrm>
          <a:custGeom>
            <a:avLst/>
            <a:gdLst/>
            <a:ahLst/>
            <a:cxnLst/>
            <a:rect l="l" t="t" r="r" b="b"/>
            <a:pathLst>
              <a:path w="24129" h="6860540">
                <a:moveTo>
                  <a:pt x="24130" y="0"/>
                </a:moveTo>
                <a:lnTo>
                  <a:pt x="0" y="0"/>
                </a:lnTo>
                <a:lnTo>
                  <a:pt x="0" y="6860540"/>
                </a:lnTo>
                <a:lnTo>
                  <a:pt x="24130" y="6860540"/>
                </a:lnTo>
                <a:lnTo>
                  <a:pt x="24130" y="0"/>
                </a:lnTo>
                <a:close/>
              </a:path>
            </a:pathLst>
          </a:custGeom>
          <a:solidFill>
            <a:srgbClr val="50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38988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4F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412749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4E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435610" y="0"/>
            <a:ext cx="21590" cy="6858000"/>
          </a:xfrm>
          <a:custGeom>
            <a:avLst/>
            <a:gdLst/>
            <a:ahLst/>
            <a:cxnLst/>
            <a:rect l="l" t="t" r="r" b="b"/>
            <a:pathLst>
              <a:path w="21590" h="6858000">
                <a:moveTo>
                  <a:pt x="21590" y="0"/>
                </a:moveTo>
                <a:lnTo>
                  <a:pt x="0" y="0"/>
                </a:lnTo>
                <a:lnTo>
                  <a:pt x="0" y="6858000"/>
                </a:lnTo>
                <a:lnTo>
                  <a:pt x="21590" y="6858000"/>
                </a:lnTo>
                <a:lnTo>
                  <a:pt x="21590" y="0"/>
                </a:lnTo>
                <a:close/>
              </a:path>
            </a:pathLst>
          </a:custGeom>
          <a:solidFill>
            <a:srgbClr val="4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3427730" y="0"/>
            <a:ext cx="25400" cy="6860540"/>
          </a:xfrm>
          <a:custGeom>
            <a:avLst/>
            <a:gdLst/>
            <a:ahLst/>
            <a:cxnLst/>
            <a:rect l="l" t="t" r="r" b="b"/>
            <a:pathLst>
              <a:path w="25400" h="6860540">
                <a:moveTo>
                  <a:pt x="25400" y="0"/>
                </a:moveTo>
                <a:lnTo>
                  <a:pt x="12700" y="0"/>
                </a:ln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25400" y="6860540"/>
                </a:lnTo>
                <a:lnTo>
                  <a:pt x="254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345185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346328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70" y="0"/>
                </a:moveTo>
                <a:lnTo>
                  <a:pt x="0" y="0"/>
                </a:lnTo>
                <a:lnTo>
                  <a:pt x="0" y="6860540"/>
                </a:lnTo>
                <a:lnTo>
                  <a:pt x="13970" y="6860540"/>
                </a:lnTo>
                <a:lnTo>
                  <a:pt x="13970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347598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348741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350011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351154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352424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353567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354710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69" y="0"/>
                </a:moveTo>
                <a:lnTo>
                  <a:pt x="0" y="0"/>
                </a:lnTo>
                <a:lnTo>
                  <a:pt x="0" y="6860540"/>
                </a:lnTo>
                <a:lnTo>
                  <a:pt x="13969" y="6860540"/>
                </a:lnTo>
                <a:lnTo>
                  <a:pt x="13969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355980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357123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358393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35953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36080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361949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363092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70" y="0"/>
                </a:moveTo>
                <a:lnTo>
                  <a:pt x="0" y="0"/>
                </a:lnTo>
                <a:lnTo>
                  <a:pt x="0" y="6860540"/>
                </a:lnTo>
                <a:lnTo>
                  <a:pt x="13970" y="6860540"/>
                </a:lnTo>
                <a:lnTo>
                  <a:pt x="13970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364362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365505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69" y="0"/>
                </a:moveTo>
                <a:lnTo>
                  <a:pt x="0" y="0"/>
                </a:lnTo>
                <a:lnTo>
                  <a:pt x="0" y="6860540"/>
                </a:lnTo>
                <a:lnTo>
                  <a:pt x="13969" y="6860540"/>
                </a:lnTo>
                <a:lnTo>
                  <a:pt x="13969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366775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367918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369188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370331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371474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70" y="0"/>
                </a:moveTo>
                <a:lnTo>
                  <a:pt x="0" y="0"/>
                </a:lnTo>
                <a:lnTo>
                  <a:pt x="0" y="6860540"/>
                </a:lnTo>
                <a:lnTo>
                  <a:pt x="13970" y="6860540"/>
                </a:lnTo>
                <a:lnTo>
                  <a:pt x="1397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372744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373887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70" y="0"/>
                </a:moveTo>
                <a:lnTo>
                  <a:pt x="0" y="0"/>
                </a:lnTo>
                <a:lnTo>
                  <a:pt x="0" y="6860540"/>
                </a:lnTo>
                <a:lnTo>
                  <a:pt x="13970" y="6860540"/>
                </a:lnTo>
                <a:lnTo>
                  <a:pt x="1397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375157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376300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69" y="0"/>
                </a:moveTo>
                <a:lnTo>
                  <a:pt x="0" y="0"/>
                </a:lnTo>
                <a:lnTo>
                  <a:pt x="0" y="6860540"/>
                </a:lnTo>
                <a:lnTo>
                  <a:pt x="13969" y="6860540"/>
                </a:lnTo>
                <a:lnTo>
                  <a:pt x="13969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377570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378713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3798569" y="0"/>
            <a:ext cx="13970" cy="6860540"/>
          </a:xfrm>
          <a:custGeom>
            <a:avLst/>
            <a:gdLst/>
            <a:ahLst/>
            <a:cxnLst/>
            <a:rect l="l" t="t" r="r" b="b"/>
            <a:pathLst>
              <a:path w="13970" h="6860540">
                <a:moveTo>
                  <a:pt x="13969" y="0"/>
                </a:moveTo>
                <a:lnTo>
                  <a:pt x="0" y="0"/>
                </a:lnTo>
                <a:lnTo>
                  <a:pt x="0" y="6860540"/>
                </a:lnTo>
                <a:lnTo>
                  <a:pt x="13969" y="6860540"/>
                </a:lnTo>
                <a:lnTo>
                  <a:pt x="1396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4418330" y="0"/>
            <a:ext cx="54610" cy="6860540"/>
          </a:xfrm>
          <a:custGeom>
            <a:avLst/>
            <a:gdLst/>
            <a:ahLst/>
            <a:cxnLst/>
            <a:rect l="l" t="t" r="r" b="b"/>
            <a:pathLst>
              <a:path w="54610" h="6860540">
                <a:moveTo>
                  <a:pt x="54610" y="0"/>
                </a:moveTo>
                <a:lnTo>
                  <a:pt x="29210" y="0"/>
                </a:lnTo>
                <a:lnTo>
                  <a:pt x="26670" y="0"/>
                </a:lnTo>
                <a:lnTo>
                  <a:pt x="0" y="0"/>
                </a:lnTo>
                <a:lnTo>
                  <a:pt x="0" y="6860540"/>
                </a:lnTo>
                <a:lnTo>
                  <a:pt x="26670" y="6860540"/>
                </a:lnTo>
                <a:lnTo>
                  <a:pt x="29210" y="6860540"/>
                </a:lnTo>
                <a:lnTo>
                  <a:pt x="54610" y="6860540"/>
                </a:lnTo>
                <a:lnTo>
                  <a:pt x="5461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447039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449706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452373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454913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457580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460247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40" y="0"/>
                </a:moveTo>
                <a:lnTo>
                  <a:pt x="0" y="0"/>
                </a:lnTo>
                <a:lnTo>
                  <a:pt x="0" y="6860540"/>
                </a:lnTo>
                <a:lnTo>
                  <a:pt x="27940" y="6860540"/>
                </a:lnTo>
                <a:lnTo>
                  <a:pt x="2794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462914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465454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468121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470788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473328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475995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478662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40" y="0"/>
                </a:moveTo>
                <a:lnTo>
                  <a:pt x="0" y="0"/>
                </a:lnTo>
                <a:lnTo>
                  <a:pt x="0" y="6860540"/>
                </a:lnTo>
                <a:lnTo>
                  <a:pt x="27940" y="6860540"/>
                </a:lnTo>
                <a:lnTo>
                  <a:pt x="2794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481202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483869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486536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489076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491743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494410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497077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40" y="0"/>
                </a:moveTo>
                <a:lnTo>
                  <a:pt x="0" y="0"/>
                </a:lnTo>
                <a:lnTo>
                  <a:pt x="0" y="6860540"/>
                </a:lnTo>
                <a:lnTo>
                  <a:pt x="27940" y="6860540"/>
                </a:lnTo>
                <a:lnTo>
                  <a:pt x="27940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499617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502284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504951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507491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510158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512825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515365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518032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520699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5232399" y="0"/>
            <a:ext cx="6350" cy="6858000"/>
          </a:xfrm>
          <a:custGeom>
            <a:avLst/>
            <a:gdLst/>
            <a:ahLst/>
            <a:cxnLst/>
            <a:rect l="l" t="t" r="r" b="b"/>
            <a:pathLst>
              <a:path w="6350" h="6858000">
                <a:moveTo>
                  <a:pt x="0" y="6858000"/>
                </a:moveTo>
                <a:lnTo>
                  <a:pt x="6350" y="6858000"/>
                </a:lnTo>
                <a:lnTo>
                  <a:pt x="63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5238750" y="0"/>
            <a:ext cx="400050" cy="6858000"/>
          </a:xfrm>
          <a:custGeom>
            <a:avLst/>
            <a:gdLst/>
            <a:ahLst/>
            <a:cxnLst/>
            <a:rect l="l" t="t" r="r" b="b"/>
            <a:pathLst>
              <a:path w="400050" h="6858000">
                <a:moveTo>
                  <a:pt x="400050" y="0"/>
                </a:moveTo>
                <a:lnTo>
                  <a:pt x="0" y="0"/>
                </a:lnTo>
                <a:lnTo>
                  <a:pt x="0" y="6858000"/>
                </a:lnTo>
                <a:lnTo>
                  <a:pt x="40005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7390130" y="0"/>
            <a:ext cx="68580" cy="6860540"/>
          </a:xfrm>
          <a:custGeom>
            <a:avLst/>
            <a:gdLst/>
            <a:ahLst/>
            <a:cxnLst/>
            <a:rect l="l" t="t" r="r" b="b"/>
            <a:pathLst>
              <a:path w="68579" h="6860540">
                <a:moveTo>
                  <a:pt x="68580" y="0"/>
                </a:moveTo>
                <a:lnTo>
                  <a:pt x="35560" y="0"/>
                </a:lnTo>
                <a:lnTo>
                  <a:pt x="33020" y="0"/>
                </a:lnTo>
                <a:lnTo>
                  <a:pt x="0" y="0"/>
                </a:lnTo>
                <a:lnTo>
                  <a:pt x="0" y="6860540"/>
                </a:lnTo>
                <a:lnTo>
                  <a:pt x="33020" y="6860540"/>
                </a:lnTo>
                <a:lnTo>
                  <a:pt x="35560" y="6860540"/>
                </a:lnTo>
                <a:lnTo>
                  <a:pt x="68580" y="6860540"/>
                </a:lnTo>
                <a:lnTo>
                  <a:pt x="6858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7456170" y="0"/>
            <a:ext cx="35560" cy="6860540"/>
          </a:xfrm>
          <a:custGeom>
            <a:avLst/>
            <a:gdLst/>
            <a:ahLst/>
            <a:cxnLst/>
            <a:rect l="l" t="t" r="r" b="b"/>
            <a:pathLst>
              <a:path w="35559" h="6860540">
                <a:moveTo>
                  <a:pt x="35559" y="0"/>
                </a:moveTo>
                <a:lnTo>
                  <a:pt x="0" y="0"/>
                </a:lnTo>
                <a:lnTo>
                  <a:pt x="0" y="6860540"/>
                </a:lnTo>
                <a:lnTo>
                  <a:pt x="35559" y="6860540"/>
                </a:lnTo>
                <a:lnTo>
                  <a:pt x="35559" y="0"/>
                </a:lnTo>
                <a:close/>
              </a:path>
            </a:pathLst>
          </a:custGeom>
          <a:solidFill>
            <a:srgbClr val="5E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7489190" y="0"/>
            <a:ext cx="35560" cy="6860540"/>
          </a:xfrm>
          <a:custGeom>
            <a:avLst/>
            <a:gdLst/>
            <a:ahLst/>
            <a:cxnLst/>
            <a:rect l="l" t="t" r="r" b="b"/>
            <a:pathLst>
              <a:path w="35559" h="6860540">
                <a:moveTo>
                  <a:pt x="35559" y="0"/>
                </a:moveTo>
                <a:lnTo>
                  <a:pt x="0" y="0"/>
                </a:lnTo>
                <a:lnTo>
                  <a:pt x="0" y="6860540"/>
                </a:lnTo>
                <a:lnTo>
                  <a:pt x="35559" y="6860540"/>
                </a:lnTo>
                <a:lnTo>
                  <a:pt x="35559" y="0"/>
                </a:lnTo>
                <a:close/>
              </a:path>
            </a:pathLst>
          </a:custGeom>
          <a:solidFill>
            <a:srgbClr val="5D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7522210" y="0"/>
            <a:ext cx="35560" cy="6860540"/>
          </a:xfrm>
          <a:custGeom>
            <a:avLst/>
            <a:gdLst/>
            <a:ahLst/>
            <a:cxnLst/>
            <a:rect l="l" t="t" r="r" b="b"/>
            <a:pathLst>
              <a:path w="35559" h="6860540">
                <a:moveTo>
                  <a:pt x="35560" y="0"/>
                </a:moveTo>
                <a:lnTo>
                  <a:pt x="0" y="0"/>
                </a:lnTo>
                <a:lnTo>
                  <a:pt x="0" y="6860540"/>
                </a:lnTo>
                <a:lnTo>
                  <a:pt x="35560" y="6860540"/>
                </a:lnTo>
                <a:lnTo>
                  <a:pt x="35560" y="0"/>
                </a:lnTo>
                <a:close/>
              </a:path>
            </a:pathLst>
          </a:custGeom>
          <a:solidFill>
            <a:srgbClr val="5C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7555230" y="0"/>
            <a:ext cx="35560" cy="6860540"/>
          </a:xfrm>
          <a:custGeom>
            <a:avLst/>
            <a:gdLst/>
            <a:ahLst/>
            <a:cxnLst/>
            <a:rect l="l" t="t" r="r" b="b"/>
            <a:pathLst>
              <a:path w="35559" h="6860540">
                <a:moveTo>
                  <a:pt x="35560" y="0"/>
                </a:moveTo>
                <a:lnTo>
                  <a:pt x="0" y="0"/>
                </a:lnTo>
                <a:lnTo>
                  <a:pt x="0" y="6860540"/>
                </a:lnTo>
                <a:lnTo>
                  <a:pt x="35560" y="6860540"/>
                </a:lnTo>
                <a:lnTo>
                  <a:pt x="35560" y="0"/>
                </a:lnTo>
                <a:close/>
              </a:path>
            </a:pathLst>
          </a:custGeom>
          <a:solidFill>
            <a:srgbClr val="5D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7588250" y="0"/>
            <a:ext cx="31750" cy="6858000"/>
          </a:xfrm>
          <a:custGeom>
            <a:avLst/>
            <a:gdLst/>
            <a:ahLst/>
            <a:cxnLst/>
            <a:rect l="l" t="t" r="r" b="b"/>
            <a:pathLst>
              <a:path w="31750" h="6858000">
                <a:moveTo>
                  <a:pt x="31750" y="0"/>
                </a:moveTo>
                <a:lnTo>
                  <a:pt x="0" y="0"/>
                </a:lnTo>
                <a:lnTo>
                  <a:pt x="0" y="6858000"/>
                </a:lnTo>
                <a:lnTo>
                  <a:pt x="31750" y="6858000"/>
                </a:lnTo>
                <a:lnTo>
                  <a:pt x="31750" y="0"/>
                </a:lnTo>
                <a:close/>
              </a:path>
            </a:pathLst>
          </a:custGeom>
          <a:solidFill>
            <a:srgbClr val="5E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7620000" y="0"/>
            <a:ext cx="1270" cy="6860540"/>
          </a:xfrm>
          <a:custGeom>
            <a:avLst/>
            <a:gdLst/>
            <a:ahLst/>
            <a:cxnLst/>
            <a:rect l="l" t="t" r="r" b="b"/>
            <a:pathLst>
              <a:path w="1270" h="6860540">
                <a:moveTo>
                  <a:pt x="1270" y="0"/>
                </a:moveTo>
                <a:lnTo>
                  <a:pt x="0" y="0"/>
                </a:lnTo>
                <a:lnTo>
                  <a:pt x="0" y="6860540"/>
                </a:lnTo>
                <a:lnTo>
                  <a:pt x="1270" y="6860540"/>
                </a:lnTo>
                <a:lnTo>
                  <a:pt x="127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7315200" y="0"/>
            <a:ext cx="33020" cy="6860540"/>
          </a:xfrm>
          <a:custGeom>
            <a:avLst/>
            <a:gdLst/>
            <a:ahLst/>
            <a:cxnLst/>
            <a:rect l="l" t="t" r="r" b="b"/>
            <a:pathLst>
              <a:path w="33020" h="6860540">
                <a:moveTo>
                  <a:pt x="33020" y="0"/>
                </a:moveTo>
                <a:lnTo>
                  <a:pt x="33020" y="0"/>
                </a:lnTo>
                <a:lnTo>
                  <a:pt x="0" y="0"/>
                </a:lnTo>
                <a:lnTo>
                  <a:pt x="0" y="6860540"/>
                </a:lnTo>
                <a:lnTo>
                  <a:pt x="33020" y="686054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734695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735710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736853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73799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739140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05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740283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06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741298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7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742442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8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743585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9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744727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0A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745871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0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746887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C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74803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D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749172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0E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750316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0F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751332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0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752475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1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753617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12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754760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13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755777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4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75692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5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758062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6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759205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1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760222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8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761365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9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762507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A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763650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1B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764794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1C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76581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D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766952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E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768095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1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769239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0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770382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1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771397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2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772540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773684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4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77470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5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775843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6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776985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7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778129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8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779271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9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780288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A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781430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B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782574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C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783716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D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784860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2E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785875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2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787019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0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788161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1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7893050" y="0"/>
            <a:ext cx="22860" cy="6860540"/>
          </a:xfrm>
          <a:custGeom>
            <a:avLst/>
            <a:gdLst/>
            <a:ahLst/>
            <a:cxnLst/>
            <a:rect l="l" t="t" r="r" b="b"/>
            <a:pathLst>
              <a:path w="22859" h="6860540">
                <a:moveTo>
                  <a:pt x="22860" y="0"/>
                </a:moveTo>
                <a:lnTo>
                  <a:pt x="11430" y="0"/>
                </a:lnTo>
                <a:lnTo>
                  <a:pt x="10160" y="0"/>
                </a:lnTo>
                <a:lnTo>
                  <a:pt x="0" y="0"/>
                </a:lnTo>
                <a:lnTo>
                  <a:pt x="0" y="6860540"/>
                </a:lnTo>
                <a:lnTo>
                  <a:pt x="10160" y="6860540"/>
                </a:lnTo>
                <a:lnTo>
                  <a:pt x="11430" y="6860540"/>
                </a:lnTo>
                <a:lnTo>
                  <a:pt x="22860" y="6860540"/>
                </a:lnTo>
                <a:lnTo>
                  <a:pt x="22860" y="0"/>
                </a:lnTo>
                <a:close/>
              </a:path>
            </a:pathLst>
          </a:custGeom>
          <a:solidFill>
            <a:srgbClr val="33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791464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4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79260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5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793750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36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794893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37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795909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8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797051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9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798195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3A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799210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800354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C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80149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3D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802640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3E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803783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3F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804799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0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805941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1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807085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2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808228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43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809370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44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81038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5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81153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6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812673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813816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48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814958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49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815975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A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817118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4B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818261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4C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8192769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82042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E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821563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4F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8227060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30" y="0"/>
                </a:moveTo>
                <a:lnTo>
                  <a:pt x="0" y="0"/>
                </a:lnTo>
                <a:lnTo>
                  <a:pt x="0" y="6860540"/>
                </a:lnTo>
                <a:lnTo>
                  <a:pt x="11430" y="6860540"/>
                </a:lnTo>
                <a:lnTo>
                  <a:pt x="11430" y="0"/>
                </a:lnTo>
                <a:close/>
              </a:path>
            </a:pathLst>
          </a:custGeom>
          <a:solidFill>
            <a:srgbClr val="50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823848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1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824865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2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826008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827151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4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828293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5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829310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6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830453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7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831596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8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832738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9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833881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A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834898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B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8360410" y="0"/>
            <a:ext cx="12700" cy="6860540"/>
          </a:xfrm>
          <a:custGeom>
            <a:avLst/>
            <a:gdLst/>
            <a:ahLst/>
            <a:cxnLst/>
            <a:rect l="l" t="t" r="r" b="b"/>
            <a:pathLst>
              <a:path w="12700" h="6860540">
                <a:moveTo>
                  <a:pt x="12700" y="0"/>
                </a:moveTo>
                <a:lnTo>
                  <a:pt x="0" y="0"/>
                </a:lnTo>
                <a:lnTo>
                  <a:pt x="0" y="6860540"/>
                </a:lnTo>
                <a:lnTo>
                  <a:pt x="12700" y="6860540"/>
                </a:lnTo>
                <a:lnTo>
                  <a:pt x="12700" y="0"/>
                </a:lnTo>
                <a:close/>
              </a:path>
            </a:pathLst>
          </a:custGeom>
          <a:solidFill>
            <a:srgbClr val="5C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8371839" y="0"/>
            <a:ext cx="11430" cy="6860540"/>
          </a:xfrm>
          <a:custGeom>
            <a:avLst/>
            <a:gdLst/>
            <a:ahLst/>
            <a:cxnLst/>
            <a:rect l="l" t="t" r="r" b="b"/>
            <a:pathLst>
              <a:path w="11429" h="6860540">
                <a:moveTo>
                  <a:pt x="11429" y="0"/>
                </a:moveTo>
                <a:lnTo>
                  <a:pt x="0" y="0"/>
                </a:lnTo>
                <a:lnTo>
                  <a:pt x="0" y="6860540"/>
                </a:lnTo>
                <a:lnTo>
                  <a:pt x="11429" y="6860540"/>
                </a:lnTo>
                <a:lnTo>
                  <a:pt x="11429" y="0"/>
                </a:lnTo>
                <a:close/>
              </a:path>
            </a:pathLst>
          </a:custGeom>
          <a:solidFill>
            <a:srgbClr val="5D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556133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16510" y="0"/>
                </a:lnTo>
                <a:lnTo>
                  <a:pt x="15240" y="0"/>
                </a:lnTo>
                <a:lnTo>
                  <a:pt x="0" y="0"/>
                </a:lnTo>
                <a:lnTo>
                  <a:pt x="0" y="6860540"/>
                </a:lnTo>
                <a:lnTo>
                  <a:pt x="15240" y="6860540"/>
                </a:lnTo>
                <a:lnTo>
                  <a:pt x="1651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559053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560704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562228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563752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565276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566800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568324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569848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571372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572896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574420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575944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577468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578992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580516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582040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583564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585088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586612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588136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589661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16510" y="0"/>
                </a:lnTo>
                <a:lnTo>
                  <a:pt x="15240" y="0"/>
                </a:lnTo>
                <a:lnTo>
                  <a:pt x="0" y="0"/>
                </a:lnTo>
                <a:lnTo>
                  <a:pt x="0" y="6860540"/>
                </a:lnTo>
                <a:lnTo>
                  <a:pt x="15240" y="6860540"/>
                </a:lnTo>
                <a:lnTo>
                  <a:pt x="1651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592708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594232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595756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59740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598804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600328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601979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603376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60502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606551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608075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609599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611123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61264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614171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615695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617219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618743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62026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621791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623315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624839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626363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62788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629411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630935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632459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633983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63550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637031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6385560" y="0"/>
            <a:ext cx="31750" cy="6860540"/>
          </a:xfrm>
          <a:custGeom>
            <a:avLst/>
            <a:gdLst/>
            <a:ahLst/>
            <a:cxnLst/>
            <a:rect l="l" t="t" r="r" b="b"/>
            <a:pathLst>
              <a:path w="31750" h="6860540">
                <a:moveTo>
                  <a:pt x="31750" y="0"/>
                </a:moveTo>
                <a:lnTo>
                  <a:pt x="16510" y="0"/>
                </a:lnTo>
                <a:lnTo>
                  <a:pt x="15240" y="0"/>
                </a:lnTo>
                <a:lnTo>
                  <a:pt x="0" y="0"/>
                </a:lnTo>
                <a:lnTo>
                  <a:pt x="0" y="6860540"/>
                </a:lnTo>
                <a:lnTo>
                  <a:pt x="15240" y="6860540"/>
                </a:lnTo>
                <a:lnTo>
                  <a:pt x="16510" y="6860540"/>
                </a:lnTo>
                <a:lnTo>
                  <a:pt x="31750" y="6860540"/>
                </a:lnTo>
                <a:lnTo>
                  <a:pt x="31750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641603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643127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644651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646175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647699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649350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09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6507479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652398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09" h="6860540">
                <a:moveTo>
                  <a:pt x="16509" y="0"/>
                </a:moveTo>
                <a:lnTo>
                  <a:pt x="0" y="0"/>
                </a:lnTo>
                <a:lnTo>
                  <a:pt x="0" y="6860540"/>
                </a:lnTo>
                <a:lnTo>
                  <a:pt x="16509" y="6860540"/>
                </a:lnTo>
                <a:lnTo>
                  <a:pt x="16509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6539229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09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6094730" y="0"/>
            <a:ext cx="459740" cy="6860540"/>
          </a:xfrm>
          <a:custGeom>
            <a:avLst/>
            <a:gdLst/>
            <a:ahLst/>
            <a:cxnLst/>
            <a:rect l="l" t="t" r="r" b="b"/>
            <a:pathLst>
              <a:path w="459740" h="6860540">
                <a:moveTo>
                  <a:pt x="54610" y="0"/>
                </a:moveTo>
                <a:lnTo>
                  <a:pt x="27940" y="0"/>
                </a:lnTo>
                <a:lnTo>
                  <a:pt x="25400" y="0"/>
                </a:lnTo>
                <a:lnTo>
                  <a:pt x="0" y="0"/>
                </a:lnTo>
                <a:lnTo>
                  <a:pt x="0" y="6860540"/>
                </a:lnTo>
                <a:lnTo>
                  <a:pt x="25400" y="6860540"/>
                </a:lnTo>
                <a:lnTo>
                  <a:pt x="27940" y="6860540"/>
                </a:lnTo>
                <a:lnTo>
                  <a:pt x="54610" y="6860540"/>
                </a:lnTo>
                <a:lnTo>
                  <a:pt x="54610" y="0"/>
                </a:lnTo>
                <a:close/>
              </a:path>
              <a:path w="459740" h="6860540">
                <a:moveTo>
                  <a:pt x="459740" y="0"/>
                </a:moveTo>
                <a:lnTo>
                  <a:pt x="458470" y="0"/>
                </a:lnTo>
                <a:lnTo>
                  <a:pt x="458470" y="6860540"/>
                </a:lnTo>
                <a:lnTo>
                  <a:pt x="459740" y="6860540"/>
                </a:lnTo>
                <a:lnTo>
                  <a:pt x="45974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614679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617346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619886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622553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625220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627760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630427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633094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635634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638301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640968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643508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646175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10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648842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651509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40" h="6860540">
                <a:moveTo>
                  <a:pt x="27940" y="0"/>
                </a:moveTo>
                <a:lnTo>
                  <a:pt x="0" y="0"/>
                </a:lnTo>
                <a:lnTo>
                  <a:pt x="0" y="6860540"/>
                </a:lnTo>
                <a:lnTo>
                  <a:pt x="27940" y="6860540"/>
                </a:lnTo>
                <a:lnTo>
                  <a:pt x="2794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654049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656716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659383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40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661923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664590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667257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40" h="6860540">
                <a:moveTo>
                  <a:pt x="27940" y="0"/>
                </a:moveTo>
                <a:lnTo>
                  <a:pt x="0" y="0"/>
                </a:lnTo>
                <a:lnTo>
                  <a:pt x="0" y="6860540"/>
                </a:lnTo>
                <a:lnTo>
                  <a:pt x="27940" y="6860540"/>
                </a:lnTo>
                <a:lnTo>
                  <a:pt x="2794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669797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672464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675131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40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677798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40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680338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09" y="0"/>
                </a:moveTo>
                <a:lnTo>
                  <a:pt x="0" y="0"/>
                </a:lnTo>
                <a:lnTo>
                  <a:pt x="0" y="6860540"/>
                </a:lnTo>
                <a:lnTo>
                  <a:pt x="29209" y="6860540"/>
                </a:lnTo>
                <a:lnTo>
                  <a:pt x="2920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683005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6856729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40" h="6860540">
                <a:moveTo>
                  <a:pt x="27940" y="0"/>
                </a:moveTo>
                <a:lnTo>
                  <a:pt x="0" y="0"/>
                </a:lnTo>
                <a:lnTo>
                  <a:pt x="0" y="6860540"/>
                </a:lnTo>
                <a:lnTo>
                  <a:pt x="27940" y="6860540"/>
                </a:lnTo>
                <a:lnTo>
                  <a:pt x="2794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6882129" y="0"/>
            <a:ext cx="29209" cy="6860540"/>
          </a:xfrm>
          <a:custGeom>
            <a:avLst/>
            <a:gdLst/>
            <a:ahLst/>
            <a:cxnLst/>
            <a:rect l="l" t="t" r="r" b="b"/>
            <a:pathLst>
              <a:path w="29209" h="6860540">
                <a:moveTo>
                  <a:pt x="29210" y="0"/>
                </a:moveTo>
                <a:lnTo>
                  <a:pt x="0" y="0"/>
                </a:lnTo>
                <a:lnTo>
                  <a:pt x="0" y="6860540"/>
                </a:lnTo>
                <a:lnTo>
                  <a:pt x="29210" y="6860540"/>
                </a:lnTo>
                <a:lnTo>
                  <a:pt x="2921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6908799" y="0"/>
            <a:ext cx="24130" cy="6858000"/>
          </a:xfrm>
          <a:custGeom>
            <a:avLst/>
            <a:gdLst/>
            <a:ahLst/>
            <a:cxnLst/>
            <a:rect l="l" t="t" r="r" b="b"/>
            <a:pathLst>
              <a:path w="24129" h="6858000">
                <a:moveTo>
                  <a:pt x="0" y="6858000"/>
                </a:moveTo>
                <a:lnTo>
                  <a:pt x="24129" y="6858000"/>
                </a:lnTo>
                <a:lnTo>
                  <a:pt x="241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6932930" y="0"/>
            <a:ext cx="115570" cy="6860540"/>
          </a:xfrm>
          <a:custGeom>
            <a:avLst/>
            <a:gdLst/>
            <a:ahLst/>
            <a:cxnLst/>
            <a:rect l="l" t="t" r="r" b="b"/>
            <a:pathLst>
              <a:path w="115570" h="6860540">
                <a:moveTo>
                  <a:pt x="115570" y="0"/>
                </a:moveTo>
                <a:lnTo>
                  <a:pt x="60960" y="0"/>
                </a:lnTo>
                <a:lnTo>
                  <a:pt x="54610" y="0"/>
                </a:lnTo>
                <a:lnTo>
                  <a:pt x="0" y="0"/>
                </a:lnTo>
                <a:lnTo>
                  <a:pt x="0" y="6860540"/>
                </a:lnTo>
                <a:lnTo>
                  <a:pt x="54610" y="6860540"/>
                </a:lnTo>
                <a:lnTo>
                  <a:pt x="60960" y="6860540"/>
                </a:lnTo>
                <a:lnTo>
                  <a:pt x="115570" y="6860540"/>
                </a:lnTo>
                <a:lnTo>
                  <a:pt x="11557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7042150" y="0"/>
            <a:ext cx="60960" cy="6860540"/>
          </a:xfrm>
          <a:custGeom>
            <a:avLst/>
            <a:gdLst/>
            <a:ahLst/>
            <a:cxnLst/>
            <a:rect l="l" t="t" r="r" b="b"/>
            <a:pathLst>
              <a:path w="60959" h="6860540">
                <a:moveTo>
                  <a:pt x="60959" y="0"/>
                </a:moveTo>
                <a:lnTo>
                  <a:pt x="0" y="0"/>
                </a:lnTo>
                <a:lnTo>
                  <a:pt x="0" y="6860540"/>
                </a:lnTo>
                <a:lnTo>
                  <a:pt x="60959" y="6860540"/>
                </a:lnTo>
                <a:lnTo>
                  <a:pt x="60959" y="0"/>
                </a:lnTo>
                <a:close/>
              </a:path>
            </a:pathLst>
          </a:custGeom>
          <a:solidFill>
            <a:srgbClr val="5E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7098030" y="0"/>
            <a:ext cx="59690" cy="6860540"/>
          </a:xfrm>
          <a:custGeom>
            <a:avLst/>
            <a:gdLst/>
            <a:ahLst/>
            <a:cxnLst/>
            <a:rect l="l" t="t" r="r" b="b"/>
            <a:pathLst>
              <a:path w="59690" h="6860540">
                <a:moveTo>
                  <a:pt x="59690" y="0"/>
                </a:moveTo>
                <a:lnTo>
                  <a:pt x="0" y="0"/>
                </a:lnTo>
                <a:lnTo>
                  <a:pt x="0" y="6860540"/>
                </a:lnTo>
                <a:lnTo>
                  <a:pt x="59690" y="6860540"/>
                </a:lnTo>
                <a:lnTo>
                  <a:pt x="59690" y="0"/>
                </a:lnTo>
                <a:close/>
              </a:path>
            </a:pathLst>
          </a:custGeom>
          <a:solidFill>
            <a:srgbClr val="5D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7152640" y="0"/>
            <a:ext cx="59690" cy="6860540"/>
          </a:xfrm>
          <a:custGeom>
            <a:avLst/>
            <a:gdLst/>
            <a:ahLst/>
            <a:cxnLst/>
            <a:rect l="l" t="t" r="r" b="b"/>
            <a:pathLst>
              <a:path w="59690" h="6860540">
                <a:moveTo>
                  <a:pt x="59689" y="0"/>
                </a:moveTo>
                <a:lnTo>
                  <a:pt x="0" y="0"/>
                </a:lnTo>
                <a:lnTo>
                  <a:pt x="0" y="6860540"/>
                </a:lnTo>
                <a:lnTo>
                  <a:pt x="59689" y="6860540"/>
                </a:lnTo>
                <a:lnTo>
                  <a:pt x="59689" y="0"/>
                </a:lnTo>
                <a:close/>
              </a:path>
            </a:pathLst>
          </a:custGeom>
          <a:solidFill>
            <a:srgbClr val="5C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7207250" y="0"/>
            <a:ext cx="59690" cy="6860540"/>
          </a:xfrm>
          <a:custGeom>
            <a:avLst/>
            <a:gdLst/>
            <a:ahLst/>
            <a:cxnLst/>
            <a:rect l="l" t="t" r="r" b="b"/>
            <a:pathLst>
              <a:path w="59690" h="6860540">
                <a:moveTo>
                  <a:pt x="59690" y="0"/>
                </a:moveTo>
                <a:lnTo>
                  <a:pt x="0" y="0"/>
                </a:lnTo>
                <a:lnTo>
                  <a:pt x="0" y="6860540"/>
                </a:lnTo>
                <a:lnTo>
                  <a:pt x="59690" y="6860540"/>
                </a:lnTo>
                <a:lnTo>
                  <a:pt x="59690" y="0"/>
                </a:lnTo>
                <a:close/>
              </a:path>
            </a:pathLst>
          </a:custGeom>
          <a:solidFill>
            <a:srgbClr val="5D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7261860" y="0"/>
            <a:ext cx="53340" cy="6858000"/>
          </a:xfrm>
          <a:custGeom>
            <a:avLst/>
            <a:gdLst/>
            <a:ahLst/>
            <a:cxnLst/>
            <a:rect l="l" t="t" r="r" b="b"/>
            <a:pathLst>
              <a:path w="53340" h="6858000">
                <a:moveTo>
                  <a:pt x="53340" y="0"/>
                </a:moveTo>
                <a:lnTo>
                  <a:pt x="0" y="0"/>
                </a:lnTo>
                <a:lnTo>
                  <a:pt x="0" y="6858000"/>
                </a:lnTo>
                <a:lnTo>
                  <a:pt x="53340" y="6858000"/>
                </a:lnTo>
                <a:lnTo>
                  <a:pt x="53340" y="0"/>
                </a:lnTo>
                <a:close/>
              </a:path>
            </a:pathLst>
          </a:custGeom>
          <a:solidFill>
            <a:srgbClr val="5E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7316470" y="0"/>
            <a:ext cx="0" cy="6860540"/>
          </a:xfrm>
          <a:custGeom>
            <a:avLst/>
            <a:gdLst/>
            <a:ahLst/>
            <a:cxnLst/>
            <a:rect l="l" t="t" r="r" b="b"/>
            <a:pathLst>
              <a:path h="6860540">
                <a:moveTo>
                  <a:pt x="0" y="0"/>
                </a:moveTo>
                <a:lnTo>
                  <a:pt x="0" y="686054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4253230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8890" y="0"/>
                </a:lnTo>
                <a:lnTo>
                  <a:pt x="7620" y="0"/>
                </a:ln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889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426846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427608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428370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19" y="0"/>
                </a:moveTo>
                <a:lnTo>
                  <a:pt x="0" y="0"/>
                </a:lnTo>
                <a:lnTo>
                  <a:pt x="0" y="6860540"/>
                </a:lnTo>
                <a:lnTo>
                  <a:pt x="7619" y="6860540"/>
                </a:lnTo>
                <a:lnTo>
                  <a:pt x="7619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429132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429894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430656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431418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432180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432942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433704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434466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435228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435990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436752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90" y="0"/>
                </a:moveTo>
                <a:lnTo>
                  <a:pt x="0" y="0"/>
                </a:lnTo>
                <a:lnTo>
                  <a:pt x="0" y="6860540"/>
                </a:lnTo>
                <a:lnTo>
                  <a:pt x="8890" y="6860540"/>
                </a:lnTo>
                <a:lnTo>
                  <a:pt x="889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437514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438276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19" y="0"/>
                </a:moveTo>
                <a:lnTo>
                  <a:pt x="0" y="0"/>
                </a:lnTo>
                <a:lnTo>
                  <a:pt x="0" y="6860540"/>
                </a:lnTo>
                <a:lnTo>
                  <a:pt x="7619" y="6860540"/>
                </a:lnTo>
                <a:lnTo>
                  <a:pt x="7619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439038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439800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440562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90" y="0"/>
                </a:moveTo>
                <a:lnTo>
                  <a:pt x="0" y="0"/>
                </a:lnTo>
                <a:lnTo>
                  <a:pt x="0" y="6860540"/>
                </a:lnTo>
                <a:lnTo>
                  <a:pt x="8890" y="6860540"/>
                </a:lnTo>
                <a:lnTo>
                  <a:pt x="8890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441324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442086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19" y="0"/>
                </a:moveTo>
                <a:lnTo>
                  <a:pt x="0" y="0"/>
                </a:lnTo>
                <a:lnTo>
                  <a:pt x="0" y="6860540"/>
                </a:lnTo>
                <a:lnTo>
                  <a:pt x="7619" y="6860540"/>
                </a:lnTo>
                <a:lnTo>
                  <a:pt x="7619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442848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443610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19" y="0"/>
                </a:moveTo>
                <a:lnTo>
                  <a:pt x="0" y="0"/>
                </a:lnTo>
                <a:lnTo>
                  <a:pt x="0" y="6860540"/>
                </a:lnTo>
                <a:lnTo>
                  <a:pt x="7619" y="6860540"/>
                </a:lnTo>
                <a:lnTo>
                  <a:pt x="7619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444372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90" y="0"/>
                </a:moveTo>
                <a:lnTo>
                  <a:pt x="0" y="0"/>
                </a:lnTo>
                <a:lnTo>
                  <a:pt x="0" y="6860540"/>
                </a:lnTo>
                <a:lnTo>
                  <a:pt x="8890" y="6860540"/>
                </a:lnTo>
                <a:lnTo>
                  <a:pt x="8890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445134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445896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446658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447420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19" y="0"/>
                </a:moveTo>
                <a:lnTo>
                  <a:pt x="0" y="0"/>
                </a:lnTo>
                <a:lnTo>
                  <a:pt x="0" y="6860540"/>
                </a:lnTo>
                <a:lnTo>
                  <a:pt x="7619" y="6860540"/>
                </a:lnTo>
                <a:lnTo>
                  <a:pt x="7619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448182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4489449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3755390" y="0"/>
            <a:ext cx="34290" cy="6860540"/>
          </a:xfrm>
          <a:custGeom>
            <a:avLst/>
            <a:gdLst/>
            <a:ahLst/>
            <a:cxnLst/>
            <a:rect l="l" t="t" r="r" b="b"/>
            <a:pathLst>
              <a:path w="34289" h="6860540">
                <a:moveTo>
                  <a:pt x="34290" y="0"/>
                </a:moveTo>
                <a:lnTo>
                  <a:pt x="17780" y="0"/>
                </a:lnTo>
                <a:lnTo>
                  <a:pt x="16510" y="0"/>
                </a:ln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7780" y="6860540"/>
                </a:lnTo>
                <a:lnTo>
                  <a:pt x="34290" y="6860540"/>
                </a:lnTo>
                <a:lnTo>
                  <a:pt x="3429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378841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380492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382143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383794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385572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387223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388874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390525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392176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393827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395605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397256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398907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400558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402209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403987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405638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407289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408940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410591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412369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414020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415671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417322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4189730" y="0"/>
            <a:ext cx="19050" cy="6860540"/>
          </a:xfrm>
          <a:custGeom>
            <a:avLst/>
            <a:gdLst/>
            <a:ahLst/>
            <a:cxnLst/>
            <a:rect l="l" t="t" r="r" b="b"/>
            <a:pathLst>
              <a:path w="19050" h="6860540">
                <a:moveTo>
                  <a:pt x="19050" y="0"/>
                </a:moveTo>
                <a:lnTo>
                  <a:pt x="0" y="0"/>
                </a:lnTo>
                <a:lnTo>
                  <a:pt x="0" y="6860540"/>
                </a:lnTo>
                <a:lnTo>
                  <a:pt x="19050" y="6860540"/>
                </a:lnTo>
                <a:lnTo>
                  <a:pt x="19050" y="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420751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422402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424053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425704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g object 528"/>
          <p:cNvSpPr/>
          <p:nvPr/>
        </p:nvSpPr>
        <p:spPr>
          <a:xfrm>
            <a:off x="4273550" y="0"/>
            <a:ext cx="15240" cy="6858000"/>
          </a:xfrm>
          <a:custGeom>
            <a:avLst/>
            <a:gdLst/>
            <a:ahLst/>
            <a:cxnLst/>
            <a:rect l="l" t="t" r="r" b="b"/>
            <a:pathLst>
              <a:path w="15239" h="6858000">
                <a:moveTo>
                  <a:pt x="15239" y="0"/>
                </a:moveTo>
                <a:lnTo>
                  <a:pt x="0" y="0"/>
                </a:lnTo>
                <a:lnTo>
                  <a:pt x="0" y="6858000"/>
                </a:lnTo>
                <a:lnTo>
                  <a:pt x="15239" y="6858000"/>
                </a:lnTo>
                <a:lnTo>
                  <a:pt x="15239" y="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1270" y="6151879"/>
            <a:ext cx="9144000" cy="706120"/>
          </a:xfrm>
          <a:custGeom>
            <a:avLst/>
            <a:gdLst/>
            <a:ahLst/>
            <a:cxnLst/>
            <a:rect l="l" t="t" r="r" b="b"/>
            <a:pathLst>
              <a:path w="9144000" h="706120">
                <a:moveTo>
                  <a:pt x="0" y="152400"/>
                </a:moveTo>
                <a:lnTo>
                  <a:pt x="0" y="706120"/>
                </a:lnTo>
                <a:lnTo>
                  <a:pt x="9144000" y="706120"/>
                </a:lnTo>
                <a:lnTo>
                  <a:pt x="9144000" y="236220"/>
                </a:lnTo>
                <a:lnTo>
                  <a:pt x="1304290" y="236220"/>
                </a:lnTo>
                <a:lnTo>
                  <a:pt x="1210310" y="226060"/>
                </a:lnTo>
                <a:lnTo>
                  <a:pt x="1123950" y="218440"/>
                </a:lnTo>
                <a:lnTo>
                  <a:pt x="1038860" y="203200"/>
                </a:lnTo>
                <a:lnTo>
                  <a:pt x="971550" y="185420"/>
                </a:lnTo>
                <a:lnTo>
                  <a:pt x="190500" y="185420"/>
                </a:lnTo>
                <a:lnTo>
                  <a:pt x="142240" y="177800"/>
                </a:lnTo>
                <a:lnTo>
                  <a:pt x="105410" y="177800"/>
                </a:lnTo>
                <a:lnTo>
                  <a:pt x="67310" y="170180"/>
                </a:lnTo>
                <a:lnTo>
                  <a:pt x="38100" y="161290"/>
                </a:lnTo>
                <a:lnTo>
                  <a:pt x="0" y="152400"/>
                </a:lnTo>
                <a:close/>
              </a:path>
              <a:path w="9144000" h="706120">
                <a:moveTo>
                  <a:pt x="2219960" y="69850"/>
                </a:moveTo>
                <a:lnTo>
                  <a:pt x="2133600" y="69850"/>
                </a:lnTo>
                <a:lnTo>
                  <a:pt x="2114550" y="78740"/>
                </a:lnTo>
                <a:lnTo>
                  <a:pt x="2076450" y="86360"/>
                </a:lnTo>
                <a:lnTo>
                  <a:pt x="2000250" y="110490"/>
                </a:lnTo>
                <a:lnTo>
                  <a:pt x="1934210" y="135890"/>
                </a:lnTo>
                <a:lnTo>
                  <a:pt x="1866900" y="152400"/>
                </a:lnTo>
                <a:lnTo>
                  <a:pt x="1809750" y="170180"/>
                </a:lnTo>
                <a:lnTo>
                  <a:pt x="1743710" y="185420"/>
                </a:lnTo>
                <a:lnTo>
                  <a:pt x="1686560" y="203200"/>
                </a:lnTo>
                <a:lnTo>
                  <a:pt x="1619250" y="210820"/>
                </a:lnTo>
                <a:lnTo>
                  <a:pt x="1504950" y="226060"/>
                </a:lnTo>
                <a:lnTo>
                  <a:pt x="1400810" y="236220"/>
                </a:lnTo>
                <a:lnTo>
                  <a:pt x="9144000" y="236220"/>
                </a:lnTo>
                <a:lnTo>
                  <a:pt x="9144000" y="203200"/>
                </a:lnTo>
                <a:lnTo>
                  <a:pt x="4429759" y="203200"/>
                </a:lnTo>
                <a:lnTo>
                  <a:pt x="4353559" y="185420"/>
                </a:lnTo>
                <a:lnTo>
                  <a:pt x="4324350" y="177800"/>
                </a:lnTo>
                <a:lnTo>
                  <a:pt x="4310380" y="173990"/>
                </a:lnTo>
                <a:lnTo>
                  <a:pt x="3826509" y="173990"/>
                </a:lnTo>
                <a:lnTo>
                  <a:pt x="3769359" y="170180"/>
                </a:lnTo>
                <a:lnTo>
                  <a:pt x="3727450" y="163830"/>
                </a:lnTo>
                <a:lnTo>
                  <a:pt x="3722031" y="161290"/>
                </a:lnTo>
                <a:lnTo>
                  <a:pt x="2609850" y="161290"/>
                </a:lnTo>
                <a:lnTo>
                  <a:pt x="2543810" y="152400"/>
                </a:lnTo>
                <a:lnTo>
                  <a:pt x="2476500" y="144780"/>
                </a:lnTo>
                <a:lnTo>
                  <a:pt x="2419350" y="135890"/>
                </a:lnTo>
                <a:lnTo>
                  <a:pt x="2391410" y="135890"/>
                </a:lnTo>
                <a:lnTo>
                  <a:pt x="2353310" y="120650"/>
                </a:lnTo>
                <a:lnTo>
                  <a:pt x="2343150" y="110490"/>
                </a:lnTo>
                <a:lnTo>
                  <a:pt x="2315210" y="102870"/>
                </a:lnTo>
                <a:lnTo>
                  <a:pt x="2286000" y="86360"/>
                </a:lnTo>
                <a:lnTo>
                  <a:pt x="2266950" y="78740"/>
                </a:lnTo>
                <a:lnTo>
                  <a:pt x="2237740" y="78740"/>
                </a:lnTo>
                <a:lnTo>
                  <a:pt x="2219960" y="69850"/>
                </a:lnTo>
                <a:close/>
              </a:path>
              <a:path w="9144000" h="706120">
                <a:moveTo>
                  <a:pt x="5706109" y="78740"/>
                </a:moveTo>
                <a:lnTo>
                  <a:pt x="5562600" y="78740"/>
                </a:lnTo>
                <a:lnTo>
                  <a:pt x="5543550" y="86360"/>
                </a:lnTo>
                <a:lnTo>
                  <a:pt x="5524500" y="86360"/>
                </a:lnTo>
                <a:lnTo>
                  <a:pt x="5505450" y="102870"/>
                </a:lnTo>
                <a:lnTo>
                  <a:pt x="5486400" y="110490"/>
                </a:lnTo>
                <a:lnTo>
                  <a:pt x="5477509" y="110490"/>
                </a:lnTo>
                <a:lnTo>
                  <a:pt x="5429250" y="120650"/>
                </a:lnTo>
                <a:lnTo>
                  <a:pt x="5287009" y="128270"/>
                </a:lnTo>
                <a:lnTo>
                  <a:pt x="5086350" y="144780"/>
                </a:lnTo>
                <a:lnTo>
                  <a:pt x="4715509" y="194310"/>
                </a:lnTo>
                <a:lnTo>
                  <a:pt x="4610100" y="203200"/>
                </a:lnTo>
                <a:lnTo>
                  <a:pt x="9144000" y="203200"/>
                </a:lnTo>
                <a:lnTo>
                  <a:pt x="9144000" y="177800"/>
                </a:lnTo>
                <a:lnTo>
                  <a:pt x="7524750" y="177800"/>
                </a:lnTo>
                <a:lnTo>
                  <a:pt x="7486650" y="170180"/>
                </a:lnTo>
                <a:lnTo>
                  <a:pt x="7458709" y="161290"/>
                </a:lnTo>
                <a:lnTo>
                  <a:pt x="6049009" y="161290"/>
                </a:lnTo>
                <a:lnTo>
                  <a:pt x="5972809" y="152400"/>
                </a:lnTo>
                <a:lnTo>
                  <a:pt x="5915659" y="144780"/>
                </a:lnTo>
                <a:lnTo>
                  <a:pt x="5848350" y="128270"/>
                </a:lnTo>
                <a:lnTo>
                  <a:pt x="5801359" y="120650"/>
                </a:lnTo>
                <a:lnTo>
                  <a:pt x="5782309" y="110490"/>
                </a:lnTo>
                <a:lnTo>
                  <a:pt x="5763259" y="102870"/>
                </a:lnTo>
                <a:lnTo>
                  <a:pt x="5734050" y="95250"/>
                </a:lnTo>
                <a:lnTo>
                  <a:pt x="5706109" y="78740"/>
                </a:lnTo>
                <a:close/>
              </a:path>
              <a:path w="9144000" h="706120">
                <a:moveTo>
                  <a:pt x="647700" y="53340"/>
                </a:moveTo>
                <a:lnTo>
                  <a:pt x="609600" y="53340"/>
                </a:lnTo>
                <a:lnTo>
                  <a:pt x="599440" y="62230"/>
                </a:lnTo>
                <a:lnTo>
                  <a:pt x="543560" y="110490"/>
                </a:lnTo>
                <a:lnTo>
                  <a:pt x="514350" y="135890"/>
                </a:lnTo>
                <a:lnTo>
                  <a:pt x="457200" y="152400"/>
                </a:lnTo>
                <a:lnTo>
                  <a:pt x="381000" y="170180"/>
                </a:lnTo>
                <a:lnTo>
                  <a:pt x="342900" y="177800"/>
                </a:lnTo>
                <a:lnTo>
                  <a:pt x="304800" y="177800"/>
                </a:lnTo>
                <a:lnTo>
                  <a:pt x="266700" y="185420"/>
                </a:lnTo>
                <a:lnTo>
                  <a:pt x="971550" y="185420"/>
                </a:lnTo>
                <a:lnTo>
                  <a:pt x="904240" y="170180"/>
                </a:lnTo>
                <a:lnTo>
                  <a:pt x="847090" y="152400"/>
                </a:lnTo>
                <a:lnTo>
                  <a:pt x="800100" y="135890"/>
                </a:lnTo>
                <a:lnTo>
                  <a:pt x="762000" y="120650"/>
                </a:lnTo>
                <a:lnTo>
                  <a:pt x="734060" y="102870"/>
                </a:lnTo>
                <a:lnTo>
                  <a:pt x="675640" y="69850"/>
                </a:lnTo>
                <a:lnTo>
                  <a:pt x="647700" y="53340"/>
                </a:lnTo>
                <a:close/>
              </a:path>
              <a:path w="9144000" h="706120">
                <a:moveTo>
                  <a:pt x="8166100" y="10160"/>
                </a:moveTo>
                <a:lnTo>
                  <a:pt x="8081009" y="25400"/>
                </a:lnTo>
                <a:lnTo>
                  <a:pt x="8018780" y="34290"/>
                </a:lnTo>
                <a:lnTo>
                  <a:pt x="7994650" y="46990"/>
                </a:lnTo>
                <a:lnTo>
                  <a:pt x="7973059" y="62230"/>
                </a:lnTo>
                <a:lnTo>
                  <a:pt x="7954009" y="69850"/>
                </a:lnTo>
                <a:lnTo>
                  <a:pt x="7915909" y="86360"/>
                </a:lnTo>
                <a:lnTo>
                  <a:pt x="7858759" y="110490"/>
                </a:lnTo>
                <a:lnTo>
                  <a:pt x="7810500" y="135890"/>
                </a:lnTo>
                <a:lnTo>
                  <a:pt x="7753350" y="152400"/>
                </a:lnTo>
                <a:lnTo>
                  <a:pt x="7658100" y="170180"/>
                </a:lnTo>
                <a:lnTo>
                  <a:pt x="7611109" y="177800"/>
                </a:lnTo>
                <a:lnTo>
                  <a:pt x="9144000" y="177800"/>
                </a:lnTo>
                <a:lnTo>
                  <a:pt x="9144000" y="144780"/>
                </a:lnTo>
                <a:lnTo>
                  <a:pt x="8801100" y="144780"/>
                </a:lnTo>
                <a:lnTo>
                  <a:pt x="8743950" y="135890"/>
                </a:lnTo>
                <a:lnTo>
                  <a:pt x="8716010" y="135890"/>
                </a:lnTo>
                <a:lnTo>
                  <a:pt x="8677910" y="120650"/>
                </a:lnTo>
                <a:lnTo>
                  <a:pt x="8658860" y="120650"/>
                </a:lnTo>
                <a:lnTo>
                  <a:pt x="8658860" y="110490"/>
                </a:lnTo>
                <a:lnTo>
                  <a:pt x="8648700" y="110490"/>
                </a:lnTo>
                <a:lnTo>
                  <a:pt x="8648700" y="86360"/>
                </a:lnTo>
                <a:lnTo>
                  <a:pt x="8639810" y="78740"/>
                </a:lnTo>
                <a:lnTo>
                  <a:pt x="8639810" y="69850"/>
                </a:lnTo>
                <a:lnTo>
                  <a:pt x="8629650" y="62230"/>
                </a:lnTo>
                <a:lnTo>
                  <a:pt x="8610600" y="53340"/>
                </a:lnTo>
                <a:lnTo>
                  <a:pt x="8601710" y="45720"/>
                </a:lnTo>
                <a:lnTo>
                  <a:pt x="8595360" y="27940"/>
                </a:lnTo>
                <a:lnTo>
                  <a:pt x="8573770" y="25400"/>
                </a:lnTo>
                <a:lnTo>
                  <a:pt x="8550910" y="15240"/>
                </a:lnTo>
                <a:lnTo>
                  <a:pt x="8328659" y="15240"/>
                </a:lnTo>
                <a:lnTo>
                  <a:pt x="8166100" y="10160"/>
                </a:lnTo>
                <a:close/>
              </a:path>
              <a:path w="9144000" h="706120">
                <a:moveTo>
                  <a:pt x="4279900" y="39370"/>
                </a:moveTo>
                <a:lnTo>
                  <a:pt x="4241800" y="57150"/>
                </a:lnTo>
                <a:lnTo>
                  <a:pt x="4220209" y="78740"/>
                </a:lnTo>
                <a:lnTo>
                  <a:pt x="4188459" y="95250"/>
                </a:lnTo>
                <a:lnTo>
                  <a:pt x="4150359" y="120650"/>
                </a:lnTo>
                <a:lnTo>
                  <a:pt x="4112259" y="133350"/>
                </a:lnTo>
                <a:lnTo>
                  <a:pt x="4061459" y="151130"/>
                </a:lnTo>
                <a:lnTo>
                  <a:pt x="4025900" y="154940"/>
                </a:lnTo>
                <a:lnTo>
                  <a:pt x="3981450" y="161290"/>
                </a:lnTo>
                <a:lnTo>
                  <a:pt x="3879850" y="172720"/>
                </a:lnTo>
                <a:lnTo>
                  <a:pt x="3826509" y="173990"/>
                </a:lnTo>
                <a:lnTo>
                  <a:pt x="4310380" y="173990"/>
                </a:lnTo>
                <a:lnTo>
                  <a:pt x="4296409" y="170180"/>
                </a:lnTo>
                <a:lnTo>
                  <a:pt x="4292600" y="132080"/>
                </a:lnTo>
                <a:lnTo>
                  <a:pt x="4302759" y="88900"/>
                </a:lnTo>
                <a:lnTo>
                  <a:pt x="4302759" y="57150"/>
                </a:lnTo>
                <a:lnTo>
                  <a:pt x="4279900" y="39370"/>
                </a:lnTo>
                <a:close/>
              </a:path>
              <a:path w="9144000" h="706120">
                <a:moveTo>
                  <a:pt x="3530600" y="0"/>
                </a:moveTo>
                <a:lnTo>
                  <a:pt x="3468369" y="5080"/>
                </a:lnTo>
                <a:lnTo>
                  <a:pt x="3422650" y="25400"/>
                </a:lnTo>
                <a:lnTo>
                  <a:pt x="3375659" y="34290"/>
                </a:lnTo>
                <a:lnTo>
                  <a:pt x="3303269" y="77470"/>
                </a:lnTo>
                <a:lnTo>
                  <a:pt x="3251200" y="101600"/>
                </a:lnTo>
                <a:lnTo>
                  <a:pt x="3204210" y="120650"/>
                </a:lnTo>
                <a:lnTo>
                  <a:pt x="3153410" y="152400"/>
                </a:lnTo>
                <a:lnTo>
                  <a:pt x="3009900" y="161290"/>
                </a:lnTo>
                <a:lnTo>
                  <a:pt x="3722031" y="161290"/>
                </a:lnTo>
                <a:lnTo>
                  <a:pt x="3686809" y="144780"/>
                </a:lnTo>
                <a:lnTo>
                  <a:pt x="3657600" y="135890"/>
                </a:lnTo>
                <a:lnTo>
                  <a:pt x="3638550" y="128270"/>
                </a:lnTo>
                <a:lnTo>
                  <a:pt x="3629659" y="120650"/>
                </a:lnTo>
                <a:lnTo>
                  <a:pt x="3610609" y="110490"/>
                </a:lnTo>
                <a:lnTo>
                  <a:pt x="3600450" y="102870"/>
                </a:lnTo>
                <a:lnTo>
                  <a:pt x="3566159" y="27940"/>
                </a:lnTo>
                <a:lnTo>
                  <a:pt x="3530600" y="0"/>
                </a:lnTo>
                <a:close/>
              </a:path>
              <a:path w="9144000" h="706120">
                <a:moveTo>
                  <a:pt x="7199630" y="5080"/>
                </a:moveTo>
                <a:lnTo>
                  <a:pt x="7166609" y="13970"/>
                </a:lnTo>
                <a:lnTo>
                  <a:pt x="7134859" y="27940"/>
                </a:lnTo>
                <a:lnTo>
                  <a:pt x="7048500" y="45720"/>
                </a:lnTo>
                <a:lnTo>
                  <a:pt x="7001509" y="62230"/>
                </a:lnTo>
                <a:lnTo>
                  <a:pt x="6944359" y="78740"/>
                </a:lnTo>
                <a:lnTo>
                  <a:pt x="6877050" y="95250"/>
                </a:lnTo>
                <a:lnTo>
                  <a:pt x="6800850" y="120650"/>
                </a:lnTo>
                <a:lnTo>
                  <a:pt x="6724650" y="128270"/>
                </a:lnTo>
                <a:lnTo>
                  <a:pt x="6640830" y="144780"/>
                </a:lnTo>
                <a:lnTo>
                  <a:pt x="6553200" y="152400"/>
                </a:lnTo>
                <a:lnTo>
                  <a:pt x="6468109" y="161290"/>
                </a:lnTo>
                <a:lnTo>
                  <a:pt x="7458709" y="161290"/>
                </a:lnTo>
                <a:lnTo>
                  <a:pt x="7420609" y="152400"/>
                </a:lnTo>
                <a:lnTo>
                  <a:pt x="7401559" y="144780"/>
                </a:lnTo>
                <a:lnTo>
                  <a:pt x="7372350" y="135890"/>
                </a:lnTo>
                <a:lnTo>
                  <a:pt x="7352030" y="104140"/>
                </a:lnTo>
                <a:lnTo>
                  <a:pt x="7329170" y="66040"/>
                </a:lnTo>
                <a:lnTo>
                  <a:pt x="7299959" y="39370"/>
                </a:lnTo>
                <a:lnTo>
                  <a:pt x="7277100" y="20320"/>
                </a:lnTo>
                <a:lnTo>
                  <a:pt x="7247889" y="6350"/>
                </a:lnTo>
                <a:lnTo>
                  <a:pt x="7199630" y="5080"/>
                </a:lnTo>
                <a:close/>
              </a:path>
              <a:path w="9144000" h="706120">
                <a:moveTo>
                  <a:pt x="9144000" y="120650"/>
                </a:moveTo>
                <a:lnTo>
                  <a:pt x="9048750" y="135890"/>
                </a:lnTo>
                <a:lnTo>
                  <a:pt x="8963660" y="144780"/>
                </a:lnTo>
                <a:lnTo>
                  <a:pt x="9144000" y="144780"/>
                </a:lnTo>
                <a:lnTo>
                  <a:pt x="9144000" y="120650"/>
                </a:lnTo>
                <a:close/>
              </a:path>
              <a:path w="9144000" h="706120">
                <a:moveTo>
                  <a:pt x="5648959" y="69850"/>
                </a:moveTo>
                <a:lnTo>
                  <a:pt x="5600700" y="69850"/>
                </a:lnTo>
                <a:lnTo>
                  <a:pt x="5581650" y="78740"/>
                </a:lnTo>
                <a:lnTo>
                  <a:pt x="5676900" y="78740"/>
                </a:lnTo>
                <a:lnTo>
                  <a:pt x="5648959" y="69850"/>
                </a:lnTo>
                <a:close/>
              </a:path>
              <a:path w="9144000" h="706120">
                <a:moveTo>
                  <a:pt x="8521700" y="10160"/>
                </a:moveTo>
                <a:lnTo>
                  <a:pt x="8464550" y="10160"/>
                </a:lnTo>
                <a:lnTo>
                  <a:pt x="8328659" y="15240"/>
                </a:lnTo>
                <a:lnTo>
                  <a:pt x="8550910" y="15240"/>
                </a:lnTo>
                <a:lnTo>
                  <a:pt x="8521700" y="1016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g object 530"/>
          <p:cNvSpPr/>
          <p:nvPr/>
        </p:nvSpPr>
        <p:spPr>
          <a:xfrm>
            <a:off x="0" y="6177292"/>
            <a:ext cx="1670050" cy="238760"/>
          </a:xfrm>
          <a:custGeom>
            <a:avLst/>
            <a:gdLst/>
            <a:ahLst/>
            <a:cxnLst/>
            <a:rect l="l" t="t" r="r" b="b"/>
            <a:pathLst>
              <a:path w="1670050" h="238760">
                <a:moveTo>
                  <a:pt x="1670050" y="172808"/>
                </a:moveTo>
                <a:lnTo>
                  <a:pt x="1612900" y="181597"/>
                </a:lnTo>
                <a:lnTo>
                  <a:pt x="1499870" y="200647"/>
                </a:lnTo>
                <a:lnTo>
                  <a:pt x="1394460" y="209550"/>
                </a:lnTo>
                <a:lnTo>
                  <a:pt x="1299210" y="209550"/>
                </a:lnTo>
                <a:lnTo>
                  <a:pt x="1203960" y="200647"/>
                </a:lnTo>
                <a:lnTo>
                  <a:pt x="1130300" y="191731"/>
                </a:lnTo>
                <a:lnTo>
                  <a:pt x="1120140" y="190500"/>
                </a:lnTo>
                <a:lnTo>
                  <a:pt x="1076960" y="180975"/>
                </a:lnTo>
                <a:lnTo>
                  <a:pt x="1033780" y="171450"/>
                </a:lnTo>
                <a:lnTo>
                  <a:pt x="901700" y="133350"/>
                </a:lnTo>
                <a:lnTo>
                  <a:pt x="844550" y="114300"/>
                </a:lnTo>
                <a:lnTo>
                  <a:pt x="796290" y="95250"/>
                </a:lnTo>
                <a:lnTo>
                  <a:pt x="758190" y="76200"/>
                </a:lnTo>
                <a:lnTo>
                  <a:pt x="701040" y="38100"/>
                </a:lnTo>
                <a:lnTo>
                  <a:pt x="688594" y="29197"/>
                </a:lnTo>
                <a:lnTo>
                  <a:pt x="674370" y="19050"/>
                </a:lnTo>
                <a:lnTo>
                  <a:pt x="645160" y="0"/>
                </a:lnTo>
                <a:lnTo>
                  <a:pt x="607060" y="0"/>
                </a:lnTo>
                <a:lnTo>
                  <a:pt x="598170" y="10147"/>
                </a:lnTo>
                <a:lnTo>
                  <a:pt x="591820" y="15709"/>
                </a:lnTo>
                <a:lnTo>
                  <a:pt x="588010" y="19050"/>
                </a:lnTo>
                <a:lnTo>
                  <a:pt x="549910" y="57150"/>
                </a:lnTo>
                <a:lnTo>
                  <a:pt x="541020" y="67297"/>
                </a:lnTo>
                <a:lnTo>
                  <a:pt x="538480" y="69532"/>
                </a:lnTo>
                <a:lnTo>
                  <a:pt x="530860" y="76200"/>
                </a:lnTo>
                <a:lnTo>
                  <a:pt x="511810" y="95250"/>
                </a:lnTo>
                <a:lnTo>
                  <a:pt x="483870" y="105397"/>
                </a:lnTo>
                <a:lnTo>
                  <a:pt x="454660" y="114300"/>
                </a:lnTo>
                <a:lnTo>
                  <a:pt x="416560" y="124447"/>
                </a:lnTo>
                <a:lnTo>
                  <a:pt x="378460" y="133350"/>
                </a:lnTo>
                <a:lnTo>
                  <a:pt x="340360" y="143497"/>
                </a:lnTo>
                <a:lnTo>
                  <a:pt x="302260" y="143497"/>
                </a:lnTo>
                <a:lnTo>
                  <a:pt x="264160" y="152400"/>
                </a:lnTo>
                <a:lnTo>
                  <a:pt x="190500" y="152400"/>
                </a:lnTo>
                <a:lnTo>
                  <a:pt x="142240" y="143497"/>
                </a:lnTo>
                <a:lnTo>
                  <a:pt x="104140" y="143497"/>
                </a:lnTo>
                <a:lnTo>
                  <a:pt x="66040" y="133350"/>
                </a:lnTo>
                <a:lnTo>
                  <a:pt x="38100" y="124447"/>
                </a:lnTo>
                <a:lnTo>
                  <a:pt x="0" y="114300"/>
                </a:lnTo>
                <a:lnTo>
                  <a:pt x="0" y="143497"/>
                </a:lnTo>
                <a:lnTo>
                  <a:pt x="38100" y="152400"/>
                </a:lnTo>
                <a:lnTo>
                  <a:pt x="66040" y="162547"/>
                </a:lnTo>
                <a:lnTo>
                  <a:pt x="104140" y="171450"/>
                </a:lnTo>
                <a:lnTo>
                  <a:pt x="142240" y="171450"/>
                </a:lnTo>
                <a:lnTo>
                  <a:pt x="190500" y="181597"/>
                </a:lnTo>
                <a:lnTo>
                  <a:pt x="264160" y="181597"/>
                </a:lnTo>
                <a:lnTo>
                  <a:pt x="302260" y="171450"/>
                </a:lnTo>
                <a:lnTo>
                  <a:pt x="340360" y="171450"/>
                </a:lnTo>
                <a:lnTo>
                  <a:pt x="378460" y="162547"/>
                </a:lnTo>
                <a:lnTo>
                  <a:pt x="416560" y="152400"/>
                </a:lnTo>
                <a:lnTo>
                  <a:pt x="454660" y="143497"/>
                </a:lnTo>
                <a:lnTo>
                  <a:pt x="483870" y="133350"/>
                </a:lnTo>
                <a:lnTo>
                  <a:pt x="511810" y="124447"/>
                </a:lnTo>
                <a:lnTo>
                  <a:pt x="538480" y="97777"/>
                </a:lnTo>
                <a:lnTo>
                  <a:pt x="591820" y="44437"/>
                </a:lnTo>
                <a:lnTo>
                  <a:pt x="607060" y="29197"/>
                </a:lnTo>
                <a:lnTo>
                  <a:pt x="645160" y="29197"/>
                </a:lnTo>
                <a:lnTo>
                  <a:pt x="674370" y="48247"/>
                </a:lnTo>
                <a:lnTo>
                  <a:pt x="701040" y="67297"/>
                </a:lnTo>
                <a:lnTo>
                  <a:pt x="728980" y="86347"/>
                </a:lnTo>
                <a:lnTo>
                  <a:pt x="796290" y="124447"/>
                </a:lnTo>
                <a:lnTo>
                  <a:pt x="844550" y="143497"/>
                </a:lnTo>
                <a:lnTo>
                  <a:pt x="901700" y="162547"/>
                </a:lnTo>
                <a:lnTo>
                  <a:pt x="1033780" y="200647"/>
                </a:lnTo>
                <a:lnTo>
                  <a:pt x="1076960" y="210172"/>
                </a:lnTo>
                <a:lnTo>
                  <a:pt x="1120140" y="219697"/>
                </a:lnTo>
                <a:lnTo>
                  <a:pt x="1130300" y="220789"/>
                </a:lnTo>
                <a:lnTo>
                  <a:pt x="1299210" y="238747"/>
                </a:lnTo>
                <a:lnTo>
                  <a:pt x="1394460" y="238747"/>
                </a:lnTo>
                <a:lnTo>
                  <a:pt x="1499870" y="228600"/>
                </a:lnTo>
                <a:lnTo>
                  <a:pt x="1612900" y="209550"/>
                </a:lnTo>
                <a:lnTo>
                  <a:pt x="1670050" y="201853"/>
                </a:lnTo>
                <a:lnTo>
                  <a:pt x="1670050" y="172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g object 531"/>
          <p:cNvSpPr/>
          <p:nvPr/>
        </p:nvSpPr>
        <p:spPr>
          <a:xfrm>
            <a:off x="1615439" y="6196329"/>
            <a:ext cx="593090" cy="190500"/>
          </a:xfrm>
          <a:custGeom>
            <a:avLst/>
            <a:gdLst/>
            <a:ahLst/>
            <a:cxnLst/>
            <a:rect l="l" t="t" r="r" b="b"/>
            <a:pathLst>
              <a:path w="593089" h="190500">
                <a:moveTo>
                  <a:pt x="593090" y="0"/>
                </a:moveTo>
                <a:lnTo>
                  <a:pt x="519429" y="0"/>
                </a:lnTo>
                <a:lnTo>
                  <a:pt x="500379" y="10160"/>
                </a:lnTo>
                <a:lnTo>
                  <a:pt x="462279" y="19050"/>
                </a:lnTo>
                <a:lnTo>
                  <a:pt x="387349" y="48260"/>
                </a:lnTo>
                <a:lnTo>
                  <a:pt x="321309" y="76200"/>
                </a:lnTo>
                <a:lnTo>
                  <a:pt x="253999" y="95250"/>
                </a:lnTo>
                <a:lnTo>
                  <a:pt x="196849" y="114300"/>
                </a:lnTo>
                <a:lnTo>
                  <a:pt x="63499" y="152400"/>
                </a:lnTo>
                <a:lnTo>
                  <a:pt x="0" y="162169"/>
                </a:lnTo>
                <a:lnTo>
                  <a:pt x="0" y="190158"/>
                </a:lnTo>
                <a:lnTo>
                  <a:pt x="63499" y="181610"/>
                </a:lnTo>
                <a:lnTo>
                  <a:pt x="196849" y="143510"/>
                </a:lnTo>
                <a:lnTo>
                  <a:pt x="253999" y="124460"/>
                </a:lnTo>
                <a:lnTo>
                  <a:pt x="321309" y="105410"/>
                </a:lnTo>
                <a:lnTo>
                  <a:pt x="387349" y="76200"/>
                </a:lnTo>
                <a:lnTo>
                  <a:pt x="462279" y="48260"/>
                </a:lnTo>
                <a:lnTo>
                  <a:pt x="500379" y="38100"/>
                </a:lnTo>
                <a:lnTo>
                  <a:pt x="519429" y="29210"/>
                </a:lnTo>
                <a:lnTo>
                  <a:pt x="593090" y="29210"/>
                </a:lnTo>
                <a:lnTo>
                  <a:pt x="59309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2155189" y="6196329"/>
            <a:ext cx="591820" cy="133350"/>
          </a:xfrm>
          <a:custGeom>
            <a:avLst/>
            <a:gdLst/>
            <a:ahLst/>
            <a:cxnLst/>
            <a:rect l="l" t="t" r="r" b="b"/>
            <a:pathLst>
              <a:path w="591819" h="133350">
                <a:moveTo>
                  <a:pt x="591820" y="105410"/>
                </a:moveTo>
                <a:lnTo>
                  <a:pt x="265430" y="105410"/>
                </a:lnTo>
                <a:lnTo>
                  <a:pt x="387350" y="124460"/>
                </a:lnTo>
                <a:lnTo>
                  <a:pt x="453390" y="133350"/>
                </a:lnTo>
                <a:lnTo>
                  <a:pt x="591820" y="133350"/>
                </a:lnTo>
                <a:lnTo>
                  <a:pt x="591820" y="105410"/>
                </a:lnTo>
                <a:close/>
              </a:path>
              <a:path w="591819" h="133350">
                <a:moveTo>
                  <a:pt x="64770" y="0"/>
                </a:moveTo>
                <a:lnTo>
                  <a:pt x="0" y="0"/>
                </a:lnTo>
                <a:lnTo>
                  <a:pt x="0" y="29210"/>
                </a:lnTo>
                <a:lnTo>
                  <a:pt x="64770" y="29210"/>
                </a:lnTo>
                <a:lnTo>
                  <a:pt x="83820" y="38100"/>
                </a:lnTo>
                <a:lnTo>
                  <a:pt x="113030" y="38100"/>
                </a:lnTo>
                <a:lnTo>
                  <a:pt x="132080" y="48260"/>
                </a:lnTo>
                <a:lnTo>
                  <a:pt x="160020" y="67310"/>
                </a:lnTo>
                <a:lnTo>
                  <a:pt x="189230" y="76200"/>
                </a:lnTo>
                <a:lnTo>
                  <a:pt x="198120" y="86360"/>
                </a:lnTo>
                <a:lnTo>
                  <a:pt x="217170" y="95250"/>
                </a:lnTo>
                <a:lnTo>
                  <a:pt x="236220" y="105410"/>
                </a:lnTo>
                <a:lnTo>
                  <a:pt x="453390" y="105410"/>
                </a:lnTo>
                <a:lnTo>
                  <a:pt x="387350" y="95250"/>
                </a:lnTo>
                <a:lnTo>
                  <a:pt x="322580" y="86360"/>
                </a:lnTo>
                <a:lnTo>
                  <a:pt x="265430" y="76200"/>
                </a:lnTo>
                <a:lnTo>
                  <a:pt x="236220" y="76200"/>
                </a:lnTo>
                <a:lnTo>
                  <a:pt x="217170" y="67310"/>
                </a:lnTo>
                <a:lnTo>
                  <a:pt x="198120" y="57150"/>
                </a:lnTo>
                <a:lnTo>
                  <a:pt x="189230" y="48260"/>
                </a:lnTo>
                <a:lnTo>
                  <a:pt x="160020" y="38100"/>
                </a:lnTo>
                <a:lnTo>
                  <a:pt x="132080" y="19050"/>
                </a:lnTo>
                <a:lnTo>
                  <a:pt x="113030" y="10160"/>
                </a:lnTo>
                <a:lnTo>
                  <a:pt x="83820" y="10160"/>
                </a:lnTo>
                <a:lnTo>
                  <a:pt x="64770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2693670" y="6224058"/>
            <a:ext cx="593090" cy="106045"/>
          </a:xfrm>
          <a:custGeom>
            <a:avLst/>
            <a:gdLst/>
            <a:ahLst/>
            <a:cxnLst/>
            <a:rect l="l" t="t" r="r" b="b"/>
            <a:pathLst>
              <a:path w="593089" h="106045">
                <a:moveTo>
                  <a:pt x="593090" y="0"/>
                </a:moveTo>
                <a:lnTo>
                  <a:pt x="580390" y="5291"/>
                </a:lnTo>
                <a:lnTo>
                  <a:pt x="510540" y="37041"/>
                </a:lnTo>
                <a:lnTo>
                  <a:pt x="434340" y="67521"/>
                </a:lnTo>
                <a:lnTo>
                  <a:pt x="382269" y="77681"/>
                </a:lnTo>
                <a:lnTo>
                  <a:pt x="0" y="77681"/>
                </a:lnTo>
                <a:lnTo>
                  <a:pt x="0" y="105621"/>
                </a:lnTo>
                <a:lnTo>
                  <a:pt x="396240" y="105621"/>
                </a:lnTo>
                <a:lnTo>
                  <a:pt x="444500" y="96731"/>
                </a:lnTo>
                <a:lnTo>
                  <a:pt x="491490" y="77681"/>
                </a:lnTo>
                <a:lnTo>
                  <a:pt x="553719" y="53551"/>
                </a:lnTo>
                <a:lnTo>
                  <a:pt x="593090" y="31550"/>
                </a:lnTo>
                <a:lnTo>
                  <a:pt x="593090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3233420" y="6139192"/>
            <a:ext cx="1130300" cy="221615"/>
          </a:xfrm>
          <a:custGeom>
            <a:avLst/>
            <a:gdLst/>
            <a:ahLst/>
            <a:cxnLst/>
            <a:rect l="l" t="t" r="r" b="b"/>
            <a:pathLst>
              <a:path w="1130300" h="221614">
                <a:moveTo>
                  <a:pt x="1130300" y="192532"/>
                </a:moveTo>
                <a:lnTo>
                  <a:pt x="1122680" y="190500"/>
                </a:lnTo>
                <a:lnTo>
                  <a:pt x="1094740" y="181597"/>
                </a:lnTo>
                <a:lnTo>
                  <a:pt x="1066800" y="171450"/>
                </a:lnTo>
                <a:lnTo>
                  <a:pt x="1066800" y="124447"/>
                </a:lnTo>
                <a:lnTo>
                  <a:pt x="1075690" y="76200"/>
                </a:lnTo>
                <a:lnTo>
                  <a:pt x="1075690" y="57150"/>
                </a:lnTo>
                <a:lnTo>
                  <a:pt x="1075690" y="38100"/>
                </a:lnTo>
                <a:lnTo>
                  <a:pt x="1047750" y="29197"/>
                </a:lnTo>
                <a:lnTo>
                  <a:pt x="1009650" y="38100"/>
                </a:lnTo>
                <a:lnTo>
                  <a:pt x="990600" y="67297"/>
                </a:lnTo>
                <a:lnTo>
                  <a:pt x="961390" y="86347"/>
                </a:lnTo>
                <a:lnTo>
                  <a:pt x="923290" y="114300"/>
                </a:lnTo>
                <a:lnTo>
                  <a:pt x="885190" y="133350"/>
                </a:lnTo>
                <a:lnTo>
                  <a:pt x="828040" y="152400"/>
                </a:lnTo>
                <a:lnTo>
                  <a:pt x="800100" y="152400"/>
                </a:lnTo>
                <a:lnTo>
                  <a:pt x="751840" y="162547"/>
                </a:lnTo>
                <a:lnTo>
                  <a:pt x="704850" y="171450"/>
                </a:lnTo>
                <a:lnTo>
                  <a:pt x="648970" y="171450"/>
                </a:lnTo>
                <a:lnTo>
                  <a:pt x="601980" y="181597"/>
                </a:lnTo>
                <a:lnTo>
                  <a:pt x="591820" y="179844"/>
                </a:lnTo>
                <a:lnTo>
                  <a:pt x="543560" y="171450"/>
                </a:lnTo>
                <a:lnTo>
                  <a:pt x="538480" y="170497"/>
                </a:lnTo>
                <a:lnTo>
                  <a:pt x="496570" y="162547"/>
                </a:lnTo>
                <a:lnTo>
                  <a:pt x="458470" y="143497"/>
                </a:lnTo>
                <a:lnTo>
                  <a:pt x="430530" y="133350"/>
                </a:lnTo>
                <a:lnTo>
                  <a:pt x="411480" y="124447"/>
                </a:lnTo>
                <a:lnTo>
                  <a:pt x="401320" y="114300"/>
                </a:lnTo>
                <a:lnTo>
                  <a:pt x="356870" y="81280"/>
                </a:lnTo>
                <a:lnTo>
                  <a:pt x="337820" y="38100"/>
                </a:lnTo>
                <a:lnTo>
                  <a:pt x="331317" y="29197"/>
                </a:lnTo>
                <a:lnTo>
                  <a:pt x="313690" y="5080"/>
                </a:lnTo>
                <a:lnTo>
                  <a:pt x="261620" y="0"/>
                </a:lnTo>
                <a:lnTo>
                  <a:pt x="214630" y="13957"/>
                </a:lnTo>
                <a:lnTo>
                  <a:pt x="171450" y="29197"/>
                </a:lnTo>
                <a:lnTo>
                  <a:pt x="116840" y="58407"/>
                </a:lnTo>
                <a:lnTo>
                  <a:pt x="40640" y="90157"/>
                </a:lnTo>
                <a:lnTo>
                  <a:pt x="0" y="108635"/>
                </a:lnTo>
                <a:lnTo>
                  <a:pt x="0" y="143840"/>
                </a:lnTo>
                <a:lnTo>
                  <a:pt x="13970" y="138430"/>
                </a:lnTo>
                <a:lnTo>
                  <a:pt x="57150" y="114300"/>
                </a:lnTo>
                <a:lnTo>
                  <a:pt x="95250" y="95250"/>
                </a:lnTo>
                <a:lnTo>
                  <a:pt x="142240" y="81280"/>
                </a:lnTo>
                <a:lnTo>
                  <a:pt x="180340" y="57150"/>
                </a:lnTo>
                <a:lnTo>
                  <a:pt x="214630" y="38100"/>
                </a:lnTo>
                <a:lnTo>
                  <a:pt x="271780" y="29197"/>
                </a:lnTo>
                <a:lnTo>
                  <a:pt x="303530" y="29197"/>
                </a:lnTo>
                <a:lnTo>
                  <a:pt x="326390" y="55880"/>
                </a:lnTo>
                <a:lnTo>
                  <a:pt x="337820" y="90157"/>
                </a:lnTo>
                <a:lnTo>
                  <a:pt x="373380" y="124447"/>
                </a:lnTo>
                <a:lnTo>
                  <a:pt x="382270" y="133350"/>
                </a:lnTo>
                <a:lnTo>
                  <a:pt x="401320" y="143497"/>
                </a:lnTo>
                <a:lnTo>
                  <a:pt x="411480" y="152400"/>
                </a:lnTo>
                <a:lnTo>
                  <a:pt x="430530" y="162547"/>
                </a:lnTo>
                <a:lnTo>
                  <a:pt x="458470" y="171450"/>
                </a:lnTo>
                <a:lnTo>
                  <a:pt x="496570" y="190500"/>
                </a:lnTo>
                <a:lnTo>
                  <a:pt x="538480" y="199555"/>
                </a:lnTo>
                <a:lnTo>
                  <a:pt x="543560" y="200647"/>
                </a:lnTo>
                <a:lnTo>
                  <a:pt x="601980" y="209550"/>
                </a:lnTo>
                <a:lnTo>
                  <a:pt x="648970" y="200647"/>
                </a:lnTo>
                <a:lnTo>
                  <a:pt x="704850" y="200647"/>
                </a:lnTo>
                <a:lnTo>
                  <a:pt x="751840" y="190500"/>
                </a:lnTo>
                <a:lnTo>
                  <a:pt x="800100" y="181597"/>
                </a:lnTo>
                <a:lnTo>
                  <a:pt x="828040" y="181597"/>
                </a:lnTo>
                <a:lnTo>
                  <a:pt x="885190" y="162547"/>
                </a:lnTo>
                <a:lnTo>
                  <a:pt x="923290" y="143497"/>
                </a:lnTo>
                <a:lnTo>
                  <a:pt x="961390" y="114300"/>
                </a:lnTo>
                <a:lnTo>
                  <a:pt x="990600" y="95250"/>
                </a:lnTo>
                <a:lnTo>
                  <a:pt x="1009650" y="67297"/>
                </a:lnTo>
                <a:lnTo>
                  <a:pt x="1047750" y="57150"/>
                </a:lnTo>
                <a:lnTo>
                  <a:pt x="1066800" y="67297"/>
                </a:lnTo>
                <a:lnTo>
                  <a:pt x="1056640" y="124447"/>
                </a:lnTo>
                <a:lnTo>
                  <a:pt x="1056640" y="152400"/>
                </a:lnTo>
                <a:lnTo>
                  <a:pt x="1066800" y="200647"/>
                </a:lnTo>
                <a:lnTo>
                  <a:pt x="1094740" y="209550"/>
                </a:lnTo>
                <a:lnTo>
                  <a:pt x="1122680" y="219697"/>
                </a:lnTo>
                <a:lnTo>
                  <a:pt x="1130300" y="221475"/>
                </a:lnTo>
                <a:lnTo>
                  <a:pt x="1130300" y="192532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4310379" y="6311166"/>
            <a:ext cx="593090" cy="67310"/>
          </a:xfrm>
          <a:custGeom>
            <a:avLst/>
            <a:gdLst/>
            <a:ahLst/>
            <a:cxnLst/>
            <a:rect l="l" t="t" r="r" b="b"/>
            <a:pathLst>
              <a:path w="593089" h="67310">
                <a:moveTo>
                  <a:pt x="0" y="3157"/>
                </a:moveTo>
                <a:lnTo>
                  <a:pt x="0" y="31905"/>
                </a:lnTo>
                <a:lnTo>
                  <a:pt x="17780" y="37563"/>
                </a:lnTo>
                <a:lnTo>
                  <a:pt x="45720" y="47723"/>
                </a:lnTo>
                <a:lnTo>
                  <a:pt x="83820" y="56613"/>
                </a:lnTo>
                <a:lnTo>
                  <a:pt x="121920" y="66773"/>
                </a:lnTo>
                <a:lnTo>
                  <a:pt x="302260" y="66773"/>
                </a:lnTo>
                <a:lnTo>
                  <a:pt x="407670" y="56613"/>
                </a:lnTo>
                <a:lnTo>
                  <a:pt x="529590" y="37563"/>
                </a:lnTo>
                <a:lnTo>
                  <a:pt x="121920" y="37563"/>
                </a:lnTo>
                <a:lnTo>
                  <a:pt x="83820" y="28673"/>
                </a:lnTo>
                <a:lnTo>
                  <a:pt x="45720" y="18513"/>
                </a:lnTo>
                <a:lnTo>
                  <a:pt x="17780" y="9623"/>
                </a:lnTo>
                <a:lnTo>
                  <a:pt x="0" y="3157"/>
                </a:lnTo>
                <a:close/>
              </a:path>
              <a:path w="593089" h="67310">
                <a:moveTo>
                  <a:pt x="593090" y="0"/>
                </a:moveTo>
                <a:lnTo>
                  <a:pt x="407670" y="28673"/>
                </a:lnTo>
                <a:lnTo>
                  <a:pt x="302260" y="37563"/>
                </a:lnTo>
                <a:lnTo>
                  <a:pt x="529590" y="37563"/>
                </a:lnTo>
                <a:lnTo>
                  <a:pt x="593090" y="27793"/>
                </a:lnTo>
                <a:lnTo>
                  <a:pt x="593090" y="0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4850129" y="6252778"/>
            <a:ext cx="591820" cy="94615"/>
          </a:xfrm>
          <a:custGeom>
            <a:avLst/>
            <a:gdLst/>
            <a:ahLst/>
            <a:cxnLst/>
            <a:rect l="l" t="t" r="r" b="b"/>
            <a:pathLst>
              <a:path w="591820" h="94614">
                <a:moveTo>
                  <a:pt x="591820" y="0"/>
                </a:moveTo>
                <a:lnTo>
                  <a:pt x="588010" y="701"/>
                </a:lnTo>
                <a:lnTo>
                  <a:pt x="445770" y="10861"/>
                </a:lnTo>
                <a:lnTo>
                  <a:pt x="237490" y="29911"/>
                </a:lnTo>
                <a:lnTo>
                  <a:pt x="0" y="66637"/>
                </a:lnTo>
                <a:lnTo>
                  <a:pt x="0" y="94388"/>
                </a:lnTo>
                <a:lnTo>
                  <a:pt x="237490" y="57851"/>
                </a:lnTo>
                <a:lnTo>
                  <a:pt x="445770" y="38801"/>
                </a:lnTo>
                <a:lnTo>
                  <a:pt x="588010" y="29911"/>
                </a:lnTo>
                <a:lnTo>
                  <a:pt x="591820" y="29109"/>
                </a:lnTo>
                <a:lnTo>
                  <a:pt x="591820" y="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5388609" y="6196329"/>
            <a:ext cx="591820" cy="125095"/>
          </a:xfrm>
          <a:custGeom>
            <a:avLst/>
            <a:gdLst/>
            <a:ahLst/>
            <a:cxnLst/>
            <a:rect l="l" t="t" r="r" b="b"/>
            <a:pathLst>
              <a:path w="591820" h="125095">
                <a:moveTo>
                  <a:pt x="353060" y="29210"/>
                </a:moveTo>
                <a:lnTo>
                  <a:pt x="267969" y="29210"/>
                </a:lnTo>
                <a:lnTo>
                  <a:pt x="297179" y="38100"/>
                </a:lnTo>
                <a:lnTo>
                  <a:pt x="326389" y="38100"/>
                </a:lnTo>
                <a:lnTo>
                  <a:pt x="353060" y="57150"/>
                </a:lnTo>
                <a:lnTo>
                  <a:pt x="381000" y="67310"/>
                </a:lnTo>
                <a:lnTo>
                  <a:pt x="400050" y="76200"/>
                </a:lnTo>
                <a:lnTo>
                  <a:pt x="419100" y="86360"/>
                </a:lnTo>
                <a:lnTo>
                  <a:pt x="467360" y="95250"/>
                </a:lnTo>
                <a:lnTo>
                  <a:pt x="533400" y="114300"/>
                </a:lnTo>
                <a:lnTo>
                  <a:pt x="590550" y="124460"/>
                </a:lnTo>
                <a:lnTo>
                  <a:pt x="591819" y="124608"/>
                </a:lnTo>
                <a:lnTo>
                  <a:pt x="591819" y="95419"/>
                </a:lnTo>
                <a:lnTo>
                  <a:pt x="590550" y="95250"/>
                </a:lnTo>
                <a:lnTo>
                  <a:pt x="533400" y="86360"/>
                </a:lnTo>
                <a:lnTo>
                  <a:pt x="467360" y="67310"/>
                </a:lnTo>
                <a:lnTo>
                  <a:pt x="419100" y="57150"/>
                </a:lnTo>
                <a:lnTo>
                  <a:pt x="400050" y="48260"/>
                </a:lnTo>
                <a:lnTo>
                  <a:pt x="381000" y="38100"/>
                </a:lnTo>
                <a:lnTo>
                  <a:pt x="353060" y="29210"/>
                </a:lnTo>
                <a:close/>
              </a:path>
              <a:path w="591820" h="125095">
                <a:moveTo>
                  <a:pt x="144779" y="48260"/>
                </a:moveTo>
                <a:lnTo>
                  <a:pt x="97789" y="48260"/>
                </a:lnTo>
                <a:lnTo>
                  <a:pt x="49529" y="57150"/>
                </a:lnTo>
                <a:lnTo>
                  <a:pt x="0" y="60687"/>
                </a:lnTo>
                <a:lnTo>
                  <a:pt x="0" y="89455"/>
                </a:lnTo>
                <a:lnTo>
                  <a:pt x="49529" y="86360"/>
                </a:lnTo>
                <a:lnTo>
                  <a:pt x="97789" y="76200"/>
                </a:lnTo>
                <a:lnTo>
                  <a:pt x="106679" y="76200"/>
                </a:lnTo>
                <a:lnTo>
                  <a:pt x="125729" y="67310"/>
                </a:lnTo>
                <a:lnTo>
                  <a:pt x="144779" y="48260"/>
                </a:lnTo>
                <a:close/>
              </a:path>
              <a:path w="591820" h="125095">
                <a:moveTo>
                  <a:pt x="326389" y="10160"/>
                </a:moveTo>
                <a:lnTo>
                  <a:pt x="182879" y="10160"/>
                </a:lnTo>
                <a:lnTo>
                  <a:pt x="163829" y="19050"/>
                </a:lnTo>
                <a:lnTo>
                  <a:pt x="144779" y="19050"/>
                </a:lnTo>
                <a:lnTo>
                  <a:pt x="125729" y="38100"/>
                </a:lnTo>
                <a:lnTo>
                  <a:pt x="106679" y="48260"/>
                </a:lnTo>
                <a:lnTo>
                  <a:pt x="163829" y="48260"/>
                </a:lnTo>
                <a:lnTo>
                  <a:pt x="182879" y="38100"/>
                </a:lnTo>
                <a:lnTo>
                  <a:pt x="201929" y="38100"/>
                </a:lnTo>
                <a:lnTo>
                  <a:pt x="220979" y="29210"/>
                </a:lnTo>
                <a:lnTo>
                  <a:pt x="353060" y="29210"/>
                </a:lnTo>
                <a:lnTo>
                  <a:pt x="326389" y="10160"/>
                </a:lnTo>
                <a:close/>
              </a:path>
              <a:path w="591820" h="125095">
                <a:moveTo>
                  <a:pt x="267969" y="0"/>
                </a:moveTo>
                <a:lnTo>
                  <a:pt x="220979" y="0"/>
                </a:lnTo>
                <a:lnTo>
                  <a:pt x="201929" y="10160"/>
                </a:lnTo>
                <a:lnTo>
                  <a:pt x="297179" y="10160"/>
                </a:lnTo>
                <a:lnTo>
                  <a:pt x="267969" y="0"/>
                </a:lnTo>
                <a:close/>
              </a:path>
            </a:pathLst>
          </a:custGeom>
          <a:solidFill>
            <a:srgbClr val="06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5927090" y="6283480"/>
            <a:ext cx="593090" cy="46355"/>
          </a:xfrm>
          <a:custGeom>
            <a:avLst/>
            <a:gdLst/>
            <a:ahLst/>
            <a:cxnLst/>
            <a:rect l="l" t="t" r="r" b="b"/>
            <a:pathLst>
              <a:path w="593090" h="46354">
                <a:moveTo>
                  <a:pt x="0" y="0"/>
                </a:moveTo>
                <a:lnTo>
                  <a:pt x="0" y="28052"/>
                </a:lnTo>
                <a:lnTo>
                  <a:pt x="52070" y="37309"/>
                </a:lnTo>
                <a:lnTo>
                  <a:pt x="128270" y="46199"/>
                </a:lnTo>
                <a:lnTo>
                  <a:pt x="546100" y="46199"/>
                </a:lnTo>
                <a:lnTo>
                  <a:pt x="593089" y="41362"/>
                </a:lnTo>
                <a:lnTo>
                  <a:pt x="593089" y="18259"/>
                </a:lnTo>
                <a:lnTo>
                  <a:pt x="128270" y="18259"/>
                </a:lnTo>
                <a:lnTo>
                  <a:pt x="52070" y="8099"/>
                </a:lnTo>
                <a:lnTo>
                  <a:pt x="0" y="0"/>
                </a:lnTo>
                <a:close/>
              </a:path>
              <a:path w="593090" h="46354">
                <a:moveTo>
                  <a:pt x="593089" y="12731"/>
                </a:moveTo>
                <a:lnTo>
                  <a:pt x="546100" y="18259"/>
                </a:lnTo>
                <a:lnTo>
                  <a:pt x="593089" y="18259"/>
                </a:lnTo>
                <a:lnTo>
                  <a:pt x="593089" y="12731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6466840" y="6169893"/>
            <a:ext cx="591820" cy="160020"/>
          </a:xfrm>
          <a:custGeom>
            <a:avLst/>
            <a:gdLst/>
            <a:ahLst/>
            <a:cxnLst/>
            <a:rect l="l" t="t" r="r" b="b"/>
            <a:pathLst>
              <a:path w="591820" h="160020">
                <a:moveTo>
                  <a:pt x="591819" y="0"/>
                </a:moveTo>
                <a:lnTo>
                  <a:pt x="547369" y="17546"/>
                </a:lnTo>
                <a:lnTo>
                  <a:pt x="490219" y="36596"/>
                </a:lnTo>
                <a:lnTo>
                  <a:pt x="424180" y="55646"/>
                </a:lnTo>
                <a:lnTo>
                  <a:pt x="337819" y="83586"/>
                </a:lnTo>
                <a:lnTo>
                  <a:pt x="261619" y="93746"/>
                </a:lnTo>
                <a:lnTo>
                  <a:pt x="177800" y="112796"/>
                </a:lnTo>
                <a:lnTo>
                  <a:pt x="92710" y="121686"/>
                </a:lnTo>
                <a:lnTo>
                  <a:pt x="6350" y="131846"/>
                </a:lnTo>
                <a:lnTo>
                  <a:pt x="0" y="131846"/>
                </a:lnTo>
                <a:lnTo>
                  <a:pt x="0" y="159786"/>
                </a:lnTo>
                <a:lnTo>
                  <a:pt x="6350" y="159786"/>
                </a:lnTo>
                <a:lnTo>
                  <a:pt x="92710" y="150896"/>
                </a:lnTo>
                <a:lnTo>
                  <a:pt x="177800" y="140736"/>
                </a:lnTo>
                <a:lnTo>
                  <a:pt x="261619" y="121686"/>
                </a:lnTo>
                <a:lnTo>
                  <a:pt x="337819" y="112796"/>
                </a:lnTo>
                <a:lnTo>
                  <a:pt x="424180" y="83586"/>
                </a:lnTo>
                <a:lnTo>
                  <a:pt x="490219" y="64536"/>
                </a:lnTo>
                <a:lnTo>
                  <a:pt x="547369" y="45486"/>
                </a:lnTo>
                <a:lnTo>
                  <a:pt x="591819" y="27940"/>
                </a:lnTo>
                <a:lnTo>
                  <a:pt x="591819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g object 540"/>
          <p:cNvSpPr/>
          <p:nvPr/>
        </p:nvSpPr>
        <p:spPr>
          <a:xfrm>
            <a:off x="7005319" y="6139179"/>
            <a:ext cx="593090" cy="209550"/>
          </a:xfrm>
          <a:custGeom>
            <a:avLst/>
            <a:gdLst/>
            <a:ahLst/>
            <a:cxnLst/>
            <a:rect l="l" t="t" r="r" b="b"/>
            <a:pathLst>
              <a:path w="593090" h="209550">
                <a:moveTo>
                  <a:pt x="293370" y="29210"/>
                </a:moveTo>
                <a:lnTo>
                  <a:pt x="236220" y="29210"/>
                </a:lnTo>
                <a:lnTo>
                  <a:pt x="255270" y="38100"/>
                </a:lnTo>
                <a:lnTo>
                  <a:pt x="274320" y="48260"/>
                </a:lnTo>
                <a:lnTo>
                  <a:pt x="293370" y="57150"/>
                </a:lnTo>
                <a:lnTo>
                  <a:pt x="322579" y="86360"/>
                </a:lnTo>
                <a:lnTo>
                  <a:pt x="340359" y="124460"/>
                </a:lnTo>
                <a:lnTo>
                  <a:pt x="350520" y="133350"/>
                </a:lnTo>
                <a:lnTo>
                  <a:pt x="360679" y="152400"/>
                </a:lnTo>
                <a:lnTo>
                  <a:pt x="378459" y="162560"/>
                </a:lnTo>
                <a:lnTo>
                  <a:pt x="407670" y="171450"/>
                </a:lnTo>
                <a:lnTo>
                  <a:pt x="426720" y="181610"/>
                </a:lnTo>
                <a:lnTo>
                  <a:pt x="464820" y="190500"/>
                </a:lnTo>
                <a:lnTo>
                  <a:pt x="494029" y="200660"/>
                </a:lnTo>
                <a:lnTo>
                  <a:pt x="532129" y="209550"/>
                </a:lnTo>
                <a:lnTo>
                  <a:pt x="593089" y="209550"/>
                </a:lnTo>
                <a:lnTo>
                  <a:pt x="593089" y="181610"/>
                </a:lnTo>
                <a:lnTo>
                  <a:pt x="532129" y="181610"/>
                </a:lnTo>
                <a:lnTo>
                  <a:pt x="494029" y="171450"/>
                </a:lnTo>
                <a:lnTo>
                  <a:pt x="464820" y="162560"/>
                </a:lnTo>
                <a:lnTo>
                  <a:pt x="426720" y="152400"/>
                </a:lnTo>
                <a:lnTo>
                  <a:pt x="407670" y="143510"/>
                </a:lnTo>
                <a:lnTo>
                  <a:pt x="378459" y="133350"/>
                </a:lnTo>
                <a:lnTo>
                  <a:pt x="360679" y="124460"/>
                </a:lnTo>
                <a:lnTo>
                  <a:pt x="350520" y="105410"/>
                </a:lnTo>
                <a:lnTo>
                  <a:pt x="340359" y="95250"/>
                </a:lnTo>
                <a:lnTo>
                  <a:pt x="322579" y="57150"/>
                </a:lnTo>
                <a:lnTo>
                  <a:pt x="312420" y="48260"/>
                </a:lnTo>
                <a:lnTo>
                  <a:pt x="303529" y="38100"/>
                </a:lnTo>
                <a:lnTo>
                  <a:pt x="293370" y="29210"/>
                </a:lnTo>
                <a:close/>
              </a:path>
              <a:path w="593090" h="209550">
                <a:moveTo>
                  <a:pt x="236220" y="0"/>
                </a:moveTo>
                <a:lnTo>
                  <a:pt x="179070" y="0"/>
                </a:lnTo>
                <a:lnTo>
                  <a:pt x="140970" y="10160"/>
                </a:lnTo>
                <a:lnTo>
                  <a:pt x="102870" y="19050"/>
                </a:lnTo>
                <a:lnTo>
                  <a:pt x="57150" y="29210"/>
                </a:lnTo>
                <a:lnTo>
                  <a:pt x="8889" y="48260"/>
                </a:lnTo>
                <a:lnTo>
                  <a:pt x="0" y="51223"/>
                </a:lnTo>
                <a:lnTo>
                  <a:pt x="0" y="79163"/>
                </a:lnTo>
                <a:lnTo>
                  <a:pt x="8889" y="76200"/>
                </a:lnTo>
                <a:lnTo>
                  <a:pt x="57150" y="57150"/>
                </a:lnTo>
                <a:lnTo>
                  <a:pt x="102870" y="48260"/>
                </a:lnTo>
                <a:lnTo>
                  <a:pt x="140970" y="38100"/>
                </a:lnTo>
                <a:lnTo>
                  <a:pt x="179070" y="29210"/>
                </a:lnTo>
                <a:lnTo>
                  <a:pt x="293370" y="29210"/>
                </a:lnTo>
                <a:lnTo>
                  <a:pt x="274320" y="19050"/>
                </a:lnTo>
                <a:lnTo>
                  <a:pt x="255270" y="10160"/>
                </a:lnTo>
                <a:lnTo>
                  <a:pt x="236220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g object 541"/>
          <p:cNvSpPr/>
          <p:nvPr/>
        </p:nvSpPr>
        <p:spPr>
          <a:xfrm>
            <a:off x="7543800" y="6151892"/>
            <a:ext cx="1131570" cy="196850"/>
          </a:xfrm>
          <a:custGeom>
            <a:avLst/>
            <a:gdLst/>
            <a:ahLst/>
            <a:cxnLst/>
            <a:rect l="l" t="t" r="r" b="b"/>
            <a:pathLst>
              <a:path w="1131570" h="196850">
                <a:moveTo>
                  <a:pt x="1121410" y="63500"/>
                </a:moveTo>
                <a:lnTo>
                  <a:pt x="1112520" y="54597"/>
                </a:lnTo>
                <a:lnTo>
                  <a:pt x="1112520" y="44450"/>
                </a:lnTo>
                <a:lnTo>
                  <a:pt x="1102360" y="35547"/>
                </a:lnTo>
                <a:lnTo>
                  <a:pt x="1083310" y="25400"/>
                </a:lnTo>
                <a:lnTo>
                  <a:pt x="1079563" y="24130"/>
                </a:lnTo>
                <a:lnTo>
                  <a:pt x="1068336" y="20307"/>
                </a:lnTo>
                <a:lnTo>
                  <a:pt x="1023416" y="5080"/>
                </a:lnTo>
                <a:lnTo>
                  <a:pt x="1012190" y="1257"/>
                </a:lnTo>
                <a:lnTo>
                  <a:pt x="949960" y="0"/>
                </a:lnTo>
                <a:lnTo>
                  <a:pt x="911860" y="0"/>
                </a:lnTo>
                <a:lnTo>
                  <a:pt x="876300" y="5080"/>
                </a:lnTo>
                <a:lnTo>
                  <a:pt x="838200" y="1257"/>
                </a:lnTo>
                <a:lnTo>
                  <a:pt x="802640" y="5080"/>
                </a:lnTo>
                <a:lnTo>
                  <a:pt x="770890" y="1257"/>
                </a:lnTo>
                <a:lnTo>
                  <a:pt x="740410" y="1257"/>
                </a:lnTo>
                <a:lnTo>
                  <a:pt x="708660" y="0"/>
                </a:lnTo>
                <a:lnTo>
                  <a:pt x="670560" y="1257"/>
                </a:lnTo>
                <a:lnTo>
                  <a:pt x="623570" y="1257"/>
                </a:lnTo>
                <a:lnTo>
                  <a:pt x="593090" y="5740"/>
                </a:lnTo>
                <a:lnTo>
                  <a:pt x="539750" y="13589"/>
                </a:lnTo>
                <a:lnTo>
                  <a:pt x="537210" y="13957"/>
                </a:lnTo>
                <a:lnTo>
                  <a:pt x="490220" y="25400"/>
                </a:lnTo>
                <a:lnTo>
                  <a:pt x="439420" y="35547"/>
                </a:lnTo>
                <a:lnTo>
                  <a:pt x="420370" y="44450"/>
                </a:lnTo>
                <a:lnTo>
                  <a:pt x="382270" y="63500"/>
                </a:lnTo>
                <a:lnTo>
                  <a:pt x="325120" y="92697"/>
                </a:lnTo>
                <a:lnTo>
                  <a:pt x="276860" y="120650"/>
                </a:lnTo>
                <a:lnTo>
                  <a:pt x="219710" y="139700"/>
                </a:lnTo>
                <a:lnTo>
                  <a:pt x="172720" y="149847"/>
                </a:lnTo>
                <a:lnTo>
                  <a:pt x="124460" y="158750"/>
                </a:lnTo>
                <a:lnTo>
                  <a:pt x="77470" y="168897"/>
                </a:lnTo>
                <a:lnTo>
                  <a:pt x="0" y="168897"/>
                </a:lnTo>
                <a:lnTo>
                  <a:pt x="0" y="196850"/>
                </a:lnTo>
                <a:lnTo>
                  <a:pt x="77470" y="196850"/>
                </a:lnTo>
                <a:lnTo>
                  <a:pt x="124460" y="187947"/>
                </a:lnTo>
                <a:lnTo>
                  <a:pt x="172720" y="177800"/>
                </a:lnTo>
                <a:lnTo>
                  <a:pt x="219710" y="168897"/>
                </a:lnTo>
                <a:lnTo>
                  <a:pt x="276860" y="149847"/>
                </a:lnTo>
                <a:lnTo>
                  <a:pt x="325120" y="120650"/>
                </a:lnTo>
                <a:lnTo>
                  <a:pt x="382270" y="92697"/>
                </a:lnTo>
                <a:lnTo>
                  <a:pt x="420370" y="73647"/>
                </a:lnTo>
                <a:lnTo>
                  <a:pt x="439420" y="63500"/>
                </a:lnTo>
                <a:lnTo>
                  <a:pt x="471170" y="45707"/>
                </a:lnTo>
                <a:lnTo>
                  <a:pt x="523240" y="35547"/>
                </a:lnTo>
                <a:lnTo>
                  <a:pt x="539750" y="33782"/>
                </a:lnTo>
                <a:lnTo>
                  <a:pt x="563143" y="31280"/>
                </a:lnTo>
                <a:lnTo>
                  <a:pt x="593090" y="28067"/>
                </a:lnTo>
                <a:lnTo>
                  <a:pt x="594360" y="27927"/>
                </a:lnTo>
                <a:lnTo>
                  <a:pt x="632460" y="25400"/>
                </a:lnTo>
                <a:lnTo>
                  <a:pt x="669290" y="25400"/>
                </a:lnTo>
                <a:lnTo>
                  <a:pt x="708660" y="20307"/>
                </a:lnTo>
                <a:lnTo>
                  <a:pt x="740410" y="25400"/>
                </a:lnTo>
                <a:lnTo>
                  <a:pt x="784860" y="27927"/>
                </a:lnTo>
                <a:lnTo>
                  <a:pt x="821690" y="33007"/>
                </a:lnTo>
                <a:lnTo>
                  <a:pt x="866140" y="33007"/>
                </a:lnTo>
                <a:lnTo>
                  <a:pt x="909320" y="30480"/>
                </a:lnTo>
                <a:lnTo>
                  <a:pt x="942340" y="25400"/>
                </a:lnTo>
                <a:lnTo>
                  <a:pt x="980440" y="24130"/>
                </a:lnTo>
                <a:lnTo>
                  <a:pt x="1017270" y="35547"/>
                </a:lnTo>
                <a:lnTo>
                  <a:pt x="1036320" y="35547"/>
                </a:lnTo>
                <a:lnTo>
                  <a:pt x="1064260" y="44450"/>
                </a:lnTo>
                <a:lnTo>
                  <a:pt x="1074420" y="44450"/>
                </a:lnTo>
                <a:lnTo>
                  <a:pt x="1083310" y="54597"/>
                </a:lnTo>
                <a:lnTo>
                  <a:pt x="1102360" y="63500"/>
                </a:lnTo>
                <a:lnTo>
                  <a:pt x="1112520" y="73647"/>
                </a:lnTo>
                <a:lnTo>
                  <a:pt x="1112520" y="82550"/>
                </a:lnTo>
                <a:lnTo>
                  <a:pt x="1121410" y="92697"/>
                </a:lnTo>
                <a:lnTo>
                  <a:pt x="1121410" y="63500"/>
                </a:lnTo>
                <a:close/>
              </a:path>
              <a:path w="1131570" h="196850">
                <a:moveTo>
                  <a:pt x="1131570" y="92697"/>
                </a:moveTo>
                <a:lnTo>
                  <a:pt x="1121410" y="92697"/>
                </a:lnTo>
                <a:lnTo>
                  <a:pt x="1121410" y="120650"/>
                </a:lnTo>
                <a:lnTo>
                  <a:pt x="1131570" y="120650"/>
                </a:lnTo>
                <a:lnTo>
                  <a:pt x="1131570" y="92697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8622030" y="6175556"/>
            <a:ext cx="521970" cy="135255"/>
          </a:xfrm>
          <a:custGeom>
            <a:avLst/>
            <a:gdLst/>
            <a:ahLst/>
            <a:cxnLst/>
            <a:rect l="l" t="t" r="r" b="b"/>
            <a:pathLst>
              <a:path w="521970" h="135254">
                <a:moveTo>
                  <a:pt x="521970" y="81733"/>
                </a:moveTo>
                <a:lnTo>
                  <a:pt x="490220" y="88083"/>
                </a:lnTo>
                <a:lnTo>
                  <a:pt x="441960" y="96973"/>
                </a:lnTo>
                <a:lnTo>
                  <a:pt x="356870" y="107133"/>
                </a:lnTo>
                <a:lnTo>
                  <a:pt x="72390" y="107133"/>
                </a:lnTo>
                <a:lnTo>
                  <a:pt x="91440" y="116023"/>
                </a:lnTo>
                <a:lnTo>
                  <a:pt x="110490" y="126183"/>
                </a:lnTo>
                <a:lnTo>
                  <a:pt x="138429" y="126183"/>
                </a:lnTo>
                <a:lnTo>
                  <a:pt x="195579" y="135073"/>
                </a:lnTo>
                <a:lnTo>
                  <a:pt x="356870" y="135073"/>
                </a:lnTo>
                <a:lnTo>
                  <a:pt x="441960" y="126183"/>
                </a:lnTo>
                <a:lnTo>
                  <a:pt x="490220" y="116023"/>
                </a:lnTo>
                <a:lnTo>
                  <a:pt x="521970" y="109673"/>
                </a:lnTo>
                <a:lnTo>
                  <a:pt x="521970" y="81733"/>
                </a:lnTo>
                <a:close/>
              </a:path>
              <a:path w="521970" h="135254">
                <a:moveTo>
                  <a:pt x="138429" y="96973"/>
                </a:moveTo>
                <a:lnTo>
                  <a:pt x="53340" y="96973"/>
                </a:lnTo>
                <a:lnTo>
                  <a:pt x="53340" y="107133"/>
                </a:lnTo>
                <a:lnTo>
                  <a:pt x="195579" y="107133"/>
                </a:lnTo>
                <a:lnTo>
                  <a:pt x="138429" y="96973"/>
                </a:lnTo>
                <a:close/>
              </a:path>
              <a:path w="521970" h="135254">
                <a:moveTo>
                  <a:pt x="53340" y="69033"/>
                </a:moveTo>
                <a:lnTo>
                  <a:pt x="43179" y="69033"/>
                </a:lnTo>
                <a:lnTo>
                  <a:pt x="43179" y="96973"/>
                </a:lnTo>
                <a:lnTo>
                  <a:pt x="110490" y="96973"/>
                </a:lnTo>
                <a:lnTo>
                  <a:pt x="91440" y="88083"/>
                </a:lnTo>
                <a:lnTo>
                  <a:pt x="72390" y="77923"/>
                </a:lnTo>
                <a:lnTo>
                  <a:pt x="53340" y="77923"/>
                </a:lnTo>
                <a:lnTo>
                  <a:pt x="53340" y="69033"/>
                </a:lnTo>
                <a:close/>
              </a:path>
              <a:path w="521970" h="135254">
                <a:moveTo>
                  <a:pt x="0" y="0"/>
                </a:moveTo>
                <a:lnTo>
                  <a:pt x="0" y="25127"/>
                </a:lnTo>
                <a:lnTo>
                  <a:pt x="5079" y="30933"/>
                </a:lnTo>
                <a:lnTo>
                  <a:pt x="24129" y="39823"/>
                </a:lnTo>
                <a:lnTo>
                  <a:pt x="34290" y="49983"/>
                </a:lnTo>
                <a:lnTo>
                  <a:pt x="34290" y="58873"/>
                </a:lnTo>
                <a:lnTo>
                  <a:pt x="43179" y="69033"/>
                </a:lnTo>
                <a:lnTo>
                  <a:pt x="43179" y="39823"/>
                </a:lnTo>
                <a:lnTo>
                  <a:pt x="34290" y="30933"/>
                </a:lnTo>
                <a:lnTo>
                  <a:pt x="34290" y="20773"/>
                </a:lnTo>
                <a:lnTo>
                  <a:pt x="24129" y="11883"/>
                </a:lnTo>
                <a:lnTo>
                  <a:pt x="5079" y="1723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7180" y="256540"/>
            <a:ext cx="6003925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6140" y="2486659"/>
            <a:ext cx="3673475" cy="181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30650" y="6273946"/>
            <a:ext cx="1283335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75" dirty="0"/>
              <a:t>Dr. </a:t>
            </a:r>
            <a:r>
              <a:rPr spc="-120" dirty="0"/>
              <a:t>Roberto</a:t>
            </a:r>
            <a:r>
              <a:rPr spc="-90" dirty="0"/>
              <a:t> </a:t>
            </a:r>
            <a:r>
              <a:rPr spc="-140" dirty="0"/>
              <a:t>Katayama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69" y="6273946"/>
            <a:ext cx="516255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25" dirty="0"/>
              <a:t>05</a:t>
            </a:r>
            <a:r>
              <a:rPr dirty="0"/>
              <a:t>/</a:t>
            </a:r>
            <a:r>
              <a:rPr spc="-125" dirty="0"/>
              <a:t>10</a:t>
            </a:r>
            <a:r>
              <a:rPr dirty="0"/>
              <a:t>/</a:t>
            </a:r>
            <a:r>
              <a:rPr spc="-125" dirty="0"/>
              <a:t>1</a:t>
            </a:r>
            <a:r>
              <a:rPr spc="-114" dirty="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8830" y="6268866"/>
            <a:ext cx="217170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‹Nº›</a:t>
            </a:fld>
            <a:endParaRPr spc="-114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0"/>
            <a:ext cx="3028950" cy="6858000"/>
          </a:xfrm>
          <a:custGeom>
            <a:avLst/>
            <a:gdLst/>
            <a:ahLst/>
            <a:cxnLst/>
            <a:rect l="l" t="t" r="r" b="b"/>
            <a:pathLst>
              <a:path w="3028950" h="6858000">
                <a:moveTo>
                  <a:pt x="0" y="6858000"/>
                </a:moveTo>
                <a:lnTo>
                  <a:pt x="3028950" y="6858000"/>
                </a:lnTo>
                <a:lnTo>
                  <a:pt x="30289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0"/>
            <a:ext cx="1294130" cy="6858000"/>
          </a:xfrm>
          <a:custGeom>
            <a:avLst/>
            <a:gdLst/>
            <a:ahLst/>
            <a:cxnLst/>
            <a:rect l="l" t="t" r="r" b="b"/>
            <a:pathLst>
              <a:path w="1294129" h="6858000">
                <a:moveTo>
                  <a:pt x="0" y="6858000"/>
                </a:moveTo>
                <a:lnTo>
                  <a:pt x="1294129" y="6858000"/>
                </a:lnTo>
                <a:lnTo>
                  <a:pt x="12941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15200" y="0"/>
            <a:ext cx="1828800" cy="6859270"/>
            <a:chOff x="7315200" y="0"/>
            <a:chExt cx="1828800" cy="6859270"/>
          </a:xfrm>
        </p:grpSpPr>
        <p:sp>
          <p:nvSpPr>
            <p:cNvPr id="6" name="object 6"/>
            <p:cNvSpPr/>
            <p:nvPr/>
          </p:nvSpPr>
          <p:spPr>
            <a:xfrm>
              <a:off x="7315200" y="0"/>
              <a:ext cx="989330" cy="6858000"/>
            </a:xfrm>
            <a:custGeom>
              <a:avLst/>
              <a:gdLst/>
              <a:ahLst/>
              <a:cxnLst/>
              <a:rect l="l" t="t" r="r" b="b"/>
              <a:pathLst>
                <a:path w="989329" h="6858000">
                  <a:moveTo>
                    <a:pt x="0" y="6858000"/>
                  </a:moveTo>
                  <a:lnTo>
                    <a:pt x="989329" y="6858000"/>
                  </a:lnTo>
                  <a:lnTo>
                    <a:pt x="9893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4530" y="1269"/>
              <a:ext cx="118110" cy="6858000"/>
            </a:xfrm>
            <a:custGeom>
              <a:avLst/>
              <a:gdLst/>
              <a:ahLst/>
              <a:cxnLst/>
              <a:rect l="l" t="t" r="r" b="b"/>
              <a:pathLst>
                <a:path w="118109" h="6858000">
                  <a:moveTo>
                    <a:pt x="118110" y="0"/>
                  </a:moveTo>
                  <a:lnTo>
                    <a:pt x="60960" y="0"/>
                  </a:lnTo>
                  <a:lnTo>
                    <a:pt x="5588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55880" y="6858000"/>
                  </a:lnTo>
                  <a:lnTo>
                    <a:pt x="60960" y="6858000"/>
                  </a:lnTo>
                  <a:lnTo>
                    <a:pt x="118110" y="685800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628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7216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2931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520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A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8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696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283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0871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460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2175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7636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3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30" y="685800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3351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9389" y="2540"/>
              <a:ext cx="54610" cy="6855459"/>
            </a:xfrm>
            <a:custGeom>
              <a:avLst/>
              <a:gdLst/>
              <a:ahLst/>
              <a:cxnLst/>
              <a:rect l="l" t="t" r="r" b="b"/>
              <a:pathLst>
                <a:path w="54609" h="6855459">
                  <a:moveTo>
                    <a:pt x="54609" y="0"/>
                  </a:moveTo>
                  <a:lnTo>
                    <a:pt x="0" y="0"/>
                  </a:lnTo>
                  <a:lnTo>
                    <a:pt x="0" y="6855459"/>
                  </a:lnTo>
                  <a:lnTo>
                    <a:pt x="54609" y="685545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75129" y="0"/>
            <a:ext cx="306070" cy="6860540"/>
            <a:chOff x="1675129" y="0"/>
            <a:chExt cx="306070" cy="6860540"/>
          </a:xfrm>
        </p:grpSpPr>
        <p:sp>
          <p:nvSpPr>
            <p:cNvPr id="22" name="object 22"/>
            <p:cNvSpPr/>
            <p:nvPr/>
          </p:nvSpPr>
          <p:spPr>
            <a:xfrm>
              <a:off x="16751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417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43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322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338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32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24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25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6148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16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805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06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097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86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287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89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478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80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668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770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594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961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0499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151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2531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342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4436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532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6341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723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0" y="6860540"/>
                  </a:moveTo>
                  <a:lnTo>
                    <a:pt x="8889" y="686054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686054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741929" y="0"/>
            <a:ext cx="689610" cy="6860540"/>
            <a:chOff x="2741929" y="0"/>
            <a:chExt cx="689610" cy="6860540"/>
          </a:xfrm>
        </p:grpSpPr>
        <p:sp>
          <p:nvSpPr>
            <p:cNvPr id="54" name="object 54"/>
            <p:cNvSpPr/>
            <p:nvPr/>
          </p:nvSpPr>
          <p:spPr>
            <a:xfrm>
              <a:off x="2741930" y="0"/>
              <a:ext cx="44450" cy="6860540"/>
            </a:xfrm>
            <a:custGeom>
              <a:avLst/>
              <a:gdLst/>
              <a:ahLst/>
              <a:cxnLst/>
              <a:rect l="l" t="t" r="r" b="b"/>
              <a:pathLst>
                <a:path w="44450" h="6860540">
                  <a:moveTo>
                    <a:pt x="44450" y="0"/>
                  </a:moveTo>
                  <a:lnTo>
                    <a:pt x="22860" y="0"/>
                  </a:lnTo>
                  <a:lnTo>
                    <a:pt x="215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1590" y="6860540"/>
                  </a:lnTo>
                  <a:lnTo>
                    <a:pt x="22860" y="6860540"/>
                  </a:lnTo>
                  <a:lnTo>
                    <a:pt x="44450" y="686054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51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066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27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486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701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917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1337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3496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565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781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997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213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429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645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860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076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280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495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7118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927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1436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359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575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791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007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223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439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654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870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086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2209800" y="0"/>
            <a:ext cx="153670" cy="6860540"/>
            <a:chOff x="2209800" y="0"/>
            <a:chExt cx="153670" cy="6860540"/>
          </a:xfrm>
        </p:grpSpPr>
        <p:sp>
          <p:nvSpPr>
            <p:cNvPr id="86" name="object 86"/>
            <p:cNvSpPr/>
            <p:nvPr/>
          </p:nvSpPr>
          <p:spPr>
            <a:xfrm>
              <a:off x="220980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0" y="6860540"/>
                  </a:moveTo>
                  <a:lnTo>
                    <a:pt x="19050" y="686054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686054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27579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4663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656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8473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037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22829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431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2362200" y="0"/>
            <a:ext cx="191770" cy="6860540"/>
            <a:chOff x="2362200" y="0"/>
            <a:chExt cx="191770" cy="6860540"/>
          </a:xfrm>
        </p:grpSpPr>
        <p:sp>
          <p:nvSpPr>
            <p:cNvPr id="95" name="object 95"/>
            <p:cNvSpPr/>
            <p:nvPr/>
          </p:nvSpPr>
          <p:spPr>
            <a:xfrm>
              <a:off x="23622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812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4003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193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384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574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765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955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146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336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2552700" y="0"/>
            <a:ext cx="193040" cy="6860540"/>
            <a:chOff x="2552700" y="0"/>
            <a:chExt cx="193040" cy="6860540"/>
          </a:xfrm>
        </p:grpSpPr>
        <p:sp>
          <p:nvSpPr>
            <p:cNvPr id="106" name="object 106"/>
            <p:cNvSpPr/>
            <p:nvPr/>
          </p:nvSpPr>
          <p:spPr>
            <a:xfrm>
              <a:off x="25527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717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908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098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289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479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670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860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051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241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760730" y="0"/>
            <a:ext cx="915669" cy="6860540"/>
            <a:chOff x="760730" y="0"/>
            <a:chExt cx="915669" cy="6860540"/>
          </a:xfrm>
        </p:grpSpPr>
        <p:sp>
          <p:nvSpPr>
            <p:cNvPr id="117" name="object 117"/>
            <p:cNvSpPr/>
            <p:nvPr/>
          </p:nvSpPr>
          <p:spPr>
            <a:xfrm>
              <a:off x="7607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77" y="0"/>
                  </a:moveTo>
                  <a:lnTo>
                    <a:pt x="31750" y="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31750" y="6860540"/>
                  </a:lnTo>
                  <a:lnTo>
                    <a:pt x="59677" y="68605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178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4709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750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424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21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613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060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1854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4775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756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0490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3284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6205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1899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1920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4841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7635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0556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3350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627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39192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198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4907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770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0622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341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6337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913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20519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49730" y="0"/>
              <a:ext cx="26670" cy="6858000"/>
            </a:xfrm>
            <a:custGeom>
              <a:avLst/>
              <a:gdLst/>
              <a:ahLst/>
              <a:cxnLst/>
              <a:rect l="l" t="t" r="r" b="b"/>
              <a:pathLst>
                <a:path w="26669" h="6858000">
                  <a:moveTo>
                    <a:pt x="2666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6669" y="685800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455930" y="0"/>
            <a:ext cx="307340" cy="6860540"/>
            <a:chOff x="455930" y="0"/>
            <a:chExt cx="307340" cy="6860540"/>
          </a:xfrm>
        </p:grpSpPr>
        <p:sp>
          <p:nvSpPr>
            <p:cNvPr id="149" name="object 149"/>
            <p:cNvSpPr/>
            <p:nvPr/>
          </p:nvSpPr>
          <p:spPr>
            <a:xfrm>
              <a:off x="4559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749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851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9530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54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56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A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245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467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48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7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49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38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90" h="6860540">
                  <a:moveTo>
                    <a:pt x="2159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1590" y="686054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42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4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43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045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146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2357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337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38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40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62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31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32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34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35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374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27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429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311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6200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-1270" y="0"/>
            <a:ext cx="458470" cy="6860540"/>
            <a:chOff x="-1270" y="0"/>
            <a:chExt cx="458470" cy="6860540"/>
          </a:xfrm>
        </p:grpSpPr>
        <p:sp>
          <p:nvSpPr>
            <p:cNvPr id="179" name="object 179"/>
            <p:cNvSpPr/>
            <p:nvPr/>
          </p:nvSpPr>
          <p:spPr>
            <a:xfrm>
              <a:off x="-1270" y="0"/>
              <a:ext cx="48260" cy="6860540"/>
            </a:xfrm>
            <a:custGeom>
              <a:avLst/>
              <a:gdLst/>
              <a:ahLst/>
              <a:cxnLst/>
              <a:rect l="l" t="t" r="r" b="b"/>
              <a:pathLst>
                <a:path w="48260" h="6860540">
                  <a:moveTo>
                    <a:pt x="48260" y="0"/>
                  </a:moveTo>
                  <a:lnTo>
                    <a:pt x="25400" y="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5400" y="6860540"/>
                  </a:lnTo>
                  <a:lnTo>
                    <a:pt x="48260" y="6860540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44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731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16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14300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715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0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28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39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399" y="6860540"/>
                  </a:lnTo>
                  <a:lnTo>
                    <a:pt x="2539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057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286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5145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7432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971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200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429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6702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29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8988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127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35610" y="0"/>
              <a:ext cx="21590" cy="6858000"/>
            </a:xfrm>
            <a:custGeom>
              <a:avLst/>
              <a:gdLst/>
              <a:ahLst/>
              <a:cxnLst/>
              <a:rect l="l" t="t" r="r" b="b"/>
              <a:pathLst>
                <a:path w="21590" h="6858000">
                  <a:moveTo>
                    <a:pt x="21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590" y="68580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3427729" y="0"/>
            <a:ext cx="144780" cy="6860540"/>
            <a:chOff x="3427729" y="0"/>
            <a:chExt cx="144780" cy="6860540"/>
          </a:xfrm>
        </p:grpSpPr>
        <p:sp>
          <p:nvSpPr>
            <p:cNvPr id="199" name="object 199"/>
            <p:cNvSpPr/>
            <p:nvPr/>
          </p:nvSpPr>
          <p:spPr>
            <a:xfrm>
              <a:off x="342773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451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46328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475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487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001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5115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5242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356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471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598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3571240" y="0"/>
            <a:ext cx="97790" cy="6860540"/>
            <a:chOff x="3571240" y="0"/>
            <a:chExt cx="97790" cy="6860540"/>
          </a:xfrm>
        </p:grpSpPr>
        <p:sp>
          <p:nvSpPr>
            <p:cNvPr id="211" name="object 211"/>
            <p:cNvSpPr/>
            <p:nvPr/>
          </p:nvSpPr>
          <p:spPr>
            <a:xfrm>
              <a:off x="35712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5839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5953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080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6195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630930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6436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655060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3667759" y="0"/>
            <a:ext cx="144780" cy="6860540"/>
            <a:chOff x="3667759" y="0"/>
            <a:chExt cx="144780" cy="6860540"/>
          </a:xfrm>
        </p:grpSpPr>
        <p:sp>
          <p:nvSpPr>
            <p:cNvPr id="220" name="object 220"/>
            <p:cNvSpPr/>
            <p:nvPr/>
          </p:nvSpPr>
          <p:spPr>
            <a:xfrm>
              <a:off x="3667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6791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6918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033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71474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7274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73887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7515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7630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757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7871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79856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4418329" y="0"/>
            <a:ext cx="396240" cy="6860540"/>
            <a:chOff x="4418329" y="0"/>
            <a:chExt cx="396240" cy="6860540"/>
          </a:xfrm>
        </p:grpSpPr>
        <p:sp>
          <p:nvSpPr>
            <p:cNvPr id="233" name="object 233"/>
            <p:cNvSpPr/>
            <p:nvPr/>
          </p:nvSpPr>
          <p:spPr>
            <a:xfrm>
              <a:off x="4418330" y="0"/>
              <a:ext cx="54610" cy="6860540"/>
            </a:xfrm>
            <a:custGeom>
              <a:avLst/>
              <a:gdLst/>
              <a:ahLst/>
              <a:cxnLst/>
              <a:rect l="l" t="t" r="r" b="b"/>
              <a:pathLst>
                <a:path w="54610" h="6860540">
                  <a:moveTo>
                    <a:pt x="54610" y="0"/>
                  </a:moveTo>
                  <a:lnTo>
                    <a:pt x="29210" y="0"/>
                  </a:lnTo>
                  <a:lnTo>
                    <a:pt x="2667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6670" y="6860540"/>
                  </a:lnTo>
                  <a:lnTo>
                    <a:pt x="2921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4703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4970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52373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5491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5758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024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2914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6545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6812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7078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7332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7599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78662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7" name="object 247"/>
          <p:cNvGrpSpPr/>
          <p:nvPr/>
        </p:nvGrpSpPr>
        <p:grpSpPr>
          <a:xfrm>
            <a:off x="4812029" y="0"/>
            <a:ext cx="213360" cy="6860540"/>
            <a:chOff x="4812029" y="0"/>
            <a:chExt cx="213360" cy="6860540"/>
          </a:xfrm>
        </p:grpSpPr>
        <p:sp>
          <p:nvSpPr>
            <p:cNvPr id="248" name="object 248"/>
            <p:cNvSpPr/>
            <p:nvPr/>
          </p:nvSpPr>
          <p:spPr>
            <a:xfrm>
              <a:off x="48120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386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8653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8907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9174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9441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9707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9961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5022850" y="0"/>
            <a:ext cx="215900" cy="6860540"/>
            <a:chOff x="5022850" y="0"/>
            <a:chExt cx="215900" cy="6860540"/>
          </a:xfrm>
        </p:grpSpPr>
        <p:sp>
          <p:nvSpPr>
            <p:cNvPr id="257" name="object 257"/>
            <p:cNvSpPr/>
            <p:nvPr/>
          </p:nvSpPr>
          <p:spPr>
            <a:xfrm>
              <a:off x="50228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04951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0749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1015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12826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5366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1803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20700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2324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>
                  <a:moveTo>
                    <a:pt x="0" y="6858000"/>
                  </a:moveTo>
                  <a:lnTo>
                    <a:pt x="6350" y="685800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38750" y="0"/>
            <a:ext cx="400050" cy="6858000"/>
          </a:xfrm>
          <a:custGeom>
            <a:avLst/>
            <a:gdLst/>
            <a:ahLst/>
            <a:cxnLst/>
            <a:rect l="l" t="t" r="r" b="b"/>
            <a:pathLst>
              <a:path w="400050" h="6858000">
                <a:moveTo>
                  <a:pt x="400050" y="0"/>
                </a:moveTo>
                <a:lnTo>
                  <a:pt x="0" y="0"/>
                </a:lnTo>
                <a:lnTo>
                  <a:pt x="0" y="6858000"/>
                </a:lnTo>
                <a:lnTo>
                  <a:pt x="40005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7390130" y="0"/>
            <a:ext cx="231140" cy="6860540"/>
            <a:chOff x="7390130" y="0"/>
            <a:chExt cx="231140" cy="6860540"/>
          </a:xfrm>
        </p:grpSpPr>
        <p:sp>
          <p:nvSpPr>
            <p:cNvPr id="269" name="object 269"/>
            <p:cNvSpPr/>
            <p:nvPr/>
          </p:nvSpPr>
          <p:spPr>
            <a:xfrm>
              <a:off x="7390130" y="0"/>
              <a:ext cx="68580" cy="6860540"/>
            </a:xfrm>
            <a:custGeom>
              <a:avLst/>
              <a:gdLst/>
              <a:ahLst/>
              <a:cxnLst/>
              <a:rect l="l" t="t" r="r" b="b"/>
              <a:pathLst>
                <a:path w="68579" h="6860540">
                  <a:moveTo>
                    <a:pt x="68580" y="0"/>
                  </a:moveTo>
                  <a:lnTo>
                    <a:pt x="35560" y="0"/>
                  </a:ln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5560" y="6860540"/>
                  </a:lnTo>
                  <a:lnTo>
                    <a:pt x="68580" y="686054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45617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48919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2221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55523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588250" y="0"/>
              <a:ext cx="31750" cy="6858000"/>
            </a:xfrm>
            <a:custGeom>
              <a:avLst/>
              <a:gdLst/>
              <a:ahLst/>
              <a:cxnLst/>
              <a:rect l="l" t="t" r="r" b="b"/>
              <a:pathLst>
                <a:path w="31750" h="6858000">
                  <a:moveTo>
                    <a:pt x="317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620000" y="0"/>
              <a:ext cx="1270" cy="6860540"/>
            </a:xfrm>
            <a:custGeom>
              <a:avLst/>
              <a:gdLst/>
              <a:ahLst/>
              <a:cxnLst/>
              <a:rect l="l" t="t" r="r" b="b"/>
              <a:pathLst>
                <a:path w="1270" h="6860540">
                  <a:moveTo>
                    <a:pt x="12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" y="686054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" name="object 276"/>
          <p:cNvGrpSpPr/>
          <p:nvPr/>
        </p:nvGrpSpPr>
        <p:grpSpPr>
          <a:xfrm>
            <a:off x="7315200" y="0"/>
            <a:ext cx="1068070" cy="6860540"/>
            <a:chOff x="7315200" y="0"/>
            <a:chExt cx="1068070" cy="6860540"/>
          </a:xfrm>
        </p:grpSpPr>
        <p:sp>
          <p:nvSpPr>
            <p:cNvPr id="277" name="object 277"/>
            <p:cNvSpPr/>
            <p:nvPr/>
          </p:nvSpPr>
          <p:spPr>
            <a:xfrm>
              <a:off x="7315200" y="0"/>
              <a:ext cx="33020" cy="6860540"/>
            </a:xfrm>
            <a:custGeom>
              <a:avLst/>
              <a:gdLst/>
              <a:ahLst/>
              <a:cxnLst/>
              <a:rect l="l" t="t" r="r" b="b"/>
              <a:pathLst>
                <a:path w="33020" h="6860540">
                  <a:moveTo>
                    <a:pt x="33020" y="0"/>
                  </a:move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346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357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3685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379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391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402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12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7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4244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435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447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4587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4688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480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4917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503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5133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524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5361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5476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5577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569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580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59205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6022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613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6250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6365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647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658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6695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6809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6923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70382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7139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7254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7368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7470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5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7584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6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769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7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7812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8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7927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9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8028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A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8143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8257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C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83716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D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8486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E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858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8701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0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8816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1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893050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59" h="6860540">
                  <a:moveTo>
                    <a:pt x="2286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9146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4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926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5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9375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6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9489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7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9590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8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9705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9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981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A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992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0035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C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014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D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026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E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037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F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0479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0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059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1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070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2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0822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3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0937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4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1038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5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115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6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1267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138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8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14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9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159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A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1711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B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1826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C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1927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204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2156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F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2270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2384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248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2600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2715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2829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293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045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1596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273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3388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3489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3604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3718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0" name="object 370"/>
          <p:cNvGrpSpPr/>
          <p:nvPr/>
        </p:nvGrpSpPr>
        <p:grpSpPr>
          <a:xfrm>
            <a:off x="5561329" y="0"/>
            <a:ext cx="260350" cy="6860540"/>
            <a:chOff x="5561329" y="0"/>
            <a:chExt cx="260350" cy="6860540"/>
          </a:xfrm>
        </p:grpSpPr>
        <p:sp>
          <p:nvSpPr>
            <p:cNvPr id="371" name="object 371"/>
            <p:cNvSpPr/>
            <p:nvPr/>
          </p:nvSpPr>
          <p:spPr>
            <a:xfrm>
              <a:off x="55613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5905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070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6222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6375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6527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6680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6832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6984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7137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7289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7442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7594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7746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7899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8051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7" name="object 387"/>
          <p:cNvGrpSpPr/>
          <p:nvPr/>
        </p:nvGrpSpPr>
        <p:grpSpPr>
          <a:xfrm>
            <a:off x="5820409" y="0"/>
            <a:ext cx="107950" cy="6860540"/>
            <a:chOff x="5820409" y="0"/>
            <a:chExt cx="107950" cy="6860540"/>
          </a:xfrm>
        </p:grpSpPr>
        <p:sp>
          <p:nvSpPr>
            <p:cNvPr id="388" name="object 388"/>
            <p:cNvSpPr/>
            <p:nvPr/>
          </p:nvSpPr>
          <p:spPr>
            <a:xfrm>
              <a:off x="58204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8356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8508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8661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8813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8966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4" name="object 394"/>
          <p:cNvGrpSpPr/>
          <p:nvPr/>
        </p:nvGrpSpPr>
        <p:grpSpPr>
          <a:xfrm>
            <a:off x="5927090" y="0"/>
            <a:ext cx="414020" cy="6860540"/>
            <a:chOff x="5927090" y="0"/>
            <a:chExt cx="414020" cy="6860540"/>
          </a:xfrm>
        </p:grpSpPr>
        <p:sp>
          <p:nvSpPr>
            <p:cNvPr id="395" name="object 395"/>
            <p:cNvSpPr/>
            <p:nvPr/>
          </p:nvSpPr>
          <p:spPr>
            <a:xfrm>
              <a:off x="59270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94233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9575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9740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98805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0032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0198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0337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0502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0655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0807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0960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11124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1264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417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1569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1722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18744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2026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2179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2331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2484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26364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2788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2941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3093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3246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2" name="object 422"/>
          <p:cNvSpPr/>
          <p:nvPr/>
        </p:nvSpPr>
        <p:spPr>
          <a:xfrm>
            <a:off x="6339840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3" name="object 423"/>
          <p:cNvGrpSpPr/>
          <p:nvPr/>
        </p:nvGrpSpPr>
        <p:grpSpPr>
          <a:xfrm>
            <a:off x="6355079" y="0"/>
            <a:ext cx="200660" cy="6860540"/>
            <a:chOff x="6355079" y="0"/>
            <a:chExt cx="200660" cy="6860540"/>
          </a:xfrm>
        </p:grpSpPr>
        <p:sp>
          <p:nvSpPr>
            <p:cNvPr id="424" name="object 424"/>
            <p:cNvSpPr/>
            <p:nvPr/>
          </p:nvSpPr>
          <p:spPr>
            <a:xfrm>
              <a:off x="63550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3703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3855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4160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4312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4465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46175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47699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4935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50747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5239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5392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553199" y="0"/>
              <a:ext cx="1270" cy="6860540"/>
            </a:xfrm>
            <a:custGeom>
              <a:avLst/>
              <a:gdLst/>
              <a:ahLst/>
              <a:cxnLst/>
              <a:rect l="l" t="t" r="r" b="b"/>
              <a:pathLst>
                <a:path w="1270" h="6860540">
                  <a:moveTo>
                    <a:pt x="12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" y="686054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7" name="object 437"/>
          <p:cNvGrpSpPr/>
          <p:nvPr/>
        </p:nvGrpSpPr>
        <p:grpSpPr>
          <a:xfrm>
            <a:off x="6094729" y="0"/>
            <a:ext cx="238760" cy="6860540"/>
            <a:chOff x="6094729" y="0"/>
            <a:chExt cx="238760" cy="6860540"/>
          </a:xfrm>
        </p:grpSpPr>
        <p:sp>
          <p:nvSpPr>
            <p:cNvPr id="438" name="object 438"/>
            <p:cNvSpPr/>
            <p:nvPr/>
          </p:nvSpPr>
          <p:spPr>
            <a:xfrm>
              <a:off x="6094730" y="0"/>
              <a:ext cx="54610" cy="6860540"/>
            </a:xfrm>
            <a:custGeom>
              <a:avLst/>
              <a:gdLst/>
              <a:ahLst/>
              <a:cxnLst/>
              <a:rect l="l" t="t" r="r" b="b"/>
              <a:pathLst>
                <a:path w="54610" h="6860540">
                  <a:moveTo>
                    <a:pt x="54610" y="0"/>
                  </a:moveTo>
                  <a:lnTo>
                    <a:pt x="27940" y="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794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1467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1734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1988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2255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2522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2776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3042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6" name="object 446"/>
          <p:cNvSpPr/>
          <p:nvPr/>
        </p:nvSpPr>
        <p:spPr>
          <a:xfrm>
            <a:off x="6330950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7" name="object 447"/>
          <p:cNvGrpSpPr/>
          <p:nvPr/>
        </p:nvGrpSpPr>
        <p:grpSpPr>
          <a:xfrm>
            <a:off x="6356350" y="0"/>
            <a:ext cx="576580" cy="6860540"/>
            <a:chOff x="6356350" y="0"/>
            <a:chExt cx="576580" cy="6860540"/>
          </a:xfrm>
        </p:grpSpPr>
        <p:sp>
          <p:nvSpPr>
            <p:cNvPr id="448" name="object 448"/>
            <p:cNvSpPr/>
            <p:nvPr/>
          </p:nvSpPr>
          <p:spPr>
            <a:xfrm>
              <a:off x="63563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3830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4096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4350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46176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4884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51510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54050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56717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59384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61924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6459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6725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6979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7246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75132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77799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80339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8300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85673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88213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908800" y="0"/>
              <a:ext cx="24130" cy="6858000"/>
            </a:xfrm>
            <a:custGeom>
              <a:avLst/>
              <a:gdLst/>
              <a:ahLst/>
              <a:cxnLst/>
              <a:rect l="l" t="t" r="r" b="b"/>
              <a:pathLst>
                <a:path w="24129" h="6858000">
                  <a:moveTo>
                    <a:pt x="0" y="6858000"/>
                  </a:moveTo>
                  <a:lnTo>
                    <a:pt x="24129" y="6858000"/>
                  </a:lnTo>
                  <a:lnTo>
                    <a:pt x="241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0" name="object 470"/>
          <p:cNvGrpSpPr/>
          <p:nvPr/>
        </p:nvGrpSpPr>
        <p:grpSpPr>
          <a:xfrm>
            <a:off x="6932930" y="0"/>
            <a:ext cx="383540" cy="6860540"/>
            <a:chOff x="6932930" y="0"/>
            <a:chExt cx="383540" cy="6860540"/>
          </a:xfrm>
        </p:grpSpPr>
        <p:sp>
          <p:nvSpPr>
            <p:cNvPr id="471" name="object 471"/>
            <p:cNvSpPr/>
            <p:nvPr/>
          </p:nvSpPr>
          <p:spPr>
            <a:xfrm>
              <a:off x="6932930" y="0"/>
              <a:ext cx="115570" cy="6860540"/>
            </a:xfrm>
            <a:custGeom>
              <a:avLst/>
              <a:gdLst/>
              <a:ahLst/>
              <a:cxnLst/>
              <a:rect l="l" t="t" r="r" b="b"/>
              <a:pathLst>
                <a:path w="115570" h="6860540">
                  <a:moveTo>
                    <a:pt x="115570" y="0"/>
                  </a:moveTo>
                  <a:lnTo>
                    <a:pt x="60960" y="0"/>
                  </a:lnTo>
                  <a:lnTo>
                    <a:pt x="546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54610" y="6860540"/>
                  </a:lnTo>
                  <a:lnTo>
                    <a:pt x="60960" y="6860540"/>
                  </a:lnTo>
                  <a:lnTo>
                    <a:pt x="115570" y="686054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042150" y="0"/>
              <a:ext cx="60960" cy="6860540"/>
            </a:xfrm>
            <a:custGeom>
              <a:avLst/>
              <a:gdLst/>
              <a:ahLst/>
              <a:cxnLst/>
              <a:rect l="l" t="t" r="r" b="b"/>
              <a:pathLst>
                <a:path w="60959" h="6860540">
                  <a:moveTo>
                    <a:pt x="609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60959" y="686054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0980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15264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89" y="686054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20725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261860" y="0"/>
              <a:ext cx="53340" cy="6858000"/>
            </a:xfrm>
            <a:custGeom>
              <a:avLst/>
              <a:gdLst/>
              <a:ahLst/>
              <a:cxnLst/>
              <a:rect l="l" t="t" r="r" b="b"/>
              <a:pathLst>
                <a:path w="53340" h="6858000">
                  <a:moveTo>
                    <a:pt x="533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340" y="685800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31647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8" name="object 478"/>
          <p:cNvGrpSpPr/>
          <p:nvPr/>
        </p:nvGrpSpPr>
        <p:grpSpPr>
          <a:xfrm>
            <a:off x="4253229" y="0"/>
            <a:ext cx="245110" cy="6860540"/>
            <a:chOff x="4253229" y="0"/>
            <a:chExt cx="245110" cy="6860540"/>
          </a:xfrm>
        </p:grpSpPr>
        <p:sp>
          <p:nvSpPr>
            <p:cNvPr id="479" name="object 479"/>
            <p:cNvSpPr/>
            <p:nvPr/>
          </p:nvSpPr>
          <p:spPr>
            <a:xfrm>
              <a:off x="425323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889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889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2684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2760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2837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291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2989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3065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3141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3218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3294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3370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3446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3522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3599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3675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3751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3827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3903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3980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4056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4132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4208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4284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4361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4437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4513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4589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4665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4742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4818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4894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0" name="object 510"/>
          <p:cNvGrpSpPr/>
          <p:nvPr/>
        </p:nvGrpSpPr>
        <p:grpSpPr>
          <a:xfrm>
            <a:off x="3755390" y="0"/>
            <a:ext cx="533400" cy="6860540"/>
            <a:chOff x="3755390" y="0"/>
            <a:chExt cx="533400" cy="6860540"/>
          </a:xfrm>
        </p:grpSpPr>
        <p:sp>
          <p:nvSpPr>
            <p:cNvPr id="511" name="object 511"/>
            <p:cNvSpPr/>
            <p:nvPr/>
          </p:nvSpPr>
          <p:spPr>
            <a:xfrm>
              <a:off x="3755390" y="0"/>
              <a:ext cx="34290" cy="6860540"/>
            </a:xfrm>
            <a:custGeom>
              <a:avLst/>
              <a:gdLst/>
              <a:ahLst/>
              <a:cxnLst/>
              <a:rect l="l" t="t" r="r" b="b"/>
              <a:pathLst>
                <a:path w="34289" h="6860540">
                  <a:moveTo>
                    <a:pt x="34290" y="0"/>
                  </a:moveTo>
                  <a:lnTo>
                    <a:pt x="17780" y="0"/>
                  </a:lnTo>
                  <a:lnTo>
                    <a:pt x="165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7780" y="6860540"/>
                  </a:lnTo>
                  <a:lnTo>
                    <a:pt x="34290" y="686054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7884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8049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8214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83794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8557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8722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88874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90525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92176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93827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95605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97256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9890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00558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02209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0398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05638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0728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08940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10591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1236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14020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1567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1732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18973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2075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2240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2405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25704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273550" y="0"/>
              <a:ext cx="15240" cy="6858000"/>
            </a:xfrm>
            <a:custGeom>
              <a:avLst/>
              <a:gdLst/>
              <a:ahLst/>
              <a:cxnLst/>
              <a:rect l="l" t="t" r="r" b="b"/>
              <a:pathLst>
                <a:path w="15239" h="6858000">
                  <a:moveTo>
                    <a:pt x="1523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5239" y="6858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2" name="object 542"/>
          <p:cNvGrpSpPr/>
          <p:nvPr/>
        </p:nvGrpSpPr>
        <p:grpSpPr>
          <a:xfrm>
            <a:off x="0" y="6139179"/>
            <a:ext cx="9145270" cy="718820"/>
            <a:chOff x="0" y="6139179"/>
            <a:chExt cx="9145270" cy="718820"/>
          </a:xfrm>
        </p:grpSpPr>
        <p:sp>
          <p:nvSpPr>
            <p:cNvPr id="543" name="object 543"/>
            <p:cNvSpPr/>
            <p:nvPr/>
          </p:nvSpPr>
          <p:spPr>
            <a:xfrm>
              <a:off x="127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400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220"/>
                  </a:lnTo>
                  <a:lnTo>
                    <a:pt x="1304290" y="236220"/>
                  </a:lnTo>
                  <a:lnTo>
                    <a:pt x="1210310" y="226060"/>
                  </a:lnTo>
                  <a:lnTo>
                    <a:pt x="1123950" y="218440"/>
                  </a:lnTo>
                  <a:lnTo>
                    <a:pt x="1038860" y="203200"/>
                  </a:lnTo>
                  <a:lnTo>
                    <a:pt x="971550" y="185420"/>
                  </a:lnTo>
                  <a:lnTo>
                    <a:pt x="190500" y="185420"/>
                  </a:lnTo>
                  <a:lnTo>
                    <a:pt x="142240" y="177800"/>
                  </a:lnTo>
                  <a:lnTo>
                    <a:pt x="105410" y="177800"/>
                  </a:lnTo>
                  <a:lnTo>
                    <a:pt x="67310" y="170180"/>
                  </a:lnTo>
                  <a:lnTo>
                    <a:pt x="38100" y="161290"/>
                  </a:lnTo>
                  <a:lnTo>
                    <a:pt x="0" y="152400"/>
                  </a:lnTo>
                  <a:close/>
                </a:path>
                <a:path w="9144000" h="706120">
                  <a:moveTo>
                    <a:pt x="2219960" y="69850"/>
                  </a:moveTo>
                  <a:lnTo>
                    <a:pt x="2133600" y="69850"/>
                  </a:lnTo>
                  <a:lnTo>
                    <a:pt x="2114550" y="78740"/>
                  </a:lnTo>
                  <a:lnTo>
                    <a:pt x="2076450" y="86360"/>
                  </a:lnTo>
                  <a:lnTo>
                    <a:pt x="2000250" y="110490"/>
                  </a:lnTo>
                  <a:lnTo>
                    <a:pt x="1934210" y="135890"/>
                  </a:lnTo>
                  <a:lnTo>
                    <a:pt x="1866900" y="152400"/>
                  </a:lnTo>
                  <a:lnTo>
                    <a:pt x="1809750" y="170180"/>
                  </a:lnTo>
                  <a:lnTo>
                    <a:pt x="1743710" y="185420"/>
                  </a:lnTo>
                  <a:lnTo>
                    <a:pt x="1686560" y="203200"/>
                  </a:lnTo>
                  <a:lnTo>
                    <a:pt x="1619250" y="210820"/>
                  </a:lnTo>
                  <a:lnTo>
                    <a:pt x="1504950" y="226060"/>
                  </a:lnTo>
                  <a:lnTo>
                    <a:pt x="1400810" y="236220"/>
                  </a:lnTo>
                  <a:lnTo>
                    <a:pt x="9144000" y="236220"/>
                  </a:lnTo>
                  <a:lnTo>
                    <a:pt x="9144000" y="203200"/>
                  </a:lnTo>
                  <a:lnTo>
                    <a:pt x="4429759" y="203200"/>
                  </a:lnTo>
                  <a:lnTo>
                    <a:pt x="4353559" y="185420"/>
                  </a:lnTo>
                  <a:lnTo>
                    <a:pt x="4324350" y="177800"/>
                  </a:lnTo>
                  <a:lnTo>
                    <a:pt x="4310380" y="173990"/>
                  </a:lnTo>
                  <a:lnTo>
                    <a:pt x="3826509" y="173990"/>
                  </a:lnTo>
                  <a:lnTo>
                    <a:pt x="3769359" y="170180"/>
                  </a:lnTo>
                  <a:lnTo>
                    <a:pt x="3727450" y="163830"/>
                  </a:lnTo>
                  <a:lnTo>
                    <a:pt x="3722031" y="161290"/>
                  </a:lnTo>
                  <a:lnTo>
                    <a:pt x="2609850" y="161290"/>
                  </a:lnTo>
                  <a:lnTo>
                    <a:pt x="2543810" y="152400"/>
                  </a:lnTo>
                  <a:lnTo>
                    <a:pt x="2476500" y="144780"/>
                  </a:lnTo>
                  <a:lnTo>
                    <a:pt x="2419350" y="135890"/>
                  </a:lnTo>
                  <a:lnTo>
                    <a:pt x="2391410" y="135890"/>
                  </a:lnTo>
                  <a:lnTo>
                    <a:pt x="2353310" y="120650"/>
                  </a:lnTo>
                  <a:lnTo>
                    <a:pt x="2343150" y="110490"/>
                  </a:lnTo>
                  <a:lnTo>
                    <a:pt x="2315210" y="102870"/>
                  </a:lnTo>
                  <a:lnTo>
                    <a:pt x="2286000" y="86360"/>
                  </a:lnTo>
                  <a:lnTo>
                    <a:pt x="2266950" y="78740"/>
                  </a:lnTo>
                  <a:lnTo>
                    <a:pt x="2237740" y="78740"/>
                  </a:lnTo>
                  <a:lnTo>
                    <a:pt x="2219960" y="69850"/>
                  </a:lnTo>
                  <a:close/>
                </a:path>
                <a:path w="9144000" h="706120">
                  <a:moveTo>
                    <a:pt x="5706109" y="78740"/>
                  </a:moveTo>
                  <a:lnTo>
                    <a:pt x="5562600" y="78740"/>
                  </a:lnTo>
                  <a:lnTo>
                    <a:pt x="5543550" y="86360"/>
                  </a:lnTo>
                  <a:lnTo>
                    <a:pt x="5524500" y="86360"/>
                  </a:lnTo>
                  <a:lnTo>
                    <a:pt x="5505450" y="102870"/>
                  </a:lnTo>
                  <a:lnTo>
                    <a:pt x="5486400" y="110490"/>
                  </a:lnTo>
                  <a:lnTo>
                    <a:pt x="5477509" y="110490"/>
                  </a:lnTo>
                  <a:lnTo>
                    <a:pt x="5429250" y="120650"/>
                  </a:lnTo>
                  <a:lnTo>
                    <a:pt x="5287009" y="128270"/>
                  </a:lnTo>
                  <a:lnTo>
                    <a:pt x="5086350" y="144780"/>
                  </a:lnTo>
                  <a:lnTo>
                    <a:pt x="4715509" y="194310"/>
                  </a:lnTo>
                  <a:lnTo>
                    <a:pt x="4610100" y="203200"/>
                  </a:lnTo>
                  <a:lnTo>
                    <a:pt x="9144000" y="203200"/>
                  </a:lnTo>
                  <a:lnTo>
                    <a:pt x="9144000" y="177800"/>
                  </a:lnTo>
                  <a:lnTo>
                    <a:pt x="7524750" y="177800"/>
                  </a:lnTo>
                  <a:lnTo>
                    <a:pt x="7486650" y="170180"/>
                  </a:lnTo>
                  <a:lnTo>
                    <a:pt x="7458709" y="161290"/>
                  </a:lnTo>
                  <a:lnTo>
                    <a:pt x="6049009" y="161290"/>
                  </a:lnTo>
                  <a:lnTo>
                    <a:pt x="5972809" y="152400"/>
                  </a:lnTo>
                  <a:lnTo>
                    <a:pt x="5915659" y="144780"/>
                  </a:lnTo>
                  <a:lnTo>
                    <a:pt x="5848350" y="128270"/>
                  </a:lnTo>
                  <a:lnTo>
                    <a:pt x="5801359" y="120650"/>
                  </a:lnTo>
                  <a:lnTo>
                    <a:pt x="5782309" y="110490"/>
                  </a:lnTo>
                  <a:lnTo>
                    <a:pt x="5763259" y="102870"/>
                  </a:lnTo>
                  <a:lnTo>
                    <a:pt x="5734050" y="95250"/>
                  </a:lnTo>
                  <a:lnTo>
                    <a:pt x="5706109" y="78740"/>
                  </a:lnTo>
                  <a:close/>
                </a:path>
                <a:path w="9144000" h="706120">
                  <a:moveTo>
                    <a:pt x="647700" y="53340"/>
                  </a:moveTo>
                  <a:lnTo>
                    <a:pt x="609600" y="53340"/>
                  </a:lnTo>
                  <a:lnTo>
                    <a:pt x="599440" y="62230"/>
                  </a:lnTo>
                  <a:lnTo>
                    <a:pt x="543560" y="110490"/>
                  </a:lnTo>
                  <a:lnTo>
                    <a:pt x="514350" y="135890"/>
                  </a:lnTo>
                  <a:lnTo>
                    <a:pt x="457200" y="152400"/>
                  </a:lnTo>
                  <a:lnTo>
                    <a:pt x="381000" y="170180"/>
                  </a:lnTo>
                  <a:lnTo>
                    <a:pt x="342900" y="177800"/>
                  </a:lnTo>
                  <a:lnTo>
                    <a:pt x="304800" y="177800"/>
                  </a:lnTo>
                  <a:lnTo>
                    <a:pt x="266700" y="185420"/>
                  </a:lnTo>
                  <a:lnTo>
                    <a:pt x="971550" y="185420"/>
                  </a:lnTo>
                  <a:lnTo>
                    <a:pt x="904240" y="170180"/>
                  </a:lnTo>
                  <a:lnTo>
                    <a:pt x="847090" y="152400"/>
                  </a:lnTo>
                  <a:lnTo>
                    <a:pt x="800100" y="135890"/>
                  </a:lnTo>
                  <a:lnTo>
                    <a:pt x="762000" y="120650"/>
                  </a:lnTo>
                  <a:lnTo>
                    <a:pt x="734060" y="102870"/>
                  </a:lnTo>
                  <a:lnTo>
                    <a:pt x="675640" y="69850"/>
                  </a:lnTo>
                  <a:lnTo>
                    <a:pt x="647700" y="53340"/>
                  </a:lnTo>
                  <a:close/>
                </a:path>
                <a:path w="9144000" h="706120">
                  <a:moveTo>
                    <a:pt x="8166100" y="10160"/>
                  </a:moveTo>
                  <a:lnTo>
                    <a:pt x="8081009" y="25400"/>
                  </a:lnTo>
                  <a:lnTo>
                    <a:pt x="8018780" y="34290"/>
                  </a:lnTo>
                  <a:lnTo>
                    <a:pt x="7994650" y="46990"/>
                  </a:lnTo>
                  <a:lnTo>
                    <a:pt x="7973059" y="62230"/>
                  </a:lnTo>
                  <a:lnTo>
                    <a:pt x="7954009" y="69850"/>
                  </a:lnTo>
                  <a:lnTo>
                    <a:pt x="7915909" y="86360"/>
                  </a:lnTo>
                  <a:lnTo>
                    <a:pt x="7858759" y="110490"/>
                  </a:lnTo>
                  <a:lnTo>
                    <a:pt x="7810500" y="135890"/>
                  </a:lnTo>
                  <a:lnTo>
                    <a:pt x="7753350" y="152400"/>
                  </a:lnTo>
                  <a:lnTo>
                    <a:pt x="7658100" y="170180"/>
                  </a:lnTo>
                  <a:lnTo>
                    <a:pt x="7611109" y="177800"/>
                  </a:lnTo>
                  <a:lnTo>
                    <a:pt x="9144000" y="177800"/>
                  </a:lnTo>
                  <a:lnTo>
                    <a:pt x="9144000" y="144780"/>
                  </a:lnTo>
                  <a:lnTo>
                    <a:pt x="8801100" y="144780"/>
                  </a:lnTo>
                  <a:lnTo>
                    <a:pt x="8743950" y="135890"/>
                  </a:lnTo>
                  <a:lnTo>
                    <a:pt x="8716010" y="135890"/>
                  </a:lnTo>
                  <a:lnTo>
                    <a:pt x="8677910" y="120650"/>
                  </a:lnTo>
                  <a:lnTo>
                    <a:pt x="8658860" y="120650"/>
                  </a:lnTo>
                  <a:lnTo>
                    <a:pt x="8658860" y="110490"/>
                  </a:lnTo>
                  <a:lnTo>
                    <a:pt x="8648700" y="110490"/>
                  </a:lnTo>
                  <a:lnTo>
                    <a:pt x="8648700" y="86360"/>
                  </a:lnTo>
                  <a:lnTo>
                    <a:pt x="8639810" y="78740"/>
                  </a:lnTo>
                  <a:lnTo>
                    <a:pt x="8639810" y="69850"/>
                  </a:lnTo>
                  <a:lnTo>
                    <a:pt x="8629650" y="62230"/>
                  </a:lnTo>
                  <a:lnTo>
                    <a:pt x="8610600" y="53340"/>
                  </a:lnTo>
                  <a:lnTo>
                    <a:pt x="8601710" y="45720"/>
                  </a:lnTo>
                  <a:lnTo>
                    <a:pt x="8595360" y="27940"/>
                  </a:lnTo>
                  <a:lnTo>
                    <a:pt x="8573770" y="25400"/>
                  </a:lnTo>
                  <a:lnTo>
                    <a:pt x="8550910" y="15240"/>
                  </a:lnTo>
                  <a:lnTo>
                    <a:pt x="8328659" y="15240"/>
                  </a:lnTo>
                  <a:lnTo>
                    <a:pt x="8166100" y="10160"/>
                  </a:lnTo>
                  <a:close/>
                </a:path>
                <a:path w="9144000" h="706120">
                  <a:moveTo>
                    <a:pt x="4279900" y="39370"/>
                  </a:moveTo>
                  <a:lnTo>
                    <a:pt x="4241800" y="57150"/>
                  </a:lnTo>
                  <a:lnTo>
                    <a:pt x="4220209" y="78740"/>
                  </a:lnTo>
                  <a:lnTo>
                    <a:pt x="4188459" y="95250"/>
                  </a:lnTo>
                  <a:lnTo>
                    <a:pt x="4150359" y="120650"/>
                  </a:lnTo>
                  <a:lnTo>
                    <a:pt x="4112259" y="133350"/>
                  </a:lnTo>
                  <a:lnTo>
                    <a:pt x="4061459" y="151130"/>
                  </a:lnTo>
                  <a:lnTo>
                    <a:pt x="4025900" y="154940"/>
                  </a:lnTo>
                  <a:lnTo>
                    <a:pt x="3981450" y="161290"/>
                  </a:lnTo>
                  <a:lnTo>
                    <a:pt x="3879850" y="172720"/>
                  </a:lnTo>
                  <a:lnTo>
                    <a:pt x="3826509" y="173990"/>
                  </a:lnTo>
                  <a:lnTo>
                    <a:pt x="4310380" y="173990"/>
                  </a:lnTo>
                  <a:lnTo>
                    <a:pt x="4296409" y="170180"/>
                  </a:lnTo>
                  <a:lnTo>
                    <a:pt x="4292600" y="132080"/>
                  </a:lnTo>
                  <a:lnTo>
                    <a:pt x="4302759" y="88900"/>
                  </a:lnTo>
                  <a:lnTo>
                    <a:pt x="4302759" y="57150"/>
                  </a:lnTo>
                  <a:lnTo>
                    <a:pt x="4279900" y="39370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369" y="5080"/>
                  </a:lnTo>
                  <a:lnTo>
                    <a:pt x="3422650" y="25400"/>
                  </a:lnTo>
                  <a:lnTo>
                    <a:pt x="3375659" y="34290"/>
                  </a:lnTo>
                  <a:lnTo>
                    <a:pt x="3303269" y="77470"/>
                  </a:lnTo>
                  <a:lnTo>
                    <a:pt x="3251200" y="101600"/>
                  </a:lnTo>
                  <a:lnTo>
                    <a:pt x="3204210" y="120650"/>
                  </a:lnTo>
                  <a:lnTo>
                    <a:pt x="3153410" y="152400"/>
                  </a:lnTo>
                  <a:lnTo>
                    <a:pt x="3009900" y="161290"/>
                  </a:lnTo>
                  <a:lnTo>
                    <a:pt x="3722031" y="161290"/>
                  </a:lnTo>
                  <a:lnTo>
                    <a:pt x="3686809" y="144780"/>
                  </a:lnTo>
                  <a:lnTo>
                    <a:pt x="3657600" y="135890"/>
                  </a:lnTo>
                  <a:lnTo>
                    <a:pt x="3638550" y="128270"/>
                  </a:lnTo>
                  <a:lnTo>
                    <a:pt x="3629659" y="120650"/>
                  </a:lnTo>
                  <a:lnTo>
                    <a:pt x="3610609" y="110490"/>
                  </a:lnTo>
                  <a:lnTo>
                    <a:pt x="3600450" y="102870"/>
                  </a:lnTo>
                  <a:lnTo>
                    <a:pt x="3566159" y="27940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630" y="5080"/>
                  </a:moveTo>
                  <a:lnTo>
                    <a:pt x="7166609" y="13970"/>
                  </a:lnTo>
                  <a:lnTo>
                    <a:pt x="7134859" y="27940"/>
                  </a:lnTo>
                  <a:lnTo>
                    <a:pt x="7048500" y="45720"/>
                  </a:lnTo>
                  <a:lnTo>
                    <a:pt x="7001509" y="62230"/>
                  </a:lnTo>
                  <a:lnTo>
                    <a:pt x="6944359" y="78740"/>
                  </a:lnTo>
                  <a:lnTo>
                    <a:pt x="6877050" y="95250"/>
                  </a:lnTo>
                  <a:lnTo>
                    <a:pt x="6800850" y="120650"/>
                  </a:lnTo>
                  <a:lnTo>
                    <a:pt x="6724650" y="128270"/>
                  </a:lnTo>
                  <a:lnTo>
                    <a:pt x="6640830" y="144780"/>
                  </a:lnTo>
                  <a:lnTo>
                    <a:pt x="6553200" y="152400"/>
                  </a:lnTo>
                  <a:lnTo>
                    <a:pt x="6468109" y="161290"/>
                  </a:lnTo>
                  <a:lnTo>
                    <a:pt x="7458709" y="161290"/>
                  </a:lnTo>
                  <a:lnTo>
                    <a:pt x="7420609" y="152400"/>
                  </a:lnTo>
                  <a:lnTo>
                    <a:pt x="7401559" y="144780"/>
                  </a:lnTo>
                  <a:lnTo>
                    <a:pt x="7372350" y="135890"/>
                  </a:lnTo>
                  <a:lnTo>
                    <a:pt x="7352030" y="104140"/>
                  </a:lnTo>
                  <a:lnTo>
                    <a:pt x="7329170" y="66040"/>
                  </a:lnTo>
                  <a:lnTo>
                    <a:pt x="7299959" y="39370"/>
                  </a:lnTo>
                  <a:lnTo>
                    <a:pt x="7277100" y="20320"/>
                  </a:lnTo>
                  <a:lnTo>
                    <a:pt x="7247889" y="6350"/>
                  </a:lnTo>
                  <a:lnTo>
                    <a:pt x="7199630" y="5080"/>
                  </a:lnTo>
                  <a:close/>
                </a:path>
                <a:path w="9144000" h="706120">
                  <a:moveTo>
                    <a:pt x="9144000" y="120650"/>
                  </a:moveTo>
                  <a:lnTo>
                    <a:pt x="9048750" y="135890"/>
                  </a:lnTo>
                  <a:lnTo>
                    <a:pt x="8963660" y="144780"/>
                  </a:lnTo>
                  <a:lnTo>
                    <a:pt x="9144000" y="144780"/>
                  </a:lnTo>
                  <a:lnTo>
                    <a:pt x="9144000" y="120650"/>
                  </a:lnTo>
                  <a:close/>
                </a:path>
                <a:path w="9144000" h="706120">
                  <a:moveTo>
                    <a:pt x="5648959" y="69850"/>
                  </a:moveTo>
                  <a:lnTo>
                    <a:pt x="5600700" y="69850"/>
                  </a:lnTo>
                  <a:lnTo>
                    <a:pt x="5581650" y="78740"/>
                  </a:lnTo>
                  <a:lnTo>
                    <a:pt x="5676900" y="78740"/>
                  </a:lnTo>
                  <a:lnTo>
                    <a:pt x="5648959" y="69850"/>
                  </a:lnTo>
                  <a:close/>
                </a:path>
                <a:path w="9144000" h="706120">
                  <a:moveTo>
                    <a:pt x="8521700" y="10160"/>
                  </a:moveTo>
                  <a:lnTo>
                    <a:pt x="8464550" y="10160"/>
                  </a:lnTo>
                  <a:lnTo>
                    <a:pt x="8328659" y="15240"/>
                  </a:lnTo>
                  <a:lnTo>
                    <a:pt x="8550910" y="15240"/>
                  </a:lnTo>
                  <a:lnTo>
                    <a:pt x="8521700" y="1016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0" y="6177292"/>
              <a:ext cx="1670050" cy="238760"/>
            </a:xfrm>
            <a:custGeom>
              <a:avLst/>
              <a:gdLst/>
              <a:ahLst/>
              <a:cxnLst/>
              <a:rect l="l" t="t" r="r" b="b"/>
              <a:pathLst>
                <a:path w="1670050" h="238760">
                  <a:moveTo>
                    <a:pt x="1670050" y="172808"/>
                  </a:moveTo>
                  <a:lnTo>
                    <a:pt x="1612900" y="181597"/>
                  </a:lnTo>
                  <a:lnTo>
                    <a:pt x="1499870" y="200647"/>
                  </a:lnTo>
                  <a:lnTo>
                    <a:pt x="1394460" y="209550"/>
                  </a:lnTo>
                  <a:lnTo>
                    <a:pt x="1299210" y="209550"/>
                  </a:lnTo>
                  <a:lnTo>
                    <a:pt x="1203960" y="200647"/>
                  </a:lnTo>
                  <a:lnTo>
                    <a:pt x="1130300" y="191731"/>
                  </a:lnTo>
                  <a:lnTo>
                    <a:pt x="1120140" y="190500"/>
                  </a:lnTo>
                  <a:lnTo>
                    <a:pt x="1076960" y="180975"/>
                  </a:lnTo>
                  <a:lnTo>
                    <a:pt x="1033780" y="171450"/>
                  </a:lnTo>
                  <a:lnTo>
                    <a:pt x="901700" y="133350"/>
                  </a:lnTo>
                  <a:lnTo>
                    <a:pt x="844550" y="114300"/>
                  </a:lnTo>
                  <a:lnTo>
                    <a:pt x="796290" y="95250"/>
                  </a:lnTo>
                  <a:lnTo>
                    <a:pt x="758190" y="76200"/>
                  </a:lnTo>
                  <a:lnTo>
                    <a:pt x="701040" y="38100"/>
                  </a:lnTo>
                  <a:lnTo>
                    <a:pt x="688594" y="29197"/>
                  </a:lnTo>
                  <a:lnTo>
                    <a:pt x="674370" y="19050"/>
                  </a:lnTo>
                  <a:lnTo>
                    <a:pt x="645160" y="0"/>
                  </a:lnTo>
                  <a:lnTo>
                    <a:pt x="607060" y="0"/>
                  </a:lnTo>
                  <a:lnTo>
                    <a:pt x="598170" y="10147"/>
                  </a:lnTo>
                  <a:lnTo>
                    <a:pt x="591820" y="15709"/>
                  </a:lnTo>
                  <a:lnTo>
                    <a:pt x="588010" y="19050"/>
                  </a:lnTo>
                  <a:lnTo>
                    <a:pt x="549910" y="57150"/>
                  </a:lnTo>
                  <a:lnTo>
                    <a:pt x="541020" y="67297"/>
                  </a:lnTo>
                  <a:lnTo>
                    <a:pt x="538480" y="69532"/>
                  </a:lnTo>
                  <a:lnTo>
                    <a:pt x="530860" y="76200"/>
                  </a:lnTo>
                  <a:lnTo>
                    <a:pt x="511810" y="95250"/>
                  </a:lnTo>
                  <a:lnTo>
                    <a:pt x="483870" y="105397"/>
                  </a:lnTo>
                  <a:lnTo>
                    <a:pt x="454660" y="114300"/>
                  </a:lnTo>
                  <a:lnTo>
                    <a:pt x="416560" y="124447"/>
                  </a:lnTo>
                  <a:lnTo>
                    <a:pt x="378460" y="133350"/>
                  </a:lnTo>
                  <a:lnTo>
                    <a:pt x="340360" y="143497"/>
                  </a:lnTo>
                  <a:lnTo>
                    <a:pt x="302260" y="143497"/>
                  </a:lnTo>
                  <a:lnTo>
                    <a:pt x="264160" y="152400"/>
                  </a:lnTo>
                  <a:lnTo>
                    <a:pt x="190500" y="152400"/>
                  </a:lnTo>
                  <a:lnTo>
                    <a:pt x="142240" y="143497"/>
                  </a:lnTo>
                  <a:lnTo>
                    <a:pt x="104140" y="143497"/>
                  </a:lnTo>
                  <a:lnTo>
                    <a:pt x="66040" y="133350"/>
                  </a:lnTo>
                  <a:lnTo>
                    <a:pt x="38100" y="124447"/>
                  </a:lnTo>
                  <a:lnTo>
                    <a:pt x="0" y="114300"/>
                  </a:lnTo>
                  <a:lnTo>
                    <a:pt x="0" y="143497"/>
                  </a:lnTo>
                  <a:lnTo>
                    <a:pt x="38100" y="152400"/>
                  </a:lnTo>
                  <a:lnTo>
                    <a:pt x="66040" y="162547"/>
                  </a:lnTo>
                  <a:lnTo>
                    <a:pt x="104140" y="171450"/>
                  </a:lnTo>
                  <a:lnTo>
                    <a:pt x="142240" y="171450"/>
                  </a:lnTo>
                  <a:lnTo>
                    <a:pt x="190500" y="181597"/>
                  </a:lnTo>
                  <a:lnTo>
                    <a:pt x="264160" y="181597"/>
                  </a:lnTo>
                  <a:lnTo>
                    <a:pt x="302260" y="171450"/>
                  </a:lnTo>
                  <a:lnTo>
                    <a:pt x="340360" y="171450"/>
                  </a:lnTo>
                  <a:lnTo>
                    <a:pt x="378460" y="162547"/>
                  </a:lnTo>
                  <a:lnTo>
                    <a:pt x="416560" y="152400"/>
                  </a:lnTo>
                  <a:lnTo>
                    <a:pt x="454660" y="143497"/>
                  </a:lnTo>
                  <a:lnTo>
                    <a:pt x="483870" y="133350"/>
                  </a:lnTo>
                  <a:lnTo>
                    <a:pt x="511810" y="124447"/>
                  </a:lnTo>
                  <a:lnTo>
                    <a:pt x="538480" y="97777"/>
                  </a:lnTo>
                  <a:lnTo>
                    <a:pt x="591820" y="44437"/>
                  </a:lnTo>
                  <a:lnTo>
                    <a:pt x="607060" y="29197"/>
                  </a:lnTo>
                  <a:lnTo>
                    <a:pt x="645160" y="29197"/>
                  </a:lnTo>
                  <a:lnTo>
                    <a:pt x="674370" y="48247"/>
                  </a:lnTo>
                  <a:lnTo>
                    <a:pt x="701040" y="67297"/>
                  </a:lnTo>
                  <a:lnTo>
                    <a:pt x="728980" y="86347"/>
                  </a:lnTo>
                  <a:lnTo>
                    <a:pt x="796290" y="124447"/>
                  </a:lnTo>
                  <a:lnTo>
                    <a:pt x="844550" y="143497"/>
                  </a:lnTo>
                  <a:lnTo>
                    <a:pt x="901700" y="162547"/>
                  </a:lnTo>
                  <a:lnTo>
                    <a:pt x="1033780" y="200647"/>
                  </a:lnTo>
                  <a:lnTo>
                    <a:pt x="1076960" y="210172"/>
                  </a:lnTo>
                  <a:lnTo>
                    <a:pt x="1120140" y="219697"/>
                  </a:lnTo>
                  <a:lnTo>
                    <a:pt x="1130300" y="220789"/>
                  </a:lnTo>
                  <a:lnTo>
                    <a:pt x="1299210" y="238747"/>
                  </a:lnTo>
                  <a:lnTo>
                    <a:pt x="1394460" y="238747"/>
                  </a:lnTo>
                  <a:lnTo>
                    <a:pt x="1499870" y="228600"/>
                  </a:lnTo>
                  <a:lnTo>
                    <a:pt x="1612900" y="209550"/>
                  </a:lnTo>
                  <a:lnTo>
                    <a:pt x="1670050" y="201853"/>
                  </a:lnTo>
                  <a:lnTo>
                    <a:pt x="1670050" y="172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615439" y="6196329"/>
              <a:ext cx="593090" cy="190500"/>
            </a:xfrm>
            <a:custGeom>
              <a:avLst/>
              <a:gdLst/>
              <a:ahLst/>
              <a:cxnLst/>
              <a:rect l="l" t="t" r="r" b="b"/>
              <a:pathLst>
                <a:path w="593089" h="190500">
                  <a:moveTo>
                    <a:pt x="593090" y="0"/>
                  </a:moveTo>
                  <a:lnTo>
                    <a:pt x="519429" y="0"/>
                  </a:lnTo>
                  <a:lnTo>
                    <a:pt x="500379" y="10160"/>
                  </a:lnTo>
                  <a:lnTo>
                    <a:pt x="462279" y="19050"/>
                  </a:lnTo>
                  <a:lnTo>
                    <a:pt x="387349" y="48260"/>
                  </a:lnTo>
                  <a:lnTo>
                    <a:pt x="321309" y="76200"/>
                  </a:lnTo>
                  <a:lnTo>
                    <a:pt x="253999" y="95250"/>
                  </a:lnTo>
                  <a:lnTo>
                    <a:pt x="196849" y="114300"/>
                  </a:lnTo>
                  <a:lnTo>
                    <a:pt x="63499" y="152400"/>
                  </a:lnTo>
                  <a:lnTo>
                    <a:pt x="0" y="162169"/>
                  </a:lnTo>
                  <a:lnTo>
                    <a:pt x="0" y="190158"/>
                  </a:lnTo>
                  <a:lnTo>
                    <a:pt x="63499" y="181610"/>
                  </a:lnTo>
                  <a:lnTo>
                    <a:pt x="196849" y="143510"/>
                  </a:lnTo>
                  <a:lnTo>
                    <a:pt x="253999" y="124460"/>
                  </a:lnTo>
                  <a:lnTo>
                    <a:pt x="321309" y="105410"/>
                  </a:lnTo>
                  <a:lnTo>
                    <a:pt x="387349" y="76200"/>
                  </a:lnTo>
                  <a:lnTo>
                    <a:pt x="462279" y="48260"/>
                  </a:lnTo>
                  <a:lnTo>
                    <a:pt x="500379" y="38100"/>
                  </a:lnTo>
                  <a:lnTo>
                    <a:pt x="519429" y="29210"/>
                  </a:lnTo>
                  <a:lnTo>
                    <a:pt x="593090" y="2921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155189" y="6196329"/>
              <a:ext cx="591820" cy="133350"/>
            </a:xfrm>
            <a:custGeom>
              <a:avLst/>
              <a:gdLst/>
              <a:ahLst/>
              <a:cxnLst/>
              <a:rect l="l" t="t" r="r" b="b"/>
              <a:pathLst>
                <a:path w="591819" h="133350">
                  <a:moveTo>
                    <a:pt x="591820" y="105410"/>
                  </a:moveTo>
                  <a:lnTo>
                    <a:pt x="265430" y="105410"/>
                  </a:lnTo>
                  <a:lnTo>
                    <a:pt x="387350" y="124460"/>
                  </a:lnTo>
                  <a:lnTo>
                    <a:pt x="453390" y="133350"/>
                  </a:lnTo>
                  <a:lnTo>
                    <a:pt x="591820" y="133350"/>
                  </a:lnTo>
                  <a:lnTo>
                    <a:pt x="591820" y="105410"/>
                  </a:lnTo>
                  <a:close/>
                </a:path>
                <a:path w="591819" h="133350">
                  <a:moveTo>
                    <a:pt x="647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64770" y="29210"/>
                  </a:lnTo>
                  <a:lnTo>
                    <a:pt x="83820" y="38100"/>
                  </a:lnTo>
                  <a:lnTo>
                    <a:pt x="113030" y="38100"/>
                  </a:lnTo>
                  <a:lnTo>
                    <a:pt x="132080" y="48260"/>
                  </a:lnTo>
                  <a:lnTo>
                    <a:pt x="160020" y="67310"/>
                  </a:lnTo>
                  <a:lnTo>
                    <a:pt x="189230" y="76200"/>
                  </a:lnTo>
                  <a:lnTo>
                    <a:pt x="198120" y="86360"/>
                  </a:lnTo>
                  <a:lnTo>
                    <a:pt x="217170" y="95250"/>
                  </a:lnTo>
                  <a:lnTo>
                    <a:pt x="236220" y="105410"/>
                  </a:lnTo>
                  <a:lnTo>
                    <a:pt x="453390" y="105410"/>
                  </a:lnTo>
                  <a:lnTo>
                    <a:pt x="387350" y="95250"/>
                  </a:lnTo>
                  <a:lnTo>
                    <a:pt x="322580" y="86360"/>
                  </a:lnTo>
                  <a:lnTo>
                    <a:pt x="265430" y="76200"/>
                  </a:lnTo>
                  <a:lnTo>
                    <a:pt x="236220" y="76200"/>
                  </a:lnTo>
                  <a:lnTo>
                    <a:pt x="217170" y="67310"/>
                  </a:lnTo>
                  <a:lnTo>
                    <a:pt x="198120" y="57150"/>
                  </a:lnTo>
                  <a:lnTo>
                    <a:pt x="189230" y="48260"/>
                  </a:lnTo>
                  <a:lnTo>
                    <a:pt x="160020" y="38100"/>
                  </a:lnTo>
                  <a:lnTo>
                    <a:pt x="132080" y="19050"/>
                  </a:lnTo>
                  <a:lnTo>
                    <a:pt x="113030" y="10160"/>
                  </a:lnTo>
                  <a:lnTo>
                    <a:pt x="83820" y="1016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693670" y="6224058"/>
              <a:ext cx="593090" cy="106045"/>
            </a:xfrm>
            <a:custGeom>
              <a:avLst/>
              <a:gdLst/>
              <a:ahLst/>
              <a:cxnLst/>
              <a:rect l="l" t="t" r="r" b="b"/>
              <a:pathLst>
                <a:path w="593089" h="106045">
                  <a:moveTo>
                    <a:pt x="593090" y="0"/>
                  </a:moveTo>
                  <a:lnTo>
                    <a:pt x="580390" y="5291"/>
                  </a:lnTo>
                  <a:lnTo>
                    <a:pt x="510540" y="37041"/>
                  </a:lnTo>
                  <a:lnTo>
                    <a:pt x="434340" y="67521"/>
                  </a:lnTo>
                  <a:lnTo>
                    <a:pt x="382269" y="77681"/>
                  </a:lnTo>
                  <a:lnTo>
                    <a:pt x="0" y="77681"/>
                  </a:lnTo>
                  <a:lnTo>
                    <a:pt x="0" y="105621"/>
                  </a:lnTo>
                  <a:lnTo>
                    <a:pt x="396240" y="105621"/>
                  </a:lnTo>
                  <a:lnTo>
                    <a:pt x="444500" y="96731"/>
                  </a:lnTo>
                  <a:lnTo>
                    <a:pt x="491490" y="77681"/>
                  </a:lnTo>
                  <a:lnTo>
                    <a:pt x="553719" y="53551"/>
                  </a:lnTo>
                  <a:lnTo>
                    <a:pt x="593090" y="3155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233420" y="6139192"/>
              <a:ext cx="1130300" cy="221615"/>
            </a:xfrm>
            <a:custGeom>
              <a:avLst/>
              <a:gdLst/>
              <a:ahLst/>
              <a:cxnLst/>
              <a:rect l="l" t="t" r="r" b="b"/>
              <a:pathLst>
                <a:path w="1130300" h="221614">
                  <a:moveTo>
                    <a:pt x="1130300" y="192532"/>
                  </a:moveTo>
                  <a:lnTo>
                    <a:pt x="1122680" y="190500"/>
                  </a:lnTo>
                  <a:lnTo>
                    <a:pt x="1094740" y="181597"/>
                  </a:lnTo>
                  <a:lnTo>
                    <a:pt x="1066800" y="171450"/>
                  </a:lnTo>
                  <a:lnTo>
                    <a:pt x="1066800" y="124447"/>
                  </a:lnTo>
                  <a:lnTo>
                    <a:pt x="1075690" y="76200"/>
                  </a:lnTo>
                  <a:lnTo>
                    <a:pt x="1075690" y="57150"/>
                  </a:lnTo>
                  <a:lnTo>
                    <a:pt x="1075690" y="38100"/>
                  </a:lnTo>
                  <a:lnTo>
                    <a:pt x="1047750" y="29197"/>
                  </a:lnTo>
                  <a:lnTo>
                    <a:pt x="1009650" y="38100"/>
                  </a:lnTo>
                  <a:lnTo>
                    <a:pt x="990600" y="67297"/>
                  </a:lnTo>
                  <a:lnTo>
                    <a:pt x="961390" y="86347"/>
                  </a:lnTo>
                  <a:lnTo>
                    <a:pt x="923290" y="114300"/>
                  </a:lnTo>
                  <a:lnTo>
                    <a:pt x="885190" y="133350"/>
                  </a:lnTo>
                  <a:lnTo>
                    <a:pt x="828040" y="152400"/>
                  </a:lnTo>
                  <a:lnTo>
                    <a:pt x="800100" y="152400"/>
                  </a:lnTo>
                  <a:lnTo>
                    <a:pt x="751840" y="162547"/>
                  </a:lnTo>
                  <a:lnTo>
                    <a:pt x="704850" y="171450"/>
                  </a:lnTo>
                  <a:lnTo>
                    <a:pt x="648970" y="171450"/>
                  </a:lnTo>
                  <a:lnTo>
                    <a:pt x="601980" y="181597"/>
                  </a:lnTo>
                  <a:lnTo>
                    <a:pt x="591820" y="179844"/>
                  </a:lnTo>
                  <a:lnTo>
                    <a:pt x="543560" y="171450"/>
                  </a:lnTo>
                  <a:lnTo>
                    <a:pt x="538480" y="170497"/>
                  </a:lnTo>
                  <a:lnTo>
                    <a:pt x="496570" y="162547"/>
                  </a:lnTo>
                  <a:lnTo>
                    <a:pt x="458470" y="143497"/>
                  </a:lnTo>
                  <a:lnTo>
                    <a:pt x="430530" y="133350"/>
                  </a:lnTo>
                  <a:lnTo>
                    <a:pt x="411480" y="124447"/>
                  </a:lnTo>
                  <a:lnTo>
                    <a:pt x="401320" y="114300"/>
                  </a:lnTo>
                  <a:lnTo>
                    <a:pt x="356870" y="81280"/>
                  </a:lnTo>
                  <a:lnTo>
                    <a:pt x="337820" y="38100"/>
                  </a:lnTo>
                  <a:lnTo>
                    <a:pt x="331317" y="29197"/>
                  </a:lnTo>
                  <a:lnTo>
                    <a:pt x="313690" y="5080"/>
                  </a:lnTo>
                  <a:lnTo>
                    <a:pt x="261620" y="0"/>
                  </a:lnTo>
                  <a:lnTo>
                    <a:pt x="214630" y="13957"/>
                  </a:lnTo>
                  <a:lnTo>
                    <a:pt x="171450" y="29197"/>
                  </a:lnTo>
                  <a:lnTo>
                    <a:pt x="116840" y="58407"/>
                  </a:lnTo>
                  <a:lnTo>
                    <a:pt x="40640" y="90157"/>
                  </a:lnTo>
                  <a:lnTo>
                    <a:pt x="0" y="108635"/>
                  </a:lnTo>
                  <a:lnTo>
                    <a:pt x="0" y="143840"/>
                  </a:lnTo>
                  <a:lnTo>
                    <a:pt x="13970" y="138430"/>
                  </a:lnTo>
                  <a:lnTo>
                    <a:pt x="57150" y="114300"/>
                  </a:lnTo>
                  <a:lnTo>
                    <a:pt x="95250" y="95250"/>
                  </a:lnTo>
                  <a:lnTo>
                    <a:pt x="142240" y="81280"/>
                  </a:lnTo>
                  <a:lnTo>
                    <a:pt x="180340" y="57150"/>
                  </a:lnTo>
                  <a:lnTo>
                    <a:pt x="214630" y="38100"/>
                  </a:lnTo>
                  <a:lnTo>
                    <a:pt x="271780" y="29197"/>
                  </a:lnTo>
                  <a:lnTo>
                    <a:pt x="303530" y="29197"/>
                  </a:lnTo>
                  <a:lnTo>
                    <a:pt x="326390" y="55880"/>
                  </a:lnTo>
                  <a:lnTo>
                    <a:pt x="337820" y="90157"/>
                  </a:lnTo>
                  <a:lnTo>
                    <a:pt x="373380" y="124447"/>
                  </a:lnTo>
                  <a:lnTo>
                    <a:pt x="382270" y="133350"/>
                  </a:lnTo>
                  <a:lnTo>
                    <a:pt x="401320" y="143497"/>
                  </a:lnTo>
                  <a:lnTo>
                    <a:pt x="411480" y="152400"/>
                  </a:lnTo>
                  <a:lnTo>
                    <a:pt x="430530" y="162547"/>
                  </a:lnTo>
                  <a:lnTo>
                    <a:pt x="458470" y="171450"/>
                  </a:lnTo>
                  <a:lnTo>
                    <a:pt x="496570" y="190500"/>
                  </a:lnTo>
                  <a:lnTo>
                    <a:pt x="538480" y="199555"/>
                  </a:lnTo>
                  <a:lnTo>
                    <a:pt x="543560" y="200647"/>
                  </a:lnTo>
                  <a:lnTo>
                    <a:pt x="601980" y="209550"/>
                  </a:lnTo>
                  <a:lnTo>
                    <a:pt x="648970" y="200647"/>
                  </a:lnTo>
                  <a:lnTo>
                    <a:pt x="704850" y="200647"/>
                  </a:lnTo>
                  <a:lnTo>
                    <a:pt x="751840" y="190500"/>
                  </a:lnTo>
                  <a:lnTo>
                    <a:pt x="800100" y="181597"/>
                  </a:lnTo>
                  <a:lnTo>
                    <a:pt x="828040" y="181597"/>
                  </a:lnTo>
                  <a:lnTo>
                    <a:pt x="885190" y="162547"/>
                  </a:lnTo>
                  <a:lnTo>
                    <a:pt x="923290" y="143497"/>
                  </a:lnTo>
                  <a:lnTo>
                    <a:pt x="961390" y="114300"/>
                  </a:lnTo>
                  <a:lnTo>
                    <a:pt x="990600" y="95250"/>
                  </a:lnTo>
                  <a:lnTo>
                    <a:pt x="1009650" y="67297"/>
                  </a:lnTo>
                  <a:lnTo>
                    <a:pt x="1047750" y="57150"/>
                  </a:lnTo>
                  <a:lnTo>
                    <a:pt x="1066800" y="67297"/>
                  </a:lnTo>
                  <a:lnTo>
                    <a:pt x="1056640" y="124447"/>
                  </a:lnTo>
                  <a:lnTo>
                    <a:pt x="1056640" y="152400"/>
                  </a:lnTo>
                  <a:lnTo>
                    <a:pt x="1066800" y="200647"/>
                  </a:lnTo>
                  <a:lnTo>
                    <a:pt x="1094740" y="209550"/>
                  </a:lnTo>
                  <a:lnTo>
                    <a:pt x="1122680" y="219697"/>
                  </a:lnTo>
                  <a:lnTo>
                    <a:pt x="1130300" y="221475"/>
                  </a:lnTo>
                  <a:lnTo>
                    <a:pt x="1130300" y="192532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310379" y="6311166"/>
              <a:ext cx="593090" cy="67310"/>
            </a:xfrm>
            <a:custGeom>
              <a:avLst/>
              <a:gdLst/>
              <a:ahLst/>
              <a:cxnLst/>
              <a:rect l="l" t="t" r="r" b="b"/>
              <a:pathLst>
                <a:path w="593089" h="67310">
                  <a:moveTo>
                    <a:pt x="0" y="3157"/>
                  </a:moveTo>
                  <a:lnTo>
                    <a:pt x="0" y="31905"/>
                  </a:lnTo>
                  <a:lnTo>
                    <a:pt x="17780" y="37563"/>
                  </a:lnTo>
                  <a:lnTo>
                    <a:pt x="45720" y="47723"/>
                  </a:lnTo>
                  <a:lnTo>
                    <a:pt x="83820" y="56613"/>
                  </a:lnTo>
                  <a:lnTo>
                    <a:pt x="121920" y="66773"/>
                  </a:lnTo>
                  <a:lnTo>
                    <a:pt x="302260" y="66773"/>
                  </a:lnTo>
                  <a:lnTo>
                    <a:pt x="407670" y="56613"/>
                  </a:lnTo>
                  <a:lnTo>
                    <a:pt x="529590" y="37563"/>
                  </a:lnTo>
                  <a:lnTo>
                    <a:pt x="121920" y="37563"/>
                  </a:lnTo>
                  <a:lnTo>
                    <a:pt x="83820" y="28673"/>
                  </a:lnTo>
                  <a:lnTo>
                    <a:pt x="45720" y="18513"/>
                  </a:lnTo>
                  <a:lnTo>
                    <a:pt x="17780" y="9623"/>
                  </a:lnTo>
                  <a:lnTo>
                    <a:pt x="0" y="3157"/>
                  </a:lnTo>
                  <a:close/>
                </a:path>
                <a:path w="593089" h="67310">
                  <a:moveTo>
                    <a:pt x="593090" y="0"/>
                  </a:moveTo>
                  <a:lnTo>
                    <a:pt x="407670" y="28673"/>
                  </a:lnTo>
                  <a:lnTo>
                    <a:pt x="302260" y="37563"/>
                  </a:lnTo>
                  <a:lnTo>
                    <a:pt x="529590" y="37563"/>
                  </a:lnTo>
                  <a:lnTo>
                    <a:pt x="593090" y="27793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850129" y="6252778"/>
              <a:ext cx="591820" cy="94615"/>
            </a:xfrm>
            <a:custGeom>
              <a:avLst/>
              <a:gdLst/>
              <a:ahLst/>
              <a:cxnLst/>
              <a:rect l="l" t="t" r="r" b="b"/>
              <a:pathLst>
                <a:path w="591820" h="94614">
                  <a:moveTo>
                    <a:pt x="591820" y="0"/>
                  </a:moveTo>
                  <a:lnTo>
                    <a:pt x="588010" y="701"/>
                  </a:lnTo>
                  <a:lnTo>
                    <a:pt x="445770" y="10861"/>
                  </a:lnTo>
                  <a:lnTo>
                    <a:pt x="237490" y="29911"/>
                  </a:lnTo>
                  <a:lnTo>
                    <a:pt x="0" y="66637"/>
                  </a:lnTo>
                  <a:lnTo>
                    <a:pt x="0" y="94388"/>
                  </a:lnTo>
                  <a:lnTo>
                    <a:pt x="237490" y="57851"/>
                  </a:lnTo>
                  <a:lnTo>
                    <a:pt x="445770" y="38801"/>
                  </a:lnTo>
                  <a:lnTo>
                    <a:pt x="588010" y="29911"/>
                  </a:lnTo>
                  <a:lnTo>
                    <a:pt x="591820" y="29109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388609" y="6196329"/>
              <a:ext cx="591820" cy="125095"/>
            </a:xfrm>
            <a:custGeom>
              <a:avLst/>
              <a:gdLst/>
              <a:ahLst/>
              <a:cxnLst/>
              <a:rect l="l" t="t" r="r" b="b"/>
              <a:pathLst>
                <a:path w="591820" h="125095">
                  <a:moveTo>
                    <a:pt x="353060" y="29210"/>
                  </a:moveTo>
                  <a:lnTo>
                    <a:pt x="267969" y="29210"/>
                  </a:lnTo>
                  <a:lnTo>
                    <a:pt x="297179" y="38100"/>
                  </a:lnTo>
                  <a:lnTo>
                    <a:pt x="326389" y="38100"/>
                  </a:lnTo>
                  <a:lnTo>
                    <a:pt x="353060" y="57150"/>
                  </a:lnTo>
                  <a:lnTo>
                    <a:pt x="381000" y="67310"/>
                  </a:lnTo>
                  <a:lnTo>
                    <a:pt x="400050" y="76200"/>
                  </a:lnTo>
                  <a:lnTo>
                    <a:pt x="419100" y="86360"/>
                  </a:lnTo>
                  <a:lnTo>
                    <a:pt x="467360" y="95250"/>
                  </a:lnTo>
                  <a:lnTo>
                    <a:pt x="533400" y="114300"/>
                  </a:lnTo>
                  <a:lnTo>
                    <a:pt x="590550" y="124460"/>
                  </a:lnTo>
                  <a:lnTo>
                    <a:pt x="591819" y="124608"/>
                  </a:lnTo>
                  <a:lnTo>
                    <a:pt x="591819" y="95419"/>
                  </a:lnTo>
                  <a:lnTo>
                    <a:pt x="590550" y="95250"/>
                  </a:lnTo>
                  <a:lnTo>
                    <a:pt x="533400" y="86360"/>
                  </a:lnTo>
                  <a:lnTo>
                    <a:pt x="467360" y="67310"/>
                  </a:lnTo>
                  <a:lnTo>
                    <a:pt x="419100" y="57150"/>
                  </a:lnTo>
                  <a:lnTo>
                    <a:pt x="400050" y="48260"/>
                  </a:lnTo>
                  <a:lnTo>
                    <a:pt x="381000" y="38100"/>
                  </a:lnTo>
                  <a:lnTo>
                    <a:pt x="353060" y="29210"/>
                  </a:lnTo>
                  <a:close/>
                </a:path>
                <a:path w="591820" h="125095">
                  <a:moveTo>
                    <a:pt x="144779" y="48260"/>
                  </a:moveTo>
                  <a:lnTo>
                    <a:pt x="97789" y="48260"/>
                  </a:lnTo>
                  <a:lnTo>
                    <a:pt x="49529" y="57150"/>
                  </a:lnTo>
                  <a:lnTo>
                    <a:pt x="0" y="60687"/>
                  </a:lnTo>
                  <a:lnTo>
                    <a:pt x="0" y="89455"/>
                  </a:lnTo>
                  <a:lnTo>
                    <a:pt x="49529" y="86360"/>
                  </a:lnTo>
                  <a:lnTo>
                    <a:pt x="97789" y="76200"/>
                  </a:lnTo>
                  <a:lnTo>
                    <a:pt x="106679" y="76200"/>
                  </a:lnTo>
                  <a:lnTo>
                    <a:pt x="125729" y="67310"/>
                  </a:lnTo>
                  <a:lnTo>
                    <a:pt x="144779" y="48260"/>
                  </a:lnTo>
                  <a:close/>
                </a:path>
                <a:path w="591820" h="125095">
                  <a:moveTo>
                    <a:pt x="326389" y="10160"/>
                  </a:moveTo>
                  <a:lnTo>
                    <a:pt x="182879" y="10160"/>
                  </a:lnTo>
                  <a:lnTo>
                    <a:pt x="163829" y="19050"/>
                  </a:lnTo>
                  <a:lnTo>
                    <a:pt x="144779" y="19050"/>
                  </a:lnTo>
                  <a:lnTo>
                    <a:pt x="125729" y="38100"/>
                  </a:lnTo>
                  <a:lnTo>
                    <a:pt x="106679" y="48260"/>
                  </a:lnTo>
                  <a:lnTo>
                    <a:pt x="163829" y="48260"/>
                  </a:lnTo>
                  <a:lnTo>
                    <a:pt x="182879" y="38100"/>
                  </a:lnTo>
                  <a:lnTo>
                    <a:pt x="201929" y="38100"/>
                  </a:lnTo>
                  <a:lnTo>
                    <a:pt x="220979" y="29210"/>
                  </a:lnTo>
                  <a:lnTo>
                    <a:pt x="353060" y="29210"/>
                  </a:lnTo>
                  <a:lnTo>
                    <a:pt x="326389" y="10160"/>
                  </a:lnTo>
                  <a:close/>
                </a:path>
                <a:path w="591820" h="125095">
                  <a:moveTo>
                    <a:pt x="267969" y="0"/>
                  </a:moveTo>
                  <a:lnTo>
                    <a:pt x="220979" y="0"/>
                  </a:lnTo>
                  <a:lnTo>
                    <a:pt x="201929" y="10160"/>
                  </a:lnTo>
                  <a:lnTo>
                    <a:pt x="297179" y="10160"/>
                  </a:lnTo>
                  <a:lnTo>
                    <a:pt x="26796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927090" y="6283480"/>
              <a:ext cx="593090" cy="46355"/>
            </a:xfrm>
            <a:custGeom>
              <a:avLst/>
              <a:gdLst/>
              <a:ahLst/>
              <a:cxnLst/>
              <a:rect l="l" t="t" r="r" b="b"/>
              <a:pathLst>
                <a:path w="593090" h="46354">
                  <a:moveTo>
                    <a:pt x="0" y="0"/>
                  </a:moveTo>
                  <a:lnTo>
                    <a:pt x="0" y="28052"/>
                  </a:lnTo>
                  <a:lnTo>
                    <a:pt x="52070" y="37309"/>
                  </a:lnTo>
                  <a:lnTo>
                    <a:pt x="128270" y="46199"/>
                  </a:lnTo>
                  <a:lnTo>
                    <a:pt x="546100" y="46199"/>
                  </a:lnTo>
                  <a:lnTo>
                    <a:pt x="593089" y="41362"/>
                  </a:lnTo>
                  <a:lnTo>
                    <a:pt x="593089" y="18259"/>
                  </a:lnTo>
                  <a:lnTo>
                    <a:pt x="128270" y="18259"/>
                  </a:lnTo>
                  <a:lnTo>
                    <a:pt x="52070" y="8099"/>
                  </a:lnTo>
                  <a:lnTo>
                    <a:pt x="0" y="0"/>
                  </a:lnTo>
                  <a:close/>
                </a:path>
                <a:path w="593090" h="46354">
                  <a:moveTo>
                    <a:pt x="593089" y="12731"/>
                  </a:moveTo>
                  <a:lnTo>
                    <a:pt x="546100" y="18259"/>
                  </a:lnTo>
                  <a:lnTo>
                    <a:pt x="593089" y="18259"/>
                  </a:lnTo>
                  <a:lnTo>
                    <a:pt x="593089" y="12731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466840" y="6169893"/>
              <a:ext cx="591820" cy="160020"/>
            </a:xfrm>
            <a:custGeom>
              <a:avLst/>
              <a:gdLst/>
              <a:ahLst/>
              <a:cxnLst/>
              <a:rect l="l" t="t" r="r" b="b"/>
              <a:pathLst>
                <a:path w="591820" h="160020">
                  <a:moveTo>
                    <a:pt x="591819" y="0"/>
                  </a:moveTo>
                  <a:lnTo>
                    <a:pt x="547369" y="17546"/>
                  </a:lnTo>
                  <a:lnTo>
                    <a:pt x="490219" y="36596"/>
                  </a:lnTo>
                  <a:lnTo>
                    <a:pt x="424180" y="55646"/>
                  </a:lnTo>
                  <a:lnTo>
                    <a:pt x="337819" y="83586"/>
                  </a:lnTo>
                  <a:lnTo>
                    <a:pt x="261619" y="93746"/>
                  </a:lnTo>
                  <a:lnTo>
                    <a:pt x="177800" y="112796"/>
                  </a:lnTo>
                  <a:lnTo>
                    <a:pt x="92710" y="121686"/>
                  </a:lnTo>
                  <a:lnTo>
                    <a:pt x="6350" y="131846"/>
                  </a:lnTo>
                  <a:lnTo>
                    <a:pt x="0" y="131846"/>
                  </a:lnTo>
                  <a:lnTo>
                    <a:pt x="0" y="159786"/>
                  </a:lnTo>
                  <a:lnTo>
                    <a:pt x="6350" y="159786"/>
                  </a:lnTo>
                  <a:lnTo>
                    <a:pt x="92710" y="150896"/>
                  </a:lnTo>
                  <a:lnTo>
                    <a:pt x="177800" y="140736"/>
                  </a:lnTo>
                  <a:lnTo>
                    <a:pt x="261619" y="121686"/>
                  </a:lnTo>
                  <a:lnTo>
                    <a:pt x="337819" y="112796"/>
                  </a:lnTo>
                  <a:lnTo>
                    <a:pt x="424180" y="83586"/>
                  </a:lnTo>
                  <a:lnTo>
                    <a:pt x="490219" y="64536"/>
                  </a:lnTo>
                  <a:lnTo>
                    <a:pt x="547369" y="45486"/>
                  </a:lnTo>
                  <a:lnTo>
                    <a:pt x="591819" y="27940"/>
                  </a:lnTo>
                  <a:lnTo>
                    <a:pt x="59181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005319" y="6139179"/>
              <a:ext cx="593090" cy="209550"/>
            </a:xfrm>
            <a:custGeom>
              <a:avLst/>
              <a:gdLst/>
              <a:ahLst/>
              <a:cxnLst/>
              <a:rect l="l" t="t" r="r" b="b"/>
              <a:pathLst>
                <a:path w="593090" h="209550">
                  <a:moveTo>
                    <a:pt x="293370" y="29210"/>
                  </a:moveTo>
                  <a:lnTo>
                    <a:pt x="236220" y="29210"/>
                  </a:lnTo>
                  <a:lnTo>
                    <a:pt x="255270" y="38100"/>
                  </a:lnTo>
                  <a:lnTo>
                    <a:pt x="274320" y="48260"/>
                  </a:lnTo>
                  <a:lnTo>
                    <a:pt x="293370" y="57150"/>
                  </a:lnTo>
                  <a:lnTo>
                    <a:pt x="322579" y="86360"/>
                  </a:lnTo>
                  <a:lnTo>
                    <a:pt x="340359" y="124460"/>
                  </a:lnTo>
                  <a:lnTo>
                    <a:pt x="350520" y="133350"/>
                  </a:lnTo>
                  <a:lnTo>
                    <a:pt x="360679" y="152400"/>
                  </a:lnTo>
                  <a:lnTo>
                    <a:pt x="378459" y="162560"/>
                  </a:lnTo>
                  <a:lnTo>
                    <a:pt x="407670" y="171450"/>
                  </a:lnTo>
                  <a:lnTo>
                    <a:pt x="426720" y="181610"/>
                  </a:lnTo>
                  <a:lnTo>
                    <a:pt x="464820" y="190500"/>
                  </a:lnTo>
                  <a:lnTo>
                    <a:pt x="494029" y="200660"/>
                  </a:lnTo>
                  <a:lnTo>
                    <a:pt x="532129" y="209550"/>
                  </a:lnTo>
                  <a:lnTo>
                    <a:pt x="593089" y="209550"/>
                  </a:lnTo>
                  <a:lnTo>
                    <a:pt x="593089" y="181610"/>
                  </a:lnTo>
                  <a:lnTo>
                    <a:pt x="532129" y="181610"/>
                  </a:lnTo>
                  <a:lnTo>
                    <a:pt x="494029" y="171450"/>
                  </a:lnTo>
                  <a:lnTo>
                    <a:pt x="464820" y="162560"/>
                  </a:lnTo>
                  <a:lnTo>
                    <a:pt x="426720" y="152400"/>
                  </a:lnTo>
                  <a:lnTo>
                    <a:pt x="407670" y="143510"/>
                  </a:lnTo>
                  <a:lnTo>
                    <a:pt x="378459" y="133350"/>
                  </a:lnTo>
                  <a:lnTo>
                    <a:pt x="360679" y="124460"/>
                  </a:lnTo>
                  <a:lnTo>
                    <a:pt x="350520" y="105410"/>
                  </a:lnTo>
                  <a:lnTo>
                    <a:pt x="340359" y="95250"/>
                  </a:lnTo>
                  <a:lnTo>
                    <a:pt x="322579" y="57150"/>
                  </a:lnTo>
                  <a:lnTo>
                    <a:pt x="312420" y="48260"/>
                  </a:lnTo>
                  <a:lnTo>
                    <a:pt x="303529" y="38100"/>
                  </a:lnTo>
                  <a:lnTo>
                    <a:pt x="293370" y="29210"/>
                  </a:lnTo>
                  <a:close/>
                </a:path>
                <a:path w="593090" h="209550">
                  <a:moveTo>
                    <a:pt x="236220" y="0"/>
                  </a:moveTo>
                  <a:lnTo>
                    <a:pt x="179070" y="0"/>
                  </a:lnTo>
                  <a:lnTo>
                    <a:pt x="140970" y="10160"/>
                  </a:lnTo>
                  <a:lnTo>
                    <a:pt x="102870" y="19050"/>
                  </a:lnTo>
                  <a:lnTo>
                    <a:pt x="57150" y="29210"/>
                  </a:lnTo>
                  <a:lnTo>
                    <a:pt x="8889" y="48260"/>
                  </a:lnTo>
                  <a:lnTo>
                    <a:pt x="0" y="51223"/>
                  </a:lnTo>
                  <a:lnTo>
                    <a:pt x="0" y="79163"/>
                  </a:lnTo>
                  <a:lnTo>
                    <a:pt x="8889" y="76200"/>
                  </a:lnTo>
                  <a:lnTo>
                    <a:pt x="57150" y="57150"/>
                  </a:lnTo>
                  <a:lnTo>
                    <a:pt x="102870" y="48260"/>
                  </a:lnTo>
                  <a:lnTo>
                    <a:pt x="140970" y="38100"/>
                  </a:lnTo>
                  <a:lnTo>
                    <a:pt x="179070" y="29210"/>
                  </a:lnTo>
                  <a:lnTo>
                    <a:pt x="293370" y="29210"/>
                  </a:lnTo>
                  <a:lnTo>
                    <a:pt x="274320" y="19050"/>
                  </a:lnTo>
                  <a:lnTo>
                    <a:pt x="255270" y="1016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543800" y="6151892"/>
              <a:ext cx="1131570" cy="196850"/>
            </a:xfrm>
            <a:custGeom>
              <a:avLst/>
              <a:gdLst/>
              <a:ahLst/>
              <a:cxnLst/>
              <a:rect l="l" t="t" r="r" b="b"/>
              <a:pathLst>
                <a:path w="1131570" h="196850">
                  <a:moveTo>
                    <a:pt x="1121410" y="63500"/>
                  </a:moveTo>
                  <a:lnTo>
                    <a:pt x="1112520" y="54597"/>
                  </a:lnTo>
                  <a:lnTo>
                    <a:pt x="1112520" y="44450"/>
                  </a:lnTo>
                  <a:lnTo>
                    <a:pt x="1102360" y="35547"/>
                  </a:lnTo>
                  <a:lnTo>
                    <a:pt x="1083310" y="25400"/>
                  </a:lnTo>
                  <a:lnTo>
                    <a:pt x="1079563" y="24130"/>
                  </a:lnTo>
                  <a:lnTo>
                    <a:pt x="1068336" y="20307"/>
                  </a:lnTo>
                  <a:lnTo>
                    <a:pt x="1023416" y="5080"/>
                  </a:lnTo>
                  <a:lnTo>
                    <a:pt x="1012190" y="1257"/>
                  </a:lnTo>
                  <a:lnTo>
                    <a:pt x="949960" y="0"/>
                  </a:lnTo>
                  <a:lnTo>
                    <a:pt x="911860" y="0"/>
                  </a:lnTo>
                  <a:lnTo>
                    <a:pt x="876300" y="5080"/>
                  </a:lnTo>
                  <a:lnTo>
                    <a:pt x="838200" y="1257"/>
                  </a:lnTo>
                  <a:lnTo>
                    <a:pt x="802640" y="5080"/>
                  </a:lnTo>
                  <a:lnTo>
                    <a:pt x="770890" y="1257"/>
                  </a:lnTo>
                  <a:lnTo>
                    <a:pt x="740410" y="1257"/>
                  </a:lnTo>
                  <a:lnTo>
                    <a:pt x="708660" y="0"/>
                  </a:lnTo>
                  <a:lnTo>
                    <a:pt x="670560" y="1257"/>
                  </a:lnTo>
                  <a:lnTo>
                    <a:pt x="623570" y="1257"/>
                  </a:lnTo>
                  <a:lnTo>
                    <a:pt x="593090" y="5740"/>
                  </a:lnTo>
                  <a:lnTo>
                    <a:pt x="539750" y="13589"/>
                  </a:lnTo>
                  <a:lnTo>
                    <a:pt x="537210" y="13957"/>
                  </a:lnTo>
                  <a:lnTo>
                    <a:pt x="490220" y="25400"/>
                  </a:lnTo>
                  <a:lnTo>
                    <a:pt x="439420" y="35547"/>
                  </a:lnTo>
                  <a:lnTo>
                    <a:pt x="420370" y="44450"/>
                  </a:lnTo>
                  <a:lnTo>
                    <a:pt x="382270" y="63500"/>
                  </a:lnTo>
                  <a:lnTo>
                    <a:pt x="325120" y="92697"/>
                  </a:lnTo>
                  <a:lnTo>
                    <a:pt x="276860" y="120650"/>
                  </a:lnTo>
                  <a:lnTo>
                    <a:pt x="219710" y="139700"/>
                  </a:lnTo>
                  <a:lnTo>
                    <a:pt x="172720" y="149847"/>
                  </a:lnTo>
                  <a:lnTo>
                    <a:pt x="124460" y="158750"/>
                  </a:lnTo>
                  <a:lnTo>
                    <a:pt x="77470" y="168897"/>
                  </a:lnTo>
                  <a:lnTo>
                    <a:pt x="0" y="168897"/>
                  </a:lnTo>
                  <a:lnTo>
                    <a:pt x="0" y="196850"/>
                  </a:lnTo>
                  <a:lnTo>
                    <a:pt x="77470" y="196850"/>
                  </a:lnTo>
                  <a:lnTo>
                    <a:pt x="124460" y="187947"/>
                  </a:lnTo>
                  <a:lnTo>
                    <a:pt x="172720" y="177800"/>
                  </a:lnTo>
                  <a:lnTo>
                    <a:pt x="219710" y="168897"/>
                  </a:lnTo>
                  <a:lnTo>
                    <a:pt x="276860" y="149847"/>
                  </a:lnTo>
                  <a:lnTo>
                    <a:pt x="325120" y="120650"/>
                  </a:lnTo>
                  <a:lnTo>
                    <a:pt x="382270" y="92697"/>
                  </a:lnTo>
                  <a:lnTo>
                    <a:pt x="420370" y="73647"/>
                  </a:lnTo>
                  <a:lnTo>
                    <a:pt x="439420" y="63500"/>
                  </a:lnTo>
                  <a:lnTo>
                    <a:pt x="471170" y="45707"/>
                  </a:lnTo>
                  <a:lnTo>
                    <a:pt x="523240" y="35547"/>
                  </a:lnTo>
                  <a:lnTo>
                    <a:pt x="539750" y="33782"/>
                  </a:lnTo>
                  <a:lnTo>
                    <a:pt x="563143" y="31280"/>
                  </a:lnTo>
                  <a:lnTo>
                    <a:pt x="593090" y="28067"/>
                  </a:lnTo>
                  <a:lnTo>
                    <a:pt x="594360" y="27927"/>
                  </a:lnTo>
                  <a:lnTo>
                    <a:pt x="632460" y="25400"/>
                  </a:lnTo>
                  <a:lnTo>
                    <a:pt x="669290" y="25400"/>
                  </a:lnTo>
                  <a:lnTo>
                    <a:pt x="708660" y="20307"/>
                  </a:lnTo>
                  <a:lnTo>
                    <a:pt x="740410" y="25400"/>
                  </a:lnTo>
                  <a:lnTo>
                    <a:pt x="784860" y="27927"/>
                  </a:lnTo>
                  <a:lnTo>
                    <a:pt x="821690" y="33007"/>
                  </a:lnTo>
                  <a:lnTo>
                    <a:pt x="866140" y="33007"/>
                  </a:lnTo>
                  <a:lnTo>
                    <a:pt x="909320" y="30480"/>
                  </a:lnTo>
                  <a:lnTo>
                    <a:pt x="942340" y="25400"/>
                  </a:lnTo>
                  <a:lnTo>
                    <a:pt x="980440" y="24130"/>
                  </a:lnTo>
                  <a:lnTo>
                    <a:pt x="1017270" y="35547"/>
                  </a:lnTo>
                  <a:lnTo>
                    <a:pt x="1036320" y="35547"/>
                  </a:lnTo>
                  <a:lnTo>
                    <a:pt x="1064260" y="44450"/>
                  </a:lnTo>
                  <a:lnTo>
                    <a:pt x="1074420" y="44450"/>
                  </a:lnTo>
                  <a:lnTo>
                    <a:pt x="1083310" y="54597"/>
                  </a:lnTo>
                  <a:lnTo>
                    <a:pt x="1102360" y="63500"/>
                  </a:lnTo>
                  <a:lnTo>
                    <a:pt x="1112520" y="73647"/>
                  </a:lnTo>
                  <a:lnTo>
                    <a:pt x="1112520" y="82550"/>
                  </a:lnTo>
                  <a:lnTo>
                    <a:pt x="1121410" y="92697"/>
                  </a:lnTo>
                  <a:lnTo>
                    <a:pt x="1121410" y="63500"/>
                  </a:lnTo>
                  <a:close/>
                </a:path>
                <a:path w="1131570" h="196850">
                  <a:moveTo>
                    <a:pt x="1131570" y="92697"/>
                  </a:moveTo>
                  <a:lnTo>
                    <a:pt x="1121410" y="92697"/>
                  </a:lnTo>
                  <a:lnTo>
                    <a:pt x="1121410" y="120650"/>
                  </a:lnTo>
                  <a:lnTo>
                    <a:pt x="1131570" y="120650"/>
                  </a:lnTo>
                  <a:lnTo>
                    <a:pt x="1131570" y="92697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622030" y="6175556"/>
              <a:ext cx="521970" cy="135255"/>
            </a:xfrm>
            <a:custGeom>
              <a:avLst/>
              <a:gdLst/>
              <a:ahLst/>
              <a:cxnLst/>
              <a:rect l="l" t="t" r="r" b="b"/>
              <a:pathLst>
                <a:path w="521970" h="135254">
                  <a:moveTo>
                    <a:pt x="521970" y="81733"/>
                  </a:moveTo>
                  <a:lnTo>
                    <a:pt x="490220" y="88083"/>
                  </a:lnTo>
                  <a:lnTo>
                    <a:pt x="441960" y="96973"/>
                  </a:lnTo>
                  <a:lnTo>
                    <a:pt x="356870" y="107133"/>
                  </a:lnTo>
                  <a:lnTo>
                    <a:pt x="72390" y="107133"/>
                  </a:lnTo>
                  <a:lnTo>
                    <a:pt x="91440" y="116023"/>
                  </a:lnTo>
                  <a:lnTo>
                    <a:pt x="110490" y="126183"/>
                  </a:lnTo>
                  <a:lnTo>
                    <a:pt x="138429" y="126183"/>
                  </a:lnTo>
                  <a:lnTo>
                    <a:pt x="195579" y="135073"/>
                  </a:lnTo>
                  <a:lnTo>
                    <a:pt x="356870" y="135073"/>
                  </a:lnTo>
                  <a:lnTo>
                    <a:pt x="441960" y="126183"/>
                  </a:lnTo>
                  <a:lnTo>
                    <a:pt x="490220" y="116023"/>
                  </a:lnTo>
                  <a:lnTo>
                    <a:pt x="521970" y="109673"/>
                  </a:lnTo>
                  <a:lnTo>
                    <a:pt x="521970" y="81733"/>
                  </a:lnTo>
                  <a:close/>
                </a:path>
                <a:path w="521970" h="135254">
                  <a:moveTo>
                    <a:pt x="138429" y="96973"/>
                  </a:moveTo>
                  <a:lnTo>
                    <a:pt x="53340" y="96973"/>
                  </a:lnTo>
                  <a:lnTo>
                    <a:pt x="53340" y="107133"/>
                  </a:lnTo>
                  <a:lnTo>
                    <a:pt x="195579" y="107133"/>
                  </a:lnTo>
                  <a:lnTo>
                    <a:pt x="138429" y="96973"/>
                  </a:lnTo>
                  <a:close/>
                </a:path>
                <a:path w="521970" h="135254">
                  <a:moveTo>
                    <a:pt x="53340" y="69033"/>
                  </a:moveTo>
                  <a:lnTo>
                    <a:pt x="43179" y="69033"/>
                  </a:lnTo>
                  <a:lnTo>
                    <a:pt x="43179" y="96973"/>
                  </a:lnTo>
                  <a:lnTo>
                    <a:pt x="110490" y="96973"/>
                  </a:lnTo>
                  <a:lnTo>
                    <a:pt x="91440" y="88083"/>
                  </a:lnTo>
                  <a:lnTo>
                    <a:pt x="72390" y="77923"/>
                  </a:lnTo>
                  <a:lnTo>
                    <a:pt x="53340" y="77923"/>
                  </a:lnTo>
                  <a:lnTo>
                    <a:pt x="53340" y="69033"/>
                  </a:lnTo>
                  <a:close/>
                </a:path>
                <a:path w="521970" h="135254">
                  <a:moveTo>
                    <a:pt x="0" y="0"/>
                  </a:moveTo>
                  <a:lnTo>
                    <a:pt x="0" y="25127"/>
                  </a:lnTo>
                  <a:lnTo>
                    <a:pt x="5079" y="30933"/>
                  </a:lnTo>
                  <a:lnTo>
                    <a:pt x="24129" y="39823"/>
                  </a:lnTo>
                  <a:lnTo>
                    <a:pt x="34290" y="49983"/>
                  </a:lnTo>
                  <a:lnTo>
                    <a:pt x="34290" y="58873"/>
                  </a:lnTo>
                  <a:lnTo>
                    <a:pt x="43179" y="69033"/>
                  </a:lnTo>
                  <a:lnTo>
                    <a:pt x="43179" y="39823"/>
                  </a:lnTo>
                  <a:lnTo>
                    <a:pt x="34290" y="30933"/>
                  </a:lnTo>
                  <a:lnTo>
                    <a:pt x="34290" y="20773"/>
                  </a:lnTo>
                  <a:lnTo>
                    <a:pt x="24129" y="11883"/>
                  </a:lnTo>
                  <a:lnTo>
                    <a:pt x="5079" y="1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7" name="object 5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558" name="object 558"/>
          <p:cNvSpPr txBox="1"/>
          <p:nvPr/>
        </p:nvSpPr>
        <p:spPr>
          <a:xfrm>
            <a:off x="421640" y="539205"/>
            <a:ext cx="6274435" cy="4105275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2124710">
              <a:lnSpc>
                <a:spcPct val="100000"/>
              </a:lnSpc>
              <a:spcBef>
                <a:spcPts val="2435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70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469900" marR="2433955" indent="-342900">
              <a:lnSpc>
                <a:spcPct val="100000"/>
              </a:lnSpc>
              <a:spcBef>
                <a:spcPts val="172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filosofía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se origina  en la </a:t>
            </a:r>
            <a:r>
              <a:rPr sz="2800" spc="-360" dirty="0">
                <a:solidFill>
                  <a:srgbClr val="FFFFFF"/>
                </a:solidFill>
                <a:latin typeface="Arial Black"/>
                <a:cs typeface="Arial Black"/>
              </a:rPr>
              <a:t>cultura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griega,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en la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ciudad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de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Mileto,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una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ciudad  </a:t>
            </a:r>
            <a:r>
              <a:rPr sz="2800" spc="-365" dirty="0">
                <a:solidFill>
                  <a:srgbClr val="FFFFFF"/>
                </a:solidFill>
                <a:latin typeface="Arial Black"/>
                <a:cs typeface="Arial Black"/>
              </a:rPr>
              <a:t>comercial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 la </a:t>
            </a:r>
            <a:r>
              <a:rPr sz="2800" spc="-375" dirty="0">
                <a:solidFill>
                  <a:srgbClr val="FFFFFF"/>
                </a:solidFill>
                <a:latin typeface="Arial Black"/>
                <a:cs typeface="Arial Black"/>
              </a:rPr>
              <a:t>costa  </a:t>
            </a:r>
            <a:r>
              <a:rPr sz="2800" spc="-290" dirty="0">
                <a:solidFill>
                  <a:srgbClr val="FFFFFF"/>
                </a:solidFill>
                <a:latin typeface="Arial Black"/>
                <a:cs typeface="Arial Black"/>
              </a:rPr>
              <a:t>jonia. </a:t>
            </a:r>
            <a:r>
              <a:rPr sz="2800" spc="-375" dirty="0">
                <a:solidFill>
                  <a:srgbClr val="FFFFFF"/>
                </a:solidFill>
                <a:latin typeface="Arial Black"/>
                <a:cs typeface="Arial Black"/>
              </a:rPr>
              <a:t>Actualmente 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pertenece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 Black"/>
                <a:cs typeface="Arial Black"/>
              </a:rPr>
              <a:t>Turquía.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4643120" y="1701800"/>
            <a:ext cx="4032250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</a:t>
            </a:fld>
            <a:endParaRPr spc="-11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4750" y="539205"/>
            <a:ext cx="6226175" cy="4283075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435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29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2637790" marR="119380" indent="-342900">
              <a:lnSpc>
                <a:spcPct val="100000"/>
              </a:lnSpc>
              <a:spcBef>
                <a:spcPts val="172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filosofía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antigua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se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iniciaría en el siglo</a:t>
            </a:r>
            <a:r>
              <a:rPr sz="2800" spc="2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VI</a:t>
            </a:r>
            <a:endParaRPr sz="2800">
              <a:latin typeface="Arial Black"/>
              <a:cs typeface="Arial Black"/>
            </a:endParaRPr>
          </a:p>
          <a:p>
            <a:pPr marL="2637790" marR="380365">
              <a:lnSpc>
                <a:spcPts val="3350"/>
              </a:lnSpc>
              <a:spcBef>
                <a:spcPts val="120"/>
              </a:spcBef>
            </a:pPr>
            <a:r>
              <a:rPr sz="2800" spc="-200" dirty="0">
                <a:solidFill>
                  <a:srgbClr val="FFFFFF"/>
                </a:solidFill>
                <a:latin typeface="Arial Black"/>
                <a:cs typeface="Arial Black"/>
              </a:rPr>
              <a:t>A.C.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y </a:t>
            </a:r>
            <a:r>
              <a:rPr sz="2800" spc="-330" dirty="0">
                <a:solidFill>
                  <a:srgbClr val="FFFFFF"/>
                </a:solidFill>
                <a:latin typeface="Arial Black"/>
                <a:cs typeface="Arial Black"/>
              </a:rPr>
              <a:t>culminaría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en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el siglo V</a:t>
            </a:r>
            <a:r>
              <a:rPr sz="28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 Black"/>
                <a:cs typeface="Arial Black"/>
              </a:rPr>
              <a:t>D.C.</a:t>
            </a:r>
            <a:endParaRPr sz="2800">
              <a:latin typeface="Arial Black"/>
              <a:cs typeface="Arial Black"/>
            </a:endParaRPr>
          </a:p>
          <a:p>
            <a:pPr marL="2637790" indent="-342900">
              <a:lnSpc>
                <a:spcPct val="100000"/>
              </a:lnSpc>
              <a:spcBef>
                <a:spcPts val="590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37790" algn="l"/>
              </a:tabLst>
            </a:pP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Es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época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r>
              <a:rPr sz="2800" spc="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Arial Black"/>
                <a:cs typeface="Arial Black"/>
              </a:rPr>
              <a:t>SER.</a:t>
            </a:r>
            <a:endParaRPr sz="2800">
              <a:latin typeface="Arial Black"/>
              <a:cs typeface="Arial Black"/>
            </a:endParaRPr>
          </a:p>
          <a:p>
            <a:pPr marL="2637790" marR="1010919" indent="-342900">
              <a:lnSpc>
                <a:spcPct val="100000"/>
              </a:lnSpc>
              <a:spcBef>
                <a:spcPts val="700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37790" algn="l"/>
              </a:tabLst>
            </a:pPr>
            <a:r>
              <a:rPr sz="2800" spc="-305" dirty="0">
                <a:solidFill>
                  <a:srgbClr val="FFFFFF"/>
                </a:solidFill>
                <a:latin typeface="Arial Black"/>
                <a:cs typeface="Arial Black"/>
              </a:rPr>
              <a:t>Comprendería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4  grandes</a:t>
            </a: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etapas.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28139"/>
            <a:ext cx="4038600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10</a:t>
            </a:fld>
            <a:endParaRPr spc="-1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0"/>
            <a:ext cx="3028950" cy="6858000"/>
          </a:xfrm>
          <a:custGeom>
            <a:avLst/>
            <a:gdLst/>
            <a:ahLst/>
            <a:cxnLst/>
            <a:rect l="l" t="t" r="r" b="b"/>
            <a:pathLst>
              <a:path w="3028950" h="6858000">
                <a:moveTo>
                  <a:pt x="0" y="6858000"/>
                </a:moveTo>
                <a:lnTo>
                  <a:pt x="3028950" y="6858000"/>
                </a:lnTo>
                <a:lnTo>
                  <a:pt x="30289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0"/>
            <a:ext cx="1294130" cy="6858000"/>
          </a:xfrm>
          <a:custGeom>
            <a:avLst/>
            <a:gdLst/>
            <a:ahLst/>
            <a:cxnLst/>
            <a:rect l="l" t="t" r="r" b="b"/>
            <a:pathLst>
              <a:path w="1294129" h="6858000">
                <a:moveTo>
                  <a:pt x="0" y="6858000"/>
                </a:moveTo>
                <a:lnTo>
                  <a:pt x="1294129" y="6858000"/>
                </a:lnTo>
                <a:lnTo>
                  <a:pt x="12941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15200" y="0"/>
            <a:ext cx="1828800" cy="6859270"/>
            <a:chOff x="7315200" y="0"/>
            <a:chExt cx="1828800" cy="6859270"/>
          </a:xfrm>
        </p:grpSpPr>
        <p:sp>
          <p:nvSpPr>
            <p:cNvPr id="6" name="object 6"/>
            <p:cNvSpPr/>
            <p:nvPr/>
          </p:nvSpPr>
          <p:spPr>
            <a:xfrm>
              <a:off x="7315200" y="0"/>
              <a:ext cx="989330" cy="6858000"/>
            </a:xfrm>
            <a:custGeom>
              <a:avLst/>
              <a:gdLst/>
              <a:ahLst/>
              <a:cxnLst/>
              <a:rect l="l" t="t" r="r" b="b"/>
              <a:pathLst>
                <a:path w="989329" h="6858000">
                  <a:moveTo>
                    <a:pt x="0" y="6858000"/>
                  </a:moveTo>
                  <a:lnTo>
                    <a:pt x="989329" y="6858000"/>
                  </a:lnTo>
                  <a:lnTo>
                    <a:pt x="9893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4530" y="1269"/>
              <a:ext cx="118110" cy="6858000"/>
            </a:xfrm>
            <a:custGeom>
              <a:avLst/>
              <a:gdLst/>
              <a:ahLst/>
              <a:cxnLst/>
              <a:rect l="l" t="t" r="r" b="b"/>
              <a:pathLst>
                <a:path w="118109" h="6858000">
                  <a:moveTo>
                    <a:pt x="118110" y="0"/>
                  </a:moveTo>
                  <a:lnTo>
                    <a:pt x="60960" y="0"/>
                  </a:lnTo>
                  <a:lnTo>
                    <a:pt x="5588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55880" y="6858000"/>
                  </a:lnTo>
                  <a:lnTo>
                    <a:pt x="60960" y="6858000"/>
                  </a:lnTo>
                  <a:lnTo>
                    <a:pt x="118110" y="685800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628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7216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2931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520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A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8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696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283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0871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460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2175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7636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3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30" y="685800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3351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9389" y="2540"/>
              <a:ext cx="54610" cy="6855459"/>
            </a:xfrm>
            <a:custGeom>
              <a:avLst/>
              <a:gdLst/>
              <a:ahLst/>
              <a:cxnLst/>
              <a:rect l="l" t="t" r="r" b="b"/>
              <a:pathLst>
                <a:path w="54609" h="6855459">
                  <a:moveTo>
                    <a:pt x="54609" y="0"/>
                  </a:moveTo>
                  <a:lnTo>
                    <a:pt x="0" y="0"/>
                  </a:lnTo>
                  <a:lnTo>
                    <a:pt x="0" y="6855459"/>
                  </a:lnTo>
                  <a:lnTo>
                    <a:pt x="54609" y="685545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675129" y="0"/>
            <a:ext cx="306070" cy="6860540"/>
            <a:chOff x="1675129" y="0"/>
            <a:chExt cx="306070" cy="6860540"/>
          </a:xfrm>
        </p:grpSpPr>
        <p:sp>
          <p:nvSpPr>
            <p:cNvPr id="22" name="object 22"/>
            <p:cNvSpPr/>
            <p:nvPr/>
          </p:nvSpPr>
          <p:spPr>
            <a:xfrm>
              <a:off x="16751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417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43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322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338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32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24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25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6148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716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805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06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097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86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287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89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478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80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668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770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594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961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0499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151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2531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342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4436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532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6341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723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0" y="6860540"/>
                  </a:moveTo>
                  <a:lnTo>
                    <a:pt x="8889" y="686054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686054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741929" y="0"/>
            <a:ext cx="689610" cy="6860540"/>
            <a:chOff x="2741929" y="0"/>
            <a:chExt cx="689610" cy="6860540"/>
          </a:xfrm>
        </p:grpSpPr>
        <p:sp>
          <p:nvSpPr>
            <p:cNvPr id="54" name="object 54"/>
            <p:cNvSpPr/>
            <p:nvPr/>
          </p:nvSpPr>
          <p:spPr>
            <a:xfrm>
              <a:off x="2741930" y="0"/>
              <a:ext cx="44450" cy="6860540"/>
            </a:xfrm>
            <a:custGeom>
              <a:avLst/>
              <a:gdLst/>
              <a:ahLst/>
              <a:cxnLst/>
              <a:rect l="l" t="t" r="r" b="b"/>
              <a:pathLst>
                <a:path w="44450" h="6860540">
                  <a:moveTo>
                    <a:pt x="44450" y="0"/>
                  </a:moveTo>
                  <a:lnTo>
                    <a:pt x="22860" y="0"/>
                  </a:lnTo>
                  <a:lnTo>
                    <a:pt x="215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1590" y="6860540"/>
                  </a:lnTo>
                  <a:lnTo>
                    <a:pt x="22860" y="6860540"/>
                  </a:lnTo>
                  <a:lnTo>
                    <a:pt x="44450" y="686054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51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066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27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486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701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917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1337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3496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565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781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997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213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429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645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860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076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280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495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7118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927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1436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359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575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791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007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223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439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654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870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086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2209800" y="0"/>
            <a:ext cx="535940" cy="6860540"/>
            <a:chOff x="2209800" y="0"/>
            <a:chExt cx="535940" cy="6860540"/>
          </a:xfrm>
        </p:grpSpPr>
        <p:sp>
          <p:nvSpPr>
            <p:cNvPr id="86" name="object 86"/>
            <p:cNvSpPr/>
            <p:nvPr/>
          </p:nvSpPr>
          <p:spPr>
            <a:xfrm>
              <a:off x="220980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0" y="6860540"/>
                  </a:moveTo>
                  <a:lnTo>
                    <a:pt x="19050" y="686054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686054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27579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4663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656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8473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037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22829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431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622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812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003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4193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384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574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765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955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46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336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527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717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908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098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289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479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670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860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051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241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760730" y="0"/>
            <a:ext cx="915669" cy="6860540"/>
            <a:chOff x="760730" y="0"/>
            <a:chExt cx="915669" cy="6860540"/>
          </a:xfrm>
        </p:grpSpPr>
        <p:sp>
          <p:nvSpPr>
            <p:cNvPr id="115" name="object 115"/>
            <p:cNvSpPr/>
            <p:nvPr/>
          </p:nvSpPr>
          <p:spPr>
            <a:xfrm>
              <a:off x="7607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77" y="0"/>
                  </a:moveTo>
                  <a:lnTo>
                    <a:pt x="31750" y="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31750" y="6860540"/>
                  </a:lnTo>
                  <a:lnTo>
                    <a:pt x="59677" y="68605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178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4709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750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424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321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613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9060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854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4775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56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0490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13284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6205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899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1920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4841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7635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0556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3350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627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9192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198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4907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770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0622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5341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6337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913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620519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649730" y="0"/>
              <a:ext cx="26670" cy="6858000"/>
            </a:xfrm>
            <a:custGeom>
              <a:avLst/>
              <a:gdLst/>
              <a:ahLst/>
              <a:cxnLst/>
              <a:rect l="l" t="t" r="r" b="b"/>
              <a:pathLst>
                <a:path w="26669" h="6858000">
                  <a:moveTo>
                    <a:pt x="2666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6669" y="685800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455930" y="0"/>
            <a:ext cx="307340" cy="6860540"/>
            <a:chOff x="455930" y="0"/>
            <a:chExt cx="307340" cy="6860540"/>
          </a:xfrm>
        </p:grpSpPr>
        <p:sp>
          <p:nvSpPr>
            <p:cNvPr id="147" name="object 147"/>
            <p:cNvSpPr/>
            <p:nvPr/>
          </p:nvSpPr>
          <p:spPr>
            <a:xfrm>
              <a:off x="4559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749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851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9530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54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156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A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45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467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448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7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549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38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90" h="6860540">
                  <a:moveTo>
                    <a:pt x="2159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1590" y="686054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42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4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43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045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146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2357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337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438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40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62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731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832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34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35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374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327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429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5311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6200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6" name="object 176"/>
          <p:cNvGrpSpPr/>
          <p:nvPr/>
        </p:nvGrpSpPr>
        <p:grpSpPr>
          <a:xfrm>
            <a:off x="-1270" y="0"/>
            <a:ext cx="458470" cy="6860540"/>
            <a:chOff x="-1270" y="0"/>
            <a:chExt cx="458470" cy="6860540"/>
          </a:xfrm>
        </p:grpSpPr>
        <p:sp>
          <p:nvSpPr>
            <p:cNvPr id="177" name="object 177"/>
            <p:cNvSpPr/>
            <p:nvPr/>
          </p:nvSpPr>
          <p:spPr>
            <a:xfrm>
              <a:off x="-1270" y="0"/>
              <a:ext cx="48260" cy="6860540"/>
            </a:xfrm>
            <a:custGeom>
              <a:avLst/>
              <a:gdLst/>
              <a:ahLst/>
              <a:cxnLst/>
              <a:rect l="l" t="t" r="r" b="b"/>
              <a:pathLst>
                <a:path w="48260" h="6860540">
                  <a:moveTo>
                    <a:pt x="48260" y="0"/>
                  </a:moveTo>
                  <a:lnTo>
                    <a:pt x="25400" y="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5400" y="6860540"/>
                  </a:lnTo>
                  <a:lnTo>
                    <a:pt x="48260" y="6860540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31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16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4300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3715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0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828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39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399" y="6860540"/>
                  </a:lnTo>
                  <a:lnTo>
                    <a:pt x="2539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57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86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5145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7432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971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200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429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6702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29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8988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127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35610" y="0"/>
              <a:ext cx="21590" cy="6858000"/>
            </a:xfrm>
            <a:custGeom>
              <a:avLst/>
              <a:gdLst/>
              <a:ahLst/>
              <a:cxnLst/>
              <a:rect l="l" t="t" r="r" b="b"/>
              <a:pathLst>
                <a:path w="21590" h="6858000">
                  <a:moveTo>
                    <a:pt x="21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590" y="68580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3427729" y="0"/>
            <a:ext cx="384810" cy="6860540"/>
            <a:chOff x="3427729" y="0"/>
            <a:chExt cx="384810" cy="6860540"/>
          </a:xfrm>
        </p:grpSpPr>
        <p:sp>
          <p:nvSpPr>
            <p:cNvPr id="197" name="object 197"/>
            <p:cNvSpPr/>
            <p:nvPr/>
          </p:nvSpPr>
          <p:spPr>
            <a:xfrm>
              <a:off x="342773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451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46328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475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487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5001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5115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242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5356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5471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598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712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839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5953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608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61949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63092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43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65505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667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6791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6918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033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71474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7274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73887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515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7630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7757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7871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79856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/>
          <p:nvPr/>
        </p:nvSpPr>
        <p:spPr>
          <a:xfrm>
            <a:off x="4418330" y="0"/>
            <a:ext cx="54610" cy="6860540"/>
          </a:xfrm>
          <a:custGeom>
            <a:avLst/>
            <a:gdLst/>
            <a:ahLst/>
            <a:cxnLst/>
            <a:rect l="l" t="t" r="r" b="b"/>
            <a:pathLst>
              <a:path w="54610" h="6860540">
                <a:moveTo>
                  <a:pt x="54610" y="0"/>
                </a:moveTo>
                <a:lnTo>
                  <a:pt x="29210" y="0"/>
                </a:lnTo>
                <a:lnTo>
                  <a:pt x="26670" y="0"/>
                </a:lnTo>
                <a:lnTo>
                  <a:pt x="0" y="0"/>
                </a:lnTo>
                <a:lnTo>
                  <a:pt x="0" y="6860540"/>
                </a:lnTo>
                <a:lnTo>
                  <a:pt x="26670" y="6860540"/>
                </a:lnTo>
                <a:lnTo>
                  <a:pt x="29210" y="6860540"/>
                </a:lnTo>
                <a:lnTo>
                  <a:pt x="54610" y="6860540"/>
                </a:lnTo>
                <a:lnTo>
                  <a:pt x="5461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4470400" y="0"/>
            <a:ext cx="768350" cy="6860540"/>
            <a:chOff x="4470400" y="0"/>
            <a:chExt cx="768350" cy="6860540"/>
          </a:xfrm>
        </p:grpSpPr>
        <p:sp>
          <p:nvSpPr>
            <p:cNvPr id="230" name="object 230"/>
            <p:cNvSpPr/>
            <p:nvPr/>
          </p:nvSpPr>
          <p:spPr>
            <a:xfrm>
              <a:off x="447040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4970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52373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5491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57581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6024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62915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545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8122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70789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73329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7599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8662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8120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83870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86537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8907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91744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9441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97078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99618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0228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04951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0749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10159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12825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1536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8033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20700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2324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>
                  <a:moveTo>
                    <a:pt x="0" y="6858000"/>
                  </a:moveTo>
                  <a:lnTo>
                    <a:pt x="6350" y="685800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38750" y="0"/>
            <a:ext cx="400050" cy="6858000"/>
          </a:xfrm>
          <a:custGeom>
            <a:avLst/>
            <a:gdLst/>
            <a:ahLst/>
            <a:cxnLst/>
            <a:rect l="l" t="t" r="r" b="b"/>
            <a:pathLst>
              <a:path w="400050" h="6858000">
                <a:moveTo>
                  <a:pt x="400050" y="0"/>
                </a:moveTo>
                <a:lnTo>
                  <a:pt x="0" y="0"/>
                </a:lnTo>
                <a:lnTo>
                  <a:pt x="0" y="6858000"/>
                </a:lnTo>
                <a:lnTo>
                  <a:pt x="40005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2" name="object 262"/>
          <p:cNvGrpSpPr/>
          <p:nvPr/>
        </p:nvGrpSpPr>
        <p:grpSpPr>
          <a:xfrm>
            <a:off x="7390130" y="0"/>
            <a:ext cx="231140" cy="6860540"/>
            <a:chOff x="7390130" y="0"/>
            <a:chExt cx="231140" cy="6860540"/>
          </a:xfrm>
        </p:grpSpPr>
        <p:sp>
          <p:nvSpPr>
            <p:cNvPr id="263" name="object 263"/>
            <p:cNvSpPr/>
            <p:nvPr/>
          </p:nvSpPr>
          <p:spPr>
            <a:xfrm>
              <a:off x="7390130" y="0"/>
              <a:ext cx="68580" cy="6860540"/>
            </a:xfrm>
            <a:custGeom>
              <a:avLst/>
              <a:gdLst/>
              <a:ahLst/>
              <a:cxnLst/>
              <a:rect l="l" t="t" r="r" b="b"/>
              <a:pathLst>
                <a:path w="68579" h="6860540">
                  <a:moveTo>
                    <a:pt x="68580" y="0"/>
                  </a:moveTo>
                  <a:lnTo>
                    <a:pt x="35560" y="0"/>
                  </a:ln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5560" y="6860540"/>
                  </a:lnTo>
                  <a:lnTo>
                    <a:pt x="68580" y="686054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45617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8919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52221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55523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588250" y="0"/>
              <a:ext cx="31750" cy="6858000"/>
            </a:xfrm>
            <a:custGeom>
              <a:avLst/>
              <a:gdLst/>
              <a:ahLst/>
              <a:cxnLst/>
              <a:rect l="l" t="t" r="r" b="b"/>
              <a:pathLst>
                <a:path w="31750" h="6858000">
                  <a:moveTo>
                    <a:pt x="317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620000" y="0"/>
              <a:ext cx="1270" cy="6860540"/>
            </a:xfrm>
            <a:custGeom>
              <a:avLst/>
              <a:gdLst/>
              <a:ahLst/>
              <a:cxnLst/>
              <a:rect l="l" t="t" r="r" b="b"/>
              <a:pathLst>
                <a:path w="1270" h="6860540">
                  <a:moveTo>
                    <a:pt x="12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" y="686054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" name="object 270"/>
          <p:cNvGrpSpPr/>
          <p:nvPr/>
        </p:nvGrpSpPr>
        <p:grpSpPr>
          <a:xfrm>
            <a:off x="7315200" y="0"/>
            <a:ext cx="1068070" cy="6860540"/>
            <a:chOff x="7315200" y="0"/>
            <a:chExt cx="1068070" cy="6860540"/>
          </a:xfrm>
        </p:grpSpPr>
        <p:sp>
          <p:nvSpPr>
            <p:cNvPr id="271" name="object 271"/>
            <p:cNvSpPr/>
            <p:nvPr/>
          </p:nvSpPr>
          <p:spPr>
            <a:xfrm>
              <a:off x="7315200" y="0"/>
              <a:ext cx="33020" cy="6860540"/>
            </a:xfrm>
            <a:custGeom>
              <a:avLst/>
              <a:gdLst/>
              <a:ahLst/>
              <a:cxnLst/>
              <a:rect l="l" t="t" r="r" b="b"/>
              <a:pathLst>
                <a:path w="33020" h="6860540">
                  <a:moveTo>
                    <a:pt x="33020" y="0"/>
                  </a:move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346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357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3685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379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391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402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412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7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244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35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447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4587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4688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80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4917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503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5133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524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5361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5476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5577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569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580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59205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6022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613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6250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6365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647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658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6695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6809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6923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70382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7139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7254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7368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7470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5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7584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6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769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7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7812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8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7927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9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8028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A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8143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8257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C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83716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D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8486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E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858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8701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0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8816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1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893050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59" h="6860540">
                  <a:moveTo>
                    <a:pt x="2286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9146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4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926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5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9375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6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9489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7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9590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8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9705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9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981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A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992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0035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C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014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D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026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E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037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F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0479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0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059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1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070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2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0822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3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0937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4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1038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5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115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6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1267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138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8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14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9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159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A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1711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B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1826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C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1927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204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2156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F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2270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2384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248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2600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2715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2829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293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3045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31596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3273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3388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489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604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718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4" name="object 364"/>
          <p:cNvGrpSpPr/>
          <p:nvPr/>
        </p:nvGrpSpPr>
        <p:grpSpPr>
          <a:xfrm>
            <a:off x="5561329" y="0"/>
            <a:ext cx="1755139" cy="6860540"/>
            <a:chOff x="5561329" y="0"/>
            <a:chExt cx="1755139" cy="6860540"/>
          </a:xfrm>
        </p:grpSpPr>
        <p:sp>
          <p:nvSpPr>
            <p:cNvPr id="365" name="object 365"/>
            <p:cNvSpPr/>
            <p:nvPr/>
          </p:nvSpPr>
          <p:spPr>
            <a:xfrm>
              <a:off x="55613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5905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6070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6222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6375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6527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6680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6832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984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7137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7289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442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594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7746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7899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8051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8204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8356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8508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8661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8813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8966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92708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9423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95756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9740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9880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00328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0197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03376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0502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0655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0807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0959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1112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1264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1417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1569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1721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1874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2026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2179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2331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2483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2636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2788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2941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3093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3245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3398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3550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3703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3855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4160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4312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4465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46175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47699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4935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50747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5239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5392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094730" y="0"/>
              <a:ext cx="459740" cy="6860540"/>
            </a:xfrm>
            <a:custGeom>
              <a:avLst/>
              <a:gdLst/>
              <a:ahLst/>
              <a:cxnLst/>
              <a:rect l="l" t="t" r="r" b="b"/>
              <a:pathLst>
                <a:path w="459740" h="6860540">
                  <a:moveTo>
                    <a:pt x="54610" y="0"/>
                  </a:moveTo>
                  <a:lnTo>
                    <a:pt x="27940" y="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794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  <a:path w="459740" h="6860540">
                  <a:moveTo>
                    <a:pt x="459740" y="0"/>
                  </a:moveTo>
                  <a:lnTo>
                    <a:pt x="458470" y="0"/>
                  </a:lnTo>
                  <a:lnTo>
                    <a:pt x="458470" y="6860540"/>
                  </a:lnTo>
                  <a:lnTo>
                    <a:pt x="459740" y="6860540"/>
                  </a:lnTo>
                  <a:lnTo>
                    <a:pt x="45974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1467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1734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1988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2255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2522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2776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3042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33094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3563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3830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4096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4350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4617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4884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51509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5404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5671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59383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6192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6459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6725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6979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7246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75131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7779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8033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300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85672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8821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908799" y="0"/>
              <a:ext cx="24130" cy="6858000"/>
            </a:xfrm>
            <a:custGeom>
              <a:avLst/>
              <a:gdLst/>
              <a:ahLst/>
              <a:cxnLst/>
              <a:rect l="l" t="t" r="r" b="b"/>
              <a:pathLst>
                <a:path w="24129" h="6858000">
                  <a:moveTo>
                    <a:pt x="0" y="6858000"/>
                  </a:moveTo>
                  <a:lnTo>
                    <a:pt x="24129" y="6858000"/>
                  </a:lnTo>
                  <a:lnTo>
                    <a:pt x="241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932930" y="0"/>
              <a:ext cx="115570" cy="6860540"/>
            </a:xfrm>
            <a:custGeom>
              <a:avLst/>
              <a:gdLst/>
              <a:ahLst/>
              <a:cxnLst/>
              <a:rect l="l" t="t" r="r" b="b"/>
              <a:pathLst>
                <a:path w="115570" h="6860540">
                  <a:moveTo>
                    <a:pt x="115570" y="0"/>
                  </a:moveTo>
                  <a:lnTo>
                    <a:pt x="60960" y="0"/>
                  </a:lnTo>
                  <a:lnTo>
                    <a:pt x="546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54610" y="6860540"/>
                  </a:lnTo>
                  <a:lnTo>
                    <a:pt x="60960" y="6860540"/>
                  </a:lnTo>
                  <a:lnTo>
                    <a:pt x="115570" y="686054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042149" y="0"/>
              <a:ext cx="60960" cy="6860540"/>
            </a:xfrm>
            <a:custGeom>
              <a:avLst/>
              <a:gdLst/>
              <a:ahLst/>
              <a:cxnLst/>
              <a:rect l="l" t="t" r="r" b="b"/>
              <a:pathLst>
                <a:path w="60959" h="6860540">
                  <a:moveTo>
                    <a:pt x="609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60959" y="686054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098029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152639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89" y="686054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20725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261859" y="0"/>
              <a:ext cx="53340" cy="6858000"/>
            </a:xfrm>
            <a:custGeom>
              <a:avLst/>
              <a:gdLst/>
              <a:ahLst/>
              <a:cxnLst/>
              <a:rect l="l" t="t" r="r" b="b"/>
              <a:pathLst>
                <a:path w="53340" h="6858000">
                  <a:moveTo>
                    <a:pt x="533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340" y="685800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316469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/>
          <p:nvPr/>
        </p:nvSpPr>
        <p:spPr>
          <a:xfrm>
            <a:off x="4481829" y="0"/>
            <a:ext cx="7620" cy="6860540"/>
          </a:xfrm>
          <a:custGeom>
            <a:avLst/>
            <a:gdLst/>
            <a:ahLst/>
            <a:cxnLst/>
            <a:rect l="l" t="t" r="r" b="b"/>
            <a:pathLst>
              <a:path w="7620" h="6860540">
                <a:moveTo>
                  <a:pt x="7620" y="0"/>
                </a:moveTo>
                <a:lnTo>
                  <a:pt x="0" y="0"/>
                </a:lnTo>
                <a:lnTo>
                  <a:pt x="0" y="6860540"/>
                </a:lnTo>
                <a:lnTo>
                  <a:pt x="7620" y="6860540"/>
                </a:lnTo>
                <a:lnTo>
                  <a:pt x="7620" y="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89450" y="0"/>
            <a:ext cx="8890" cy="6860540"/>
          </a:xfrm>
          <a:custGeom>
            <a:avLst/>
            <a:gdLst/>
            <a:ahLst/>
            <a:cxnLst/>
            <a:rect l="l" t="t" r="r" b="b"/>
            <a:pathLst>
              <a:path w="8889" h="6860540">
                <a:moveTo>
                  <a:pt x="8889" y="0"/>
                </a:moveTo>
                <a:lnTo>
                  <a:pt x="0" y="0"/>
                </a:lnTo>
                <a:lnTo>
                  <a:pt x="0" y="6860540"/>
                </a:lnTo>
                <a:lnTo>
                  <a:pt x="8889" y="6860540"/>
                </a:lnTo>
                <a:lnTo>
                  <a:pt x="8889" y="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75539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77190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79" y="0"/>
                </a:moveTo>
                <a:lnTo>
                  <a:pt x="0" y="0"/>
                </a:lnTo>
                <a:lnTo>
                  <a:pt x="0" y="6860540"/>
                </a:lnTo>
                <a:lnTo>
                  <a:pt x="17779" y="6860540"/>
                </a:lnTo>
                <a:lnTo>
                  <a:pt x="17779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9" name="object 499"/>
          <p:cNvGrpSpPr/>
          <p:nvPr/>
        </p:nvGrpSpPr>
        <p:grpSpPr>
          <a:xfrm>
            <a:off x="3788409" y="0"/>
            <a:ext cx="500380" cy="6860540"/>
            <a:chOff x="3788409" y="0"/>
            <a:chExt cx="500380" cy="6860540"/>
          </a:xfrm>
        </p:grpSpPr>
        <p:sp>
          <p:nvSpPr>
            <p:cNvPr id="500" name="object 500"/>
            <p:cNvSpPr/>
            <p:nvPr/>
          </p:nvSpPr>
          <p:spPr>
            <a:xfrm>
              <a:off x="378840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8049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82142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83793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8557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87222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8887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90524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92175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93826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95604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7255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98906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00557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02208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3986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05637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07288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08939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0590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12368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14019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15670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1732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189729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20750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2240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24052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2570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273549" y="0"/>
              <a:ext cx="15240" cy="6858000"/>
            </a:xfrm>
            <a:custGeom>
              <a:avLst/>
              <a:gdLst/>
              <a:ahLst/>
              <a:cxnLst/>
              <a:rect l="l" t="t" r="r" b="b"/>
              <a:pathLst>
                <a:path w="15239" h="6858000">
                  <a:moveTo>
                    <a:pt x="1523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5239" y="6858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0" name="object 530"/>
          <p:cNvGrpSpPr/>
          <p:nvPr/>
        </p:nvGrpSpPr>
        <p:grpSpPr>
          <a:xfrm>
            <a:off x="0" y="6139179"/>
            <a:ext cx="9145270" cy="718820"/>
            <a:chOff x="0" y="6139179"/>
            <a:chExt cx="9145270" cy="718820"/>
          </a:xfrm>
        </p:grpSpPr>
        <p:sp>
          <p:nvSpPr>
            <p:cNvPr id="531" name="object 531"/>
            <p:cNvSpPr/>
            <p:nvPr/>
          </p:nvSpPr>
          <p:spPr>
            <a:xfrm>
              <a:off x="127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400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220"/>
                  </a:lnTo>
                  <a:lnTo>
                    <a:pt x="1304290" y="236220"/>
                  </a:lnTo>
                  <a:lnTo>
                    <a:pt x="1210310" y="226060"/>
                  </a:lnTo>
                  <a:lnTo>
                    <a:pt x="1123950" y="218440"/>
                  </a:lnTo>
                  <a:lnTo>
                    <a:pt x="1038860" y="203200"/>
                  </a:lnTo>
                  <a:lnTo>
                    <a:pt x="971550" y="185420"/>
                  </a:lnTo>
                  <a:lnTo>
                    <a:pt x="190500" y="185420"/>
                  </a:lnTo>
                  <a:lnTo>
                    <a:pt x="142240" y="177800"/>
                  </a:lnTo>
                  <a:lnTo>
                    <a:pt x="105410" y="177800"/>
                  </a:lnTo>
                  <a:lnTo>
                    <a:pt x="67310" y="170180"/>
                  </a:lnTo>
                  <a:lnTo>
                    <a:pt x="38100" y="161290"/>
                  </a:lnTo>
                  <a:lnTo>
                    <a:pt x="0" y="152400"/>
                  </a:lnTo>
                  <a:close/>
                </a:path>
                <a:path w="9144000" h="706120">
                  <a:moveTo>
                    <a:pt x="2219960" y="69850"/>
                  </a:moveTo>
                  <a:lnTo>
                    <a:pt x="2133600" y="69850"/>
                  </a:lnTo>
                  <a:lnTo>
                    <a:pt x="2114550" y="78740"/>
                  </a:lnTo>
                  <a:lnTo>
                    <a:pt x="2076450" y="86360"/>
                  </a:lnTo>
                  <a:lnTo>
                    <a:pt x="2000250" y="110490"/>
                  </a:lnTo>
                  <a:lnTo>
                    <a:pt x="1934210" y="135890"/>
                  </a:lnTo>
                  <a:lnTo>
                    <a:pt x="1866900" y="152400"/>
                  </a:lnTo>
                  <a:lnTo>
                    <a:pt x="1809750" y="170180"/>
                  </a:lnTo>
                  <a:lnTo>
                    <a:pt x="1743710" y="185420"/>
                  </a:lnTo>
                  <a:lnTo>
                    <a:pt x="1686560" y="203200"/>
                  </a:lnTo>
                  <a:lnTo>
                    <a:pt x="1619250" y="210820"/>
                  </a:lnTo>
                  <a:lnTo>
                    <a:pt x="1504950" y="226060"/>
                  </a:lnTo>
                  <a:lnTo>
                    <a:pt x="1400810" y="236220"/>
                  </a:lnTo>
                  <a:lnTo>
                    <a:pt x="9144000" y="236220"/>
                  </a:lnTo>
                  <a:lnTo>
                    <a:pt x="9144000" y="203200"/>
                  </a:lnTo>
                  <a:lnTo>
                    <a:pt x="4429759" y="203200"/>
                  </a:lnTo>
                  <a:lnTo>
                    <a:pt x="4353559" y="185420"/>
                  </a:lnTo>
                  <a:lnTo>
                    <a:pt x="4324350" y="177800"/>
                  </a:lnTo>
                  <a:lnTo>
                    <a:pt x="4310380" y="173990"/>
                  </a:lnTo>
                  <a:lnTo>
                    <a:pt x="3826509" y="173990"/>
                  </a:lnTo>
                  <a:lnTo>
                    <a:pt x="3769359" y="170180"/>
                  </a:lnTo>
                  <a:lnTo>
                    <a:pt x="3727450" y="163830"/>
                  </a:lnTo>
                  <a:lnTo>
                    <a:pt x="3722031" y="161290"/>
                  </a:lnTo>
                  <a:lnTo>
                    <a:pt x="2609850" y="161290"/>
                  </a:lnTo>
                  <a:lnTo>
                    <a:pt x="2543810" y="152400"/>
                  </a:lnTo>
                  <a:lnTo>
                    <a:pt x="2476500" y="144780"/>
                  </a:lnTo>
                  <a:lnTo>
                    <a:pt x="2419350" y="135890"/>
                  </a:lnTo>
                  <a:lnTo>
                    <a:pt x="2391410" y="135890"/>
                  </a:lnTo>
                  <a:lnTo>
                    <a:pt x="2353310" y="120650"/>
                  </a:lnTo>
                  <a:lnTo>
                    <a:pt x="2343150" y="110490"/>
                  </a:lnTo>
                  <a:lnTo>
                    <a:pt x="2315210" y="102870"/>
                  </a:lnTo>
                  <a:lnTo>
                    <a:pt x="2286000" y="86360"/>
                  </a:lnTo>
                  <a:lnTo>
                    <a:pt x="2266950" y="78740"/>
                  </a:lnTo>
                  <a:lnTo>
                    <a:pt x="2237740" y="78740"/>
                  </a:lnTo>
                  <a:lnTo>
                    <a:pt x="2219960" y="69850"/>
                  </a:lnTo>
                  <a:close/>
                </a:path>
                <a:path w="9144000" h="706120">
                  <a:moveTo>
                    <a:pt x="5706109" y="78740"/>
                  </a:moveTo>
                  <a:lnTo>
                    <a:pt x="5562600" y="78740"/>
                  </a:lnTo>
                  <a:lnTo>
                    <a:pt x="5543550" y="86360"/>
                  </a:lnTo>
                  <a:lnTo>
                    <a:pt x="5524500" y="86360"/>
                  </a:lnTo>
                  <a:lnTo>
                    <a:pt x="5505450" y="102870"/>
                  </a:lnTo>
                  <a:lnTo>
                    <a:pt x="5486400" y="110490"/>
                  </a:lnTo>
                  <a:lnTo>
                    <a:pt x="5477509" y="110490"/>
                  </a:lnTo>
                  <a:lnTo>
                    <a:pt x="5429250" y="120650"/>
                  </a:lnTo>
                  <a:lnTo>
                    <a:pt x="5287009" y="128270"/>
                  </a:lnTo>
                  <a:lnTo>
                    <a:pt x="5086350" y="144780"/>
                  </a:lnTo>
                  <a:lnTo>
                    <a:pt x="4715509" y="194310"/>
                  </a:lnTo>
                  <a:lnTo>
                    <a:pt x="4610100" y="203200"/>
                  </a:lnTo>
                  <a:lnTo>
                    <a:pt x="9144000" y="203200"/>
                  </a:lnTo>
                  <a:lnTo>
                    <a:pt x="9144000" y="177800"/>
                  </a:lnTo>
                  <a:lnTo>
                    <a:pt x="7524750" y="177800"/>
                  </a:lnTo>
                  <a:lnTo>
                    <a:pt x="7486650" y="170180"/>
                  </a:lnTo>
                  <a:lnTo>
                    <a:pt x="7458709" y="161290"/>
                  </a:lnTo>
                  <a:lnTo>
                    <a:pt x="6049009" y="161290"/>
                  </a:lnTo>
                  <a:lnTo>
                    <a:pt x="5972809" y="152400"/>
                  </a:lnTo>
                  <a:lnTo>
                    <a:pt x="5915659" y="144780"/>
                  </a:lnTo>
                  <a:lnTo>
                    <a:pt x="5848350" y="128270"/>
                  </a:lnTo>
                  <a:lnTo>
                    <a:pt x="5801359" y="120650"/>
                  </a:lnTo>
                  <a:lnTo>
                    <a:pt x="5782309" y="110490"/>
                  </a:lnTo>
                  <a:lnTo>
                    <a:pt x="5763259" y="102870"/>
                  </a:lnTo>
                  <a:lnTo>
                    <a:pt x="5734050" y="95250"/>
                  </a:lnTo>
                  <a:lnTo>
                    <a:pt x="5706109" y="78740"/>
                  </a:lnTo>
                  <a:close/>
                </a:path>
                <a:path w="9144000" h="706120">
                  <a:moveTo>
                    <a:pt x="647700" y="53340"/>
                  </a:moveTo>
                  <a:lnTo>
                    <a:pt x="609600" y="53340"/>
                  </a:lnTo>
                  <a:lnTo>
                    <a:pt x="599440" y="62230"/>
                  </a:lnTo>
                  <a:lnTo>
                    <a:pt x="543560" y="110490"/>
                  </a:lnTo>
                  <a:lnTo>
                    <a:pt x="514350" y="135890"/>
                  </a:lnTo>
                  <a:lnTo>
                    <a:pt x="457200" y="152400"/>
                  </a:lnTo>
                  <a:lnTo>
                    <a:pt x="381000" y="170180"/>
                  </a:lnTo>
                  <a:lnTo>
                    <a:pt x="342900" y="177800"/>
                  </a:lnTo>
                  <a:lnTo>
                    <a:pt x="304800" y="177800"/>
                  </a:lnTo>
                  <a:lnTo>
                    <a:pt x="266700" y="185420"/>
                  </a:lnTo>
                  <a:lnTo>
                    <a:pt x="971550" y="185420"/>
                  </a:lnTo>
                  <a:lnTo>
                    <a:pt x="904240" y="170180"/>
                  </a:lnTo>
                  <a:lnTo>
                    <a:pt x="847090" y="152400"/>
                  </a:lnTo>
                  <a:lnTo>
                    <a:pt x="800100" y="135890"/>
                  </a:lnTo>
                  <a:lnTo>
                    <a:pt x="762000" y="120650"/>
                  </a:lnTo>
                  <a:lnTo>
                    <a:pt x="734060" y="102870"/>
                  </a:lnTo>
                  <a:lnTo>
                    <a:pt x="675640" y="69850"/>
                  </a:lnTo>
                  <a:lnTo>
                    <a:pt x="647700" y="53340"/>
                  </a:lnTo>
                  <a:close/>
                </a:path>
                <a:path w="9144000" h="706120">
                  <a:moveTo>
                    <a:pt x="8166100" y="10160"/>
                  </a:moveTo>
                  <a:lnTo>
                    <a:pt x="8081009" y="25400"/>
                  </a:lnTo>
                  <a:lnTo>
                    <a:pt x="8018780" y="34290"/>
                  </a:lnTo>
                  <a:lnTo>
                    <a:pt x="7994650" y="46990"/>
                  </a:lnTo>
                  <a:lnTo>
                    <a:pt x="7973059" y="62230"/>
                  </a:lnTo>
                  <a:lnTo>
                    <a:pt x="7954009" y="69850"/>
                  </a:lnTo>
                  <a:lnTo>
                    <a:pt x="7915909" y="86360"/>
                  </a:lnTo>
                  <a:lnTo>
                    <a:pt x="7858759" y="110490"/>
                  </a:lnTo>
                  <a:lnTo>
                    <a:pt x="7810500" y="135890"/>
                  </a:lnTo>
                  <a:lnTo>
                    <a:pt x="7753350" y="152400"/>
                  </a:lnTo>
                  <a:lnTo>
                    <a:pt x="7658100" y="170180"/>
                  </a:lnTo>
                  <a:lnTo>
                    <a:pt x="7611109" y="177800"/>
                  </a:lnTo>
                  <a:lnTo>
                    <a:pt x="9144000" y="177800"/>
                  </a:lnTo>
                  <a:lnTo>
                    <a:pt x="9144000" y="144780"/>
                  </a:lnTo>
                  <a:lnTo>
                    <a:pt x="8801100" y="144780"/>
                  </a:lnTo>
                  <a:lnTo>
                    <a:pt x="8743950" y="135890"/>
                  </a:lnTo>
                  <a:lnTo>
                    <a:pt x="8716010" y="135890"/>
                  </a:lnTo>
                  <a:lnTo>
                    <a:pt x="8677910" y="120650"/>
                  </a:lnTo>
                  <a:lnTo>
                    <a:pt x="8658860" y="120650"/>
                  </a:lnTo>
                  <a:lnTo>
                    <a:pt x="8658860" y="110490"/>
                  </a:lnTo>
                  <a:lnTo>
                    <a:pt x="8648700" y="110490"/>
                  </a:lnTo>
                  <a:lnTo>
                    <a:pt x="8648700" y="86360"/>
                  </a:lnTo>
                  <a:lnTo>
                    <a:pt x="8639810" y="78740"/>
                  </a:lnTo>
                  <a:lnTo>
                    <a:pt x="8639810" y="69850"/>
                  </a:lnTo>
                  <a:lnTo>
                    <a:pt x="8629650" y="62230"/>
                  </a:lnTo>
                  <a:lnTo>
                    <a:pt x="8610600" y="53340"/>
                  </a:lnTo>
                  <a:lnTo>
                    <a:pt x="8601710" y="45720"/>
                  </a:lnTo>
                  <a:lnTo>
                    <a:pt x="8595360" y="27940"/>
                  </a:lnTo>
                  <a:lnTo>
                    <a:pt x="8573770" y="25400"/>
                  </a:lnTo>
                  <a:lnTo>
                    <a:pt x="8550910" y="15240"/>
                  </a:lnTo>
                  <a:lnTo>
                    <a:pt x="8328659" y="15240"/>
                  </a:lnTo>
                  <a:lnTo>
                    <a:pt x="8166100" y="10160"/>
                  </a:lnTo>
                  <a:close/>
                </a:path>
                <a:path w="9144000" h="706120">
                  <a:moveTo>
                    <a:pt x="4279900" y="39370"/>
                  </a:moveTo>
                  <a:lnTo>
                    <a:pt x="4241800" y="57150"/>
                  </a:lnTo>
                  <a:lnTo>
                    <a:pt x="4220209" y="78740"/>
                  </a:lnTo>
                  <a:lnTo>
                    <a:pt x="4188459" y="95250"/>
                  </a:lnTo>
                  <a:lnTo>
                    <a:pt x="4150359" y="120650"/>
                  </a:lnTo>
                  <a:lnTo>
                    <a:pt x="4112259" y="133350"/>
                  </a:lnTo>
                  <a:lnTo>
                    <a:pt x="4061459" y="151130"/>
                  </a:lnTo>
                  <a:lnTo>
                    <a:pt x="4025900" y="154940"/>
                  </a:lnTo>
                  <a:lnTo>
                    <a:pt x="3981450" y="161290"/>
                  </a:lnTo>
                  <a:lnTo>
                    <a:pt x="3879850" y="172720"/>
                  </a:lnTo>
                  <a:lnTo>
                    <a:pt x="3826509" y="173990"/>
                  </a:lnTo>
                  <a:lnTo>
                    <a:pt x="4310380" y="173990"/>
                  </a:lnTo>
                  <a:lnTo>
                    <a:pt x="4296409" y="170180"/>
                  </a:lnTo>
                  <a:lnTo>
                    <a:pt x="4292600" y="132080"/>
                  </a:lnTo>
                  <a:lnTo>
                    <a:pt x="4302759" y="88900"/>
                  </a:lnTo>
                  <a:lnTo>
                    <a:pt x="4302759" y="57150"/>
                  </a:lnTo>
                  <a:lnTo>
                    <a:pt x="4279900" y="39370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369" y="5080"/>
                  </a:lnTo>
                  <a:lnTo>
                    <a:pt x="3422650" y="25400"/>
                  </a:lnTo>
                  <a:lnTo>
                    <a:pt x="3375659" y="34290"/>
                  </a:lnTo>
                  <a:lnTo>
                    <a:pt x="3303269" y="77470"/>
                  </a:lnTo>
                  <a:lnTo>
                    <a:pt x="3251200" y="101600"/>
                  </a:lnTo>
                  <a:lnTo>
                    <a:pt x="3204210" y="120650"/>
                  </a:lnTo>
                  <a:lnTo>
                    <a:pt x="3153410" y="152400"/>
                  </a:lnTo>
                  <a:lnTo>
                    <a:pt x="3009900" y="161290"/>
                  </a:lnTo>
                  <a:lnTo>
                    <a:pt x="3722031" y="161290"/>
                  </a:lnTo>
                  <a:lnTo>
                    <a:pt x="3686809" y="144780"/>
                  </a:lnTo>
                  <a:lnTo>
                    <a:pt x="3657600" y="135890"/>
                  </a:lnTo>
                  <a:lnTo>
                    <a:pt x="3638550" y="128270"/>
                  </a:lnTo>
                  <a:lnTo>
                    <a:pt x="3629659" y="120650"/>
                  </a:lnTo>
                  <a:lnTo>
                    <a:pt x="3610609" y="110490"/>
                  </a:lnTo>
                  <a:lnTo>
                    <a:pt x="3600450" y="102870"/>
                  </a:lnTo>
                  <a:lnTo>
                    <a:pt x="3566159" y="27940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630" y="5080"/>
                  </a:moveTo>
                  <a:lnTo>
                    <a:pt x="7166609" y="13970"/>
                  </a:lnTo>
                  <a:lnTo>
                    <a:pt x="7134859" y="27940"/>
                  </a:lnTo>
                  <a:lnTo>
                    <a:pt x="7048500" y="45720"/>
                  </a:lnTo>
                  <a:lnTo>
                    <a:pt x="7001509" y="62230"/>
                  </a:lnTo>
                  <a:lnTo>
                    <a:pt x="6944359" y="78740"/>
                  </a:lnTo>
                  <a:lnTo>
                    <a:pt x="6877050" y="95250"/>
                  </a:lnTo>
                  <a:lnTo>
                    <a:pt x="6800850" y="120650"/>
                  </a:lnTo>
                  <a:lnTo>
                    <a:pt x="6724650" y="128270"/>
                  </a:lnTo>
                  <a:lnTo>
                    <a:pt x="6640830" y="144780"/>
                  </a:lnTo>
                  <a:lnTo>
                    <a:pt x="6553200" y="152400"/>
                  </a:lnTo>
                  <a:lnTo>
                    <a:pt x="6468109" y="161290"/>
                  </a:lnTo>
                  <a:lnTo>
                    <a:pt x="7458709" y="161290"/>
                  </a:lnTo>
                  <a:lnTo>
                    <a:pt x="7420609" y="152400"/>
                  </a:lnTo>
                  <a:lnTo>
                    <a:pt x="7401559" y="144780"/>
                  </a:lnTo>
                  <a:lnTo>
                    <a:pt x="7372350" y="135890"/>
                  </a:lnTo>
                  <a:lnTo>
                    <a:pt x="7352030" y="104140"/>
                  </a:lnTo>
                  <a:lnTo>
                    <a:pt x="7329170" y="66040"/>
                  </a:lnTo>
                  <a:lnTo>
                    <a:pt x="7299959" y="39370"/>
                  </a:lnTo>
                  <a:lnTo>
                    <a:pt x="7277100" y="20320"/>
                  </a:lnTo>
                  <a:lnTo>
                    <a:pt x="7247889" y="6350"/>
                  </a:lnTo>
                  <a:lnTo>
                    <a:pt x="7199630" y="5080"/>
                  </a:lnTo>
                  <a:close/>
                </a:path>
                <a:path w="9144000" h="706120">
                  <a:moveTo>
                    <a:pt x="9144000" y="120650"/>
                  </a:moveTo>
                  <a:lnTo>
                    <a:pt x="9048750" y="135890"/>
                  </a:lnTo>
                  <a:lnTo>
                    <a:pt x="8963660" y="144780"/>
                  </a:lnTo>
                  <a:lnTo>
                    <a:pt x="9144000" y="144780"/>
                  </a:lnTo>
                  <a:lnTo>
                    <a:pt x="9144000" y="120650"/>
                  </a:lnTo>
                  <a:close/>
                </a:path>
                <a:path w="9144000" h="706120">
                  <a:moveTo>
                    <a:pt x="5648959" y="69850"/>
                  </a:moveTo>
                  <a:lnTo>
                    <a:pt x="5600700" y="69850"/>
                  </a:lnTo>
                  <a:lnTo>
                    <a:pt x="5581650" y="78740"/>
                  </a:lnTo>
                  <a:lnTo>
                    <a:pt x="5676900" y="78740"/>
                  </a:lnTo>
                  <a:lnTo>
                    <a:pt x="5648959" y="69850"/>
                  </a:lnTo>
                  <a:close/>
                </a:path>
                <a:path w="9144000" h="706120">
                  <a:moveTo>
                    <a:pt x="8521700" y="10160"/>
                  </a:moveTo>
                  <a:lnTo>
                    <a:pt x="8464550" y="10160"/>
                  </a:lnTo>
                  <a:lnTo>
                    <a:pt x="8328659" y="15240"/>
                  </a:lnTo>
                  <a:lnTo>
                    <a:pt x="8550910" y="15240"/>
                  </a:lnTo>
                  <a:lnTo>
                    <a:pt x="8521700" y="1016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0" y="6177292"/>
              <a:ext cx="1670050" cy="238760"/>
            </a:xfrm>
            <a:custGeom>
              <a:avLst/>
              <a:gdLst/>
              <a:ahLst/>
              <a:cxnLst/>
              <a:rect l="l" t="t" r="r" b="b"/>
              <a:pathLst>
                <a:path w="1670050" h="238760">
                  <a:moveTo>
                    <a:pt x="1670050" y="172808"/>
                  </a:moveTo>
                  <a:lnTo>
                    <a:pt x="1612900" y="181597"/>
                  </a:lnTo>
                  <a:lnTo>
                    <a:pt x="1499870" y="200647"/>
                  </a:lnTo>
                  <a:lnTo>
                    <a:pt x="1394460" y="209550"/>
                  </a:lnTo>
                  <a:lnTo>
                    <a:pt x="1299210" y="209550"/>
                  </a:lnTo>
                  <a:lnTo>
                    <a:pt x="1203960" y="200647"/>
                  </a:lnTo>
                  <a:lnTo>
                    <a:pt x="1130300" y="191731"/>
                  </a:lnTo>
                  <a:lnTo>
                    <a:pt x="1120140" y="190500"/>
                  </a:lnTo>
                  <a:lnTo>
                    <a:pt x="1076960" y="180975"/>
                  </a:lnTo>
                  <a:lnTo>
                    <a:pt x="1033780" y="171450"/>
                  </a:lnTo>
                  <a:lnTo>
                    <a:pt x="901700" y="133350"/>
                  </a:lnTo>
                  <a:lnTo>
                    <a:pt x="844550" y="114300"/>
                  </a:lnTo>
                  <a:lnTo>
                    <a:pt x="796290" y="95250"/>
                  </a:lnTo>
                  <a:lnTo>
                    <a:pt x="758190" y="76200"/>
                  </a:lnTo>
                  <a:lnTo>
                    <a:pt x="701040" y="38100"/>
                  </a:lnTo>
                  <a:lnTo>
                    <a:pt x="688594" y="29197"/>
                  </a:lnTo>
                  <a:lnTo>
                    <a:pt x="674370" y="19050"/>
                  </a:lnTo>
                  <a:lnTo>
                    <a:pt x="645160" y="0"/>
                  </a:lnTo>
                  <a:lnTo>
                    <a:pt x="607060" y="0"/>
                  </a:lnTo>
                  <a:lnTo>
                    <a:pt x="598170" y="10147"/>
                  </a:lnTo>
                  <a:lnTo>
                    <a:pt x="591820" y="15709"/>
                  </a:lnTo>
                  <a:lnTo>
                    <a:pt x="588010" y="19050"/>
                  </a:lnTo>
                  <a:lnTo>
                    <a:pt x="549910" y="57150"/>
                  </a:lnTo>
                  <a:lnTo>
                    <a:pt x="541020" y="67297"/>
                  </a:lnTo>
                  <a:lnTo>
                    <a:pt x="538480" y="69532"/>
                  </a:lnTo>
                  <a:lnTo>
                    <a:pt x="530860" y="76200"/>
                  </a:lnTo>
                  <a:lnTo>
                    <a:pt x="511810" y="95250"/>
                  </a:lnTo>
                  <a:lnTo>
                    <a:pt x="483870" y="105397"/>
                  </a:lnTo>
                  <a:lnTo>
                    <a:pt x="454660" y="114300"/>
                  </a:lnTo>
                  <a:lnTo>
                    <a:pt x="416560" y="124447"/>
                  </a:lnTo>
                  <a:lnTo>
                    <a:pt x="378460" y="133350"/>
                  </a:lnTo>
                  <a:lnTo>
                    <a:pt x="340360" y="143497"/>
                  </a:lnTo>
                  <a:lnTo>
                    <a:pt x="302260" y="143497"/>
                  </a:lnTo>
                  <a:lnTo>
                    <a:pt x="264160" y="152400"/>
                  </a:lnTo>
                  <a:lnTo>
                    <a:pt x="190500" y="152400"/>
                  </a:lnTo>
                  <a:lnTo>
                    <a:pt x="142240" y="143497"/>
                  </a:lnTo>
                  <a:lnTo>
                    <a:pt x="104140" y="143497"/>
                  </a:lnTo>
                  <a:lnTo>
                    <a:pt x="66040" y="133350"/>
                  </a:lnTo>
                  <a:lnTo>
                    <a:pt x="38100" y="124447"/>
                  </a:lnTo>
                  <a:lnTo>
                    <a:pt x="0" y="114300"/>
                  </a:lnTo>
                  <a:lnTo>
                    <a:pt x="0" y="143497"/>
                  </a:lnTo>
                  <a:lnTo>
                    <a:pt x="38100" y="152400"/>
                  </a:lnTo>
                  <a:lnTo>
                    <a:pt x="66040" y="162547"/>
                  </a:lnTo>
                  <a:lnTo>
                    <a:pt x="104140" y="171450"/>
                  </a:lnTo>
                  <a:lnTo>
                    <a:pt x="142240" y="171450"/>
                  </a:lnTo>
                  <a:lnTo>
                    <a:pt x="190500" y="181597"/>
                  </a:lnTo>
                  <a:lnTo>
                    <a:pt x="264160" y="181597"/>
                  </a:lnTo>
                  <a:lnTo>
                    <a:pt x="302260" y="171450"/>
                  </a:lnTo>
                  <a:lnTo>
                    <a:pt x="340360" y="171450"/>
                  </a:lnTo>
                  <a:lnTo>
                    <a:pt x="378460" y="162547"/>
                  </a:lnTo>
                  <a:lnTo>
                    <a:pt x="416560" y="152400"/>
                  </a:lnTo>
                  <a:lnTo>
                    <a:pt x="454660" y="143497"/>
                  </a:lnTo>
                  <a:lnTo>
                    <a:pt x="483870" y="133350"/>
                  </a:lnTo>
                  <a:lnTo>
                    <a:pt x="511810" y="124447"/>
                  </a:lnTo>
                  <a:lnTo>
                    <a:pt x="538480" y="97777"/>
                  </a:lnTo>
                  <a:lnTo>
                    <a:pt x="591820" y="44437"/>
                  </a:lnTo>
                  <a:lnTo>
                    <a:pt x="607060" y="29197"/>
                  </a:lnTo>
                  <a:lnTo>
                    <a:pt x="645160" y="29197"/>
                  </a:lnTo>
                  <a:lnTo>
                    <a:pt x="674370" y="48247"/>
                  </a:lnTo>
                  <a:lnTo>
                    <a:pt x="701040" y="67297"/>
                  </a:lnTo>
                  <a:lnTo>
                    <a:pt x="728980" y="86347"/>
                  </a:lnTo>
                  <a:lnTo>
                    <a:pt x="796290" y="124447"/>
                  </a:lnTo>
                  <a:lnTo>
                    <a:pt x="844550" y="143497"/>
                  </a:lnTo>
                  <a:lnTo>
                    <a:pt x="901700" y="162547"/>
                  </a:lnTo>
                  <a:lnTo>
                    <a:pt x="1033780" y="200647"/>
                  </a:lnTo>
                  <a:lnTo>
                    <a:pt x="1076960" y="210172"/>
                  </a:lnTo>
                  <a:lnTo>
                    <a:pt x="1120140" y="219697"/>
                  </a:lnTo>
                  <a:lnTo>
                    <a:pt x="1130300" y="220789"/>
                  </a:lnTo>
                  <a:lnTo>
                    <a:pt x="1299210" y="238747"/>
                  </a:lnTo>
                  <a:lnTo>
                    <a:pt x="1394460" y="238747"/>
                  </a:lnTo>
                  <a:lnTo>
                    <a:pt x="1499870" y="228600"/>
                  </a:lnTo>
                  <a:lnTo>
                    <a:pt x="1612900" y="209550"/>
                  </a:lnTo>
                  <a:lnTo>
                    <a:pt x="1670050" y="201853"/>
                  </a:lnTo>
                  <a:lnTo>
                    <a:pt x="1670050" y="172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615439" y="6196329"/>
              <a:ext cx="593090" cy="190500"/>
            </a:xfrm>
            <a:custGeom>
              <a:avLst/>
              <a:gdLst/>
              <a:ahLst/>
              <a:cxnLst/>
              <a:rect l="l" t="t" r="r" b="b"/>
              <a:pathLst>
                <a:path w="593089" h="190500">
                  <a:moveTo>
                    <a:pt x="593090" y="0"/>
                  </a:moveTo>
                  <a:lnTo>
                    <a:pt x="519429" y="0"/>
                  </a:lnTo>
                  <a:lnTo>
                    <a:pt x="500379" y="10160"/>
                  </a:lnTo>
                  <a:lnTo>
                    <a:pt x="462279" y="19050"/>
                  </a:lnTo>
                  <a:lnTo>
                    <a:pt x="387349" y="48260"/>
                  </a:lnTo>
                  <a:lnTo>
                    <a:pt x="321309" y="76200"/>
                  </a:lnTo>
                  <a:lnTo>
                    <a:pt x="253999" y="95250"/>
                  </a:lnTo>
                  <a:lnTo>
                    <a:pt x="196849" y="114300"/>
                  </a:lnTo>
                  <a:lnTo>
                    <a:pt x="63499" y="152400"/>
                  </a:lnTo>
                  <a:lnTo>
                    <a:pt x="0" y="162169"/>
                  </a:lnTo>
                  <a:lnTo>
                    <a:pt x="0" y="190158"/>
                  </a:lnTo>
                  <a:lnTo>
                    <a:pt x="63499" y="181610"/>
                  </a:lnTo>
                  <a:lnTo>
                    <a:pt x="196849" y="143510"/>
                  </a:lnTo>
                  <a:lnTo>
                    <a:pt x="253999" y="124460"/>
                  </a:lnTo>
                  <a:lnTo>
                    <a:pt x="321309" y="105410"/>
                  </a:lnTo>
                  <a:lnTo>
                    <a:pt x="387349" y="76200"/>
                  </a:lnTo>
                  <a:lnTo>
                    <a:pt x="462279" y="48260"/>
                  </a:lnTo>
                  <a:lnTo>
                    <a:pt x="500379" y="38100"/>
                  </a:lnTo>
                  <a:lnTo>
                    <a:pt x="519429" y="29210"/>
                  </a:lnTo>
                  <a:lnTo>
                    <a:pt x="593090" y="2921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155189" y="6196329"/>
              <a:ext cx="591820" cy="133350"/>
            </a:xfrm>
            <a:custGeom>
              <a:avLst/>
              <a:gdLst/>
              <a:ahLst/>
              <a:cxnLst/>
              <a:rect l="l" t="t" r="r" b="b"/>
              <a:pathLst>
                <a:path w="591819" h="133350">
                  <a:moveTo>
                    <a:pt x="591820" y="105410"/>
                  </a:moveTo>
                  <a:lnTo>
                    <a:pt x="265430" y="105410"/>
                  </a:lnTo>
                  <a:lnTo>
                    <a:pt x="387350" y="124460"/>
                  </a:lnTo>
                  <a:lnTo>
                    <a:pt x="453390" y="133350"/>
                  </a:lnTo>
                  <a:lnTo>
                    <a:pt x="591820" y="133350"/>
                  </a:lnTo>
                  <a:lnTo>
                    <a:pt x="591820" y="105410"/>
                  </a:lnTo>
                  <a:close/>
                </a:path>
                <a:path w="591819" h="133350">
                  <a:moveTo>
                    <a:pt x="647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64770" y="29210"/>
                  </a:lnTo>
                  <a:lnTo>
                    <a:pt x="83820" y="38100"/>
                  </a:lnTo>
                  <a:lnTo>
                    <a:pt x="113030" y="38100"/>
                  </a:lnTo>
                  <a:lnTo>
                    <a:pt x="132080" y="48260"/>
                  </a:lnTo>
                  <a:lnTo>
                    <a:pt x="160020" y="67310"/>
                  </a:lnTo>
                  <a:lnTo>
                    <a:pt x="189230" y="76200"/>
                  </a:lnTo>
                  <a:lnTo>
                    <a:pt x="198120" y="86360"/>
                  </a:lnTo>
                  <a:lnTo>
                    <a:pt x="217170" y="95250"/>
                  </a:lnTo>
                  <a:lnTo>
                    <a:pt x="236220" y="105410"/>
                  </a:lnTo>
                  <a:lnTo>
                    <a:pt x="453390" y="105410"/>
                  </a:lnTo>
                  <a:lnTo>
                    <a:pt x="387350" y="95250"/>
                  </a:lnTo>
                  <a:lnTo>
                    <a:pt x="322580" y="86360"/>
                  </a:lnTo>
                  <a:lnTo>
                    <a:pt x="265430" y="76200"/>
                  </a:lnTo>
                  <a:lnTo>
                    <a:pt x="236220" y="76200"/>
                  </a:lnTo>
                  <a:lnTo>
                    <a:pt x="217170" y="67310"/>
                  </a:lnTo>
                  <a:lnTo>
                    <a:pt x="198120" y="57150"/>
                  </a:lnTo>
                  <a:lnTo>
                    <a:pt x="189230" y="48260"/>
                  </a:lnTo>
                  <a:lnTo>
                    <a:pt x="160020" y="38100"/>
                  </a:lnTo>
                  <a:lnTo>
                    <a:pt x="132080" y="19050"/>
                  </a:lnTo>
                  <a:lnTo>
                    <a:pt x="113030" y="10160"/>
                  </a:lnTo>
                  <a:lnTo>
                    <a:pt x="83820" y="1016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693670" y="6224058"/>
              <a:ext cx="593090" cy="106045"/>
            </a:xfrm>
            <a:custGeom>
              <a:avLst/>
              <a:gdLst/>
              <a:ahLst/>
              <a:cxnLst/>
              <a:rect l="l" t="t" r="r" b="b"/>
              <a:pathLst>
                <a:path w="593089" h="106045">
                  <a:moveTo>
                    <a:pt x="593090" y="0"/>
                  </a:moveTo>
                  <a:lnTo>
                    <a:pt x="580390" y="5291"/>
                  </a:lnTo>
                  <a:lnTo>
                    <a:pt x="510540" y="37041"/>
                  </a:lnTo>
                  <a:lnTo>
                    <a:pt x="434340" y="67521"/>
                  </a:lnTo>
                  <a:lnTo>
                    <a:pt x="382269" y="77681"/>
                  </a:lnTo>
                  <a:lnTo>
                    <a:pt x="0" y="77681"/>
                  </a:lnTo>
                  <a:lnTo>
                    <a:pt x="0" y="105621"/>
                  </a:lnTo>
                  <a:lnTo>
                    <a:pt x="396240" y="105621"/>
                  </a:lnTo>
                  <a:lnTo>
                    <a:pt x="444500" y="96731"/>
                  </a:lnTo>
                  <a:lnTo>
                    <a:pt x="491490" y="77681"/>
                  </a:lnTo>
                  <a:lnTo>
                    <a:pt x="553719" y="53551"/>
                  </a:lnTo>
                  <a:lnTo>
                    <a:pt x="593090" y="3155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233420" y="6139192"/>
              <a:ext cx="1130300" cy="221615"/>
            </a:xfrm>
            <a:custGeom>
              <a:avLst/>
              <a:gdLst/>
              <a:ahLst/>
              <a:cxnLst/>
              <a:rect l="l" t="t" r="r" b="b"/>
              <a:pathLst>
                <a:path w="1130300" h="221614">
                  <a:moveTo>
                    <a:pt x="1130300" y="192532"/>
                  </a:moveTo>
                  <a:lnTo>
                    <a:pt x="1122680" y="190500"/>
                  </a:lnTo>
                  <a:lnTo>
                    <a:pt x="1094740" y="181597"/>
                  </a:lnTo>
                  <a:lnTo>
                    <a:pt x="1066800" y="171450"/>
                  </a:lnTo>
                  <a:lnTo>
                    <a:pt x="1066800" y="124447"/>
                  </a:lnTo>
                  <a:lnTo>
                    <a:pt x="1075690" y="76200"/>
                  </a:lnTo>
                  <a:lnTo>
                    <a:pt x="1075690" y="57150"/>
                  </a:lnTo>
                  <a:lnTo>
                    <a:pt x="1075690" y="38100"/>
                  </a:lnTo>
                  <a:lnTo>
                    <a:pt x="1047750" y="29197"/>
                  </a:lnTo>
                  <a:lnTo>
                    <a:pt x="1009650" y="38100"/>
                  </a:lnTo>
                  <a:lnTo>
                    <a:pt x="990600" y="67297"/>
                  </a:lnTo>
                  <a:lnTo>
                    <a:pt x="961390" y="86347"/>
                  </a:lnTo>
                  <a:lnTo>
                    <a:pt x="923290" y="114300"/>
                  </a:lnTo>
                  <a:lnTo>
                    <a:pt x="885190" y="133350"/>
                  </a:lnTo>
                  <a:lnTo>
                    <a:pt x="828040" y="152400"/>
                  </a:lnTo>
                  <a:lnTo>
                    <a:pt x="800100" y="152400"/>
                  </a:lnTo>
                  <a:lnTo>
                    <a:pt x="751840" y="162547"/>
                  </a:lnTo>
                  <a:lnTo>
                    <a:pt x="704850" y="171450"/>
                  </a:lnTo>
                  <a:lnTo>
                    <a:pt x="648970" y="171450"/>
                  </a:lnTo>
                  <a:lnTo>
                    <a:pt x="601980" y="181597"/>
                  </a:lnTo>
                  <a:lnTo>
                    <a:pt x="591820" y="179844"/>
                  </a:lnTo>
                  <a:lnTo>
                    <a:pt x="543560" y="171450"/>
                  </a:lnTo>
                  <a:lnTo>
                    <a:pt x="538480" y="170497"/>
                  </a:lnTo>
                  <a:lnTo>
                    <a:pt x="496570" y="162547"/>
                  </a:lnTo>
                  <a:lnTo>
                    <a:pt x="458470" y="143497"/>
                  </a:lnTo>
                  <a:lnTo>
                    <a:pt x="430530" y="133350"/>
                  </a:lnTo>
                  <a:lnTo>
                    <a:pt x="411480" y="124447"/>
                  </a:lnTo>
                  <a:lnTo>
                    <a:pt x="401320" y="114300"/>
                  </a:lnTo>
                  <a:lnTo>
                    <a:pt x="356870" y="81280"/>
                  </a:lnTo>
                  <a:lnTo>
                    <a:pt x="337820" y="38100"/>
                  </a:lnTo>
                  <a:lnTo>
                    <a:pt x="331317" y="29197"/>
                  </a:lnTo>
                  <a:lnTo>
                    <a:pt x="313690" y="5080"/>
                  </a:lnTo>
                  <a:lnTo>
                    <a:pt x="261620" y="0"/>
                  </a:lnTo>
                  <a:lnTo>
                    <a:pt x="214630" y="13957"/>
                  </a:lnTo>
                  <a:lnTo>
                    <a:pt x="171450" y="29197"/>
                  </a:lnTo>
                  <a:lnTo>
                    <a:pt x="116840" y="58407"/>
                  </a:lnTo>
                  <a:lnTo>
                    <a:pt x="40640" y="90157"/>
                  </a:lnTo>
                  <a:lnTo>
                    <a:pt x="0" y="108635"/>
                  </a:lnTo>
                  <a:lnTo>
                    <a:pt x="0" y="143840"/>
                  </a:lnTo>
                  <a:lnTo>
                    <a:pt x="13970" y="138430"/>
                  </a:lnTo>
                  <a:lnTo>
                    <a:pt x="57150" y="114300"/>
                  </a:lnTo>
                  <a:lnTo>
                    <a:pt x="95250" y="95250"/>
                  </a:lnTo>
                  <a:lnTo>
                    <a:pt x="142240" y="81280"/>
                  </a:lnTo>
                  <a:lnTo>
                    <a:pt x="180340" y="57150"/>
                  </a:lnTo>
                  <a:lnTo>
                    <a:pt x="214630" y="38100"/>
                  </a:lnTo>
                  <a:lnTo>
                    <a:pt x="271780" y="29197"/>
                  </a:lnTo>
                  <a:lnTo>
                    <a:pt x="303530" y="29197"/>
                  </a:lnTo>
                  <a:lnTo>
                    <a:pt x="326390" y="55880"/>
                  </a:lnTo>
                  <a:lnTo>
                    <a:pt x="337820" y="90157"/>
                  </a:lnTo>
                  <a:lnTo>
                    <a:pt x="373380" y="124447"/>
                  </a:lnTo>
                  <a:lnTo>
                    <a:pt x="382270" y="133350"/>
                  </a:lnTo>
                  <a:lnTo>
                    <a:pt x="401320" y="143497"/>
                  </a:lnTo>
                  <a:lnTo>
                    <a:pt x="411480" y="152400"/>
                  </a:lnTo>
                  <a:lnTo>
                    <a:pt x="430530" y="162547"/>
                  </a:lnTo>
                  <a:lnTo>
                    <a:pt x="458470" y="171450"/>
                  </a:lnTo>
                  <a:lnTo>
                    <a:pt x="496570" y="190500"/>
                  </a:lnTo>
                  <a:lnTo>
                    <a:pt x="538480" y="199555"/>
                  </a:lnTo>
                  <a:lnTo>
                    <a:pt x="543560" y="200647"/>
                  </a:lnTo>
                  <a:lnTo>
                    <a:pt x="601980" y="209550"/>
                  </a:lnTo>
                  <a:lnTo>
                    <a:pt x="648970" y="200647"/>
                  </a:lnTo>
                  <a:lnTo>
                    <a:pt x="704850" y="200647"/>
                  </a:lnTo>
                  <a:lnTo>
                    <a:pt x="751840" y="190500"/>
                  </a:lnTo>
                  <a:lnTo>
                    <a:pt x="800100" y="181597"/>
                  </a:lnTo>
                  <a:lnTo>
                    <a:pt x="828040" y="181597"/>
                  </a:lnTo>
                  <a:lnTo>
                    <a:pt x="885190" y="162547"/>
                  </a:lnTo>
                  <a:lnTo>
                    <a:pt x="923290" y="143497"/>
                  </a:lnTo>
                  <a:lnTo>
                    <a:pt x="961390" y="114300"/>
                  </a:lnTo>
                  <a:lnTo>
                    <a:pt x="990600" y="95250"/>
                  </a:lnTo>
                  <a:lnTo>
                    <a:pt x="1009650" y="67297"/>
                  </a:lnTo>
                  <a:lnTo>
                    <a:pt x="1047750" y="57150"/>
                  </a:lnTo>
                  <a:lnTo>
                    <a:pt x="1066800" y="67297"/>
                  </a:lnTo>
                  <a:lnTo>
                    <a:pt x="1056640" y="124447"/>
                  </a:lnTo>
                  <a:lnTo>
                    <a:pt x="1056640" y="152400"/>
                  </a:lnTo>
                  <a:lnTo>
                    <a:pt x="1066800" y="200647"/>
                  </a:lnTo>
                  <a:lnTo>
                    <a:pt x="1094740" y="209550"/>
                  </a:lnTo>
                  <a:lnTo>
                    <a:pt x="1122680" y="219697"/>
                  </a:lnTo>
                  <a:lnTo>
                    <a:pt x="1130300" y="221475"/>
                  </a:lnTo>
                  <a:lnTo>
                    <a:pt x="1130300" y="192532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310379" y="6311166"/>
              <a:ext cx="593090" cy="67310"/>
            </a:xfrm>
            <a:custGeom>
              <a:avLst/>
              <a:gdLst/>
              <a:ahLst/>
              <a:cxnLst/>
              <a:rect l="l" t="t" r="r" b="b"/>
              <a:pathLst>
                <a:path w="593089" h="67310">
                  <a:moveTo>
                    <a:pt x="0" y="3157"/>
                  </a:moveTo>
                  <a:lnTo>
                    <a:pt x="0" y="31905"/>
                  </a:lnTo>
                  <a:lnTo>
                    <a:pt x="17780" y="37563"/>
                  </a:lnTo>
                  <a:lnTo>
                    <a:pt x="45720" y="47723"/>
                  </a:lnTo>
                  <a:lnTo>
                    <a:pt x="83820" y="56613"/>
                  </a:lnTo>
                  <a:lnTo>
                    <a:pt x="121920" y="66773"/>
                  </a:lnTo>
                  <a:lnTo>
                    <a:pt x="302260" y="66773"/>
                  </a:lnTo>
                  <a:lnTo>
                    <a:pt x="407670" y="56613"/>
                  </a:lnTo>
                  <a:lnTo>
                    <a:pt x="529590" y="37563"/>
                  </a:lnTo>
                  <a:lnTo>
                    <a:pt x="121920" y="37563"/>
                  </a:lnTo>
                  <a:lnTo>
                    <a:pt x="83820" y="28673"/>
                  </a:lnTo>
                  <a:lnTo>
                    <a:pt x="45720" y="18513"/>
                  </a:lnTo>
                  <a:lnTo>
                    <a:pt x="17780" y="9623"/>
                  </a:lnTo>
                  <a:lnTo>
                    <a:pt x="0" y="3157"/>
                  </a:lnTo>
                  <a:close/>
                </a:path>
                <a:path w="593089" h="67310">
                  <a:moveTo>
                    <a:pt x="593090" y="0"/>
                  </a:moveTo>
                  <a:lnTo>
                    <a:pt x="407670" y="28673"/>
                  </a:lnTo>
                  <a:lnTo>
                    <a:pt x="302260" y="37563"/>
                  </a:lnTo>
                  <a:lnTo>
                    <a:pt x="529590" y="37563"/>
                  </a:lnTo>
                  <a:lnTo>
                    <a:pt x="593090" y="27793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850129" y="6252778"/>
              <a:ext cx="591820" cy="94615"/>
            </a:xfrm>
            <a:custGeom>
              <a:avLst/>
              <a:gdLst/>
              <a:ahLst/>
              <a:cxnLst/>
              <a:rect l="l" t="t" r="r" b="b"/>
              <a:pathLst>
                <a:path w="591820" h="94614">
                  <a:moveTo>
                    <a:pt x="591820" y="0"/>
                  </a:moveTo>
                  <a:lnTo>
                    <a:pt x="588010" y="701"/>
                  </a:lnTo>
                  <a:lnTo>
                    <a:pt x="445770" y="10861"/>
                  </a:lnTo>
                  <a:lnTo>
                    <a:pt x="237490" y="29911"/>
                  </a:lnTo>
                  <a:lnTo>
                    <a:pt x="0" y="66637"/>
                  </a:lnTo>
                  <a:lnTo>
                    <a:pt x="0" y="94388"/>
                  </a:lnTo>
                  <a:lnTo>
                    <a:pt x="237490" y="57851"/>
                  </a:lnTo>
                  <a:lnTo>
                    <a:pt x="445770" y="38801"/>
                  </a:lnTo>
                  <a:lnTo>
                    <a:pt x="588010" y="29911"/>
                  </a:lnTo>
                  <a:lnTo>
                    <a:pt x="591820" y="29109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388609" y="6196329"/>
              <a:ext cx="591820" cy="125095"/>
            </a:xfrm>
            <a:custGeom>
              <a:avLst/>
              <a:gdLst/>
              <a:ahLst/>
              <a:cxnLst/>
              <a:rect l="l" t="t" r="r" b="b"/>
              <a:pathLst>
                <a:path w="591820" h="125095">
                  <a:moveTo>
                    <a:pt x="353060" y="29210"/>
                  </a:moveTo>
                  <a:lnTo>
                    <a:pt x="267969" y="29210"/>
                  </a:lnTo>
                  <a:lnTo>
                    <a:pt x="297179" y="38100"/>
                  </a:lnTo>
                  <a:lnTo>
                    <a:pt x="326389" y="38100"/>
                  </a:lnTo>
                  <a:lnTo>
                    <a:pt x="353060" y="57150"/>
                  </a:lnTo>
                  <a:lnTo>
                    <a:pt x="381000" y="67310"/>
                  </a:lnTo>
                  <a:lnTo>
                    <a:pt x="400050" y="76200"/>
                  </a:lnTo>
                  <a:lnTo>
                    <a:pt x="419100" y="86360"/>
                  </a:lnTo>
                  <a:lnTo>
                    <a:pt x="467360" y="95250"/>
                  </a:lnTo>
                  <a:lnTo>
                    <a:pt x="533400" y="114300"/>
                  </a:lnTo>
                  <a:lnTo>
                    <a:pt x="590550" y="124460"/>
                  </a:lnTo>
                  <a:lnTo>
                    <a:pt x="591819" y="124608"/>
                  </a:lnTo>
                  <a:lnTo>
                    <a:pt x="591819" y="95419"/>
                  </a:lnTo>
                  <a:lnTo>
                    <a:pt x="590550" y="95250"/>
                  </a:lnTo>
                  <a:lnTo>
                    <a:pt x="533400" y="86360"/>
                  </a:lnTo>
                  <a:lnTo>
                    <a:pt x="467360" y="67310"/>
                  </a:lnTo>
                  <a:lnTo>
                    <a:pt x="419100" y="57150"/>
                  </a:lnTo>
                  <a:lnTo>
                    <a:pt x="400050" y="48260"/>
                  </a:lnTo>
                  <a:lnTo>
                    <a:pt x="381000" y="38100"/>
                  </a:lnTo>
                  <a:lnTo>
                    <a:pt x="353060" y="29210"/>
                  </a:lnTo>
                  <a:close/>
                </a:path>
                <a:path w="591820" h="125095">
                  <a:moveTo>
                    <a:pt x="144779" y="48260"/>
                  </a:moveTo>
                  <a:lnTo>
                    <a:pt x="97789" y="48260"/>
                  </a:lnTo>
                  <a:lnTo>
                    <a:pt x="49529" y="57150"/>
                  </a:lnTo>
                  <a:lnTo>
                    <a:pt x="0" y="60687"/>
                  </a:lnTo>
                  <a:lnTo>
                    <a:pt x="0" y="89455"/>
                  </a:lnTo>
                  <a:lnTo>
                    <a:pt x="49529" y="86360"/>
                  </a:lnTo>
                  <a:lnTo>
                    <a:pt x="97789" y="76200"/>
                  </a:lnTo>
                  <a:lnTo>
                    <a:pt x="106679" y="76200"/>
                  </a:lnTo>
                  <a:lnTo>
                    <a:pt x="125729" y="67310"/>
                  </a:lnTo>
                  <a:lnTo>
                    <a:pt x="144779" y="48260"/>
                  </a:lnTo>
                  <a:close/>
                </a:path>
                <a:path w="591820" h="125095">
                  <a:moveTo>
                    <a:pt x="326389" y="10160"/>
                  </a:moveTo>
                  <a:lnTo>
                    <a:pt x="182879" y="10160"/>
                  </a:lnTo>
                  <a:lnTo>
                    <a:pt x="163829" y="19050"/>
                  </a:lnTo>
                  <a:lnTo>
                    <a:pt x="144779" y="19050"/>
                  </a:lnTo>
                  <a:lnTo>
                    <a:pt x="125729" y="38100"/>
                  </a:lnTo>
                  <a:lnTo>
                    <a:pt x="106679" y="48260"/>
                  </a:lnTo>
                  <a:lnTo>
                    <a:pt x="163829" y="48260"/>
                  </a:lnTo>
                  <a:lnTo>
                    <a:pt x="182879" y="38100"/>
                  </a:lnTo>
                  <a:lnTo>
                    <a:pt x="201929" y="38100"/>
                  </a:lnTo>
                  <a:lnTo>
                    <a:pt x="220979" y="29210"/>
                  </a:lnTo>
                  <a:lnTo>
                    <a:pt x="353060" y="29210"/>
                  </a:lnTo>
                  <a:lnTo>
                    <a:pt x="326389" y="10160"/>
                  </a:lnTo>
                  <a:close/>
                </a:path>
                <a:path w="591820" h="125095">
                  <a:moveTo>
                    <a:pt x="267969" y="0"/>
                  </a:moveTo>
                  <a:lnTo>
                    <a:pt x="220979" y="0"/>
                  </a:lnTo>
                  <a:lnTo>
                    <a:pt x="201929" y="10160"/>
                  </a:lnTo>
                  <a:lnTo>
                    <a:pt x="297179" y="10160"/>
                  </a:lnTo>
                  <a:lnTo>
                    <a:pt x="26796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927090" y="6283480"/>
              <a:ext cx="593090" cy="46355"/>
            </a:xfrm>
            <a:custGeom>
              <a:avLst/>
              <a:gdLst/>
              <a:ahLst/>
              <a:cxnLst/>
              <a:rect l="l" t="t" r="r" b="b"/>
              <a:pathLst>
                <a:path w="593090" h="46354">
                  <a:moveTo>
                    <a:pt x="0" y="0"/>
                  </a:moveTo>
                  <a:lnTo>
                    <a:pt x="0" y="28052"/>
                  </a:lnTo>
                  <a:lnTo>
                    <a:pt x="52070" y="37309"/>
                  </a:lnTo>
                  <a:lnTo>
                    <a:pt x="128270" y="46199"/>
                  </a:lnTo>
                  <a:lnTo>
                    <a:pt x="546100" y="46199"/>
                  </a:lnTo>
                  <a:lnTo>
                    <a:pt x="593089" y="41362"/>
                  </a:lnTo>
                  <a:lnTo>
                    <a:pt x="593089" y="18259"/>
                  </a:lnTo>
                  <a:lnTo>
                    <a:pt x="128270" y="18259"/>
                  </a:lnTo>
                  <a:lnTo>
                    <a:pt x="52070" y="8099"/>
                  </a:lnTo>
                  <a:lnTo>
                    <a:pt x="0" y="0"/>
                  </a:lnTo>
                  <a:close/>
                </a:path>
                <a:path w="593090" h="46354">
                  <a:moveTo>
                    <a:pt x="593089" y="12731"/>
                  </a:moveTo>
                  <a:lnTo>
                    <a:pt x="546100" y="18259"/>
                  </a:lnTo>
                  <a:lnTo>
                    <a:pt x="593089" y="18259"/>
                  </a:lnTo>
                  <a:lnTo>
                    <a:pt x="593089" y="12731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466840" y="6169893"/>
              <a:ext cx="591820" cy="160020"/>
            </a:xfrm>
            <a:custGeom>
              <a:avLst/>
              <a:gdLst/>
              <a:ahLst/>
              <a:cxnLst/>
              <a:rect l="l" t="t" r="r" b="b"/>
              <a:pathLst>
                <a:path w="591820" h="160020">
                  <a:moveTo>
                    <a:pt x="591819" y="0"/>
                  </a:moveTo>
                  <a:lnTo>
                    <a:pt x="547369" y="17546"/>
                  </a:lnTo>
                  <a:lnTo>
                    <a:pt x="490219" y="36596"/>
                  </a:lnTo>
                  <a:lnTo>
                    <a:pt x="424180" y="55646"/>
                  </a:lnTo>
                  <a:lnTo>
                    <a:pt x="337819" y="83586"/>
                  </a:lnTo>
                  <a:lnTo>
                    <a:pt x="261619" y="93746"/>
                  </a:lnTo>
                  <a:lnTo>
                    <a:pt x="177800" y="112796"/>
                  </a:lnTo>
                  <a:lnTo>
                    <a:pt x="92710" y="121686"/>
                  </a:lnTo>
                  <a:lnTo>
                    <a:pt x="6350" y="131846"/>
                  </a:lnTo>
                  <a:lnTo>
                    <a:pt x="0" y="131846"/>
                  </a:lnTo>
                  <a:lnTo>
                    <a:pt x="0" y="159786"/>
                  </a:lnTo>
                  <a:lnTo>
                    <a:pt x="6350" y="159786"/>
                  </a:lnTo>
                  <a:lnTo>
                    <a:pt x="92710" y="150896"/>
                  </a:lnTo>
                  <a:lnTo>
                    <a:pt x="177800" y="140736"/>
                  </a:lnTo>
                  <a:lnTo>
                    <a:pt x="261619" y="121686"/>
                  </a:lnTo>
                  <a:lnTo>
                    <a:pt x="337819" y="112796"/>
                  </a:lnTo>
                  <a:lnTo>
                    <a:pt x="424180" y="83586"/>
                  </a:lnTo>
                  <a:lnTo>
                    <a:pt x="490219" y="64536"/>
                  </a:lnTo>
                  <a:lnTo>
                    <a:pt x="547369" y="45486"/>
                  </a:lnTo>
                  <a:lnTo>
                    <a:pt x="591819" y="27940"/>
                  </a:lnTo>
                  <a:lnTo>
                    <a:pt x="59181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7005319" y="6139179"/>
              <a:ext cx="593090" cy="209550"/>
            </a:xfrm>
            <a:custGeom>
              <a:avLst/>
              <a:gdLst/>
              <a:ahLst/>
              <a:cxnLst/>
              <a:rect l="l" t="t" r="r" b="b"/>
              <a:pathLst>
                <a:path w="593090" h="209550">
                  <a:moveTo>
                    <a:pt x="293370" y="29210"/>
                  </a:moveTo>
                  <a:lnTo>
                    <a:pt x="236220" y="29210"/>
                  </a:lnTo>
                  <a:lnTo>
                    <a:pt x="255270" y="38100"/>
                  </a:lnTo>
                  <a:lnTo>
                    <a:pt x="274320" y="48260"/>
                  </a:lnTo>
                  <a:lnTo>
                    <a:pt x="293370" y="57150"/>
                  </a:lnTo>
                  <a:lnTo>
                    <a:pt x="322579" y="86360"/>
                  </a:lnTo>
                  <a:lnTo>
                    <a:pt x="340359" y="124460"/>
                  </a:lnTo>
                  <a:lnTo>
                    <a:pt x="350520" y="133350"/>
                  </a:lnTo>
                  <a:lnTo>
                    <a:pt x="360679" y="152400"/>
                  </a:lnTo>
                  <a:lnTo>
                    <a:pt x="378459" y="162560"/>
                  </a:lnTo>
                  <a:lnTo>
                    <a:pt x="407670" y="171450"/>
                  </a:lnTo>
                  <a:lnTo>
                    <a:pt x="426720" y="181610"/>
                  </a:lnTo>
                  <a:lnTo>
                    <a:pt x="464820" y="190500"/>
                  </a:lnTo>
                  <a:lnTo>
                    <a:pt x="494029" y="200660"/>
                  </a:lnTo>
                  <a:lnTo>
                    <a:pt x="532129" y="209550"/>
                  </a:lnTo>
                  <a:lnTo>
                    <a:pt x="593089" y="209550"/>
                  </a:lnTo>
                  <a:lnTo>
                    <a:pt x="593089" y="181610"/>
                  </a:lnTo>
                  <a:lnTo>
                    <a:pt x="532129" y="181610"/>
                  </a:lnTo>
                  <a:lnTo>
                    <a:pt x="494029" y="171450"/>
                  </a:lnTo>
                  <a:lnTo>
                    <a:pt x="464820" y="162560"/>
                  </a:lnTo>
                  <a:lnTo>
                    <a:pt x="426720" y="152400"/>
                  </a:lnTo>
                  <a:lnTo>
                    <a:pt x="407670" y="143510"/>
                  </a:lnTo>
                  <a:lnTo>
                    <a:pt x="378459" y="133350"/>
                  </a:lnTo>
                  <a:lnTo>
                    <a:pt x="360679" y="124460"/>
                  </a:lnTo>
                  <a:lnTo>
                    <a:pt x="350520" y="105410"/>
                  </a:lnTo>
                  <a:lnTo>
                    <a:pt x="340359" y="95250"/>
                  </a:lnTo>
                  <a:lnTo>
                    <a:pt x="322579" y="57150"/>
                  </a:lnTo>
                  <a:lnTo>
                    <a:pt x="312420" y="48260"/>
                  </a:lnTo>
                  <a:lnTo>
                    <a:pt x="303529" y="38100"/>
                  </a:lnTo>
                  <a:lnTo>
                    <a:pt x="293370" y="29210"/>
                  </a:lnTo>
                  <a:close/>
                </a:path>
                <a:path w="593090" h="209550">
                  <a:moveTo>
                    <a:pt x="236220" y="0"/>
                  </a:moveTo>
                  <a:lnTo>
                    <a:pt x="179070" y="0"/>
                  </a:lnTo>
                  <a:lnTo>
                    <a:pt x="140970" y="10160"/>
                  </a:lnTo>
                  <a:lnTo>
                    <a:pt x="102870" y="19050"/>
                  </a:lnTo>
                  <a:lnTo>
                    <a:pt x="57150" y="29210"/>
                  </a:lnTo>
                  <a:lnTo>
                    <a:pt x="8889" y="48260"/>
                  </a:lnTo>
                  <a:lnTo>
                    <a:pt x="0" y="51223"/>
                  </a:lnTo>
                  <a:lnTo>
                    <a:pt x="0" y="79163"/>
                  </a:lnTo>
                  <a:lnTo>
                    <a:pt x="8889" y="76200"/>
                  </a:lnTo>
                  <a:lnTo>
                    <a:pt x="57150" y="57150"/>
                  </a:lnTo>
                  <a:lnTo>
                    <a:pt x="102870" y="48260"/>
                  </a:lnTo>
                  <a:lnTo>
                    <a:pt x="140970" y="38100"/>
                  </a:lnTo>
                  <a:lnTo>
                    <a:pt x="179070" y="29210"/>
                  </a:lnTo>
                  <a:lnTo>
                    <a:pt x="293370" y="29210"/>
                  </a:lnTo>
                  <a:lnTo>
                    <a:pt x="274320" y="19050"/>
                  </a:lnTo>
                  <a:lnTo>
                    <a:pt x="255270" y="1016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7543800" y="6151892"/>
              <a:ext cx="1131570" cy="196850"/>
            </a:xfrm>
            <a:custGeom>
              <a:avLst/>
              <a:gdLst/>
              <a:ahLst/>
              <a:cxnLst/>
              <a:rect l="l" t="t" r="r" b="b"/>
              <a:pathLst>
                <a:path w="1131570" h="196850">
                  <a:moveTo>
                    <a:pt x="1121410" y="63500"/>
                  </a:moveTo>
                  <a:lnTo>
                    <a:pt x="1112520" y="54597"/>
                  </a:lnTo>
                  <a:lnTo>
                    <a:pt x="1112520" y="44450"/>
                  </a:lnTo>
                  <a:lnTo>
                    <a:pt x="1102360" y="35547"/>
                  </a:lnTo>
                  <a:lnTo>
                    <a:pt x="1083310" y="25400"/>
                  </a:lnTo>
                  <a:lnTo>
                    <a:pt x="1079563" y="24130"/>
                  </a:lnTo>
                  <a:lnTo>
                    <a:pt x="1068336" y="20307"/>
                  </a:lnTo>
                  <a:lnTo>
                    <a:pt x="1023416" y="5080"/>
                  </a:lnTo>
                  <a:lnTo>
                    <a:pt x="1012190" y="1257"/>
                  </a:lnTo>
                  <a:lnTo>
                    <a:pt x="949960" y="0"/>
                  </a:lnTo>
                  <a:lnTo>
                    <a:pt x="911860" y="0"/>
                  </a:lnTo>
                  <a:lnTo>
                    <a:pt x="876300" y="5080"/>
                  </a:lnTo>
                  <a:lnTo>
                    <a:pt x="838200" y="1257"/>
                  </a:lnTo>
                  <a:lnTo>
                    <a:pt x="802640" y="5080"/>
                  </a:lnTo>
                  <a:lnTo>
                    <a:pt x="770890" y="1257"/>
                  </a:lnTo>
                  <a:lnTo>
                    <a:pt x="740410" y="1257"/>
                  </a:lnTo>
                  <a:lnTo>
                    <a:pt x="708660" y="0"/>
                  </a:lnTo>
                  <a:lnTo>
                    <a:pt x="670560" y="1257"/>
                  </a:lnTo>
                  <a:lnTo>
                    <a:pt x="623570" y="1257"/>
                  </a:lnTo>
                  <a:lnTo>
                    <a:pt x="593090" y="5740"/>
                  </a:lnTo>
                  <a:lnTo>
                    <a:pt x="539750" y="13589"/>
                  </a:lnTo>
                  <a:lnTo>
                    <a:pt x="537210" y="13957"/>
                  </a:lnTo>
                  <a:lnTo>
                    <a:pt x="490220" y="25400"/>
                  </a:lnTo>
                  <a:lnTo>
                    <a:pt x="439420" y="35547"/>
                  </a:lnTo>
                  <a:lnTo>
                    <a:pt x="420370" y="44450"/>
                  </a:lnTo>
                  <a:lnTo>
                    <a:pt x="382270" y="63500"/>
                  </a:lnTo>
                  <a:lnTo>
                    <a:pt x="325120" y="92697"/>
                  </a:lnTo>
                  <a:lnTo>
                    <a:pt x="276860" y="120650"/>
                  </a:lnTo>
                  <a:lnTo>
                    <a:pt x="219710" y="139700"/>
                  </a:lnTo>
                  <a:lnTo>
                    <a:pt x="172720" y="149847"/>
                  </a:lnTo>
                  <a:lnTo>
                    <a:pt x="124460" y="158750"/>
                  </a:lnTo>
                  <a:lnTo>
                    <a:pt x="77470" y="168897"/>
                  </a:lnTo>
                  <a:lnTo>
                    <a:pt x="0" y="168897"/>
                  </a:lnTo>
                  <a:lnTo>
                    <a:pt x="0" y="196850"/>
                  </a:lnTo>
                  <a:lnTo>
                    <a:pt x="77470" y="196850"/>
                  </a:lnTo>
                  <a:lnTo>
                    <a:pt x="124460" y="187947"/>
                  </a:lnTo>
                  <a:lnTo>
                    <a:pt x="172720" y="177800"/>
                  </a:lnTo>
                  <a:lnTo>
                    <a:pt x="219710" y="168897"/>
                  </a:lnTo>
                  <a:lnTo>
                    <a:pt x="276860" y="149847"/>
                  </a:lnTo>
                  <a:lnTo>
                    <a:pt x="325120" y="120650"/>
                  </a:lnTo>
                  <a:lnTo>
                    <a:pt x="382270" y="92697"/>
                  </a:lnTo>
                  <a:lnTo>
                    <a:pt x="420370" y="73647"/>
                  </a:lnTo>
                  <a:lnTo>
                    <a:pt x="439420" y="63500"/>
                  </a:lnTo>
                  <a:lnTo>
                    <a:pt x="471170" y="45707"/>
                  </a:lnTo>
                  <a:lnTo>
                    <a:pt x="523240" y="35547"/>
                  </a:lnTo>
                  <a:lnTo>
                    <a:pt x="539750" y="33782"/>
                  </a:lnTo>
                  <a:lnTo>
                    <a:pt x="563143" y="31280"/>
                  </a:lnTo>
                  <a:lnTo>
                    <a:pt x="593090" y="28067"/>
                  </a:lnTo>
                  <a:lnTo>
                    <a:pt x="594360" y="27927"/>
                  </a:lnTo>
                  <a:lnTo>
                    <a:pt x="632460" y="25400"/>
                  </a:lnTo>
                  <a:lnTo>
                    <a:pt x="669290" y="25400"/>
                  </a:lnTo>
                  <a:lnTo>
                    <a:pt x="708660" y="20307"/>
                  </a:lnTo>
                  <a:lnTo>
                    <a:pt x="740410" y="25400"/>
                  </a:lnTo>
                  <a:lnTo>
                    <a:pt x="784860" y="27927"/>
                  </a:lnTo>
                  <a:lnTo>
                    <a:pt x="821690" y="33007"/>
                  </a:lnTo>
                  <a:lnTo>
                    <a:pt x="866140" y="33007"/>
                  </a:lnTo>
                  <a:lnTo>
                    <a:pt x="909320" y="30480"/>
                  </a:lnTo>
                  <a:lnTo>
                    <a:pt x="942340" y="25400"/>
                  </a:lnTo>
                  <a:lnTo>
                    <a:pt x="980440" y="24130"/>
                  </a:lnTo>
                  <a:lnTo>
                    <a:pt x="1017270" y="35547"/>
                  </a:lnTo>
                  <a:lnTo>
                    <a:pt x="1036320" y="35547"/>
                  </a:lnTo>
                  <a:lnTo>
                    <a:pt x="1064260" y="44450"/>
                  </a:lnTo>
                  <a:lnTo>
                    <a:pt x="1074420" y="44450"/>
                  </a:lnTo>
                  <a:lnTo>
                    <a:pt x="1083310" y="54597"/>
                  </a:lnTo>
                  <a:lnTo>
                    <a:pt x="1102360" y="63500"/>
                  </a:lnTo>
                  <a:lnTo>
                    <a:pt x="1112520" y="73647"/>
                  </a:lnTo>
                  <a:lnTo>
                    <a:pt x="1112520" y="82550"/>
                  </a:lnTo>
                  <a:lnTo>
                    <a:pt x="1121410" y="92697"/>
                  </a:lnTo>
                  <a:lnTo>
                    <a:pt x="1121410" y="63500"/>
                  </a:lnTo>
                  <a:close/>
                </a:path>
                <a:path w="1131570" h="196850">
                  <a:moveTo>
                    <a:pt x="1131570" y="92697"/>
                  </a:moveTo>
                  <a:lnTo>
                    <a:pt x="1121410" y="92697"/>
                  </a:lnTo>
                  <a:lnTo>
                    <a:pt x="1121410" y="120650"/>
                  </a:lnTo>
                  <a:lnTo>
                    <a:pt x="1131570" y="120650"/>
                  </a:lnTo>
                  <a:lnTo>
                    <a:pt x="1131570" y="92697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622030" y="6175556"/>
              <a:ext cx="521970" cy="135255"/>
            </a:xfrm>
            <a:custGeom>
              <a:avLst/>
              <a:gdLst/>
              <a:ahLst/>
              <a:cxnLst/>
              <a:rect l="l" t="t" r="r" b="b"/>
              <a:pathLst>
                <a:path w="521970" h="135254">
                  <a:moveTo>
                    <a:pt x="521970" y="81733"/>
                  </a:moveTo>
                  <a:lnTo>
                    <a:pt x="490220" y="88083"/>
                  </a:lnTo>
                  <a:lnTo>
                    <a:pt x="441960" y="96973"/>
                  </a:lnTo>
                  <a:lnTo>
                    <a:pt x="356870" y="107133"/>
                  </a:lnTo>
                  <a:lnTo>
                    <a:pt x="72390" y="107133"/>
                  </a:lnTo>
                  <a:lnTo>
                    <a:pt x="91440" y="116023"/>
                  </a:lnTo>
                  <a:lnTo>
                    <a:pt x="110490" y="126183"/>
                  </a:lnTo>
                  <a:lnTo>
                    <a:pt x="138429" y="126183"/>
                  </a:lnTo>
                  <a:lnTo>
                    <a:pt x="195579" y="135073"/>
                  </a:lnTo>
                  <a:lnTo>
                    <a:pt x="356870" y="135073"/>
                  </a:lnTo>
                  <a:lnTo>
                    <a:pt x="441960" y="126183"/>
                  </a:lnTo>
                  <a:lnTo>
                    <a:pt x="490220" y="116023"/>
                  </a:lnTo>
                  <a:lnTo>
                    <a:pt x="521970" y="109673"/>
                  </a:lnTo>
                  <a:lnTo>
                    <a:pt x="521970" y="81733"/>
                  </a:lnTo>
                  <a:close/>
                </a:path>
                <a:path w="521970" h="135254">
                  <a:moveTo>
                    <a:pt x="138429" y="96973"/>
                  </a:moveTo>
                  <a:lnTo>
                    <a:pt x="53340" y="96973"/>
                  </a:lnTo>
                  <a:lnTo>
                    <a:pt x="53340" y="107133"/>
                  </a:lnTo>
                  <a:lnTo>
                    <a:pt x="195579" y="107133"/>
                  </a:lnTo>
                  <a:lnTo>
                    <a:pt x="138429" y="96973"/>
                  </a:lnTo>
                  <a:close/>
                </a:path>
                <a:path w="521970" h="135254">
                  <a:moveTo>
                    <a:pt x="53340" y="69033"/>
                  </a:moveTo>
                  <a:lnTo>
                    <a:pt x="43179" y="69033"/>
                  </a:lnTo>
                  <a:lnTo>
                    <a:pt x="43179" y="96973"/>
                  </a:lnTo>
                  <a:lnTo>
                    <a:pt x="110490" y="96973"/>
                  </a:lnTo>
                  <a:lnTo>
                    <a:pt x="91440" y="88083"/>
                  </a:lnTo>
                  <a:lnTo>
                    <a:pt x="72390" y="77923"/>
                  </a:lnTo>
                  <a:lnTo>
                    <a:pt x="53340" y="77923"/>
                  </a:lnTo>
                  <a:lnTo>
                    <a:pt x="53340" y="69033"/>
                  </a:lnTo>
                  <a:close/>
                </a:path>
                <a:path w="521970" h="135254">
                  <a:moveTo>
                    <a:pt x="0" y="0"/>
                  </a:moveTo>
                  <a:lnTo>
                    <a:pt x="0" y="25127"/>
                  </a:lnTo>
                  <a:lnTo>
                    <a:pt x="5079" y="30933"/>
                  </a:lnTo>
                  <a:lnTo>
                    <a:pt x="24129" y="39823"/>
                  </a:lnTo>
                  <a:lnTo>
                    <a:pt x="34290" y="49983"/>
                  </a:lnTo>
                  <a:lnTo>
                    <a:pt x="34290" y="58873"/>
                  </a:lnTo>
                  <a:lnTo>
                    <a:pt x="43179" y="69033"/>
                  </a:lnTo>
                  <a:lnTo>
                    <a:pt x="43179" y="39823"/>
                  </a:lnTo>
                  <a:lnTo>
                    <a:pt x="34290" y="30933"/>
                  </a:lnTo>
                  <a:lnTo>
                    <a:pt x="34290" y="20773"/>
                  </a:lnTo>
                  <a:lnTo>
                    <a:pt x="24129" y="11883"/>
                  </a:lnTo>
                  <a:lnTo>
                    <a:pt x="5079" y="1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5" name="object 5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546" name="object 546"/>
          <p:cNvSpPr txBox="1"/>
          <p:nvPr/>
        </p:nvSpPr>
        <p:spPr>
          <a:xfrm>
            <a:off x="2533650" y="835659"/>
            <a:ext cx="40735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9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 dirty="0">
              <a:latin typeface="Arial Black"/>
              <a:cs typeface="Arial Black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250190" y="4149090"/>
            <a:ext cx="8822690" cy="0"/>
          </a:xfrm>
          <a:custGeom>
            <a:avLst/>
            <a:gdLst/>
            <a:ahLst/>
            <a:cxnLst/>
            <a:rect l="l" t="t" r="r" b="b"/>
            <a:pathLst>
              <a:path w="8822690">
                <a:moveTo>
                  <a:pt x="0" y="0"/>
                </a:moveTo>
                <a:lnTo>
                  <a:pt x="882269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79070" y="411225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36829"/>
                </a:lnTo>
                <a:lnTo>
                  <a:pt x="762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067800" y="411225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 txBox="1"/>
          <p:nvPr/>
        </p:nvSpPr>
        <p:spPr>
          <a:xfrm>
            <a:off x="317500" y="2815590"/>
            <a:ext cx="1483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Periodo  </a:t>
            </a:r>
            <a:r>
              <a:rPr sz="1800" spc="-235" dirty="0">
                <a:solidFill>
                  <a:srgbClr val="FFFFFF"/>
                </a:solidFill>
                <a:latin typeface="Arial Black"/>
                <a:cs typeface="Arial Black"/>
              </a:rPr>
              <a:t>cosmológico </a:t>
            </a: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o  </a:t>
            </a:r>
            <a:r>
              <a:rPr sz="1800" spc="-229" dirty="0">
                <a:solidFill>
                  <a:srgbClr val="FFFFFF"/>
                </a:solidFill>
                <a:latin typeface="Arial Black"/>
                <a:cs typeface="Arial Black"/>
              </a:rPr>
              <a:t>presocrático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60" name="object 5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11</a:t>
            </a:fld>
            <a:endParaRPr spc="-114" dirty="0"/>
          </a:p>
        </p:txBody>
      </p:sp>
      <p:sp>
        <p:nvSpPr>
          <p:cNvPr id="551" name="object 551"/>
          <p:cNvSpPr txBox="1"/>
          <p:nvPr/>
        </p:nvSpPr>
        <p:spPr>
          <a:xfrm>
            <a:off x="1965960" y="2815590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Periodo</a:t>
            </a:r>
            <a:r>
              <a:rPr sz="18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15" dirty="0">
                <a:solidFill>
                  <a:srgbClr val="FFFFFF"/>
                </a:solidFill>
                <a:latin typeface="Arial Black"/>
                <a:cs typeface="Arial Black"/>
              </a:rPr>
              <a:t>humanístico,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1965960" y="3089909"/>
            <a:ext cx="158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solidFill>
                  <a:srgbClr val="FFFFFF"/>
                </a:solidFill>
                <a:latin typeface="Arial Black"/>
                <a:cs typeface="Arial Black"/>
              </a:rPr>
              <a:t>antropológico</a:t>
            </a:r>
            <a:r>
              <a:rPr sz="18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1965960" y="3364229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800" spc="-21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800" spc="-245" dirty="0">
                <a:solidFill>
                  <a:srgbClr val="FFFFFF"/>
                </a:solidFill>
                <a:latin typeface="Arial Black"/>
                <a:cs typeface="Arial Black"/>
              </a:rPr>
              <a:t>crático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4343400" y="2815590"/>
            <a:ext cx="2015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Periodo</a:t>
            </a: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40" dirty="0">
                <a:solidFill>
                  <a:srgbClr val="FFFFFF"/>
                </a:solidFill>
                <a:latin typeface="Arial Black"/>
                <a:cs typeface="Arial Black"/>
              </a:rPr>
              <a:t>sistemático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6720840" y="2815590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Periodo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6720840" y="3089909"/>
            <a:ext cx="196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Arial Black"/>
                <a:cs typeface="Arial Black"/>
              </a:rPr>
              <a:t>helenístico-romano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57" name="object 557"/>
          <p:cNvSpPr txBox="1"/>
          <p:nvPr/>
        </p:nvSpPr>
        <p:spPr>
          <a:xfrm>
            <a:off x="3300365" y="1985649"/>
            <a:ext cx="270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940" algn="l"/>
              </a:tabLst>
            </a:pP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TIG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3950" y="597806"/>
            <a:ext cx="6269990" cy="545909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97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29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2688590" marR="133985" indent="-342900">
              <a:lnSpc>
                <a:spcPts val="3020"/>
              </a:lnSpc>
              <a:spcBef>
                <a:spcPts val="1764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8859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filosofía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medieval  </a:t>
            </a:r>
            <a:r>
              <a:rPr sz="2800" spc="-275" dirty="0">
                <a:solidFill>
                  <a:srgbClr val="FFFFFF"/>
                </a:solidFill>
                <a:latin typeface="Arial Black"/>
                <a:cs typeface="Arial Black"/>
              </a:rPr>
              <a:t>iría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del siglo V al siglo  </a:t>
            </a: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XV.</a:t>
            </a:r>
            <a:endParaRPr sz="2800">
              <a:latin typeface="Arial Black"/>
              <a:cs typeface="Arial Black"/>
            </a:endParaRPr>
          </a:p>
          <a:p>
            <a:pPr marL="2688590" marR="93980" indent="-342900">
              <a:lnSpc>
                <a:spcPts val="3020"/>
              </a:lnSpc>
              <a:spcBef>
                <a:spcPts val="700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88590" algn="l"/>
              </a:tabLst>
            </a:pP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Es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época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la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religiosidad y de</a:t>
            </a:r>
            <a:r>
              <a:rPr sz="28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54" dirty="0">
                <a:solidFill>
                  <a:srgbClr val="FFFFFF"/>
                </a:solidFill>
                <a:latin typeface="Arial Black"/>
                <a:cs typeface="Arial Black"/>
              </a:rPr>
              <a:t>Dios.</a:t>
            </a:r>
            <a:endParaRPr sz="2800">
              <a:latin typeface="Arial Black"/>
              <a:cs typeface="Arial Black"/>
            </a:endParaRPr>
          </a:p>
          <a:p>
            <a:pPr marL="2688590" marR="270510" indent="-342900">
              <a:lnSpc>
                <a:spcPct val="89900"/>
              </a:lnSpc>
              <a:spcBef>
                <a:spcPts val="655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88590" algn="l"/>
              </a:tabLst>
            </a:pP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todo este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periodo  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destacan </a:t>
            </a:r>
            <a:r>
              <a:rPr sz="2800" spc="-360" dirty="0">
                <a:solidFill>
                  <a:srgbClr val="FFFFFF"/>
                </a:solidFill>
                <a:latin typeface="Arial Black"/>
                <a:cs typeface="Arial Black"/>
              </a:rPr>
              <a:t>claramente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dos </a:t>
            </a:r>
            <a:r>
              <a:rPr sz="2800" spc="-300" dirty="0">
                <a:solidFill>
                  <a:srgbClr val="FFFFFF"/>
                </a:solidFill>
                <a:latin typeface="Arial Black"/>
                <a:cs typeface="Arial Black"/>
              </a:rPr>
              <a:t>filósofos: </a:t>
            </a: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San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Agustín de Hipona y  Santo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Tomás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de 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Aquino.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0919" y="1557019"/>
            <a:ext cx="2934970" cy="460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12</a:t>
            </a:fld>
            <a:endParaRPr spc="-1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3650" y="835659"/>
            <a:ext cx="40735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9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1540" y="1633220"/>
            <a:ext cx="2851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La obra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800" spc="-265" dirty="0">
                <a:solidFill>
                  <a:srgbClr val="FFFFFF"/>
                </a:solidFill>
                <a:latin typeface="Arial Black"/>
                <a:cs typeface="Arial Black"/>
              </a:rPr>
              <a:t>San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40" y="2059940"/>
            <a:ext cx="2891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Agustín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va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8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estar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06400" marR="746125">
              <a:lnSpc>
                <a:spcPts val="3350"/>
              </a:lnSpc>
              <a:spcBef>
                <a:spcPts val="219"/>
              </a:spcBef>
            </a:pPr>
            <a:r>
              <a:rPr spc="-330" dirty="0"/>
              <a:t>influenciada </a:t>
            </a:r>
            <a:r>
              <a:rPr spc="-315" dirty="0"/>
              <a:t>por  </a:t>
            </a:r>
            <a:r>
              <a:rPr spc="-295" dirty="0"/>
              <a:t>Platón.</a:t>
            </a:r>
          </a:p>
          <a:p>
            <a:pPr marL="406400" marR="17780" indent="-342900">
              <a:lnSpc>
                <a:spcPct val="100000"/>
              </a:lnSpc>
              <a:spcBef>
                <a:spcPts val="59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1005" dirty="0">
                <a:latin typeface="Times New Roman"/>
                <a:cs typeface="Times New Roman"/>
              </a:rPr>
              <a:t> </a:t>
            </a:r>
            <a:r>
              <a:rPr sz="2800" spc="-315" dirty="0"/>
              <a:t>La obra </a:t>
            </a:r>
            <a:r>
              <a:rPr sz="2800" spc="-310" dirty="0"/>
              <a:t>de </a:t>
            </a:r>
            <a:r>
              <a:rPr sz="2800" spc="-315" dirty="0"/>
              <a:t>Santo  </a:t>
            </a:r>
            <a:r>
              <a:rPr sz="2800" spc="-350" dirty="0"/>
              <a:t>Tomás </a:t>
            </a:r>
            <a:r>
              <a:rPr sz="2800" spc="-315" dirty="0"/>
              <a:t>va a </a:t>
            </a:r>
            <a:r>
              <a:rPr sz="2800" spc="-345" dirty="0"/>
              <a:t>estar</a:t>
            </a:r>
            <a:r>
              <a:rPr sz="2800" spc="-295" dirty="0"/>
              <a:t> </a:t>
            </a:r>
            <a:r>
              <a:rPr sz="2800" spc="-320" dirty="0"/>
              <a:t>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40" y="4281170"/>
            <a:ext cx="3169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deuda </a:t>
            </a:r>
            <a:r>
              <a:rPr sz="2800" spc="-330" dirty="0">
                <a:solidFill>
                  <a:srgbClr val="FFFFFF"/>
                </a:solidFill>
                <a:latin typeface="Arial Black"/>
                <a:cs typeface="Arial Black"/>
              </a:rPr>
              <a:t>filosófica</a:t>
            </a:r>
            <a:r>
              <a:rPr sz="28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65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840" y="4707890"/>
            <a:ext cx="1784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30" dirty="0">
                <a:solidFill>
                  <a:srgbClr val="FFFFFF"/>
                </a:solidFill>
                <a:latin typeface="Arial Black"/>
                <a:cs typeface="Arial Black"/>
              </a:rPr>
              <a:t>Aristóteles.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00430" y="1845310"/>
            <a:ext cx="1584960" cy="4643120"/>
            <a:chOff x="900430" y="1845310"/>
            <a:chExt cx="1584960" cy="4643120"/>
          </a:xfrm>
        </p:grpSpPr>
        <p:sp>
          <p:nvSpPr>
            <p:cNvPr id="10" name="object 10"/>
            <p:cNvSpPr/>
            <p:nvPr/>
          </p:nvSpPr>
          <p:spPr>
            <a:xfrm>
              <a:off x="900430" y="1845310"/>
              <a:ext cx="1511300" cy="21602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0430" y="4221480"/>
              <a:ext cx="1584959" cy="2266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67000" y="1894840"/>
            <a:ext cx="158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San </a:t>
            </a: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Agustín</a:t>
            </a:r>
            <a:r>
              <a:rPr sz="18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13</a:t>
            </a:fld>
            <a:endParaRPr spc="-114" dirty="0"/>
          </a:p>
        </p:txBody>
      </p:sp>
      <p:sp>
        <p:nvSpPr>
          <p:cNvPr id="13" name="object 13"/>
          <p:cNvSpPr txBox="1"/>
          <p:nvPr/>
        </p:nvSpPr>
        <p:spPr>
          <a:xfrm>
            <a:off x="2667000" y="2169159"/>
            <a:ext cx="74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Arial Black"/>
                <a:cs typeface="Arial Black"/>
              </a:rPr>
              <a:t>Hipona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4610" y="4342129"/>
            <a:ext cx="169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Santo </a:t>
            </a:r>
            <a:r>
              <a:rPr sz="1800" spc="-225" dirty="0">
                <a:solidFill>
                  <a:srgbClr val="FFFFFF"/>
                </a:solidFill>
                <a:latin typeface="Arial Black"/>
                <a:cs typeface="Arial Black"/>
              </a:rPr>
              <a:t>Tomás</a:t>
            </a:r>
            <a:r>
              <a:rPr sz="18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4610" y="4616450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Arial Black"/>
                <a:cs typeface="Arial Black"/>
              </a:rPr>
              <a:t>Aquino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3650" y="835659"/>
            <a:ext cx="40735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9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1540" y="1633220"/>
            <a:ext cx="3641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filosofía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moderna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40" y="2059940"/>
            <a:ext cx="3386454" cy="1731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spc="-275" dirty="0">
                <a:solidFill>
                  <a:srgbClr val="FFFFFF"/>
                </a:solidFill>
                <a:latin typeface="Arial Black"/>
                <a:cs typeface="Arial Black"/>
              </a:rPr>
              <a:t>iría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del siglo XVI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al  </a:t>
            </a:r>
            <a:r>
              <a:rPr sz="2800" spc="-290" dirty="0">
                <a:solidFill>
                  <a:srgbClr val="FFFFFF"/>
                </a:solidFill>
                <a:latin typeface="Arial Black"/>
                <a:cs typeface="Arial Black"/>
              </a:rPr>
              <a:t>XVIII,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según algunos  y 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hasta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2800" spc="-280" dirty="0">
                <a:solidFill>
                  <a:srgbClr val="FFFFFF"/>
                </a:solidFill>
                <a:latin typeface="Arial Black"/>
                <a:cs typeface="Arial Black"/>
              </a:rPr>
              <a:t>XIX,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según  otros.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1540" y="3854450"/>
            <a:ext cx="2750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época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40" y="4281170"/>
            <a:ext cx="33083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conocer,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del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sujeto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o  individuo y de la 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ciencia.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5169" y="1598930"/>
            <a:ext cx="1614170" cy="4494530"/>
            <a:chOff x="725169" y="1598930"/>
            <a:chExt cx="1614170" cy="4494530"/>
          </a:xfrm>
        </p:grpSpPr>
        <p:sp>
          <p:nvSpPr>
            <p:cNvPr id="9" name="object 9"/>
            <p:cNvSpPr/>
            <p:nvPr/>
          </p:nvSpPr>
          <p:spPr>
            <a:xfrm>
              <a:off x="725169" y="1598930"/>
              <a:ext cx="1614170" cy="1973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5649" y="3933190"/>
              <a:ext cx="1461770" cy="2160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08250" y="1676400"/>
            <a:ext cx="16598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FFFFFF"/>
                </a:solidFill>
                <a:latin typeface="Arial Black"/>
                <a:cs typeface="Arial Black"/>
              </a:rPr>
              <a:t>René</a:t>
            </a:r>
            <a:r>
              <a:rPr sz="18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Arial Black"/>
                <a:cs typeface="Arial Black"/>
              </a:rPr>
              <a:t>Descartes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14</a:t>
            </a:fld>
            <a:endParaRPr spc="-114" dirty="0"/>
          </a:p>
        </p:txBody>
      </p:sp>
      <p:sp>
        <p:nvSpPr>
          <p:cNvPr id="12" name="object 12"/>
          <p:cNvSpPr txBox="1"/>
          <p:nvPr/>
        </p:nvSpPr>
        <p:spPr>
          <a:xfrm>
            <a:off x="2508250" y="4052570"/>
            <a:ext cx="1483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Francis</a:t>
            </a:r>
            <a:r>
              <a:rPr sz="18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Arial Black"/>
                <a:cs typeface="Arial Black"/>
              </a:rPr>
              <a:t>Bacon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9350" y="539205"/>
            <a:ext cx="6019800" cy="5047615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435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3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2663190" marR="106680" indent="-342900">
              <a:lnSpc>
                <a:spcPct val="99900"/>
              </a:lnSpc>
              <a:spcBef>
                <a:spcPts val="1720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6319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295" dirty="0">
                <a:solidFill>
                  <a:srgbClr val="FFFFFF"/>
                </a:solidFill>
                <a:latin typeface="Arial Black"/>
                <a:cs typeface="Arial Black"/>
              </a:rPr>
              <a:t>filosofía 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contemporánea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va a  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estar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influida por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el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desarrollo de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la  </a:t>
            </a:r>
            <a:r>
              <a:rPr sz="2800" spc="-360" dirty="0">
                <a:solidFill>
                  <a:srgbClr val="FFFFFF"/>
                </a:solidFill>
                <a:latin typeface="Arial Black"/>
                <a:cs typeface="Arial Black"/>
              </a:rPr>
              <a:t>ciencia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y la  tecnología.</a:t>
            </a:r>
            <a:endParaRPr sz="2800">
              <a:latin typeface="Arial Black"/>
              <a:cs typeface="Arial Black"/>
            </a:endParaRPr>
          </a:p>
          <a:p>
            <a:pPr marL="2663190" marR="479425" indent="-342900">
              <a:lnSpc>
                <a:spcPct val="100000"/>
              </a:lnSpc>
              <a:spcBef>
                <a:spcPts val="700"/>
              </a:spcBef>
              <a:buClr>
                <a:srgbClr val="EAF159"/>
              </a:buClr>
              <a:buSzPct val="80357"/>
              <a:buFont typeface="Symbol"/>
              <a:buChar char=""/>
              <a:tabLst>
                <a:tab pos="2663190" algn="l"/>
              </a:tabLst>
            </a:pP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Es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época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lo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social, lo  </a:t>
            </a:r>
            <a:r>
              <a:rPr sz="2800" spc="-325" dirty="0">
                <a:solidFill>
                  <a:srgbClr val="FFFFFF"/>
                </a:solidFill>
                <a:latin typeface="Arial Black"/>
                <a:cs typeface="Arial Black"/>
              </a:rPr>
              <a:t>intersubjetivo,</a:t>
            </a:r>
            <a:r>
              <a:rPr sz="28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etc.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" y="1844039"/>
            <a:ext cx="3562350" cy="410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15</a:t>
            </a:fld>
            <a:endParaRPr spc="-1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408940" y="576262"/>
            <a:ext cx="7992745" cy="498157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137410">
              <a:lnSpc>
                <a:spcPct val="100000"/>
              </a:lnSpc>
              <a:spcBef>
                <a:spcPts val="214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3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482600" marR="43180" indent="-342900">
              <a:lnSpc>
                <a:spcPct val="99900"/>
              </a:lnSpc>
              <a:spcBef>
                <a:spcPts val="1725"/>
              </a:spcBef>
            </a:pPr>
            <a:r>
              <a:rPr sz="3825" spc="89" baseline="10893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3200" spc="60" dirty="0">
                <a:solidFill>
                  <a:srgbClr val="FFFFFF"/>
                </a:solidFill>
                <a:latin typeface="Arial Black"/>
                <a:cs typeface="Arial Black"/>
              </a:rPr>
              <a:t>Los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estudiosos,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al </a:t>
            </a:r>
            <a:r>
              <a:rPr sz="3200" spc="-400" dirty="0">
                <a:solidFill>
                  <a:srgbClr val="FFFFFF"/>
                </a:solidFill>
                <a:latin typeface="Arial Black"/>
                <a:cs typeface="Arial Black"/>
              </a:rPr>
              <a:t>intentar explicar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por  qué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fue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sz="3200" spc="-405" dirty="0">
                <a:solidFill>
                  <a:srgbClr val="FFFFFF"/>
                </a:solidFill>
                <a:latin typeface="Arial Black"/>
                <a:cs typeface="Arial Black"/>
              </a:rPr>
              <a:t>esta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región donde surgió </a:t>
            </a:r>
            <a:r>
              <a:rPr sz="3200" spc="-365" dirty="0">
                <a:solidFill>
                  <a:srgbClr val="FFFFFF"/>
                </a:solidFill>
                <a:latin typeface="Arial Black"/>
                <a:cs typeface="Arial Black"/>
              </a:rPr>
              <a:t>la  </a:t>
            </a:r>
            <a:r>
              <a:rPr sz="3200" spc="-325" dirty="0">
                <a:solidFill>
                  <a:srgbClr val="FFFFFF"/>
                </a:solidFill>
                <a:latin typeface="Arial Black"/>
                <a:cs typeface="Arial Black"/>
              </a:rPr>
              <a:t>filosofía,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han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aventurado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las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siguientes 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causas: el </a:t>
            </a:r>
            <a:r>
              <a:rPr sz="3200" spc="-405" dirty="0">
                <a:solidFill>
                  <a:srgbClr val="FFFFFF"/>
                </a:solidFill>
                <a:latin typeface="Arial Black"/>
                <a:cs typeface="Arial Black"/>
              </a:rPr>
              <a:t>ambiente cosmopolita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de la 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ciudad, el </a:t>
            </a:r>
            <a:r>
              <a:rPr sz="3200" spc="-430" dirty="0">
                <a:solidFill>
                  <a:srgbClr val="FFFFFF"/>
                </a:solidFill>
                <a:latin typeface="Arial Black"/>
                <a:cs typeface="Arial Black"/>
              </a:rPr>
              <a:t>cruce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de varias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influencias  culturales,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el afán </a:t>
            </a:r>
            <a:r>
              <a:rPr sz="3200" spc="-409" dirty="0">
                <a:solidFill>
                  <a:srgbClr val="FFFFFF"/>
                </a:solidFill>
                <a:latin typeface="Arial Black"/>
                <a:cs typeface="Arial Black"/>
              </a:rPr>
              <a:t>crítico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del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pueblo </a:t>
            </a:r>
            <a:r>
              <a:rPr sz="3200" spc="-330" dirty="0">
                <a:solidFill>
                  <a:srgbClr val="FFFFFF"/>
                </a:solidFill>
                <a:latin typeface="Arial Black"/>
                <a:cs typeface="Arial Black"/>
              </a:rPr>
              <a:t>jonio, 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labor de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los </a:t>
            </a:r>
            <a:r>
              <a:rPr sz="3200" spc="-425" dirty="0">
                <a:solidFill>
                  <a:srgbClr val="FFFFFF"/>
                </a:solidFill>
                <a:latin typeface="Arial Black"/>
                <a:cs typeface="Arial Black"/>
              </a:rPr>
              <a:t>técnicos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y </a:t>
            </a:r>
            <a:r>
              <a:rPr sz="3200" spc="-400" dirty="0">
                <a:solidFill>
                  <a:srgbClr val="FFFFFF"/>
                </a:solidFill>
                <a:latin typeface="Arial Black"/>
                <a:cs typeface="Arial Black"/>
              </a:rPr>
              <a:t>comerciantes,  etc.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421640" y="576262"/>
            <a:ext cx="8173084" cy="459676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124710">
              <a:lnSpc>
                <a:spcPct val="100000"/>
              </a:lnSpc>
              <a:spcBef>
                <a:spcPts val="214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29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469900" marR="118745" indent="-342900">
              <a:lnSpc>
                <a:spcPct val="99900"/>
              </a:lnSpc>
              <a:spcBef>
                <a:spcPts val="1725"/>
              </a:spcBef>
            </a:pPr>
            <a:r>
              <a:rPr sz="3825" spc="382" baseline="10893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3200" spc="254" dirty="0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sus </a:t>
            </a:r>
            <a:r>
              <a:rPr sz="3200" spc="-385" dirty="0">
                <a:solidFill>
                  <a:srgbClr val="FFFFFF"/>
                </a:solidFill>
                <a:latin typeface="Arial Black"/>
                <a:cs typeface="Arial Black"/>
              </a:rPr>
              <a:t>inicios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los </a:t>
            </a: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primeros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filósofos 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buscaban </a:t>
            </a:r>
            <a:r>
              <a:rPr sz="3200" spc="-400" dirty="0">
                <a:solidFill>
                  <a:srgbClr val="FFFFFF"/>
                </a:solidFill>
                <a:latin typeface="Arial Black"/>
                <a:cs typeface="Arial Black"/>
              </a:rPr>
              <a:t>explicar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el por qué de </a:t>
            </a:r>
            <a:r>
              <a:rPr sz="3200" spc="-365" dirty="0">
                <a:solidFill>
                  <a:srgbClr val="FFFFFF"/>
                </a:solidFill>
                <a:latin typeface="Arial Black"/>
                <a:cs typeface="Arial Black"/>
              </a:rPr>
              <a:t>lo  </a:t>
            </a:r>
            <a:r>
              <a:rPr sz="3200" spc="-395" dirty="0">
                <a:solidFill>
                  <a:srgbClr val="FFFFFF"/>
                </a:solidFill>
                <a:latin typeface="Arial Black"/>
                <a:cs typeface="Arial Black"/>
              </a:rPr>
              <a:t>existente. </a:t>
            </a:r>
            <a:r>
              <a:rPr sz="3200" spc="-270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3200" spc="-370" dirty="0">
                <a:solidFill>
                  <a:srgbClr val="FFFFFF"/>
                </a:solidFill>
                <a:latin typeface="Arial Black"/>
                <a:cs typeface="Arial Black"/>
              </a:rPr>
              <a:t>preguntaban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por su origen o  </a:t>
            </a:r>
            <a:r>
              <a:rPr sz="3200" spc="-370" dirty="0">
                <a:solidFill>
                  <a:srgbClr val="FFFFFF"/>
                </a:solidFill>
                <a:latin typeface="Arial Black"/>
                <a:cs typeface="Arial Black"/>
              </a:rPr>
              <a:t>procedencia,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buscaban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unidad en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 pluralidad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y el</a:t>
            </a:r>
            <a:r>
              <a:rPr sz="3200" spc="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385" dirty="0">
                <a:solidFill>
                  <a:srgbClr val="FFFFFF"/>
                </a:solidFill>
                <a:latin typeface="Arial Black"/>
                <a:cs typeface="Arial Black"/>
              </a:rPr>
              <a:t>cambio.</a:t>
            </a:r>
            <a:endParaRPr sz="3200">
              <a:latin typeface="Arial Black"/>
              <a:cs typeface="Arial Black"/>
            </a:endParaRPr>
          </a:p>
          <a:p>
            <a:pPr marL="469900" marR="55880" indent="-342900">
              <a:lnSpc>
                <a:spcPct val="100000"/>
              </a:lnSpc>
              <a:spcBef>
                <a:spcPts val="800"/>
              </a:spcBef>
            </a:pPr>
            <a:r>
              <a:rPr sz="3825" spc="375" baseline="10893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3200" spc="250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3200" spc="-295" dirty="0">
                <a:solidFill>
                  <a:srgbClr val="FFFFFF"/>
                </a:solidFill>
                <a:latin typeface="Arial Black"/>
                <a:cs typeface="Arial Black"/>
              </a:rPr>
              <a:t>ahí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que </a:t>
            </a:r>
            <a:r>
              <a:rPr sz="3200" spc="-395" dirty="0">
                <a:solidFill>
                  <a:srgbClr val="FFFFFF"/>
                </a:solidFill>
                <a:latin typeface="Arial Black"/>
                <a:cs typeface="Arial Black"/>
              </a:rPr>
              <a:t>estos </a:t>
            </a: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primeros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filósofos fueran  </a:t>
            </a: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llamados </a:t>
            </a:r>
            <a:r>
              <a:rPr sz="3200" spc="-395" dirty="0">
                <a:solidFill>
                  <a:srgbClr val="FFFFFF"/>
                </a:solidFill>
                <a:latin typeface="Arial Black"/>
                <a:cs typeface="Arial Black"/>
              </a:rPr>
              <a:t>cosmólogos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200" spc="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340" dirty="0">
                <a:solidFill>
                  <a:srgbClr val="FFFFFF"/>
                </a:solidFill>
                <a:latin typeface="Arial Black"/>
                <a:cs typeface="Arial Black"/>
              </a:rPr>
              <a:t>fisiólogos.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0"/>
            <a:ext cx="3028950" cy="6858000"/>
          </a:xfrm>
          <a:custGeom>
            <a:avLst/>
            <a:gdLst/>
            <a:ahLst/>
            <a:cxnLst/>
            <a:rect l="l" t="t" r="r" b="b"/>
            <a:pathLst>
              <a:path w="3028950" h="6858000">
                <a:moveTo>
                  <a:pt x="0" y="6858000"/>
                </a:moveTo>
                <a:lnTo>
                  <a:pt x="3028950" y="6858000"/>
                </a:lnTo>
                <a:lnTo>
                  <a:pt x="30289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0"/>
            <a:ext cx="1294130" cy="6858000"/>
          </a:xfrm>
          <a:custGeom>
            <a:avLst/>
            <a:gdLst/>
            <a:ahLst/>
            <a:cxnLst/>
            <a:rect l="l" t="t" r="r" b="b"/>
            <a:pathLst>
              <a:path w="1294129" h="6858000">
                <a:moveTo>
                  <a:pt x="0" y="6858000"/>
                </a:moveTo>
                <a:lnTo>
                  <a:pt x="1294129" y="6858000"/>
                </a:lnTo>
                <a:lnTo>
                  <a:pt x="12941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15200" y="0"/>
            <a:ext cx="1828800" cy="6859270"/>
            <a:chOff x="7315200" y="0"/>
            <a:chExt cx="1828800" cy="6859270"/>
          </a:xfrm>
        </p:grpSpPr>
        <p:sp>
          <p:nvSpPr>
            <p:cNvPr id="7" name="object 7"/>
            <p:cNvSpPr/>
            <p:nvPr/>
          </p:nvSpPr>
          <p:spPr>
            <a:xfrm>
              <a:off x="7315200" y="0"/>
              <a:ext cx="989330" cy="6858000"/>
            </a:xfrm>
            <a:custGeom>
              <a:avLst/>
              <a:gdLst/>
              <a:ahLst/>
              <a:cxnLst/>
              <a:rect l="l" t="t" r="r" b="b"/>
              <a:pathLst>
                <a:path w="989329" h="6858000">
                  <a:moveTo>
                    <a:pt x="0" y="6858000"/>
                  </a:moveTo>
                  <a:lnTo>
                    <a:pt x="989329" y="6858000"/>
                  </a:lnTo>
                  <a:lnTo>
                    <a:pt x="9893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04530" y="1269"/>
              <a:ext cx="118110" cy="6858000"/>
            </a:xfrm>
            <a:custGeom>
              <a:avLst/>
              <a:gdLst/>
              <a:ahLst/>
              <a:cxnLst/>
              <a:rect l="l" t="t" r="r" b="b"/>
              <a:pathLst>
                <a:path w="118109" h="6858000">
                  <a:moveTo>
                    <a:pt x="118110" y="0"/>
                  </a:moveTo>
                  <a:lnTo>
                    <a:pt x="60960" y="0"/>
                  </a:lnTo>
                  <a:lnTo>
                    <a:pt x="5588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55880" y="6858000"/>
                  </a:lnTo>
                  <a:lnTo>
                    <a:pt x="60960" y="6858000"/>
                  </a:lnTo>
                  <a:lnTo>
                    <a:pt x="118110" y="685800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1628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7216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2931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8520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A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4108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9696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5283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0871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6460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2175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3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30" y="685800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3351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89389" y="2540"/>
              <a:ext cx="54610" cy="6855459"/>
            </a:xfrm>
            <a:custGeom>
              <a:avLst/>
              <a:gdLst/>
              <a:ahLst/>
              <a:cxnLst/>
              <a:rect l="l" t="t" r="r" b="b"/>
              <a:pathLst>
                <a:path w="54609" h="6855459">
                  <a:moveTo>
                    <a:pt x="54609" y="0"/>
                  </a:moveTo>
                  <a:lnTo>
                    <a:pt x="0" y="0"/>
                  </a:lnTo>
                  <a:lnTo>
                    <a:pt x="0" y="6855459"/>
                  </a:lnTo>
                  <a:lnTo>
                    <a:pt x="54609" y="685545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75129" y="0"/>
            <a:ext cx="306070" cy="6860540"/>
            <a:chOff x="1675129" y="0"/>
            <a:chExt cx="306070" cy="6860540"/>
          </a:xfrm>
        </p:grpSpPr>
        <p:sp>
          <p:nvSpPr>
            <p:cNvPr id="23" name="object 23"/>
            <p:cNvSpPr/>
            <p:nvPr/>
          </p:nvSpPr>
          <p:spPr>
            <a:xfrm>
              <a:off x="16751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9417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43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1322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338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2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24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25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148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716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8053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06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97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86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287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89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784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580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689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770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594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961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0499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30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51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2531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3420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4436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5325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63419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60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723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0" y="6860540"/>
                  </a:moveTo>
                  <a:lnTo>
                    <a:pt x="8889" y="686054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686054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741929" y="0"/>
            <a:ext cx="689610" cy="6860540"/>
            <a:chOff x="2741929" y="0"/>
            <a:chExt cx="689610" cy="6860540"/>
          </a:xfrm>
        </p:grpSpPr>
        <p:sp>
          <p:nvSpPr>
            <p:cNvPr id="55" name="object 55"/>
            <p:cNvSpPr/>
            <p:nvPr/>
          </p:nvSpPr>
          <p:spPr>
            <a:xfrm>
              <a:off x="2741930" y="0"/>
              <a:ext cx="44450" cy="6860540"/>
            </a:xfrm>
            <a:custGeom>
              <a:avLst/>
              <a:gdLst/>
              <a:ahLst/>
              <a:cxnLst/>
              <a:rect l="l" t="t" r="r" b="b"/>
              <a:pathLst>
                <a:path w="44450" h="6860540">
                  <a:moveTo>
                    <a:pt x="44450" y="0"/>
                  </a:moveTo>
                  <a:lnTo>
                    <a:pt x="22860" y="0"/>
                  </a:lnTo>
                  <a:lnTo>
                    <a:pt x="215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1590" y="6860540"/>
                  </a:lnTo>
                  <a:lnTo>
                    <a:pt x="22860" y="6860540"/>
                  </a:lnTo>
                  <a:lnTo>
                    <a:pt x="44450" y="686054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851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066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7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86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701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917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1337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3496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565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781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997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213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429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645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860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076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280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495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7118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1927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1436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359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575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791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007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223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439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654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870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086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2209800" y="0"/>
            <a:ext cx="535940" cy="6860540"/>
            <a:chOff x="2209800" y="0"/>
            <a:chExt cx="535940" cy="6860540"/>
          </a:xfrm>
        </p:grpSpPr>
        <p:sp>
          <p:nvSpPr>
            <p:cNvPr id="87" name="object 87"/>
            <p:cNvSpPr/>
            <p:nvPr/>
          </p:nvSpPr>
          <p:spPr>
            <a:xfrm>
              <a:off x="220980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0" y="6860540"/>
                  </a:moveTo>
                  <a:lnTo>
                    <a:pt x="19050" y="686054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686054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27579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4663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656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28473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037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22829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431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622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812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4003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193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384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574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765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955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146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3365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5270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19" h="6860540">
                  <a:moveTo>
                    <a:pt x="203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0319" y="686054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717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908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098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289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479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70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860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0510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2415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89" h="6860540">
                  <a:moveTo>
                    <a:pt x="215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1589" y="686054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760730" y="0"/>
            <a:ext cx="915669" cy="6860540"/>
            <a:chOff x="760730" y="0"/>
            <a:chExt cx="915669" cy="6860540"/>
          </a:xfrm>
        </p:grpSpPr>
        <p:sp>
          <p:nvSpPr>
            <p:cNvPr id="116" name="object 116"/>
            <p:cNvSpPr/>
            <p:nvPr/>
          </p:nvSpPr>
          <p:spPr>
            <a:xfrm>
              <a:off x="7607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77" y="0"/>
                  </a:moveTo>
                  <a:lnTo>
                    <a:pt x="31750" y="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31750" y="6860540"/>
                  </a:lnTo>
                  <a:lnTo>
                    <a:pt x="59677" y="68605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178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4709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50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424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21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613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9060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1854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4775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756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10490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3284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6205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8999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1920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4841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7635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0556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3350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627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9192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198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4907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770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50622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341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6337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80" y="6860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913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620519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49730" y="0"/>
              <a:ext cx="26670" cy="6858000"/>
            </a:xfrm>
            <a:custGeom>
              <a:avLst/>
              <a:gdLst/>
              <a:ahLst/>
              <a:cxnLst/>
              <a:rect l="l" t="t" r="r" b="b"/>
              <a:pathLst>
                <a:path w="26669" h="6858000">
                  <a:moveTo>
                    <a:pt x="2666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6669" y="685800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455930" y="0"/>
            <a:ext cx="307340" cy="6860540"/>
            <a:chOff x="455930" y="0"/>
            <a:chExt cx="307340" cy="6860540"/>
          </a:xfrm>
        </p:grpSpPr>
        <p:sp>
          <p:nvSpPr>
            <p:cNvPr id="148" name="object 148"/>
            <p:cNvSpPr/>
            <p:nvPr/>
          </p:nvSpPr>
          <p:spPr>
            <a:xfrm>
              <a:off x="4559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749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851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9530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054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156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A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245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467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48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7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549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38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90" h="6860540">
                  <a:moveTo>
                    <a:pt x="2159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1590" y="686054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2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4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43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045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146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2357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337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38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540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62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731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32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34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35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374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27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29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311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6200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-1270" y="0"/>
            <a:ext cx="392430" cy="6860540"/>
            <a:chOff x="-1270" y="0"/>
            <a:chExt cx="392430" cy="6860540"/>
          </a:xfrm>
        </p:grpSpPr>
        <p:sp>
          <p:nvSpPr>
            <p:cNvPr id="178" name="object 178"/>
            <p:cNvSpPr/>
            <p:nvPr/>
          </p:nvSpPr>
          <p:spPr>
            <a:xfrm>
              <a:off x="-1270" y="0"/>
              <a:ext cx="48260" cy="6860540"/>
            </a:xfrm>
            <a:custGeom>
              <a:avLst/>
              <a:gdLst/>
              <a:ahLst/>
              <a:cxnLst/>
              <a:rect l="l" t="t" r="r" b="b"/>
              <a:pathLst>
                <a:path w="48260" h="6860540">
                  <a:moveTo>
                    <a:pt x="48260" y="0"/>
                  </a:moveTo>
                  <a:lnTo>
                    <a:pt x="25400" y="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5400" y="6860540"/>
                  </a:lnTo>
                  <a:lnTo>
                    <a:pt x="48260" y="6860540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31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16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4300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715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0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828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39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399" y="6860540"/>
                  </a:lnTo>
                  <a:lnTo>
                    <a:pt x="2539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057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86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5145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7432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971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200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429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6702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29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389890" y="0"/>
            <a:ext cx="67310" cy="6860540"/>
            <a:chOff x="389890" y="0"/>
            <a:chExt cx="67310" cy="6860540"/>
          </a:xfrm>
        </p:grpSpPr>
        <p:sp>
          <p:nvSpPr>
            <p:cNvPr id="195" name="object 195"/>
            <p:cNvSpPr/>
            <p:nvPr/>
          </p:nvSpPr>
          <p:spPr>
            <a:xfrm>
              <a:off x="38989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1275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35610" y="0"/>
              <a:ext cx="21590" cy="6858000"/>
            </a:xfrm>
            <a:custGeom>
              <a:avLst/>
              <a:gdLst/>
              <a:ahLst/>
              <a:cxnLst/>
              <a:rect l="l" t="t" r="r" b="b"/>
              <a:pathLst>
                <a:path w="21590" h="6858000">
                  <a:moveTo>
                    <a:pt x="21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590" y="68580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3427729" y="0"/>
            <a:ext cx="384810" cy="6860540"/>
            <a:chOff x="3427729" y="0"/>
            <a:chExt cx="384810" cy="6860540"/>
          </a:xfrm>
        </p:grpSpPr>
        <p:sp>
          <p:nvSpPr>
            <p:cNvPr id="199" name="object 199"/>
            <p:cNvSpPr/>
            <p:nvPr/>
          </p:nvSpPr>
          <p:spPr>
            <a:xfrm>
              <a:off x="342773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451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46328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475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487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001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5115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5242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356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471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598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5712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5839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5953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608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1949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63092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643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65505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667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6791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6918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7033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71474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274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73887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7515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7630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7757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7871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9856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4418329" y="0"/>
            <a:ext cx="820419" cy="6860540"/>
            <a:chOff x="4418329" y="0"/>
            <a:chExt cx="820419" cy="6860540"/>
          </a:xfrm>
        </p:grpSpPr>
        <p:sp>
          <p:nvSpPr>
            <p:cNvPr id="231" name="object 231"/>
            <p:cNvSpPr/>
            <p:nvPr/>
          </p:nvSpPr>
          <p:spPr>
            <a:xfrm>
              <a:off x="4418330" y="0"/>
              <a:ext cx="54610" cy="6860540"/>
            </a:xfrm>
            <a:custGeom>
              <a:avLst/>
              <a:gdLst/>
              <a:ahLst/>
              <a:cxnLst/>
              <a:rect l="l" t="t" r="r" b="b"/>
              <a:pathLst>
                <a:path w="54610" h="6860540">
                  <a:moveTo>
                    <a:pt x="54610" y="0"/>
                  </a:moveTo>
                  <a:lnTo>
                    <a:pt x="29210" y="0"/>
                  </a:lnTo>
                  <a:lnTo>
                    <a:pt x="2667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6670" y="6860540"/>
                  </a:lnTo>
                  <a:lnTo>
                    <a:pt x="2921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4703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4970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52373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5491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5758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024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2914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545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812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7078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332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7599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78662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8120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8386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53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907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9174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9441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9707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9961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0228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04951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0749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1015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2825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536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803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20699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2323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>
                  <a:moveTo>
                    <a:pt x="0" y="6858000"/>
                  </a:moveTo>
                  <a:lnTo>
                    <a:pt x="6350" y="685800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" name="object 262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38750" y="0"/>
            <a:ext cx="400050" cy="6858000"/>
          </a:xfrm>
          <a:custGeom>
            <a:avLst/>
            <a:gdLst/>
            <a:ahLst/>
            <a:cxnLst/>
            <a:rect l="l" t="t" r="r" b="b"/>
            <a:pathLst>
              <a:path w="400050" h="6858000">
                <a:moveTo>
                  <a:pt x="400050" y="0"/>
                </a:moveTo>
                <a:lnTo>
                  <a:pt x="0" y="0"/>
                </a:lnTo>
                <a:lnTo>
                  <a:pt x="0" y="6858000"/>
                </a:lnTo>
                <a:lnTo>
                  <a:pt x="40005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4" name="object 264"/>
          <p:cNvGrpSpPr/>
          <p:nvPr/>
        </p:nvGrpSpPr>
        <p:grpSpPr>
          <a:xfrm>
            <a:off x="7390130" y="0"/>
            <a:ext cx="231140" cy="6860540"/>
            <a:chOff x="7390130" y="0"/>
            <a:chExt cx="231140" cy="6860540"/>
          </a:xfrm>
        </p:grpSpPr>
        <p:sp>
          <p:nvSpPr>
            <p:cNvPr id="265" name="object 265"/>
            <p:cNvSpPr/>
            <p:nvPr/>
          </p:nvSpPr>
          <p:spPr>
            <a:xfrm>
              <a:off x="7390130" y="0"/>
              <a:ext cx="68580" cy="6860540"/>
            </a:xfrm>
            <a:custGeom>
              <a:avLst/>
              <a:gdLst/>
              <a:ahLst/>
              <a:cxnLst/>
              <a:rect l="l" t="t" r="r" b="b"/>
              <a:pathLst>
                <a:path w="68579" h="6860540">
                  <a:moveTo>
                    <a:pt x="68580" y="0"/>
                  </a:moveTo>
                  <a:lnTo>
                    <a:pt x="35560" y="0"/>
                  </a:ln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5560" y="6860540"/>
                  </a:lnTo>
                  <a:lnTo>
                    <a:pt x="68580" y="686054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45617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8919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52221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55523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88250" y="0"/>
              <a:ext cx="31750" cy="6858000"/>
            </a:xfrm>
            <a:custGeom>
              <a:avLst/>
              <a:gdLst/>
              <a:ahLst/>
              <a:cxnLst/>
              <a:rect l="l" t="t" r="r" b="b"/>
              <a:pathLst>
                <a:path w="31750" h="6858000">
                  <a:moveTo>
                    <a:pt x="317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20000" y="0"/>
              <a:ext cx="1270" cy="6860540"/>
            </a:xfrm>
            <a:custGeom>
              <a:avLst/>
              <a:gdLst/>
              <a:ahLst/>
              <a:cxnLst/>
              <a:rect l="l" t="t" r="r" b="b"/>
              <a:pathLst>
                <a:path w="1270" h="6860540">
                  <a:moveTo>
                    <a:pt x="12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" y="686054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" name="object 272"/>
          <p:cNvGrpSpPr/>
          <p:nvPr/>
        </p:nvGrpSpPr>
        <p:grpSpPr>
          <a:xfrm>
            <a:off x="7315200" y="0"/>
            <a:ext cx="1068070" cy="6860540"/>
            <a:chOff x="7315200" y="0"/>
            <a:chExt cx="1068070" cy="6860540"/>
          </a:xfrm>
        </p:grpSpPr>
        <p:sp>
          <p:nvSpPr>
            <p:cNvPr id="273" name="object 273"/>
            <p:cNvSpPr/>
            <p:nvPr/>
          </p:nvSpPr>
          <p:spPr>
            <a:xfrm>
              <a:off x="7315200" y="0"/>
              <a:ext cx="33020" cy="6860540"/>
            </a:xfrm>
            <a:custGeom>
              <a:avLst/>
              <a:gdLst/>
              <a:ahLst/>
              <a:cxnLst/>
              <a:rect l="l" t="t" r="r" b="b"/>
              <a:pathLst>
                <a:path w="33020" h="6860540">
                  <a:moveTo>
                    <a:pt x="33020" y="0"/>
                  </a:move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346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357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3685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379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391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02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12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7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4244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435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447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587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4688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480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4917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503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5133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524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5361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5476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5577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569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580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59205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6022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613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6250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6365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647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658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6695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6809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6923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70382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7139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7254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7368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7470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5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7584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6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769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7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7812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8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7927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9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8028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A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8143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8257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C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83716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D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8486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E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858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8701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0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8816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1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893050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59" h="6860540">
                  <a:moveTo>
                    <a:pt x="2286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9146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4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926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5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9375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6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9489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7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9590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8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9705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9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981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A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992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0035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C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014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D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026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E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037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F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0479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0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059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1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070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2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0822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3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0937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4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1038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5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115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6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1267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138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8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14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9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159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A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1711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B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1826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C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1927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204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2156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F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2270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2384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248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2600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2715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2829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293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3045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31596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273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388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489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604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718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6" name="object 366"/>
          <p:cNvGrpSpPr/>
          <p:nvPr/>
        </p:nvGrpSpPr>
        <p:grpSpPr>
          <a:xfrm>
            <a:off x="5561329" y="0"/>
            <a:ext cx="260350" cy="6860540"/>
            <a:chOff x="5561329" y="0"/>
            <a:chExt cx="260350" cy="6860540"/>
          </a:xfrm>
        </p:grpSpPr>
        <p:sp>
          <p:nvSpPr>
            <p:cNvPr id="367" name="object 367"/>
            <p:cNvSpPr/>
            <p:nvPr/>
          </p:nvSpPr>
          <p:spPr>
            <a:xfrm>
              <a:off x="55613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5905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6070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6222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6375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6527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680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6832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6984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137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289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7442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7594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7746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7899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8051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3" name="object 383"/>
          <p:cNvGrpSpPr/>
          <p:nvPr/>
        </p:nvGrpSpPr>
        <p:grpSpPr>
          <a:xfrm>
            <a:off x="5820409" y="0"/>
            <a:ext cx="107950" cy="6860540"/>
            <a:chOff x="5820409" y="0"/>
            <a:chExt cx="107950" cy="6860540"/>
          </a:xfrm>
        </p:grpSpPr>
        <p:sp>
          <p:nvSpPr>
            <p:cNvPr id="384" name="object 384"/>
            <p:cNvSpPr/>
            <p:nvPr/>
          </p:nvSpPr>
          <p:spPr>
            <a:xfrm>
              <a:off x="58204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8356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8508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8661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8813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8966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0" name="object 390"/>
          <p:cNvGrpSpPr/>
          <p:nvPr/>
        </p:nvGrpSpPr>
        <p:grpSpPr>
          <a:xfrm>
            <a:off x="5927090" y="0"/>
            <a:ext cx="414020" cy="6860540"/>
            <a:chOff x="5927090" y="0"/>
            <a:chExt cx="414020" cy="6860540"/>
          </a:xfrm>
        </p:grpSpPr>
        <p:sp>
          <p:nvSpPr>
            <p:cNvPr id="391" name="object 391"/>
            <p:cNvSpPr/>
            <p:nvPr/>
          </p:nvSpPr>
          <p:spPr>
            <a:xfrm>
              <a:off x="59270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94233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9575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9740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98805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0032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0198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0337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0502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0655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0807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0960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11124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1264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1417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1569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1722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18744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2026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2179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2331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2484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26364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27888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29412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30936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32460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8" name="object 418"/>
          <p:cNvSpPr/>
          <p:nvPr/>
        </p:nvSpPr>
        <p:spPr>
          <a:xfrm>
            <a:off x="6339840" y="0"/>
            <a:ext cx="16510" cy="6860540"/>
          </a:xfrm>
          <a:custGeom>
            <a:avLst/>
            <a:gdLst/>
            <a:ahLst/>
            <a:cxnLst/>
            <a:rect l="l" t="t" r="r" b="b"/>
            <a:pathLst>
              <a:path w="16510" h="6860540">
                <a:moveTo>
                  <a:pt x="16510" y="0"/>
                </a:moveTo>
                <a:lnTo>
                  <a:pt x="0" y="0"/>
                </a:lnTo>
                <a:lnTo>
                  <a:pt x="0" y="6860540"/>
                </a:lnTo>
                <a:lnTo>
                  <a:pt x="16510" y="6860540"/>
                </a:lnTo>
                <a:lnTo>
                  <a:pt x="16510" y="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9" name="object 419"/>
          <p:cNvGrpSpPr/>
          <p:nvPr/>
        </p:nvGrpSpPr>
        <p:grpSpPr>
          <a:xfrm>
            <a:off x="6355079" y="0"/>
            <a:ext cx="200660" cy="6860540"/>
            <a:chOff x="6355079" y="0"/>
            <a:chExt cx="200660" cy="6860540"/>
          </a:xfrm>
        </p:grpSpPr>
        <p:sp>
          <p:nvSpPr>
            <p:cNvPr id="420" name="object 420"/>
            <p:cNvSpPr/>
            <p:nvPr/>
          </p:nvSpPr>
          <p:spPr>
            <a:xfrm>
              <a:off x="63550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3703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3855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4160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4312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4465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46175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47699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4935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50747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5239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5392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553199" y="0"/>
              <a:ext cx="1270" cy="6860540"/>
            </a:xfrm>
            <a:custGeom>
              <a:avLst/>
              <a:gdLst/>
              <a:ahLst/>
              <a:cxnLst/>
              <a:rect l="l" t="t" r="r" b="b"/>
              <a:pathLst>
                <a:path w="1270" h="6860540">
                  <a:moveTo>
                    <a:pt x="12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" y="686054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3" name="object 433"/>
          <p:cNvGrpSpPr/>
          <p:nvPr/>
        </p:nvGrpSpPr>
        <p:grpSpPr>
          <a:xfrm>
            <a:off x="6094729" y="0"/>
            <a:ext cx="238760" cy="6860540"/>
            <a:chOff x="6094729" y="0"/>
            <a:chExt cx="238760" cy="6860540"/>
          </a:xfrm>
        </p:grpSpPr>
        <p:sp>
          <p:nvSpPr>
            <p:cNvPr id="434" name="object 434"/>
            <p:cNvSpPr/>
            <p:nvPr/>
          </p:nvSpPr>
          <p:spPr>
            <a:xfrm>
              <a:off x="6094730" y="0"/>
              <a:ext cx="54610" cy="6860540"/>
            </a:xfrm>
            <a:custGeom>
              <a:avLst/>
              <a:gdLst/>
              <a:ahLst/>
              <a:cxnLst/>
              <a:rect l="l" t="t" r="r" b="b"/>
              <a:pathLst>
                <a:path w="54610" h="6860540">
                  <a:moveTo>
                    <a:pt x="54610" y="0"/>
                  </a:moveTo>
                  <a:lnTo>
                    <a:pt x="27940" y="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794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1467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1734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1988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2255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2522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2776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3042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2" name="object 442"/>
          <p:cNvSpPr/>
          <p:nvPr/>
        </p:nvSpPr>
        <p:spPr>
          <a:xfrm>
            <a:off x="6330950" y="0"/>
            <a:ext cx="27940" cy="6860540"/>
          </a:xfrm>
          <a:custGeom>
            <a:avLst/>
            <a:gdLst/>
            <a:ahLst/>
            <a:cxnLst/>
            <a:rect l="l" t="t" r="r" b="b"/>
            <a:pathLst>
              <a:path w="27939" h="6860540">
                <a:moveTo>
                  <a:pt x="27939" y="0"/>
                </a:moveTo>
                <a:lnTo>
                  <a:pt x="0" y="0"/>
                </a:lnTo>
                <a:lnTo>
                  <a:pt x="0" y="6860540"/>
                </a:lnTo>
                <a:lnTo>
                  <a:pt x="27939" y="6860540"/>
                </a:lnTo>
                <a:lnTo>
                  <a:pt x="27939" y="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3" name="object 443"/>
          <p:cNvGrpSpPr/>
          <p:nvPr/>
        </p:nvGrpSpPr>
        <p:grpSpPr>
          <a:xfrm>
            <a:off x="6356350" y="0"/>
            <a:ext cx="576580" cy="6860540"/>
            <a:chOff x="6356350" y="0"/>
            <a:chExt cx="576580" cy="6860540"/>
          </a:xfrm>
        </p:grpSpPr>
        <p:sp>
          <p:nvSpPr>
            <p:cNvPr id="444" name="object 444"/>
            <p:cNvSpPr/>
            <p:nvPr/>
          </p:nvSpPr>
          <p:spPr>
            <a:xfrm>
              <a:off x="63563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3830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4096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4350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46176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4884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51510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54050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56717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59384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61924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6459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6725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6979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72465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75132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77799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80339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8300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856730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882130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908800" y="0"/>
              <a:ext cx="24130" cy="6858000"/>
            </a:xfrm>
            <a:custGeom>
              <a:avLst/>
              <a:gdLst/>
              <a:ahLst/>
              <a:cxnLst/>
              <a:rect l="l" t="t" r="r" b="b"/>
              <a:pathLst>
                <a:path w="24129" h="6858000">
                  <a:moveTo>
                    <a:pt x="0" y="6858000"/>
                  </a:moveTo>
                  <a:lnTo>
                    <a:pt x="24129" y="6858000"/>
                  </a:lnTo>
                  <a:lnTo>
                    <a:pt x="241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6932930" y="0"/>
            <a:ext cx="383540" cy="6860540"/>
            <a:chOff x="6932930" y="0"/>
            <a:chExt cx="383540" cy="6860540"/>
          </a:xfrm>
        </p:grpSpPr>
        <p:sp>
          <p:nvSpPr>
            <p:cNvPr id="467" name="object 467"/>
            <p:cNvSpPr/>
            <p:nvPr/>
          </p:nvSpPr>
          <p:spPr>
            <a:xfrm>
              <a:off x="6932930" y="0"/>
              <a:ext cx="115570" cy="6860540"/>
            </a:xfrm>
            <a:custGeom>
              <a:avLst/>
              <a:gdLst/>
              <a:ahLst/>
              <a:cxnLst/>
              <a:rect l="l" t="t" r="r" b="b"/>
              <a:pathLst>
                <a:path w="115570" h="6860540">
                  <a:moveTo>
                    <a:pt x="115570" y="0"/>
                  </a:moveTo>
                  <a:lnTo>
                    <a:pt x="60960" y="0"/>
                  </a:lnTo>
                  <a:lnTo>
                    <a:pt x="546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54610" y="6860540"/>
                  </a:lnTo>
                  <a:lnTo>
                    <a:pt x="60960" y="6860540"/>
                  </a:lnTo>
                  <a:lnTo>
                    <a:pt x="115570" y="686054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042150" y="0"/>
              <a:ext cx="60960" cy="6860540"/>
            </a:xfrm>
            <a:custGeom>
              <a:avLst/>
              <a:gdLst/>
              <a:ahLst/>
              <a:cxnLst/>
              <a:rect l="l" t="t" r="r" b="b"/>
              <a:pathLst>
                <a:path w="60959" h="6860540">
                  <a:moveTo>
                    <a:pt x="609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60959" y="686054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0980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15264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89" y="686054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20725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261860" y="0"/>
              <a:ext cx="53340" cy="6858000"/>
            </a:xfrm>
            <a:custGeom>
              <a:avLst/>
              <a:gdLst/>
              <a:ahLst/>
              <a:cxnLst/>
              <a:rect l="l" t="t" r="r" b="b"/>
              <a:pathLst>
                <a:path w="53340" h="6858000">
                  <a:moveTo>
                    <a:pt x="533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340" y="685800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31647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4" name="object 474"/>
          <p:cNvGrpSpPr/>
          <p:nvPr/>
        </p:nvGrpSpPr>
        <p:grpSpPr>
          <a:xfrm>
            <a:off x="4253229" y="0"/>
            <a:ext cx="245110" cy="6860540"/>
            <a:chOff x="4253229" y="0"/>
            <a:chExt cx="245110" cy="6860540"/>
          </a:xfrm>
        </p:grpSpPr>
        <p:sp>
          <p:nvSpPr>
            <p:cNvPr id="475" name="object 475"/>
            <p:cNvSpPr/>
            <p:nvPr/>
          </p:nvSpPr>
          <p:spPr>
            <a:xfrm>
              <a:off x="425323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889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889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2684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2760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2837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291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2989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3065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3141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3218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3294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3370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3446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3522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3599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3675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3751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3827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3903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3980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056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4132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4208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4284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4361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4437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4513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4589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4665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4742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4818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4894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6" name="object 506"/>
          <p:cNvGrpSpPr/>
          <p:nvPr/>
        </p:nvGrpSpPr>
        <p:grpSpPr>
          <a:xfrm>
            <a:off x="3755390" y="0"/>
            <a:ext cx="502920" cy="6860540"/>
            <a:chOff x="3755390" y="0"/>
            <a:chExt cx="502920" cy="6860540"/>
          </a:xfrm>
        </p:grpSpPr>
        <p:sp>
          <p:nvSpPr>
            <p:cNvPr id="507" name="object 507"/>
            <p:cNvSpPr/>
            <p:nvPr/>
          </p:nvSpPr>
          <p:spPr>
            <a:xfrm>
              <a:off x="3755390" y="0"/>
              <a:ext cx="34290" cy="6860540"/>
            </a:xfrm>
            <a:custGeom>
              <a:avLst/>
              <a:gdLst/>
              <a:ahLst/>
              <a:cxnLst/>
              <a:rect l="l" t="t" r="r" b="b"/>
              <a:pathLst>
                <a:path w="34289" h="6860540">
                  <a:moveTo>
                    <a:pt x="34290" y="0"/>
                  </a:moveTo>
                  <a:lnTo>
                    <a:pt x="17780" y="0"/>
                  </a:lnTo>
                  <a:lnTo>
                    <a:pt x="165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7780" y="6860540"/>
                  </a:lnTo>
                  <a:lnTo>
                    <a:pt x="34290" y="686054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7884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049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214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83794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8557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8722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88874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90525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92176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93827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95605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97256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9890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00558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02209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0398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05638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0728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08940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10591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1236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14020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1567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1732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18973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2075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2240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2405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6" name="object 536"/>
          <p:cNvSpPr/>
          <p:nvPr/>
        </p:nvSpPr>
        <p:spPr>
          <a:xfrm>
            <a:off x="425704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7" name="object 537"/>
          <p:cNvGrpSpPr/>
          <p:nvPr/>
        </p:nvGrpSpPr>
        <p:grpSpPr>
          <a:xfrm>
            <a:off x="0" y="0"/>
            <a:ext cx="9145270" cy="6858000"/>
            <a:chOff x="0" y="0"/>
            <a:chExt cx="9145270" cy="6858000"/>
          </a:xfrm>
        </p:grpSpPr>
        <p:sp>
          <p:nvSpPr>
            <p:cNvPr id="538" name="object 538"/>
            <p:cNvSpPr/>
            <p:nvPr/>
          </p:nvSpPr>
          <p:spPr>
            <a:xfrm>
              <a:off x="4273550" y="0"/>
              <a:ext cx="15240" cy="6858000"/>
            </a:xfrm>
            <a:custGeom>
              <a:avLst/>
              <a:gdLst/>
              <a:ahLst/>
              <a:cxnLst/>
              <a:rect l="l" t="t" r="r" b="b"/>
              <a:pathLst>
                <a:path w="15239" h="6858000">
                  <a:moveTo>
                    <a:pt x="1523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5239" y="6858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27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400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220"/>
                  </a:lnTo>
                  <a:lnTo>
                    <a:pt x="1304290" y="236220"/>
                  </a:lnTo>
                  <a:lnTo>
                    <a:pt x="1210310" y="226060"/>
                  </a:lnTo>
                  <a:lnTo>
                    <a:pt x="1123950" y="218440"/>
                  </a:lnTo>
                  <a:lnTo>
                    <a:pt x="1038860" y="203200"/>
                  </a:lnTo>
                  <a:lnTo>
                    <a:pt x="971550" y="185420"/>
                  </a:lnTo>
                  <a:lnTo>
                    <a:pt x="190500" y="185420"/>
                  </a:lnTo>
                  <a:lnTo>
                    <a:pt x="142240" y="177800"/>
                  </a:lnTo>
                  <a:lnTo>
                    <a:pt x="105410" y="177800"/>
                  </a:lnTo>
                  <a:lnTo>
                    <a:pt x="67310" y="170180"/>
                  </a:lnTo>
                  <a:lnTo>
                    <a:pt x="38100" y="161290"/>
                  </a:lnTo>
                  <a:lnTo>
                    <a:pt x="0" y="152400"/>
                  </a:lnTo>
                  <a:close/>
                </a:path>
                <a:path w="9144000" h="706120">
                  <a:moveTo>
                    <a:pt x="2219960" y="69850"/>
                  </a:moveTo>
                  <a:lnTo>
                    <a:pt x="2133600" y="69850"/>
                  </a:lnTo>
                  <a:lnTo>
                    <a:pt x="2114550" y="78740"/>
                  </a:lnTo>
                  <a:lnTo>
                    <a:pt x="2076450" y="86360"/>
                  </a:lnTo>
                  <a:lnTo>
                    <a:pt x="2000250" y="110490"/>
                  </a:lnTo>
                  <a:lnTo>
                    <a:pt x="1934210" y="135890"/>
                  </a:lnTo>
                  <a:lnTo>
                    <a:pt x="1866900" y="152400"/>
                  </a:lnTo>
                  <a:lnTo>
                    <a:pt x="1809750" y="170180"/>
                  </a:lnTo>
                  <a:lnTo>
                    <a:pt x="1743710" y="185420"/>
                  </a:lnTo>
                  <a:lnTo>
                    <a:pt x="1686560" y="203200"/>
                  </a:lnTo>
                  <a:lnTo>
                    <a:pt x="1619250" y="210820"/>
                  </a:lnTo>
                  <a:lnTo>
                    <a:pt x="1504950" y="226060"/>
                  </a:lnTo>
                  <a:lnTo>
                    <a:pt x="1400810" y="236220"/>
                  </a:lnTo>
                  <a:lnTo>
                    <a:pt x="9144000" y="236220"/>
                  </a:lnTo>
                  <a:lnTo>
                    <a:pt x="9144000" y="203200"/>
                  </a:lnTo>
                  <a:lnTo>
                    <a:pt x="4429759" y="203200"/>
                  </a:lnTo>
                  <a:lnTo>
                    <a:pt x="4353559" y="185420"/>
                  </a:lnTo>
                  <a:lnTo>
                    <a:pt x="4324350" y="177800"/>
                  </a:lnTo>
                  <a:lnTo>
                    <a:pt x="4310380" y="173990"/>
                  </a:lnTo>
                  <a:lnTo>
                    <a:pt x="3826509" y="173990"/>
                  </a:lnTo>
                  <a:lnTo>
                    <a:pt x="3769359" y="170180"/>
                  </a:lnTo>
                  <a:lnTo>
                    <a:pt x="3727450" y="163830"/>
                  </a:lnTo>
                  <a:lnTo>
                    <a:pt x="3722031" y="161290"/>
                  </a:lnTo>
                  <a:lnTo>
                    <a:pt x="2609850" y="161290"/>
                  </a:lnTo>
                  <a:lnTo>
                    <a:pt x="2543810" y="152400"/>
                  </a:lnTo>
                  <a:lnTo>
                    <a:pt x="2476500" y="144780"/>
                  </a:lnTo>
                  <a:lnTo>
                    <a:pt x="2419350" y="135890"/>
                  </a:lnTo>
                  <a:lnTo>
                    <a:pt x="2391410" y="135890"/>
                  </a:lnTo>
                  <a:lnTo>
                    <a:pt x="2353310" y="120650"/>
                  </a:lnTo>
                  <a:lnTo>
                    <a:pt x="2343150" y="110490"/>
                  </a:lnTo>
                  <a:lnTo>
                    <a:pt x="2315210" y="102870"/>
                  </a:lnTo>
                  <a:lnTo>
                    <a:pt x="2286000" y="86360"/>
                  </a:lnTo>
                  <a:lnTo>
                    <a:pt x="2266950" y="78740"/>
                  </a:lnTo>
                  <a:lnTo>
                    <a:pt x="2237740" y="78740"/>
                  </a:lnTo>
                  <a:lnTo>
                    <a:pt x="2219960" y="69850"/>
                  </a:lnTo>
                  <a:close/>
                </a:path>
                <a:path w="9144000" h="706120">
                  <a:moveTo>
                    <a:pt x="5706109" y="78740"/>
                  </a:moveTo>
                  <a:lnTo>
                    <a:pt x="5562600" y="78740"/>
                  </a:lnTo>
                  <a:lnTo>
                    <a:pt x="5543550" y="86360"/>
                  </a:lnTo>
                  <a:lnTo>
                    <a:pt x="5524500" y="86360"/>
                  </a:lnTo>
                  <a:lnTo>
                    <a:pt x="5505450" y="102870"/>
                  </a:lnTo>
                  <a:lnTo>
                    <a:pt x="5486400" y="110490"/>
                  </a:lnTo>
                  <a:lnTo>
                    <a:pt x="5477509" y="110490"/>
                  </a:lnTo>
                  <a:lnTo>
                    <a:pt x="5429250" y="120650"/>
                  </a:lnTo>
                  <a:lnTo>
                    <a:pt x="5287009" y="128270"/>
                  </a:lnTo>
                  <a:lnTo>
                    <a:pt x="5086350" y="144780"/>
                  </a:lnTo>
                  <a:lnTo>
                    <a:pt x="4715509" y="194310"/>
                  </a:lnTo>
                  <a:lnTo>
                    <a:pt x="4610100" y="203200"/>
                  </a:lnTo>
                  <a:lnTo>
                    <a:pt x="9144000" y="203200"/>
                  </a:lnTo>
                  <a:lnTo>
                    <a:pt x="9144000" y="177800"/>
                  </a:lnTo>
                  <a:lnTo>
                    <a:pt x="7524750" y="177800"/>
                  </a:lnTo>
                  <a:lnTo>
                    <a:pt x="7486650" y="170180"/>
                  </a:lnTo>
                  <a:lnTo>
                    <a:pt x="7458709" y="161290"/>
                  </a:lnTo>
                  <a:lnTo>
                    <a:pt x="6049009" y="161290"/>
                  </a:lnTo>
                  <a:lnTo>
                    <a:pt x="5972809" y="152400"/>
                  </a:lnTo>
                  <a:lnTo>
                    <a:pt x="5915659" y="144780"/>
                  </a:lnTo>
                  <a:lnTo>
                    <a:pt x="5848350" y="128270"/>
                  </a:lnTo>
                  <a:lnTo>
                    <a:pt x="5801359" y="120650"/>
                  </a:lnTo>
                  <a:lnTo>
                    <a:pt x="5782309" y="110490"/>
                  </a:lnTo>
                  <a:lnTo>
                    <a:pt x="5763259" y="102870"/>
                  </a:lnTo>
                  <a:lnTo>
                    <a:pt x="5734050" y="95250"/>
                  </a:lnTo>
                  <a:lnTo>
                    <a:pt x="5706109" y="78740"/>
                  </a:lnTo>
                  <a:close/>
                </a:path>
                <a:path w="9144000" h="706120">
                  <a:moveTo>
                    <a:pt x="647700" y="53340"/>
                  </a:moveTo>
                  <a:lnTo>
                    <a:pt x="609600" y="53340"/>
                  </a:lnTo>
                  <a:lnTo>
                    <a:pt x="599440" y="62230"/>
                  </a:lnTo>
                  <a:lnTo>
                    <a:pt x="543560" y="110490"/>
                  </a:lnTo>
                  <a:lnTo>
                    <a:pt x="514350" y="135890"/>
                  </a:lnTo>
                  <a:lnTo>
                    <a:pt x="457200" y="152400"/>
                  </a:lnTo>
                  <a:lnTo>
                    <a:pt x="381000" y="170180"/>
                  </a:lnTo>
                  <a:lnTo>
                    <a:pt x="342900" y="177800"/>
                  </a:lnTo>
                  <a:lnTo>
                    <a:pt x="304800" y="177800"/>
                  </a:lnTo>
                  <a:lnTo>
                    <a:pt x="266700" y="185420"/>
                  </a:lnTo>
                  <a:lnTo>
                    <a:pt x="971550" y="185420"/>
                  </a:lnTo>
                  <a:lnTo>
                    <a:pt x="904240" y="170180"/>
                  </a:lnTo>
                  <a:lnTo>
                    <a:pt x="847090" y="152400"/>
                  </a:lnTo>
                  <a:lnTo>
                    <a:pt x="800100" y="135890"/>
                  </a:lnTo>
                  <a:lnTo>
                    <a:pt x="762000" y="120650"/>
                  </a:lnTo>
                  <a:lnTo>
                    <a:pt x="734060" y="102870"/>
                  </a:lnTo>
                  <a:lnTo>
                    <a:pt x="675640" y="69850"/>
                  </a:lnTo>
                  <a:lnTo>
                    <a:pt x="647700" y="53340"/>
                  </a:lnTo>
                  <a:close/>
                </a:path>
                <a:path w="9144000" h="706120">
                  <a:moveTo>
                    <a:pt x="8166100" y="10160"/>
                  </a:moveTo>
                  <a:lnTo>
                    <a:pt x="8081009" y="25400"/>
                  </a:lnTo>
                  <a:lnTo>
                    <a:pt x="8018780" y="34290"/>
                  </a:lnTo>
                  <a:lnTo>
                    <a:pt x="7994650" y="46990"/>
                  </a:lnTo>
                  <a:lnTo>
                    <a:pt x="7973059" y="62230"/>
                  </a:lnTo>
                  <a:lnTo>
                    <a:pt x="7954009" y="69850"/>
                  </a:lnTo>
                  <a:lnTo>
                    <a:pt x="7915909" y="86360"/>
                  </a:lnTo>
                  <a:lnTo>
                    <a:pt x="7858759" y="110490"/>
                  </a:lnTo>
                  <a:lnTo>
                    <a:pt x="7810500" y="135890"/>
                  </a:lnTo>
                  <a:lnTo>
                    <a:pt x="7753350" y="152400"/>
                  </a:lnTo>
                  <a:lnTo>
                    <a:pt x="7658100" y="170180"/>
                  </a:lnTo>
                  <a:lnTo>
                    <a:pt x="7611109" y="177800"/>
                  </a:lnTo>
                  <a:lnTo>
                    <a:pt x="9144000" y="177800"/>
                  </a:lnTo>
                  <a:lnTo>
                    <a:pt x="9144000" y="144780"/>
                  </a:lnTo>
                  <a:lnTo>
                    <a:pt x="8801100" y="144780"/>
                  </a:lnTo>
                  <a:lnTo>
                    <a:pt x="8743950" y="135890"/>
                  </a:lnTo>
                  <a:lnTo>
                    <a:pt x="8716010" y="135890"/>
                  </a:lnTo>
                  <a:lnTo>
                    <a:pt x="8677910" y="120650"/>
                  </a:lnTo>
                  <a:lnTo>
                    <a:pt x="8658860" y="120650"/>
                  </a:lnTo>
                  <a:lnTo>
                    <a:pt x="8658860" y="110490"/>
                  </a:lnTo>
                  <a:lnTo>
                    <a:pt x="8648700" y="110490"/>
                  </a:lnTo>
                  <a:lnTo>
                    <a:pt x="8648700" y="86360"/>
                  </a:lnTo>
                  <a:lnTo>
                    <a:pt x="8639810" y="78740"/>
                  </a:lnTo>
                  <a:lnTo>
                    <a:pt x="8639810" y="69850"/>
                  </a:lnTo>
                  <a:lnTo>
                    <a:pt x="8629650" y="62230"/>
                  </a:lnTo>
                  <a:lnTo>
                    <a:pt x="8610600" y="53340"/>
                  </a:lnTo>
                  <a:lnTo>
                    <a:pt x="8601710" y="45720"/>
                  </a:lnTo>
                  <a:lnTo>
                    <a:pt x="8595360" y="27940"/>
                  </a:lnTo>
                  <a:lnTo>
                    <a:pt x="8573770" y="25400"/>
                  </a:lnTo>
                  <a:lnTo>
                    <a:pt x="8550910" y="15240"/>
                  </a:lnTo>
                  <a:lnTo>
                    <a:pt x="8328659" y="15240"/>
                  </a:lnTo>
                  <a:lnTo>
                    <a:pt x="8166100" y="10160"/>
                  </a:lnTo>
                  <a:close/>
                </a:path>
                <a:path w="9144000" h="706120">
                  <a:moveTo>
                    <a:pt x="4279900" y="39370"/>
                  </a:moveTo>
                  <a:lnTo>
                    <a:pt x="4241800" y="57150"/>
                  </a:lnTo>
                  <a:lnTo>
                    <a:pt x="4220209" y="78740"/>
                  </a:lnTo>
                  <a:lnTo>
                    <a:pt x="4188459" y="95250"/>
                  </a:lnTo>
                  <a:lnTo>
                    <a:pt x="4150359" y="120650"/>
                  </a:lnTo>
                  <a:lnTo>
                    <a:pt x="4112259" y="133350"/>
                  </a:lnTo>
                  <a:lnTo>
                    <a:pt x="4061459" y="151130"/>
                  </a:lnTo>
                  <a:lnTo>
                    <a:pt x="4025900" y="154940"/>
                  </a:lnTo>
                  <a:lnTo>
                    <a:pt x="3981450" y="161290"/>
                  </a:lnTo>
                  <a:lnTo>
                    <a:pt x="3879850" y="172720"/>
                  </a:lnTo>
                  <a:lnTo>
                    <a:pt x="3826509" y="173990"/>
                  </a:lnTo>
                  <a:lnTo>
                    <a:pt x="4310380" y="173990"/>
                  </a:lnTo>
                  <a:lnTo>
                    <a:pt x="4296409" y="170180"/>
                  </a:lnTo>
                  <a:lnTo>
                    <a:pt x="4292600" y="132080"/>
                  </a:lnTo>
                  <a:lnTo>
                    <a:pt x="4302759" y="88900"/>
                  </a:lnTo>
                  <a:lnTo>
                    <a:pt x="4302759" y="57150"/>
                  </a:lnTo>
                  <a:lnTo>
                    <a:pt x="4279900" y="39370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369" y="5080"/>
                  </a:lnTo>
                  <a:lnTo>
                    <a:pt x="3422650" y="25400"/>
                  </a:lnTo>
                  <a:lnTo>
                    <a:pt x="3375659" y="34290"/>
                  </a:lnTo>
                  <a:lnTo>
                    <a:pt x="3303269" y="77470"/>
                  </a:lnTo>
                  <a:lnTo>
                    <a:pt x="3251200" y="101600"/>
                  </a:lnTo>
                  <a:lnTo>
                    <a:pt x="3204210" y="120650"/>
                  </a:lnTo>
                  <a:lnTo>
                    <a:pt x="3153410" y="152400"/>
                  </a:lnTo>
                  <a:lnTo>
                    <a:pt x="3009900" y="161290"/>
                  </a:lnTo>
                  <a:lnTo>
                    <a:pt x="3722031" y="161290"/>
                  </a:lnTo>
                  <a:lnTo>
                    <a:pt x="3686809" y="144780"/>
                  </a:lnTo>
                  <a:lnTo>
                    <a:pt x="3657600" y="135890"/>
                  </a:lnTo>
                  <a:lnTo>
                    <a:pt x="3638550" y="128270"/>
                  </a:lnTo>
                  <a:lnTo>
                    <a:pt x="3629659" y="120650"/>
                  </a:lnTo>
                  <a:lnTo>
                    <a:pt x="3610609" y="110490"/>
                  </a:lnTo>
                  <a:lnTo>
                    <a:pt x="3600450" y="102870"/>
                  </a:lnTo>
                  <a:lnTo>
                    <a:pt x="3566159" y="27940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630" y="5080"/>
                  </a:moveTo>
                  <a:lnTo>
                    <a:pt x="7166609" y="13970"/>
                  </a:lnTo>
                  <a:lnTo>
                    <a:pt x="7134859" y="27940"/>
                  </a:lnTo>
                  <a:lnTo>
                    <a:pt x="7048500" y="45720"/>
                  </a:lnTo>
                  <a:lnTo>
                    <a:pt x="7001509" y="62230"/>
                  </a:lnTo>
                  <a:lnTo>
                    <a:pt x="6944359" y="78740"/>
                  </a:lnTo>
                  <a:lnTo>
                    <a:pt x="6877050" y="95250"/>
                  </a:lnTo>
                  <a:lnTo>
                    <a:pt x="6800850" y="120650"/>
                  </a:lnTo>
                  <a:lnTo>
                    <a:pt x="6724650" y="128270"/>
                  </a:lnTo>
                  <a:lnTo>
                    <a:pt x="6640830" y="144780"/>
                  </a:lnTo>
                  <a:lnTo>
                    <a:pt x="6553200" y="152400"/>
                  </a:lnTo>
                  <a:lnTo>
                    <a:pt x="6468109" y="161290"/>
                  </a:lnTo>
                  <a:lnTo>
                    <a:pt x="7458709" y="161290"/>
                  </a:lnTo>
                  <a:lnTo>
                    <a:pt x="7420609" y="152400"/>
                  </a:lnTo>
                  <a:lnTo>
                    <a:pt x="7401559" y="144780"/>
                  </a:lnTo>
                  <a:lnTo>
                    <a:pt x="7372350" y="135890"/>
                  </a:lnTo>
                  <a:lnTo>
                    <a:pt x="7352030" y="104140"/>
                  </a:lnTo>
                  <a:lnTo>
                    <a:pt x="7329170" y="66040"/>
                  </a:lnTo>
                  <a:lnTo>
                    <a:pt x="7299959" y="39370"/>
                  </a:lnTo>
                  <a:lnTo>
                    <a:pt x="7277100" y="20320"/>
                  </a:lnTo>
                  <a:lnTo>
                    <a:pt x="7247889" y="6350"/>
                  </a:lnTo>
                  <a:lnTo>
                    <a:pt x="7199630" y="5080"/>
                  </a:lnTo>
                  <a:close/>
                </a:path>
                <a:path w="9144000" h="706120">
                  <a:moveTo>
                    <a:pt x="9144000" y="120650"/>
                  </a:moveTo>
                  <a:lnTo>
                    <a:pt x="9048750" y="135890"/>
                  </a:lnTo>
                  <a:lnTo>
                    <a:pt x="8963660" y="144780"/>
                  </a:lnTo>
                  <a:lnTo>
                    <a:pt x="9144000" y="144780"/>
                  </a:lnTo>
                  <a:lnTo>
                    <a:pt x="9144000" y="120650"/>
                  </a:lnTo>
                  <a:close/>
                </a:path>
                <a:path w="9144000" h="706120">
                  <a:moveTo>
                    <a:pt x="5648959" y="69850"/>
                  </a:moveTo>
                  <a:lnTo>
                    <a:pt x="5600700" y="69850"/>
                  </a:lnTo>
                  <a:lnTo>
                    <a:pt x="5581650" y="78740"/>
                  </a:lnTo>
                  <a:lnTo>
                    <a:pt x="5676900" y="78740"/>
                  </a:lnTo>
                  <a:lnTo>
                    <a:pt x="5648959" y="69850"/>
                  </a:lnTo>
                  <a:close/>
                </a:path>
                <a:path w="9144000" h="706120">
                  <a:moveTo>
                    <a:pt x="8521700" y="10160"/>
                  </a:moveTo>
                  <a:lnTo>
                    <a:pt x="8464550" y="10160"/>
                  </a:lnTo>
                  <a:lnTo>
                    <a:pt x="8328659" y="15240"/>
                  </a:lnTo>
                  <a:lnTo>
                    <a:pt x="8550910" y="15240"/>
                  </a:lnTo>
                  <a:lnTo>
                    <a:pt x="8521700" y="1016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0" y="6177292"/>
              <a:ext cx="1670050" cy="238760"/>
            </a:xfrm>
            <a:custGeom>
              <a:avLst/>
              <a:gdLst/>
              <a:ahLst/>
              <a:cxnLst/>
              <a:rect l="l" t="t" r="r" b="b"/>
              <a:pathLst>
                <a:path w="1670050" h="238760">
                  <a:moveTo>
                    <a:pt x="1670050" y="172808"/>
                  </a:moveTo>
                  <a:lnTo>
                    <a:pt x="1612900" y="181597"/>
                  </a:lnTo>
                  <a:lnTo>
                    <a:pt x="1499870" y="200647"/>
                  </a:lnTo>
                  <a:lnTo>
                    <a:pt x="1394460" y="209550"/>
                  </a:lnTo>
                  <a:lnTo>
                    <a:pt x="1299210" y="209550"/>
                  </a:lnTo>
                  <a:lnTo>
                    <a:pt x="1203960" y="200647"/>
                  </a:lnTo>
                  <a:lnTo>
                    <a:pt x="1130300" y="191731"/>
                  </a:lnTo>
                  <a:lnTo>
                    <a:pt x="1120140" y="190500"/>
                  </a:lnTo>
                  <a:lnTo>
                    <a:pt x="1076960" y="180975"/>
                  </a:lnTo>
                  <a:lnTo>
                    <a:pt x="1033780" y="171450"/>
                  </a:lnTo>
                  <a:lnTo>
                    <a:pt x="901700" y="133350"/>
                  </a:lnTo>
                  <a:lnTo>
                    <a:pt x="844550" y="114300"/>
                  </a:lnTo>
                  <a:lnTo>
                    <a:pt x="796290" y="95250"/>
                  </a:lnTo>
                  <a:lnTo>
                    <a:pt x="758190" y="76200"/>
                  </a:lnTo>
                  <a:lnTo>
                    <a:pt x="701040" y="38100"/>
                  </a:lnTo>
                  <a:lnTo>
                    <a:pt x="688594" y="29197"/>
                  </a:lnTo>
                  <a:lnTo>
                    <a:pt x="674370" y="19050"/>
                  </a:lnTo>
                  <a:lnTo>
                    <a:pt x="645160" y="0"/>
                  </a:lnTo>
                  <a:lnTo>
                    <a:pt x="607060" y="0"/>
                  </a:lnTo>
                  <a:lnTo>
                    <a:pt x="598170" y="10147"/>
                  </a:lnTo>
                  <a:lnTo>
                    <a:pt x="591820" y="15709"/>
                  </a:lnTo>
                  <a:lnTo>
                    <a:pt x="588010" y="19050"/>
                  </a:lnTo>
                  <a:lnTo>
                    <a:pt x="549910" y="57150"/>
                  </a:lnTo>
                  <a:lnTo>
                    <a:pt x="541020" y="67297"/>
                  </a:lnTo>
                  <a:lnTo>
                    <a:pt x="538480" y="69532"/>
                  </a:lnTo>
                  <a:lnTo>
                    <a:pt x="530860" y="76200"/>
                  </a:lnTo>
                  <a:lnTo>
                    <a:pt x="511810" y="95250"/>
                  </a:lnTo>
                  <a:lnTo>
                    <a:pt x="483870" y="105397"/>
                  </a:lnTo>
                  <a:lnTo>
                    <a:pt x="454660" y="114300"/>
                  </a:lnTo>
                  <a:lnTo>
                    <a:pt x="416560" y="124447"/>
                  </a:lnTo>
                  <a:lnTo>
                    <a:pt x="378460" y="133350"/>
                  </a:lnTo>
                  <a:lnTo>
                    <a:pt x="340360" y="143497"/>
                  </a:lnTo>
                  <a:lnTo>
                    <a:pt x="302260" y="143497"/>
                  </a:lnTo>
                  <a:lnTo>
                    <a:pt x="264160" y="152400"/>
                  </a:lnTo>
                  <a:lnTo>
                    <a:pt x="190500" y="152400"/>
                  </a:lnTo>
                  <a:lnTo>
                    <a:pt x="142240" y="143497"/>
                  </a:lnTo>
                  <a:lnTo>
                    <a:pt x="104140" y="143497"/>
                  </a:lnTo>
                  <a:lnTo>
                    <a:pt x="66040" y="133350"/>
                  </a:lnTo>
                  <a:lnTo>
                    <a:pt x="38100" y="124447"/>
                  </a:lnTo>
                  <a:lnTo>
                    <a:pt x="0" y="114300"/>
                  </a:lnTo>
                  <a:lnTo>
                    <a:pt x="0" y="143497"/>
                  </a:lnTo>
                  <a:lnTo>
                    <a:pt x="38100" y="152400"/>
                  </a:lnTo>
                  <a:lnTo>
                    <a:pt x="66040" y="162547"/>
                  </a:lnTo>
                  <a:lnTo>
                    <a:pt x="104140" y="171450"/>
                  </a:lnTo>
                  <a:lnTo>
                    <a:pt x="142240" y="171450"/>
                  </a:lnTo>
                  <a:lnTo>
                    <a:pt x="190500" y="181597"/>
                  </a:lnTo>
                  <a:lnTo>
                    <a:pt x="264160" y="181597"/>
                  </a:lnTo>
                  <a:lnTo>
                    <a:pt x="302260" y="171450"/>
                  </a:lnTo>
                  <a:lnTo>
                    <a:pt x="340360" y="171450"/>
                  </a:lnTo>
                  <a:lnTo>
                    <a:pt x="378460" y="162547"/>
                  </a:lnTo>
                  <a:lnTo>
                    <a:pt x="416560" y="152400"/>
                  </a:lnTo>
                  <a:lnTo>
                    <a:pt x="454660" y="143497"/>
                  </a:lnTo>
                  <a:lnTo>
                    <a:pt x="483870" y="133350"/>
                  </a:lnTo>
                  <a:lnTo>
                    <a:pt x="511810" y="124447"/>
                  </a:lnTo>
                  <a:lnTo>
                    <a:pt x="538480" y="97777"/>
                  </a:lnTo>
                  <a:lnTo>
                    <a:pt x="591820" y="44437"/>
                  </a:lnTo>
                  <a:lnTo>
                    <a:pt x="607060" y="29197"/>
                  </a:lnTo>
                  <a:lnTo>
                    <a:pt x="645160" y="29197"/>
                  </a:lnTo>
                  <a:lnTo>
                    <a:pt x="674370" y="48247"/>
                  </a:lnTo>
                  <a:lnTo>
                    <a:pt x="701040" y="67297"/>
                  </a:lnTo>
                  <a:lnTo>
                    <a:pt x="728980" y="86347"/>
                  </a:lnTo>
                  <a:lnTo>
                    <a:pt x="796290" y="124447"/>
                  </a:lnTo>
                  <a:lnTo>
                    <a:pt x="844550" y="143497"/>
                  </a:lnTo>
                  <a:lnTo>
                    <a:pt x="901700" y="162547"/>
                  </a:lnTo>
                  <a:lnTo>
                    <a:pt x="1033780" y="200647"/>
                  </a:lnTo>
                  <a:lnTo>
                    <a:pt x="1076960" y="210172"/>
                  </a:lnTo>
                  <a:lnTo>
                    <a:pt x="1120140" y="219697"/>
                  </a:lnTo>
                  <a:lnTo>
                    <a:pt x="1130300" y="220789"/>
                  </a:lnTo>
                  <a:lnTo>
                    <a:pt x="1299210" y="238747"/>
                  </a:lnTo>
                  <a:lnTo>
                    <a:pt x="1394460" y="238747"/>
                  </a:lnTo>
                  <a:lnTo>
                    <a:pt x="1499870" y="228600"/>
                  </a:lnTo>
                  <a:lnTo>
                    <a:pt x="1612900" y="209550"/>
                  </a:lnTo>
                  <a:lnTo>
                    <a:pt x="1670050" y="201853"/>
                  </a:lnTo>
                  <a:lnTo>
                    <a:pt x="1670050" y="172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615439" y="6196329"/>
              <a:ext cx="593090" cy="190500"/>
            </a:xfrm>
            <a:custGeom>
              <a:avLst/>
              <a:gdLst/>
              <a:ahLst/>
              <a:cxnLst/>
              <a:rect l="l" t="t" r="r" b="b"/>
              <a:pathLst>
                <a:path w="593089" h="190500">
                  <a:moveTo>
                    <a:pt x="593090" y="0"/>
                  </a:moveTo>
                  <a:lnTo>
                    <a:pt x="519429" y="0"/>
                  </a:lnTo>
                  <a:lnTo>
                    <a:pt x="500379" y="10160"/>
                  </a:lnTo>
                  <a:lnTo>
                    <a:pt x="462279" y="19050"/>
                  </a:lnTo>
                  <a:lnTo>
                    <a:pt x="387349" y="48260"/>
                  </a:lnTo>
                  <a:lnTo>
                    <a:pt x="321309" y="76200"/>
                  </a:lnTo>
                  <a:lnTo>
                    <a:pt x="253999" y="95250"/>
                  </a:lnTo>
                  <a:lnTo>
                    <a:pt x="196849" y="114300"/>
                  </a:lnTo>
                  <a:lnTo>
                    <a:pt x="63499" y="152400"/>
                  </a:lnTo>
                  <a:lnTo>
                    <a:pt x="0" y="162169"/>
                  </a:lnTo>
                  <a:lnTo>
                    <a:pt x="0" y="190158"/>
                  </a:lnTo>
                  <a:lnTo>
                    <a:pt x="63499" y="181610"/>
                  </a:lnTo>
                  <a:lnTo>
                    <a:pt x="196849" y="143510"/>
                  </a:lnTo>
                  <a:lnTo>
                    <a:pt x="253999" y="124460"/>
                  </a:lnTo>
                  <a:lnTo>
                    <a:pt x="321309" y="105410"/>
                  </a:lnTo>
                  <a:lnTo>
                    <a:pt x="387349" y="76200"/>
                  </a:lnTo>
                  <a:lnTo>
                    <a:pt x="462279" y="48260"/>
                  </a:lnTo>
                  <a:lnTo>
                    <a:pt x="500379" y="38100"/>
                  </a:lnTo>
                  <a:lnTo>
                    <a:pt x="519429" y="29210"/>
                  </a:lnTo>
                  <a:lnTo>
                    <a:pt x="593090" y="2921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155189" y="6196329"/>
              <a:ext cx="591820" cy="133350"/>
            </a:xfrm>
            <a:custGeom>
              <a:avLst/>
              <a:gdLst/>
              <a:ahLst/>
              <a:cxnLst/>
              <a:rect l="l" t="t" r="r" b="b"/>
              <a:pathLst>
                <a:path w="591819" h="133350">
                  <a:moveTo>
                    <a:pt x="591820" y="105410"/>
                  </a:moveTo>
                  <a:lnTo>
                    <a:pt x="265430" y="105410"/>
                  </a:lnTo>
                  <a:lnTo>
                    <a:pt x="387350" y="124460"/>
                  </a:lnTo>
                  <a:lnTo>
                    <a:pt x="453390" y="133350"/>
                  </a:lnTo>
                  <a:lnTo>
                    <a:pt x="591820" y="133350"/>
                  </a:lnTo>
                  <a:lnTo>
                    <a:pt x="591820" y="105410"/>
                  </a:lnTo>
                  <a:close/>
                </a:path>
                <a:path w="591819" h="133350">
                  <a:moveTo>
                    <a:pt x="647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64770" y="29210"/>
                  </a:lnTo>
                  <a:lnTo>
                    <a:pt x="83820" y="38100"/>
                  </a:lnTo>
                  <a:lnTo>
                    <a:pt x="113030" y="38100"/>
                  </a:lnTo>
                  <a:lnTo>
                    <a:pt x="132080" y="48260"/>
                  </a:lnTo>
                  <a:lnTo>
                    <a:pt x="160020" y="67310"/>
                  </a:lnTo>
                  <a:lnTo>
                    <a:pt x="189230" y="76200"/>
                  </a:lnTo>
                  <a:lnTo>
                    <a:pt x="198120" y="86360"/>
                  </a:lnTo>
                  <a:lnTo>
                    <a:pt x="217170" y="95250"/>
                  </a:lnTo>
                  <a:lnTo>
                    <a:pt x="236220" y="105410"/>
                  </a:lnTo>
                  <a:lnTo>
                    <a:pt x="453390" y="105410"/>
                  </a:lnTo>
                  <a:lnTo>
                    <a:pt x="387350" y="95250"/>
                  </a:lnTo>
                  <a:lnTo>
                    <a:pt x="322580" y="86360"/>
                  </a:lnTo>
                  <a:lnTo>
                    <a:pt x="265430" y="76200"/>
                  </a:lnTo>
                  <a:lnTo>
                    <a:pt x="236220" y="76200"/>
                  </a:lnTo>
                  <a:lnTo>
                    <a:pt x="217170" y="67310"/>
                  </a:lnTo>
                  <a:lnTo>
                    <a:pt x="198120" y="57150"/>
                  </a:lnTo>
                  <a:lnTo>
                    <a:pt x="189230" y="48260"/>
                  </a:lnTo>
                  <a:lnTo>
                    <a:pt x="160020" y="38100"/>
                  </a:lnTo>
                  <a:lnTo>
                    <a:pt x="132080" y="19050"/>
                  </a:lnTo>
                  <a:lnTo>
                    <a:pt x="113030" y="10160"/>
                  </a:lnTo>
                  <a:lnTo>
                    <a:pt x="83820" y="1016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693670" y="6224058"/>
              <a:ext cx="593090" cy="106045"/>
            </a:xfrm>
            <a:custGeom>
              <a:avLst/>
              <a:gdLst/>
              <a:ahLst/>
              <a:cxnLst/>
              <a:rect l="l" t="t" r="r" b="b"/>
              <a:pathLst>
                <a:path w="593089" h="106045">
                  <a:moveTo>
                    <a:pt x="593090" y="0"/>
                  </a:moveTo>
                  <a:lnTo>
                    <a:pt x="580390" y="5291"/>
                  </a:lnTo>
                  <a:lnTo>
                    <a:pt x="510540" y="37041"/>
                  </a:lnTo>
                  <a:lnTo>
                    <a:pt x="434340" y="67521"/>
                  </a:lnTo>
                  <a:lnTo>
                    <a:pt x="382269" y="77681"/>
                  </a:lnTo>
                  <a:lnTo>
                    <a:pt x="0" y="77681"/>
                  </a:lnTo>
                  <a:lnTo>
                    <a:pt x="0" y="105621"/>
                  </a:lnTo>
                  <a:lnTo>
                    <a:pt x="396240" y="105621"/>
                  </a:lnTo>
                  <a:lnTo>
                    <a:pt x="444500" y="96731"/>
                  </a:lnTo>
                  <a:lnTo>
                    <a:pt x="491490" y="77681"/>
                  </a:lnTo>
                  <a:lnTo>
                    <a:pt x="553719" y="53551"/>
                  </a:lnTo>
                  <a:lnTo>
                    <a:pt x="593090" y="3155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233420" y="6139192"/>
              <a:ext cx="1130300" cy="221615"/>
            </a:xfrm>
            <a:custGeom>
              <a:avLst/>
              <a:gdLst/>
              <a:ahLst/>
              <a:cxnLst/>
              <a:rect l="l" t="t" r="r" b="b"/>
              <a:pathLst>
                <a:path w="1130300" h="221614">
                  <a:moveTo>
                    <a:pt x="1130300" y="192532"/>
                  </a:moveTo>
                  <a:lnTo>
                    <a:pt x="1122680" y="190500"/>
                  </a:lnTo>
                  <a:lnTo>
                    <a:pt x="1094740" y="181597"/>
                  </a:lnTo>
                  <a:lnTo>
                    <a:pt x="1066800" y="171450"/>
                  </a:lnTo>
                  <a:lnTo>
                    <a:pt x="1066800" y="124447"/>
                  </a:lnTo>
                  <a:lnTo>
                    <a:pt x="1075690" y="76200"/>
                  </a:lnTo>
                  <a:lnTo>
                    <a:pt x="1075690" y="57150"/>
                  </a:lnTo>
                  <a:lnTo>
                    <a:pt x="1075690" y="38100"/>
                  </a:lnTo>
                  <a:lnTo>
                    <a:pt x="1047750" y="29197"/>
                  </a:lnTo>
                  <a:lnTo>
                    <a:pt x="1009650" y="38100"/>
                  </a:lnTo>
                  <a:lnTo>
                    <a:pt x="990600" y="67297"/>
                  </a:lnTo>
                  <a:lnTo>
                    <a:pt x="961390" y="86347"/>
                  </a:lnTo>
                  <a:lnTo>
                    <a:pt x="923290" y="114300"/>
                  </a:lnTo>
                  <a:lnTo>
                    <a:pt x="885190" y="133350"/>
                  </a:lnTo>
                  <a:lnTo>
                    <a:pt x="828040" y="152400"/>
                  </a:lnTo>
                  <a:lnTo>
                    <a:pt x="800100" y="152400"/>
                  </a:lnTo>
                  <a:lnTo>
                    <a:pt x="751840" y="162547"/>
                  </a:lnTo>
                  <a:lnTo>
                    <a:pt x="704850" y="171450"/>
                  </a:lnTo>
                  <a:lnTo>
                    <a:pt x="648970" y="171450"/>
                  </a:lnTo>
                  <a:lnTo>
                    <a:pt x="601980" y="181597"/>
                  </a:lnTo>
                  <a:lnTo>
                    <a:pt x="591820" y="179844"/>
                  </a:lnTo>
                  <a:lnTo>
                    <a:pt x="543560" y="171450"/>
                  </a:lnTo>
                  <a:lnTo>
                    <a:pt x="538480" y="170497"/>
                  </a:lnTo>
                  <a:lnTo>
                    <a:pt x="496570" y="162547"/>
                  </a:lnTo>
                  <a:lnTo>
                    <a:pt x="458470" y="143497"/>
                  </a:lnTo>
                  <a:lnTo>
                    <a:pt x="430530" y="133350"/>
                  </a:lnTo>
                  <a:lnTo>
                    <a:pt x="411480" y="124447"/>
                  </a:lnTo>
                  <a:lnTo>
                    <a:pt x="401320" y="114300"/>
                  </a:lnTo>
                  <a:lnTo>
                    <a:pt x="356870" y="81280"/>
                  </a:lnTo>
                  <a:lnTo>
                    <a:pt x="337820" y="38100"/>
                  </a:lnTo>
                  <a:lnTo>
                    <a:pt x="331317" y="29197"/>
                  </a:lnTo>
                  <a:lnTo>
                    <a:pt x="313690" y="5080"/>
                  </a:lnTo>
                  <a:lnTo>
                    <a:pt x="261620" y="0"/>
                  </a:lnTo>
                  <a:lnTo>
                    <a:pt x="214630" y="13957"/>
                  </a:lnTo>
                  <a:lnTo>
                    <a:pt x="171450" y="29197"/>
                  </a:lnTo>
                  <a:lnTo>
                    <a:pt x="116840" y="58407"/>
                  </a:lnTo>
                  <a:lnTo>
                    <a:pt x="40640" y="90157"/>
                  </a:lnTo>
                  <a:lnTo>
                    <a:pt x="0" y="108635"/>
                  </a:lnTo>
                  <a:lnTo>
                    <a:pt x="0" y="143840"/>
                  </a:lnTo>
                  <a:lnTo>
                    <a:pt x="13970" y="138430"/>
                  </a:lnTo>
                  <a:lnTo>
                    <a:pt x="57150" y="114300"/>
                  </a:lnTo>
                  <a:lnTo>
                    <a:pt x="95250" y="95250"/>
                  </a:lnTo>
                  <a:lnTo>
                    <a:pt x="142240" y="81280"/>
                  </a:lnTo>
                  <a:lnTo>
                    <a:pt x="180340" y="57150"/>
                  </a:lnTo>
                  <a:lnTo>
                    <a:pt x="214630" y="38100"/>
                  </a:lnTo>
                  <a:lnTo>
                    <a:pt x="271780" y="29197"/>
                  </a:lnTo>
                  <a:lnTo>
                    <a:pt x="303530" y="29197"/>
                  </a:lnTo>
                  <a:lnTo>
                    <a:pt x="326390" y="55880"/>
                  </a:lnTo>
                  <a:lnTo>
                    <a:pt x="337820" y="90157"/>
                  </a:lnTo>
                  <a:lnTo>
                    <a:pt x="373380" y="124447"/>
                  </a:lnTo>
                  <a:lnTo>
                    <a:pt x="382270" y="133350"/>
                  </a:lnTo>
                  <a:lnTo>
                    <a:pt x="401320" y="143497"/>
                  </a:lnTo>
                  <a:lnTo>
                    <a:pt x="411480" y="152400"/>
                  </a:lnTo>
                  <a:lnTo>
                    <a:pt x="430530" y="162547"/>
                  </a:lnTo>
                  <a:lnTo>
                    <a:pt x="458470" y="171450"/>
                  </a:lnTo>
                  <a:lnTo>
                    <a:pt x="496570" y="190500"/>
                  </a:lnTo>
                  <a:lnTo>
                    <a:pt x="538480" y="199555"/>
                  </a:lnTo>
                  <a:lnTo>
                    <a:pt x="543560" y="200647"/>
                  </a:lnTo>
                  <a:lnTo>
                    <a:pt x="601980" y="209550"/>
                  </a:lnTo>
                  <a:lnTo>
                    <a:pt x="648970" y="200647"/>
                  </a:lnTo>
                  <a:lnTo>
                    <a:pt x="704850" y="200647"/>
                  </a:lnTo>
                  <a:lnTo>
                    <a:pt x="751840" y="190500"/>
                  </a:lnTo>
                  <a:lnTo>
                    <a:pt x="800100" y="181597"/>
                  </a:lnTo>
                  <a:lnTo>
                    <a:pt x="828040" y="181597"/>
                  </a:lnTo>
                  <a:lnTo>
                    <a:pt x="885190" y="162547"/>
                  </a:lnTo>
                  <a:lnTo>
                    <a:pt x="923290" y="143497"/>
                  </a:lnTo>
                  <a:lnTo>
                    <a:pt x="961390" y="114300"/>
                  </a:lnTo>
                  <a:lnTo>
                    <a:pt x="990600" y="95250"/>
                  </a:lnTo>
                  <a:lnTo>
                    <a:pt x="1009650" y="67297"/>
                  </a:lnTo>
                  <a:lnTo>
                    <a:pt x="1047750" y="57150"/>
                  </a:lnTo>
                  <a:lnTo>
                    <a:pt x="1066800" y="67297"/>
                  </a:lnTo>
                  <a:lnTo>
                    <a:pt x="1056640" y="124447"/>
                  </a:lnTo>
                  <a:lnTo>
                    <a:pt x="1056640" y="152400"/>
                  </a:lnTo>
                  <a:lnTo>
                    <a:pt x="1066800" y="200647"/>
                  </a:lnTo>
                  <a:lnTo>
                    <a:pt x="1094740" y="209550"/>
                  </a:lnTo>
                  <a:lnTo>
                    <a:pt x="1122680" y="219697"/>
                  </a:lnTo>
                  <a:lnTo>
                    <a:pt x="1130300" y="221475"/>
                  </a:lnTo>
                  <a:lnTo>
                    <a:pt x="1130300" y="192532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310379" y="6311166"/>
              <a:ext cx="593090" cy="67310"/>
            </a:xfrm>
            <a:custGeom>
              <a:avLst/>
              <a:gdLst/>
              <a:ahLst/>
              <a:cxnLst/>
              <a:rect l="l" t="t" r="r" b="b"/>
              <a:pathLst>
                <a:path w="593089" h="67310">
                  <a:moveTo>
                    <a:pt x="0" y="3157"/>
                  </a:moveTo>
                  <a:lnTo>
                    <a:pt x="0" y="31905"/>
                  </a:lnTo>
                  <a:lnTo>
                    <a:pt x="17780" y="37563"/>
                  </a:lnTo>
                  <a:lnTo>
                    <a:pt x="45720" y="47723"/>
                  </a:lnTo>
                  <a:lnTo>
                    <a:pt x="83820" y="56613"/>
                  </a:lnTo>
                  <a:lnTo>
                    <a:pt x="121920" y="66773"/>
                  </a:lnTo>
                  <a:lnTo>
                    <a:pt x="302260" y="66773"/>
                  </a:lnTo>
                  <a:lnTo>
                    <a:pt x="407670" y="56613"/>
                  </a:lnTo>
                  <a:lnTo>
                    <a:pt x="529590" y="37563"/>
                  </a:lnTo>
                  <a:lnTo>
                    <a:pt x="121920" y="37563"/>
                  </a:lnTo>
                  <a:lnTo>
                    <a:pt x="83820" y="28673"/>
                  </a:lnTo>
                  <a:lnTo>
                    <a:pt x="45720" y="18513"/>
                  </a:lnTo>
                  <a:lnTo>
                    <a:pt x="17780" y="9623"/>
                  </a:lnTo>
                  <a:lnTo>
                    <a:pt x="0" y="3157"/>
                  </a:lnTo>
                  <a:close/>
                </a:path>
                <a:path w="593089" h="67310">
                  <a:moveTo>
                    <a:pt x="593090" y="0"/>
                  </a:moveTo>
                  <a:lnTo>
                    <a:pt x="407670" y="28673"/>
                  </a:lnTo>
                  <a:lnTo>
                    <a:pt x="302260" y="37563"/>
                  </a:lnTo>
                  <a:lnTo>
                    <a:pt x="529590" y="37563"/>
                  </a:lnTo>
                  <a:lnTo>
                    <a:pt x="593090" y="27793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50129" y="6252778"/>
              <a:ext cx="591820" cy="94615"/>
            </a:xfrm>
            <a:custGeom>
              <a:avLst/>
              <a:gdLst/>
              <a:ahLst/>
              <a:cxnLst/>
              <a:rect l="l" t="t" r="r" b="b"/>
              <a:pathLst>
                <a:path w="591820" h="94614">
                  <a:moveTo>
                    <a:pt x="591820" y="0"/>
                  </a:moveTo>
                  <a:lnTo>
                    <a:pt x="588010" y="701"/>
                  </a:lnTo>
                  <a:lnTo>
                    <a:pt x="445770" y="10861"/>
                  </a:lnTo>
                  <a:lnTo>
                    <a:pt x="237490" y="29911"/>
                  </a:lnTo>
                  <a:lnTo>
                    <a:pt x="0" y="66637"/>
                  </a:lnTo>
                  <a:lnTo>
                    <a:pt x="0" y="94388"/>
                  </a:lnTo>
                  <a:lnTo>
                    <a:pt x="237490" y="57851"/>
                  </a:lnTo>
                  <a:lnTo>
                    <a:pt x="445770" y="38801"/>
                  </a:lnTo>
                  <a:lnTo>
                    <a:pt x="588010" y="29911"/>
                  </a:lnTo>
                  <a:lnTo>
                    <a:pt x="591820" y="29109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388609" y="6196329"/>
              <a:ext cx="591820" cy="125095"/>
            </a:xfrm>
            <a:custGeom>
              <a:avLst/>
              <a:gdLst/>
              <a:ahLst/>
              <a:cxnLst/>
              <a:rect l="l" t="t" r="r" b="b"/>
              <a:pathLst>
                <a:path w="591820" h="125095">
                  <a:moveTo>
                    <a:pt x="353060" y="29210"/>
                  </a:moveTo>
                  <a:lnTo>
                    <a:pt x="267969" y="29210"/>
                  </a:lnTo>
                  <a:lnTo>
                    <a:pt x="297179" y="38100"/>
                  </a:lnTo>
                  <a:lnTo>
                    <a:pt x="326389" y="38100"/>
                  </a:lnTo>
                  <a:lnTo>
                    <a:pt x="353060" y="57150"/>
                  </a:lnTo>
                  <a:lnTo>
                    <a:pt x="381000" y="67310"/>
                  </a:lnTo>
                  <a:lnTo>
                    <a:pt x="400050" y="76200"/>
                  </a:lnTo>
                  <a:lnTo>
                    <a:pt x="419100" y="86360"/>
                  </a:lnTo>
                  <a:lnTo>
                    <a:pt x="467360" y="95250"/>
                  </a:lnTo>
                  <a:lnTo>
                    <a:pt x="533400" y="114300"/>
                  </a:lnTo>
                  <a:lnTo>
                    <a:pt x="590550" y="124460"/>
                  </a:lnTo>
                  <a:lnTo>
                    <a:pt x="591819" y="124608"/>
                  </a:lnTo>
                  <a:lnTo>
                    <a:pt x="591819" y="95419"/>
                  </a:lnTo>
                  <a:lnTo>
                    <a:pt x="590550" y="95250"/>
                  </a:lnTo>
                  <a:lnTo>
                    <a:pt x="533400" y="86360"/>
                  </a:lnTo>
                  <a:lnTo>
                    <a:pt x="467360" y="67310"/>
                  </a:lnTo>
                  <a:lnTo>
                    <a:pt x="419100" y="57150"/>
                  </a:lnTo>
                  <a:lnTo>
                    <a:pt x="400050" y="48260"/>
                  </a:lnTo>
                  <a:lnTo>
                    <a:pt x="381000" y="38100"/>
                  </a:lnTo>
                  <a:lnTo>
                    <a:pt x="353060" y="29210"/>
                  </a:lnTo>
                  <a:close/>
                </a:path>
                <a:path w="591820" h="125095">
                  <a:moveTo>
                    <a:pt x="144779" y="48260"/>
                  </a:moveTo>
                  <a:lnTo>
                    <a:pt x="97789" y="48260"/>
                  </a:lnTo>
                  <a:lnTo>
                    <a:pt x="49529" y="57150"/>
                  </a:lnTo>
                  <a:lnTo>
                    <a:pt x="0" y="60687"/>
                  </a:lnTo>
                  <a:lnTo>
                    <a:pt x="0" y="89455"/>
                  </a:lnTo>
                  <a:lnTo>
                    <a:pt x="49529" y="86360"/>
                  </a:lnTo>
                  <a:lnTo>
                    <a:pt x="97789" y="76200"/>
                  </a:lnTo>
                  <a:lnTo>
                    <a:pt x="106679" y="76200"/>
                  </a:lnTo>
                  <a:lnTo>
                    <a:pt x="125729" y="67310"/>
                  </a:lnTo>
                  <a:lnTo>
                    <a:pt x="144779" y="48260"/>
                  </a:lnTo>
                  <a:close/>
                </a:path>
                <a:path w="591820" h="125095">
                  <a:moveTo>
                    <a:pt x="326389" y="10160"/>
                  </a:moveTo>
                  <a:lnTo>
                    <a:pt x="182879" y="10160"/>
                  </a:lnTo>
                  <a:lnTo>
                    <a:pt x="163829" y="19050"/>
                  </a:lnTo>
                  <a:lnTo>
                    <a:pt x="144779" y="19050"/>
                  </a:lnTo>
                  <a:lnTo>
                    <a:pt x="125729" y="38100"/>
                  </a:lnTo>
                  <a:lnTo>
                    <a:pt x="106679" y="48260"/>
                  </a:lnTo>
                  <a:lnTo>
                    <a:pt x="163829" y="48260"/>
                  </a:lnTo>
                  <a:lnTo>
                    <a:pt x="182879" y="38100"/>
                  </a:lnTo>
                  <a:lnTo>
                    <a:pt x="201929" y="38100"/>
                  </a:lnTo>
                  <a:lnTo>
                    <a:pt x="220979" y="29210"/>
                  </a:lnTo>
                  <a:lnTo>
                    <a:pt x="353060" y="29210"/>
                  </a:lnTo>
                  <a:lnTo>
                    <a:pt x="326389" y="10160"/>
                  </a:lnTo>
                  <a:close/>
                </a:path>
                <a:path w="591820" h="125095">
                  <a:moveTo>
                    <a:pt x="267969" y="0"/>
                  </a:moveTo>
                  <a:lnTo>
                    <a:pt x="220979" y="0"/>
                  </a:lnTo>
                  <a:lnTo>
                    <a:pt x="201929" y="10160"/>
                  </a:lnTo>
                  <a:lnTo>
                    <a:pt x="297179" y="10160"/>
                  </a:lnTo>
                  <a:lnTo>
                    <a:pt x="26796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927090" y="6283480"/>
              <a:ext cx="593090" cy="46355"/>
            </a:xfrm>
            <a:custGeom>
              <a:avLst/>
              <a:gdLst/>
              <a:ahLst/>
              <a:cxnLst/>
              <a:rect l="l" t="t" r="r" b="b"/>
              <a:pathLst>
                <a:path w="593090" h="46354">
                  <a:moveTo>
                    <a:pt x="0" y="0"/>
                  </a:moveTo>
                  <a:lnTo>
                    <a:pt x="0" y="28052"/>
                  </a:lnTo>
                  <a:lnTo>
                    <a:pt x="52070" y="37309"/>
                  </a:lnTo>
                  <a:lnTo>
                    <a:pt x="128270" y="46199"/>
                  </a:lnTo>
                  <a:lnTo>
                    <a:pt x="546100" y="46199"/>
                  </a:lnTo>
                  <a:lnTo>
                    <a:pt x="593089" y="41362"/>
                  </a:lnTo>
                  <a:lnTo>
                    <a:pt x="593089" y="18259"/>
                  </a:lnTo>
                  <a:lnTo>
                    <a:pt x="128270" y="18259"/>
                  </a:lnTo>
                  <a:lnTo>
                    <a:pt x="52070" y="8099"/>
                  </a:lnTo>
                  <a:lnTo>
                    <a:pt x="0" y="0"/>
                  </a:lnTo>
                  <a:close/>
                </a:path>
                <a:path w="593090" h="46354">
                  <a:moveTo>
                    <a:pt x="593089" y="12731"/>
                  </a:moveTo>
                  <a:lnTo>
                    <a:pt x="546100" y="18259"/>
                  </a:lnTo>
                  <a:lnTo>
                    <a:pt x="593089" y="18259"/>
                  </a:lnTo>
                  <a:lnTo>
                    <a:pt x="593089" y="12731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466840" y="6169893"/>
              <a:ext cx="591820" cy="160020"/>
            </a:xfrm>
            <a:custGeom>
              <a:avLst/>
              <a:gdLst/>
              <a:ahLst/>
              <a:cxnLst/>
              <a:rect l="l" t="t" r="r" b="b"/>
              <a:pathLst>
                <a:path w="591820" h="160020">
                  <a:moveTo>
                    <a:pt x="591819" y="0"/>
                  </a:moveTo>
                  <a:lnTo>
                    <a:pt x="547369" y="17546"/>
                  </a:lnTo>
                  <a:lnTo>
                    <a:pt x="490219" y="36596"/>
                  </a:lnTo>
                  <a:lnTo>
                    <a:pt x="424180" y="55646"/>
                  </a:lnTo>
                  <a:lnTo>
                    <a:pt x="337819" y="83586"/>
                  </a:lnTo>
                  <a:lnTo>
                    <a:pt x="261619" y="93746"/>
                  </a:lnTo>
                  <a:lnTo>
                    <a:pt x="177800" y="112796"/>
                  </a:lnTo>
                  <a:lnTo>
                    <a:pt x="92710" y="121686"/>
                  </a:lnTo>
                  <a:lnTo>
                    <a:pt x="6350" y="131846"/>
                  </a:lnTo>
                  <a:lnTo>
                    <a:pt x="0" y="131846"/>
                  </a:lnTo>
                  <a:lnTo>
                    <a:pt x="0" y="159786"/>
                  </a:lnTo>
                  <a:lnTo>
                    <a:pt x="6350" y="159786"/>
                  </a:lnTo>
                  <a:lnTo>
                    <a:pt x="92710" y="150896"/>
                  </a:lnTo>
                  <a:lnTo>
                    <a:pt x="177800" y="140736"/>
                  </a:lnTo>
                  <a:lnTo>
                    <a:pt x="261619" y="121686"/>
                  </a:lnTo>
                  <a:lnTo>
                    <a:pt x="337819" y="112796"/>
                  </a:lnTo>
                  <a:lnTo>
                    <a:pt x="424180" y="83586"/>
                  </a:lnTo>
                  <a:lnTo>
                    <a:pt x="490219" y="64536"/>
                  </a:lnTo>
                  <a:lnTo>
                    <a:pt x="547369" y="45486"/>
                  </a:lnTo>
                  <a:lnTo>
                    <a:pt x="591819" y="27940"/>
                  </a:lnTo>
                  <a:lnTo>
                    <a:pt x="59181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005319" y="6139179"/>
              <a:ext cx="593090" cy="209550"/>
            </a:xfrm>
            <a:custGeom>
              <a:avLst/>
              <a:gdLst/>
              <a:ahLst/>
              <a:cxnLst/>
              <a:rect l="l" t="t" r="r" b="b"/>
              <a:pathLst>
                <a:path w="593090" h="209550">
                  <a:moveTo>
                    <a:pt x="293370" y="29210"/>
                  </a:moveTo>
                  <a:lnTo>
                    <a:pt x="236220" y="29210"/>
                  </a:lnTo>
                  <a:lnTo>
                    <a:pt x="255270" y="38100"/>
                  </a:lnTo>
                  <a:lnTo>
                    <a:pt x="274320" y="48260"/>
                  </a:lnTo>
                  <a:lnTo>
                    <a:pt x="293370" y="57150"/>
                  </a:lnTo>
                  <a:lnTo>
                    <a:pt x="322579" y="86360"/>
                  </a:lnTo>
                  <a:lnTo>
                    <a:pt x="340359" y="124460"/>
                  </a:lnTo>
                  <a:lnTo>
                    <a:pt x="350520" y="133350"/>
                  </a:lnTo>
                  <a:lnTo>
                    <a:pt x="360679" y="152400"/>
                  </a:lnTo>
                  <a:lnTo>
                    <a:pt x="378459" y="162560"/>
                  </a:lnTo>
                  <a:lnTo>
                    <a:pt x="407670" y="171450"/>
                  </a:lnTo>
                  <a:lnTo>
                    <a:pt x="426720" y="181610"/>
                  </a:lnTo>
                  <a:lnTo>
                    <a:pt x="464820" y="190500"/>
                  </a:lnTo>
                  <a:lnTo>
                    <a:pt x="494029" y="200660"/>
                  </a:lnTo>
                  <a:lnTo>
                    <a:pt x="532129" y="209550"/>
                  </a:lnTo>
                  <a:lnTo>
                    <a:pt x="593089" y="209550"/>
                  </a:lnTo>
                  <a:lnTo>
                    <a:pt x="593089" y="181610"/>
                  </a:lnTo>
                  <a:lnTo>
                    <a:pt x="532129" y="181610"/>
                  </a:lnTo>
                  <a:lnTo>
                    <a:pt x="494029" y="171450"/>
                  </a:lnTo>
                  <a:lnTo>
                    <a:pt x="464820" y="162560"/>
                  </a:lnTo>
                  <a:lnTo>
                    <a:pt x="426720" y="152400"/>
                  </a:lnTo>
                  <a:lnTo>
                    <a:pt x="407670" y="143510"/>
                  </a:lnTo>
                  <a:lnTo>
                    <a:pt x="378459" y="133350"/>
                  </a:lnTo>
                  <a:lnTo>
                    <a:pt x="360679" y="124460"/>
                  </a:lnTo>
                  <a:lnTo>
                    <a:pt x="350520" y="105410"/>
                  </a:lnTo>
                  <a:lnTo>
                    <a:pt x="340359" y="95250"/>
                  </a:lnTo>
                  <a:lnTo>
                    <a:pt x="322579" y="57150"/>
                  </a:lnTo>
                  <a:lnTo>
                    <a:pt x="312420" y="48260"/>
                  </a:lnTo>
                  <a:lnTo>
                    <a:pt x="303529" y="38100"/>
                  </a:lnTo>
                  <a:lnTo>
                    <a:pt x="293370" y="29210"/>
                  </a:lnTo>
                  <a:close/>
                </a:path>
                <a:path w="593090" h="209550">
                  <a:moveTo>
                    <a:pt x="236220" y="0"/>
                  </a:moveTo>
                  <a:lnTo>
                    <a:pt x="179070" y="0"/>
                  </a:lnTo>
                  <a:lnTo>
                    <a:pt x="140970" y="10160"/>
                  </a:lnTo>
                  <a:lnTo>
                    <a:pt x="102870" y="19050"/>
                  </a:lnTo>
                  <a:lnTo>
                    <a:pt x="57150" y="29210"/>
                  </a:lnTo>
                  <a:lnTo>
                    <a:pt x="8889" y="48260"/>
                  </a:lnTo>
                  <a:lnTo>
                    <a:pt x="0" y="51223"/>
                  </a:lnTo>
                  <a:lnTo>
                    <a:pt x="0" y="79163"/>
                  </a:lnTo>
                  <a:lnTo>
                    <a:pt x="8889" y="76200"/>
                  </a:lnTo>
                  <a:lnTo>
                    <a:pt x="57150" y="57150"/>
                  </a:lnTo>
                  <a:lnTo>
                    <a:pt x="102870" y="48260"/>
                  </a:lnTo>
                  <a:lnTo>
                    <a:pt x="140970" y="38100"/>
                  </a:lnTo>
                  <a:lnTo>
                    <a:pt x="179070" y="29210"/>
                  </a:lnTo>
                  <a:lnTo>
                    <a:pt x="293370" y="29210"/>
                  </a:lnTo>
                  <a:lnTo>
                    <a:pt x="274320" y="19050"/>
                  </a:lnTo>
                  <a:lnTo>
                    <a:pt x="255270" y="1016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543800" y="6151892"/>
              <a:ext cx="1131570" cy="196850"/>
            </a:xfrm>
            <a:custGeom>
              <a:avLst/>
              <a:gdLst/>
              <a:ahLst/>
              <a:cxnLst/>
              <a:rect l="l" t="t" r="r" b="b"/>
              <a:pathLst>
                <a:path w="1131570" h="196850">
                  <a:moveTo>
                    <a:pt x="1121410" y="63500"/>
                  </a:moveTo>
                  <a:lnTo>
                    <a:pt x="1112520" y="54597"/>
                  </a:lnTo>
                  <a:lnTo>
                    <a:pt x="1112520" y="44450"/>
                  </a:lnTo>
                  <a:lnTo>
                    <a:pt x="1102360" y="35547"/>
                  </a:lnTo>
                  <a:lnTo>
                    <a:pt x="1083310" y="25400"/>
                  </a:lnTo>
                  <a:lnTo>
                    <a:pt x="1079563" y="24130"/>
                  </a:lnTo>
                  <a:lnTo>
                    <a:pt x="1068336" y="20307"/>
                  </a:lnTo>
                  <a:lnTo>
                    <a:pt x="1023416" y="5080"/>
                  </a:lnTo>
                  <a:lnTo>
                    <a:pt x="1012190" y="1257"/>
                  </a:lnTo>
                  <a:lnTo>
                    <a:pt x="949960" y="0"/>
                  </a:lnTo>
                  <a:lnTo>
                    <a:pt x="911860" y="0"/>
                  </a:lnTo>
                  <a:lnTo>
                    <a:pt x="876300" y="5080"/>
                  </a:lnTo>
                  <a:lnTo>
                    <a:pt x="838200" y="1257"/>
                  </a:lnTo>
                  <a:lnTo>
                    <a:pt x="802640" y="5080"/>
                  </a:lnTo>
                  <a:lnTo>
                    <a:pt x="770890" y="1257"/>
                  </a:lnTo>
                  <a:lnTo>
                    <a:pt x="740410" y="1257"/>
                  </a:lnTo>
                  <a:lnTo>
                    <a:pt x="708660" y="0"/>
                  </a:lnTo>
                  <a:lnTo>
                    <a:pt x="670560" y="1257"/>
                  </a:lnTo>
                  <a:lnTo>
                    <a:pt x="623570" y="1257"/>
                  </a:lnTo>
                  <a:lnTo>
                    <a:pt x="593090" y="5740"/>
                  </a:lnTo>
                  <a:lnTo>
                    <a:pt x="539750" y="13589"/>
                  </a:lnTo>
                  <a:lnTo>
                    <a:pt x="537210" y="13957"/>
                  </a:lnTo>
                  <a:lnTo>
                    <a:pt x="490220" y="25400"/>
                  </a:lnTo>
                  <a:lnTo>
                    <a:pt x="439420" y="35547"/>
                  </a:lnTo>
                  <a:lnTo>
                    <a:pt x="420370" y="44450"/>
                  </a:lnTo>
                  <a:lnTo>
                    <a:pt x="382270" y="63500"/>
                  </a:lnTo>
                  <a:lnTo>
                    <a:pt x="325120" y="92697"/>
                  </a:lnTo>
                  <a:lnTo>
                    <a:pt x="276860" y="120650"/>
                  </a:lnTo>
                  <a:lnTo>
                    <a:pt x="219710" y="139700"/>
                  </a:lnTo>
                  <a:lnTo>
                    <a:pt x="172720" y="149847"/>
                  </a:lnTo>
                  <a:lnTo>
                    <a:pt x="124460" y="158750"/>
                  </a:lnTo>
                  <a:lnTo>
                    <a:pt x="77470" y="168897"/>
                  </a:lnTo>
                  <a:lnTo>
                    <a:pt x="0" y="168897"/>
                  </a:lnTo>
                  <a:lnTo>
                    <a:pt x="0" y="196850"/>
                  </a:lnTo>
                  <a:lnTo>
                    <a:pt x="77470" y="196850"/>
                  </a:lnTo>
                  <a:lnTo>
                    <a:pt x="124460" y="187947"/>
                  </a:lnTo>
                  <a:lnTo>
                    <a:pt x="172720" y="177800"/>
                  </a:lnTo>
                  <a:lnTo>
                    <a:pt x="219710" y="168897"/>
                  </a:lnTo>
                  <a:lnTo>
                    <a:pt x="276860" y="149847"/>
                  </a:lnTo>
                  <a:lnTo>
                    <a:pt x="325120" y="120650"/>
                  </a:lnTo>
                  <a:lnTo>
                    <a:pt x="382270" y="92697"/>
                  </a:lnTo>
                  <a:lnTo>
                    <a:pt x="420370" y="73647"/>
                  </a:lnTo>
                  <a:lnTo>
                    <a:pt x="439420" y="63500"/>
                  </a:lnTo>
                  <a:lnTo>
                    <a:pt x="471170" y="45707"/>
                  </a:lnTo>
                  <a:lnTo>
                    <a:pt x="523240" y="35547"/>
                  </a:lnTo>
                  <a:lnTo>
                    <a:pt x="539750" y="33782"/>
                  </a:lnTo>
                  <a:lnTo>
                    <a:pt x="563143" y="31280"/>
                  </a:lnTo>
                  <a:lnTo>
                    <a:pt x="593090" y="28067"/>
                  </a:lnTo>
                  <a:lnTo>
                    <a:pt x="594360" y="27927"/>
                  </a:lnTo>
                  <a:lnTo>
                    <a:pt x="632460" y="25400"/>
                  </a:lnTo>
                  <a:lnTo>
                    <a:pt x="669290" y="25400"/>
                  </a:lnTo>
                  <a:lnTo>
                    <a:pt x="708660" y="20307"/>
                  </a:lnTo>
                  <a:lnTo>
                    <a:pt x="740410" y="25400"/>
                  </a:lnTo>
                  <a:lnTo>
                    <a:pt x="784860" y="27927"/>
                  </a:lnTo>
                  <a:lnTo>
                    <a:pt x="821690" y="33007"/>
                  </a:lnTo>
                  <a:lnTo>
                    <a:pt x="866140" y="33007"/>
                  </a:lnTo>
                  <a:lnTo>
                    <a:pt x="909320" y="30480"/>
                  </a:lnTo>
                  <a:lnTo>
                    <a:pt x="942340" y="25400"/>
                  </a:lnTo>
                  <a:lnTo>
                    <a:pt x="980440" y="24130"/>
                  </a:lnTo>
                  <a:lnTo>
                    <a:pt x="1017270" y="35547"/>
                  </a:lnTo>
                  <a:lnTo>
                    <a:pt x="1036320" y="35547"/>
                  </a:lnTo>
                  <a:lnTo>
                    <a:pt x="1064260" y="44450"/>
                  </a:lnTo>
                  <a:lnTo>
                    <a:pt x="1074420" y="44450"/>
                  </a:lnTo>
                  <a:lnTo>
                    <a:pt x="1083310" y="54597"/>
                  </a:lnTo>
                  <a:lnTo>
                    <a:pt x="1102360" y="63500"/>
                  </a:lnTo>
                  <a:lnTo>
                    <a:pt x="1112520" y="73647"/>
                  </a:lnTo>
                  <a:lnTo>
                    <a:pt x="1112520" y="82550"/>
                  </a:lnTo>
                  <a:lnTo>
                    <a:pt x="1121410" y="92697"/>
                  </a:lnTo>
                  <a:lnTo>
                    <a:pt x="1121410" y="63500"/>
                  </a:lnTo>
                  <a:close/>
                </a:path>
                <a:path w="1131570" h="196850">
                  <a:moveTo>
                    <a:pt x="1131570" y="92697"/>
                  </a:moveTo>
                  <a:lnTo>
                    <a:pt x="1121410" y="92697"/>
                  </a:lnTo>
                  <a:lnTo>
                    <a:pt x="1121410" y="120650"/>
                  </a:lnTo>
                  <a:lnTo>
                    <a:pt x="1131570" y="120650"/>
                  </a:lnTo>
                  <a:lnTo>
                    <a:pt x="1131570" y="92697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8622030" y="6175556"/>
              <a:ext cx="521970" cy="135255"/>
            </a:xfrm>
            <a:custGeom>
              <a:avLst/>
              <a:gdLst/>
              <a:ahLst/>
              <a:cxnLst/>
              <a:rect l="l" t="t" r="r" b="b"/>
              <a:pathLst>
                <a:path w="521970" h="135254">
                  <a:moveTo>
                    <a:pt x="521970" y="81733"/>
                  </a:moveTo>
                  <a:lnTo>
                    <a:pt x="490220" y="88083"/>
                  </a:lnTo>
                  <a:lnTo>
                    <a:pt x="441960" y="96973"/>
                  </a:lnTo>
                  <a:lnTo>
                    <a:pt x="356870" y="107133"/>
                  </a:lnTo>
                  <a:lnTo>
                    <a:pt x="72390" y="107133"/>
                  </a:lnTo>
                  <a:lnTo>
                    <a:pt x="91440" y="116023"/>
                  </a:lnTo>
                  <a:lnTo>
                    <a:pt x="110490" y="126183"/>
                  </a:lnTo>
                  <a:lnTo>
                    <a:pt x="138429" y="126183"/>
                  </a:lnTo>
                  <a:lnTo>
                    <a:pt x="195579" y="135073"/>
                  </a:lnTo>
                  <a:lnTo>
                    <a:pt x="356870" y="135073"/>
                  </a:lnTo>
                  <a:lnTo>
                    <a:pt x="441960" y="126183"/>
                  </a:lnTo>
                  <a:lnTo>
                    <a:pt x="490220" y="116023"/>
                  </a:lnTo>
                  <a:lnTo>
                    <a:pt x="521970" y="109673"/>
                  </a:lnTo>
                  <a:lnTo>
                    <a:pt x="521970" y="81733"/>
                  </a:lnTo>
                  <a:close/>
                </a:path>
                <a:path w="521970" h="135254">
                  <a:moveTo>
                    <a:pt x="138429" y="96973"/>
                  </a:moveTo>
                  <a:lnTo>
                    <a:pt x="53340" y="96973"/>
                  </a:lnTo>
                  <a:lnTo>
                    <a:pt x="53340" y="107133"/>
                  </a:lnTo>
                  <a:lnTo>
                    <a:pt x="195579" y="107133"/>
                  </a:lnTo>
                  <a:lnTo>
                    <a:pt x="138429" y="96973"/>
                  </a:lnTo>
                  <a:close/>
                </a:path>
                <a:path w="521970" h="135254">
                  <a:moveTo>
                    <a:pt x="53340" y="69033"/>
                  </a:moveTo>
                  <a:lnTo>
                    <a:pt x="43179" y="69033"/>
                  </a:lnTo>
                  <a:lnTo>
                    <a:pt x="43179" y="96973"/>
                  </a:lnTo>
                  <a:lnTo>
                    <a:pt x="110490" y="96973"/>
                  </a:lnTo>
                  <a:lnTo>
                    <a:pt x="91440" y="88083"/>
                  </a:lnTo>
                  <a:lnTo>
                    <a:pt x="72390" y="77923"/>
                  </a:lnTo>
                  <a:lnTo>
                    <a:pt x="53340" y="77923"/>
                  </a:lnTo>
                  <a:lnTo>
                    <a:pt x="53340" y="69033"/>
                  </a:lnTo>
                  <a:close/>
                </a:path>
                <a:path w="521970" h="135254">
                  <a:moveTo>
                    <a:pt x="0" y="0"/>
                  </a:moveTo>
                  <a:lnTo>
                    <a:pt x="0" y="25127"/>
                  </a:lnTo>
                  <a:lnTo>
                    <a:pt x="5079" y="30933"/>
                  </a:lnTo>
                  <a:lnTo>
                    <a:pt x="24129" y="39823"/>
                  </a:lnTo>
                  <a:lnTo>
                    <a:pt x="34290" y="49983"/>
                  </a:lnTo>
                  <a:lnTo>
                    <a:pt x="34290" y="58873"/>
                  </a:lnTo>
                  <a:lnTo>
                    <a:pt x="43179" y="69033"/>
                  </a:lnTo>
                  <a:lnTo>
                    <a:pt x="43179" y="39823"/>
                  </a:lnTo>
                  <a:lnTo>
                    <a:pt x="34290" y="30933"/>
                  </a:lnTo>
                  <a:lnTo>
                    <a:pt x="34290" y="20773"/>
                  </a:lnTo>
                  <a:lnTo>
                    <a:pt x="24129" y="11883"/>
                  </a:lnTo>
                  <a:lnTo>
                    <a:pt x="5079" y="1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3" name="object 5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554" name="object 554"/>
          <p:cNvSpPr txBox="1"/>
          <p:nvPr/>
        </p:nvSpPr>
        <p:spPr>
          <a:xfrm>
            <a:off x="2457450" y="539205"/>
            <a:ext cx="6078220" cy="3678554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435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29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2625090" marR="106680" indent="-342900">
              <a:lnSpc>
                <a:spcPct val="99900"/>
              </a:lnSpc>
              <a:spcBef>
                <a:spcPts val="172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Tales de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Mileto 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(649-  </a:t>
            </a:r>
            <a:r>
              <a:rPr sz="2800" spc="-254" dirty="0">
                <a:solidFill>
                  <a:srgbClr val="FFFFFF"/>
                </a:solidFill>
                <a:latin typeface="Arial Black"/>
                <a:cs typeface="Arial Black"/>
              </a:rPr>
              <a:t>546), </a:t>
            </a:r>
            <a:r>
              <a:rPr sz="2800" spc="-330" dirty="0">
                <a:solidFill>
                  <a:srgbClr val="FFFFFF"/>
                </a:solidFill>
                <a:latin typeface="Arial Black"/>
                <a:cs typeface="Arial Black"/>
              </a:rPr>
              <a:t>considerado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el 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padre de la </a:t>
            </a:r>
            <a:r>
              <a:rPr sz="2800" spc="-285" dirty="0">
                <a:solidFill>
                  <a:srgbClr val="FFFFFF"/>
                </a:solidFill>
                <a:latin typeface="Arial Black"/>
                <a:cs typeface="Arial Black"/>
              </a:rPr>
              <a:t>filosofía, 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sostuvo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que el arjé  era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agua o 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humedad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1257300" y="1772920"/>
            <a:ext cx="2882900" cy="396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4</a:t>
            </a:fld>
            <a:endParaRPr spc="-1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0150" y="539205"/>
            <a:ext cx="5650230" cy="3251835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435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3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2612390" marR="43180" indent="-342900">
              <a:lnSpc>
                <a:spcPct val="99900"/>
              </a:lnSpc>
              <a:spcBef>
                <a:spcPts val="172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10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Anaximando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de 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Mileto </a:t>
            </a:r>
            <a:r>
              <a:rPr sz="2800" spc="-250" dirty="0">
                <a:solidFill>
                  <a:srgbClr val="FFFFFF"/>
                </a:solidFill>
                <a:latin typeface="Arial Black"/>
                <a:cs typeface="Arial Black"/>
              </a:rPr>
              <a:t>(610-547) 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sostuvo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que el arjé  era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ápeiron o 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indeterminado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850389"/>
            <a:ext cx="4038600" cy="4027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5</a:t>
            </a:fld>
            <a:endParaRPr spc="-1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2850" y="539205"/>
            <a:ext cx="5624830" cy="2825115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435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3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2599690" marR="30480" indent="-342900">
              <a:lnSpc>
                <a:spcPct val="99900"/>
              </a:lnSpc>
              <a:spcBef>
                <a:spcPts val="1720"/>
              </a:spcBef>
            </a:pPr>
            <a:r>
              <a:rPr sz="3375" spc="1507" baseline="11111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2250" spc="10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Anaxímenes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de  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Mileto </a:t>
            </a:r>
            <a:r>
              <a:rPr sz="2800" spc="-250" dirty="0">
                <a:solidFill>
                  <a:srgbClr val="FFFFFF"/>
                </a:solidFill>
                <a:latin typeface="Arial Black"/>
                <a:cs typeface="Arial Black"/>
              </a:rPr>
              <a:t>(588-524) 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sostuvo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que el arjé  era 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aire o</a:t>
            </a:r>
            <a:r>
              <a:rPr sz="2800" spc="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 Black"/>
                <a:cs typeface="Arial Black"/>
              </a:rPr>
              <a:t>vaho.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846579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6</a:t>
            </a:fld>
            <a:endParaRPr spc="-1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533650" y="835659"/>
            <a:ext cx="40735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9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840" y="1596390"/>
            <a:ext cx="8308975" cy="42379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0700" marR="267970" indent="-342900">
              <a:lnSpc>
                <a:spcPts val="2590"/>
              </a:lnSpc>
              <a:spcBef>
                <a:spcPts val="425"/>
              </a:spcBef>
              <a:buClr>
                <a:srgbClr val="EAF159"/>
              </a:buClr>
              <a:buSzPct val="79166"/>
              <a:buFont typeface="Symbol"/>
              <a:buChar char=""/>
              <a:tabLst>
                <a:tab pos="520700" algn="l"/>
              </a:tabLst>
            </a:pPr>
            <a:r>
              <a:rPr sz="2400" spc="-210" dirty="0">
                <a:solidFill>
                  <a:srgbClr val="FFFFFF"/>
                </a:solidFill>
                <a:latin typeface="Arial Black"/>
                <a:cs typeface="Arial Black"/>
              </a:rPr>
              <a:t>Si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bien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es </a:t>
            </a:r>
            <a:r>
              <a:rPr sz="2400" spc="-315" dirty="0">
                <a:solidFill>
                  <a:srgbClr val="FFFFFF"/>
                </a:solidFill>
                <a:latin typeface="Arial Black"/>
                <a:cs typeface="Arial Black"/>
              </a:rPr>
              <a:t>cierto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que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las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respuestas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que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dieron pueden 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parecer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ingenuas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a la </a:t>
            </a:r>
            <a:r>
              <a:rPr sz="2400" spc="-229" dirty="0">
                <a:solidFill>
                  <a:srgbClr val="FFFFFF"/>
                </a:solidFill>
                <a:latin typeface="Arial Black"/>
                <a:cs typeface="Arial Black"/>
              </a:rPr>
              <a:t>luz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del </a:t>
            </a:r>
            <a:r>
              <a:rPr sz="2400" spc="-315" dirty="0">
                <a:solidFill>
                  <a:srgbClr val="FFFFFF"/>
                </a:solidFill>
                <a:latin typeface="Arial Black"/>
                <a:cs typeface="Arial Black"/>
              </a:rPr>
              <a:t>conocimiento 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contemporáneo, debemos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evaluar ellas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desde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un </a:t>
            </a:r>
            <a:r>
              <a:rPr sz="2400" spc="-300" dirty="0">
                <a:solidFill>
                  <a:srgbClr val="FFFFFF"/>
                </a:solidFill>
                <a:latin typeface="Arial Black"/>
                <a:cs typeface="Arial Black"/>
              </a:rPr>
              <a:t>punto 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400" spc="-295" dirty="0">
                <a:solidFill>
                  <a:srgbClr val="FFFFFF"/>
                </a:solidFill>
                <a:latin typeface="Arial Black"/>
                <a:cs typeface="Arial Black"/>
              </a:rPr>
              <a:t>vista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histórico.</a:t>
            </a:r>
            <a:endParaRPr sz="2400">
              <a:latin typeface="Arial Black"/>
              <a:cs typeface="Arial Black"/>
            </a:endParaRPr>
          </a:p>
          <a:p>
            <a:pPr marL="520700" marR="132080" indent="-342900">
              <a:lnSpc>
                <a:spcPts val="2590"/>
              </a:lnSpc>
              <a:spcBef>
                <a:spcPts val="600"/>
              </a:spcBef>
              <a:buClr>
                <a:srgbClr val="EAF159"/>
              </a:buClr>
              <a:buSzPct val="79166"/>
              <a:buFont typeface="Symbol"/>
              <a:buChar char=""/>
              <a:tabLst>
                <a:tab pos="520700" algn="l"/>
              </a:tabLst>
            </a:pP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Lo </a:t>
            </a:r>
            <a:r>
              <a:rPr sz="2400" spc="-315" dirty="0">
                <a:solidFill>
                  <a:srgbClr val="FFFFFF"/>
                </a:solidFill>
                <a:latin typeface="Arial Black"/>
                <a:cs typeface="Arial Black"/>
              </a:rPr>
              <a:t>más </a:t>
            </a:r>
            <a:r>
              <a:rPr sz="2400" spc="-300" dirty="0">
                <a:solidFill>
                  <a:srgbClr val="FFFFFF"/>
                </a:solidFill>
                <a:latin typeface="Arial Black"/>
                <a:cs typeface="Arial Black"/>
              </a:rPr>
              <a:t>rescatable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son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400" spc="-305" dirty="0">
                <a:solidFill>
                  <a:srgbClr val="FFFFFF"/>
                </a:solidFill>
                <a:latin typeface="Arial Black"/>
                <a:cs typeface="Arial Black"/>
              </a:rPr>
              <a:t>intención </a:t>
            </a:r>
            <a:r>
              <a:rPr sz="2400" spc="-295" dirty="0">
                <a:solidFill>
                  <a:srgbClr val="FFFFFF"/>
                </a:solidFill>
                <a:latin typeface="Arial Black"/>
                <a:cs typeface="Arial Black"/>
              </a:rPr>
              <a:t>detrás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de la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pregunta  </a:t>
            </a:r>
            <a:r>
              <a:rPr sz="2400" spc="-225" dirty="0">
                <a:solidFill>
                  <a:srgbClr val="FFFFFF"/>
                </a:solidFill>
                <a:latin typeface="Arial Black"/>
                <a:cs typeface="Arial Black"/>
              </a:rPr>
              <a:t>así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35" dirty="0">
                <a:solidFill>
                  <a:srgbClr val="FFFFFF"/>
                </a:solidFill>
                <a:latin typeface="Arial Black"/>
                <a:cs typeface="Arial Black"/>
              </a:rPr>
              <a:t>como</a:t>
            </a:r>
            <a:r>
              <a:rPr sz="24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el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Arial Black"/>
                <a:cs typeface="Arial Black"/>
              </a:rPr>
              <a:t>tipo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4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respuesta</a:t>
            </a:r>
            <a:r>
              <a:rPr sz="24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24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da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Arial Black"/>
                <a:cs typeface="Arial Black"/>
              </a:rPr>
              <a:t>cada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uno.</a:t>
            </a:r>
            <a:endParaRPr sz="2400">
              <a:latin typeface="Arial Black"/>
              <a:cs typeface="Arial Black"/>
            </a:endParaRPr>
          </a:p>
          <a:p>
            <a:pPr marL="520700" marR="269875" indent="-342900">
              <a:lnSpc>
                <a:spcPts val="2590"/>
              </a:lnSpc>
              <a:spcBef>
                <a:spcPts val="600"/>
              </a:spcBef>
              <a:buClr>
                <a:srgbClr val="EAF159"/>
              </a:buClr>
              <a:buSzPct val="79166"/>
              <a:buFont typeface="Symbol"/>
              <a:buChar char=""/>
              <a:tabLst>
                <a:tab pos="520700" algn="l"/>
              </a:tabLst>
            </a:pP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pregunta </a:t>
            </a:r>
            <a:r>
              <a:rPr sz="2400" spc="-295" dirty="0">
                <a:solidFill>
                  <a:srgbClr val="FFFFFF"/>
                </a:solidFill>
                <a:latin typeface="Arial Black"/>
                <a:cs typeface="Arial Black"/>
              </a:rPr>
              <a:t>apunta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a la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búsqueda de un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principio </a:t>
            </a:r>
            <a:r>
              <a:rPr sz="2400" spc="-300" dirty="0">
                <a:solidFill>
                  <a:srgbClr val="FFFFFF"/>
                </a:solidFill>
                <a:latin typeface="Arial Black"/>
                <a:cs typeface="Arial Black"/>
              </a:rPr>
              <a:t>único 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y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ordenador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r>
              <a:rPr sz="24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cosmos.</a:t>
            </a:r>
            <a:endParaRPr sz="2400">
              <a:latin typeface="Arial Black"/>
              <a:cs typeface="Arial Black"/>
            </a:endParaRPr>
          </a:p>
          <a:p>
            <a:pPr marL="520700" marR="267335" indent="-342900">
              <a:lnSpc>
                <a:spcPts val="2590"/>
              </a:lnSpc>
              <a:spcBef>
                <a:spcPts val="600"/>
              </a:spcBef>
              <a:buClr>
                <a:srgbClr val="EAF159"/>
              </a:buClr>
              <a:buSzPct val="79166"/>
              <a:buFont typeface="Symbol"/>
              <a:buChar char=""/>
              <a:tabLst>
                <a:tab pos="520700" algn="l"/>
                <a:tab pos="5089525" algn="l"/>
              </a:tabLst>
            </a:pP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Las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respuestas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que </a:t>
            </a:r>
            <a:r>
              <a:rPr sz="2400" spc="-240" dirty="0">
                <a:solidFill>
                  <a:srgbClr val="FFFFFF"/>
                </a:solidFill>
                <a:latin typeface="Arial Black"/>
                <a:cs typeface="Arial Black"/>
              </a:rPr>
              <a:t>dan,</a:t>
            </a:r>
            <a:r>
              <a:rPr sz="2400" spc="3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las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dan	sin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aludir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ninguna  </a:t>
            </a:r>
            <a:r>
              <a:rPr sz="2400" spc="-250" dirty="0">
                <a:solidFill>
                  <a:srgbClr val="FFFFFF"/>
                </a:solidFill>
                <a:latin typeface="Arial Black"/>
                <a:cs typeface="Arial Black"/>
              </a:rPr>
              <a:t>fuerza </a:t>
            </a:r>
            <a:r>
              <a:rPr sz="2400" spc="-280" dirty="0">
                <a:solidFill>
                  <a:srgbClr val="FFFFFF"/>
                </a:solidFill>
                <a:latin typeface="Arial Black"/>
                <a:cs typeface="Arial Black"/>
              </a:rPr>
              <a:t>sobrenatural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entidad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mítica,. </a:t>
            </a:r>
            <a:r>
              <a:rPr sz="2400" spc="-229" dirty="0">
                <a:solidFill>
                  <a:srgbClr val="FFFFFF"/>
                </a:solidFill>
                <a:latin typeface="Arial Black"/>
                <a:cs typeface="Arial Black"/>
              </a:rPr>
              <a:t>Sus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respuestas  </a:t>
            </a:r>
            <a:r>
              <a:rPr sz="2400" spc="-300" dirty="0">
                <a:solidFill>
                  <a:srgbClr val="FFFFFF"/>
                </a:solidFill>
                <a:latin typeface="Arial Black"/>
                <a:cs typeface="Arial Black"/>
              </a:rPr>
              <a:t>están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basadas </a:t>
            </a:r>
            <a:r>
              <a:rPr sz="2400" spc="-310" dirty="0">
                <a:solidFill>
                  <a:srgbClr val="FFFFFF"/>
                </a:solidFill>
                <a:latin typeface="Arial Black"/>
                <a:cs typeface="Arial Black"/>
              </a:rPr>
              <a:t>únicamente </a:t>
            </a:r>
            <a:r>
              <a:rPr sz="2400" spc="-275" dirty="0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razón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y la </a:t>
            </a:r>
            <a:r>
              <a:rPr sz="2400" spc="-285" dirty="0">
                <a:solidFill>
                  <a:srgbClr val="FFFFFF"/>
                </a:solidFill>
                <a:latin typeface="Arial Black"/>
                <a:cs typeface="Arial Black"/>
              </a:rPr>
              <a:t>observación  naturalista.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408940" y="576262"/>
            <a:ext cx="8238490" cy="498157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137410">
              <a:lnSpc>
                <a:spcPct val="100000"/>
              </a:lnSpc>
              <a:spcBef>
                <a:spcPts val="214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29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482600" marR="129539" indent="-342900">
              <a:lnSpc>
                <a:spcPct val="99900"/>
              </a:lnSpc>
              <a:spcBef>
                <a:spcPts val="1725"/>
              </a:spcBef>
            </a:pPr>
            <a:r>
              <a:rPr sz="3825" spc="-405" baseline="10893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3200" spc="-270" dirty="0">
                <a:solidFill>
                  <a:srgbClr val="FFFFFF"/>
                </a:solidFill>
                <a:latin typeface="Arial Black"/>
                <a:cs typeface="Arial Black"/>
              </a:rPr>
              <a:t>Posteriormente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3200" spc="-385" dirty="0">
                <a:solidFill>
                  <a:srgbClr val="FFFFFF"/>
                </a:solidFill>
                <a:latin typeface="Arial Black"/>
                <a:cs typeface="Arial Black"/>
              </a:rPr>
              <a:t>interés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del </a:t>
            </a:r>
            <a:r>
              <a:rPr sz="3200" spc="-390" dirty="0">
                <a:solidFill>
                  <a:srgbClr val="FFFFFF"/>
                </a:solidFill>
                <a:latin typeface="Arial Black"/>
                <a:cs typeface="Arial Black"/>
              </a:rPr>
              <a:t>pensamiento 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filosófico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3200" spc="-400" dirty="0">
                <a:solidFill>
                  <a:srgbClr val="FFFFFF"/>
                </a:solidFill>
                <a:latin typeface="Arial Black"/>
                <a:cs typeface="Arial Black"/>
              </a:rPr>
              <a:t>centrará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no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sólo en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el  </a:t>
            </a:r>
            <a:r>
              <a:rPr sz="3200" spc="-405" dirty="0">
                <a:solidFill>
                  <a:srgbClr val="FFFFFF"/>
                </a:solidFill>
                <a:latin typeface="Arial Black"/>
                <a:cs typeface="Arial Black"/>
              </a:rPr>
              <a:t>aspecto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físico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3200" spc="-405" dirty="0">
                <a:solidFill>
                  <a:srgbClr val="FFFFFF"/>
                </a:solidFill>
                <a:latin typeface="Arial Black"/>
                <a:cs typeface="Arial Black"/>
              </a:rPr>
              <a:t>cosmológico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sino </a:t>
            </a:r>
            <a:r>
              <a:rPr sz="3200" spc="-409" dirty="0">
                <a:solidFill>
                  <a:srgbClr val="FFFFFF"/>
                </a:solidFill>
                <a:latin typeface="Arial Black"/>
                <a:cs typeface="Arial Black"/>
              </a:rPr>
              <a:t>también  </a:t>
            </a:r>
            <a:r>
              <a:rPr sz="3200" spc="-380" dirty="0">
                <a:solidFill>
                  <a:srgbClr val="FFFFFF"/>
                </a:solidFill>
                <a:latin typeface="Arial Black"/>
                <a:cs typeface="Arial Black"/>
              </a:rPr>
              <a:t>abarcará </a:t>
            </a:r>
            <a:r>
              <a:rPr sz="3200" spc="-430" dirty="0">
                <a:solidFill>
                  <a:srgbClr val="FFFFFF"/>
                </a:solidFill>
                <a:latin typeface="Arial Black"/>
                <a:cs typeface="Arial Black"/>
              </a:rPr>
              <a:t>temas </a:t>
            </a:r>
            <a:r>
              <a:rPr sz="3200" spc="-445" dirty="0">
                <a:solidFill>
                  <a:srgbClr val="FFFFFF"/>
                </a:solidFill>
                <a:latin typeface="Arial Black"/>
                <a:cs typeface="Arial Black"/>
              </a:rPr>
              <a:t>como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el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de la </a:t>
            </a:r>
            <a:r>
              <a:rPr sz="3200" spc="-390" dirty="0">
                <a:solidFill>
                  <a:srgbClr val="FFFFFF"/>
                </a:solidFill>
                <a:latin typeface="Arial Black"/>
                <a:cs typeface="Arial Black"/>
              </a:rPr>
              <a:t>ética,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 política,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los </a:t>
            </a:r>
            <a:r>
              <a:rPr sz="3200" spc="-335" dirty="0">
                <a:solidFill>
                  <a:srgbClr val="FFFFFF"/>
                </a:solidFill>
                <a:latin typeface="Arial Black"/>
                <a:cs typeface="Arial Black"/>
              </a:rPr>
              <a:t>valores,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educación,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 </a:t>
            </a:r>
            <a:r>
              <a:rPr sz="3200" spc="-340" dirty="0">
                <a:solidFill>
                  <a:srgbClr val="FFFFFF"/>
                </a:solidFill>
                <a:latin typeface="Arial Black"/>
                <a:cs typeface="Arial Black"/>
              </a:rPr>
              <a:t>religión, </a:t>
            </a:r>
            <a:r>
              <a:rPr sz="3200" spc="-405" dirty="0">
                <a:solidFill>
                  <a:srgbClr val="FFFFFF"/>
                </a:solidFill>
                <a:latin typeface="Arial Black"/>
                <a:cs typeface="Arial Black"/>
              </a:rPr>
              <a:t>etc.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lo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que </a:t>
            </a:r>
            <a:r>
              <a:rPr sz="3200" spc="-390" dirty="0">
                <a:solidFill>
                  <a:srgbClr val="FFFFFF"/>
                </a:solidFill>
                <a:latin typeface="Arial Black"/>
                <a:cs typeface="Arial Black"/>
              </a:rPr>
              <a:t>indica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que hubo y  sigue habiendo una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evolución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el  </a:t>
            </a:r>
            <a:r>
              <a:rPr sz="3200" spc="-390" dirty="0">
                <a:solidFill>
                  <a:srgbClr val="FFFFFF"/>
                </a:solidFill>
                <a:latin typeface="Arial Black"/>
                <a:cs typeface="Arial Black"/>
              </a:rPr>
              <a:t>pensamiento</a:t>
            </a:r>
            <a:r>
              <a:rPr sz="32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filosófico.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0"/>
            <a:ext cx="3028950" cy="6858000"/>
          </a:xfrm>
          <a:custGeom>
            <a:avLst/>
            <a:gdLst/>
            <a:ahLst/>
            <a:cxnLst/>
            <a:rect l="l" t="t" r="r" b="b"/>
            <a:pathLst>
              <a:path w="3028950" h="6858000">
                <a:moveTo>
                  <a:pt x="0" y="6858000"/>
                </a:moveTo>
                <a:lnTo>
                  <a:pt x="3028950" y="6858000"/>
                </a:lnTo>
                <a:lnTo>
                  <a:pt x="30289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0"/>
            <a:ext cx="1294130" cy="6858000"/>
          </a:xfrm>
          <a:custGeom>
            <a:avLst/>
            <a:gdLst/>
            <a:ahLst/>
            <a:cxnLst/>
            <a:rect l="l" t="t" r="r" b="b"/>
            <a:pathLst>
              <a:path w="1294129" h="6858000">
                <a:moveTo>
                  <a:pt x="0" y="6858000"/>
                </a:moveTo>
                <a:lnTo>
                  <a:pt x="1294129" y="6858000"/>
                </a:lnTo>
                <a:lnTo>
                  <a:pt x="129412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15200" y="0"/>
            <a:ext cx="1828800" cy="6859270"/>
            <a:chOff x="7315200" y="0"/>
            <a:chExt cx="1828800" cy="6859270"/>
          </a:xfrm>
        </p:grpSpPr>
        <p:sp>
          <p:nvSpPr>
            <p:cNvPr id="6" name="object 6"/>
            <p:cNvSpPr/>
            <p:nvPr/>
          </p:nvSpPr>
          <p:spPr>
            <a:xfrm>
              <a:off x="7315200" y="0"/>
              <a:ext cx="989330" cy="6858000"/>
            </a:xfrm>
            <a:custGeom>
              <a:avLst/>
              <a:gdLst/>
              <a:ahLst/>
              <a:cxnLst/>
              <a:rect l="l" t="t" r="r" b="b"/>
              <a:pathLst>
                <a:path w="989329" h="6858000">
                  <a:moveTo>
                    <a:pt x="0" y="6858000"/>
                  </a:moveTo>
                  <a:lnTo>
                    <a:pt x="989329" y="6858000"/>
                  </a:lnTo>
                  <a:lnTo>
                    <a:pt x="9893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4530" y="1269"/>
              <a:ext cx="118110" cy="6858000"/>
            </a:xfrm>
            <a:custGeom>
              <a:avLst/>
              <a:gdLst/>
              <a:ahLst/>
              <a:cxnLst/>
              <a:rect l="l" t="t" r="r" b="b"/>
              <a:pathLst>
                <a:path w="118109" h="6858000">
                  <a:moveTo>
                    <a:pt x="118110" y="0"/>
                  </a:moveTo>
                  <a:lnTo>
                    <a:pt x="60960" y="0"/>
                  </a:lnTo>
                  <a:lnTo>
                    <a:pt x="5588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55880" y="6858000"/>
                  </a:lnTo>
                  <a:lnTo>
                    <a:pt x="60960" y="6858000"/>
                  </a:lnTo>
                  <a:lnTo>
                    <a:pt x="118110" y="685800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628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7216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2931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520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A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108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696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2839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08719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460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2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29" y="6858000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2175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59" y="68580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76360" y="1270"/>
              <a:ext cx="62230" cy="6858000"/>
            </a:xfrm>
            <a:custGeom>
              <a:avLst/>
              <a:gdLst/>
              <a:ahLst/>
              <a:cxnLst/>
              <a:rect l="l" t="t" r="r" b="b"/>
              <a:pathLst>
                <a:path w="62229" h="6858000">
                  <a:moveTo>
                    <a:pt x="6223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230" y="685800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33510" y="1270"/>
              <a:ext cx="60960" cy="6858000"/>
            </a:xfrm>
            <a:custGeom>
              <a:avLst/>
              <a:gdLst/>
              <a:ahLst/>
              <a:cxnLst/>
              <a:rect l="l" t="t" r="r" b="b"/>
              <a:pathLst>
                <a:path w="60959" h="6858000">
                  <a:moveTo>
                    <a:pt x="609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" y="6858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9389" y="2540"/>
              <a:ext cx="54610" cy="6855459"/>
            </a:xfrm>
            <a:custGeom>
              <a:avLst/>
              <a:gdLst/>
              <a:ahLst/>
              <a:cxnLst/>
              <a:rect l="l" t="t" r="r" b="b"/>
              <a:pathLst>
                <a:path w="54609" h="6855459">
                  <a:moveTo>
                    <a:pt x="54609" y="0"/>
                  </a:moveTo>
                  <a:lnTo>
                    <a:pt x="0" y="0"/>
                  </a:lnTo>
                  <a:lnTo>
                    <a:pt x="0" y="6855459"/>
                  </a:lnTo>
                  <a:lnTo>
                    <a:pt x="54609" y="685545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75129" y="6093459"/>
            <a:ext cx="0" cy="765810"/>
          </a:xfrm>
          <a:custGeom>
            <a:avLst/>
            <a:gdLst/>
            <a:ahLst/>
            <a:cxnLst/>
            <a:rect l="l" t="t" r="r" b="b"/>
            <a:pathLst>
              <a:path h="765809">
                <a:moveTo>
                  <a:pt x="0" y="765809"/>
                </a:move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5129" y="523112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213360"/>
                </a:move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5129" y="436625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214629"/>
                </a:move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5129" y="357250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09"/>
                </a:move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75129" y="0"/>
            <a:ext cx="0" cy="2924810"/>
          </a:xfrm>
          <a:custGeom>
            <a:avLst/>
            <a:gdLst/>
            <a:ahLst/>
            <a:cxnLst/>
            <a:rect l="l" t="t" r="r" b="b"/>
            <a:pathLst>
              <a:path h="2924810">
                <a:moveTo>
                  <a:pt x="0" y="2924810"/>
                </a:move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512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512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512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512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512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528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8528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8528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8528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8528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417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417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417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417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9417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0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0433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0433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433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433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433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3229" y="6093459"/>
            <a:ext cx="11430" cy="765810"/>
          </a:xfrm>
          <a:custGeom>
            <a:avLst/>
            <a:gdLst/>
            <a:ahLst/>
            <a:cxnLst/>
            <a:rect l="l" t="t" r="r" b="b"/>
            <a:pathLst>
              <a:path w="11430" h="765809">
                <a:moveTo>
                  <a:pt x="0" y="765809"/>
                </a:moveTo>
                <a:lnTo>
                  <a:pt x="11430" y="765809"/>
                </a:lnTo>
                <a:lnTo>
                  <a:pt x="1143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3229" y="5231129"/>
            <a:ext cx="11430" cy="213360"/>
          </a:xfrm>
          <a:custGeom>
            <a:avLst/>
            <a:gdLst/>
            <a:ahLst/>
            <a:cxnLst/>
            <a:rect l="l" t="t" r="r" b="b"/>
            <a:pathLst>
              <a:path w="11430" h="213360">
                <a:moveTo>
                  <a:pt x="0" y="213360"/>
                </a:moveTo>
                <a:lnTo>
                  <a:pt x="11430" y="213360"/>
                </a:lnTo>
                <a:lnTo>
                  <a:pt x="1143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3229" y="4366259"/>
            <a:ext cx="11430" cy="214629"/>
          </a:xfrm>
          <a:custGeom>
            <a:avLst/>
            <a:gdLst/>
            <a:ahLst/>
            <a:cxnLst/>
            <a:rect l="l" t="t" r="r" b="b"/>
            <a:pathLst>
              <a:path w="11430" h="214629">
                <a:moveTo>
                  <a:pt x="0" y="214629"/>
                </a:moveTo>
                <a:lnTo>
                  <a:pt x="11430" y="214629"/>
                </a:lnTo>
                <a:lnTo>
                  <a:pt x="1143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3229" y="3572509"/>
            <a:ext cx="11430" cy="143510"/>
          </a:xfrm>
          <a:custGeom>
            <a:avLst/>
            <a:gdLst/>
            <a:ahLst/>
            <a:cxnLst/>
            <a:rect l="l" t="t" r="r" b="b"/>
            <a:pathLst>
              <a:path w="11430" h="143510">
                <a:moveTo>
                  <a:pt x="0" y="143509"/>
                </a:moveTo>
                <a:lnTo>
                  <a:pt x="11430" y="143509"/>
                </a:lnTo>
                <a:lnTo>
                  <a:pt x="1143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3229" y="0"/>
            <a:ext cx="11430" cy="2924810"/>
          </a:xfrm>
          <a:custGeom>
            <a:avLst/>
            <a:gdLst/>
            <a:ahLst/>
            <a:cxnLst/>
            <a:rect l="l" t="t" r="r" b="b"/>
            <a:pathLst>
              <a:path w="11430" h="2924810">
                <a:moveTo>
                  <a:pt x="0" y="2924810"/>
                </a:moveTo>
                <a:lnTo>
                  <a:pt x="11430" y="2924810"/>
                </a:lnTo>
                <a:lnTo>
                  <a:pt x="1143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338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2338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338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338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338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32279" y="6093459"/>
            <a:ext cx="11430" cy="765810"/>
          </a:xfrm>
          <a:custGeom>
            <a:avLst/>
            <a:gdLst/>
            <a:ahLst/>
            <a:cxnLst/>
            <a:rect l="l" t="t" r="r" b="b"/>
            <a:pathLst>
              <a:path w="11430" h="765809">
                <a:moveTo>
                  <a:pt x="0" y="765809"/>
                </a:moveTo>
                <a:lnTo>
                  <a:pt x="11430" y="765809"/>
                </a:lnTo>
                <a:lnTo>
                  <a:pt x="1143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2279" y="5231129"/>
            <a:ext cx="11430" cy="213360"/>
          </a:xfrm>
          <a:custGeom>
            <a:avLst/>
            <a:gdLst/>
            <a:ahLst/>
            <a:cxnLst/>
            <a:rect l="l" t="t" r="r" b="b"/>
            <a:pathLst>
              <a:path w="11430" h="213360">
                <a:moveTo>
                  <a:pt x="0" y="213360"/>
                </a:moveTo>
                <a:lnTo>
                  <a:pt x="11430" y="213360"/>
                </a:lnTo>
                <a:lnTo>
                  <a:pt x="1143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2279" y="4366259"/>
            <a:ext cx="11430" cy="214629"/>
          </a:xfrm>
          <a:custGeom>
            <a:avLst/>
            <a:gdLst/>
            <a:ahLst/>
            <a:cxnLst/>
            <a:rect l="l" t="t" r="r" b="b"/>
            <a:pathLst>
              <a:path w="11430" h="214629">
                <a:moveTo>
                  <a:pt x="0" y="214629"/>
                </a:moveTo>
                <a:lnTo>
                  <a:pt x="11430" y="214629"/>
                </a:lnTo>
                <a:lnTo>
                  <a:pt x="1143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32279" y="3572509"/>
            <a:ext cx="11430" cy="143510"/>
          </a:xfrm>
          <a:custGeom>
            <a:avLst/>
            <a:gdLst/>
            <a:ahLst/>
            <a:cxnLst/>
            <a:rect l="l" t="t" r="r" b="b"/>
            <a:pathLst>
              <a:path w="11430" h="143510">
                <a:moveTo>
                  <a:pt x="0" y="143509"/>
                </a:moveTo>
                <a:lnTo>
                  <a:pt x="11430" y="143509"/>
                </a:lnTo>
                <a:lnTo>
                  <a:pt x="1143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32279" y="0"/>
            <a:ext cx="11430" cy="2924810"/>
          </a:xfrm>
          <a:custGeom>
            <a:avLst/>
            <a:gdLst/>
            <a:ahLst/>
            <a:cxnLst/>
            <a:rect l="l" t="t" r="r" b="b"/>
            <a:pathLst>
              <a:path w="11430" h="2924810">
                <a:moveTo>
                  <a:pt x="0" y="2924810"/>
                </a:moveTo>
                <a:lnTo>
                  <a:pt x="11430" y="2924810"/>
                </a:lnTo>
                <a:lnTo>
                  <a:pt x="1143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243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4243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4243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243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243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260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5260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5260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5260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6148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6148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6148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6148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6148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7165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7165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7165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7165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7165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80539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80539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80539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80539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80539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9070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9070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9070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9070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9070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99589" y="6093459"/>
            <a:ext cx="11430" cy="765810"/>
          </a:xfrm>
          <a:custGeom>
            <a:avLst/>
            <a:gdLst/>
            <a:ahLst/>
            <a:cxnLst/>
            <a:rect l="l" t="t" r="r" b="b"/>
            <a:pathLst>
              <a:path w="11430" h="765809">
                <a:moveTo>
                  <a:pt x="0" y="765809"/>
                </a:moveTo>
                <a:lnTo>
                  <a:pt x="11430" y="765809"/>
                </a:lnTo>
                <a:lnTo>
                  <a:pt x="1143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9589" y="5231129"/>
            <a:ext cx="11430" cy="213360"/>
          </a:xfrm>
          <a:custGeom>
            <a:avLst/>
            <a:gdLst/>
            <a:ahLst/>
            <a:cxnLst/>
            <a:rect l="l" t="t" r="r" b="b"/>
            <a:pathLst>
              <a:path w="11430" h="213360">
                <a:moveTo>
                  <a:pt x="0" y="213360"/>
                </a:moveTo>
                <a:lnTo>
                  <a:pt x="11430" y="213360"/>
                </a:lnTo>
                <a:lnTo>
                  <a:pt x="1143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99589" y="4366259"/>
            <a:ext cx="11430" cy="214629"/>
          </a:xfrm>
          <a:custGeom>
            <a:avLst/>
            <a:gdLst/>
            <a:ahLst/>
            <a:cxnLst/>
            <a:rect l="l" t="t" r="r" b="b"/>
            <a:pathLst>
              <a:path w="11430" h="214629">
                <a:moveTo>
                  <a:pt x="0" y="214629"/>
                </a:moveTo>
                <a:lnTo>
                  <a:pt x="11430" y="214629"/>
                </a:lnTo>
                <a:lnTo>
                  <a:pt x="1143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99589" y="3572509"/>
            <a:ext cx="11430" cy="143510"/>
          </a:xfrm>
          <a:custGeom>
            <a:avLst/>
            <a:gdLst/>
            <a:ahLst/>
            <a:cxnLst/>
            <a:rect l="l" t="t" r="r" b="b"/>
            <a:pathLst>
              <a:path w="11430" h="143510">
                <a:moveTo>
                  <a:pt x="0" y="143509"/>
                </a:moveTo>
                <a:lnTo>
                  <a:pt x="11430" y="143509"/>
                </a:lnTo>
                <a:lnTo>
                  <a:pt x="1143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99589" y="0"/>
            <a:ext cx="11430" cy="2924810"/>
          </a:xfrm>
          <a:custGeom>
            <a:avLst/>
            <a:gdLst/>
            <a:ahLst/>
            <a:cxnLst/>
            <a:rect l="l" t="t" r="r" b="b"/>
            <a:pathLst>
              <a:path w="11430" h="2924810">
                <a:moveTo>
                  <a:pt x="0" y="2924810"/>
                </a:moveTo>
                <a:lnTo>
                  <a:pt x="11430" y="2924810"/>
                </a:lnTo>
                <a:lnTo>
                  <a:pt x="1143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0975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0975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0975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0975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0975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18639" y="6093459"/>
            <a:ext cx="11430" cy="765810"/>
          </a:xfrm>
          <a:custGeom>
            <a:avLst/>
            <a:gdLst/>
            <a:ahLst/>
            <a:cxnLst/>
            <a:rect l="l" t="t" r="r" b="b"/>
            <a:pathLst>
              <a:path w="11430" h="765809">
                <a:moveTo>
                  <a:pt x="0" y="765809"/>
                </a:moveTo>
                <a:lnTo>
                  <a:pt x="11430" y="765809"/>
                </a:lnTo>
                <a:lnTo>
                  <a:pt x="1143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8639" y="5231129"/>
            <a:ext cx="11430" cy="213360"/>
          </a:xfrm>
          <a:custGeom>
            <a:avLst/>
            <a:gdLst/>
            <a:ahLst/>
            <a:cxnLst/>
            <a:rect l="l" t="t" r="r" b="b"/>
            <a:pathLst>
              <a:path w="11430" h="213360">
                <a:moveTo>
                  <a:pt x="0" y="213360"/>
                </a:moveTo>
                <a:lnTo>
                  <a:pt x="11430" y="213360"/>
                </a:lnTo>
                <a:lnTo>
                  <a:pt x="1143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18639" y="4366259"/>
            <a:ext cx="11430" cy="214629"/>
          </a:xfrm>
          <a:custGeom>
            <a:avLst/>
            <a:gdLst/>
            <a:ahLst/>
            <a:cxnLst/>
            <a:rect l="l" t="t" r="r" b="b"/>
            <a:pathLst>
              <a:path w="11430" h="214629">
                <a:moveTo>
                  <a:pt x="0" y="214629"/>
                </a:moveTo>
                <a:lnTo>
                  <a:pt x="11430" y="214629"/>
                </a:lnTo>
                <a:lnTo>
                  <a:pt x="1143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18639" y="3572509"/>
            <a:ext cx="11430" cy="143510"/>
          </a:xfrm>
          <a:custGeom>
            <a:avLst/>
            <a:gdLst/>
            <a:ahLst/>
            <a:cxnLst/>
            <a:rect l="l" t="t" r="r" b="b"/>
            <a:pathLst>
              <a:path w="11430" h="143510">
                <a:moveTo>
                  <a:pt x="0" y="143509"/>
                </a:moveTo>
                <a:lnTo>
                  <a:pt x="11430" y="143509"/>
                </a:lnTo>
                <a:lnTo>
                  <a:pt x="1143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18639" y="0"/>
            <a:ext cx="11430" cy="2924810"/>
          </a:xfrm>
          <a:custGeom>
            <a:avLst/>
            <a:gdLst/>
            <a:ahLst/>
            <a:cxnLst/>
            <a:rect l="l" t="t" r="r" b="b"/>
            <a:pathLst>
              <a:path w="11430" h="2924810">
                <a:moveTo>
                  <a:pt x="0" y="2924810"/>
                </a:moveTo>
                <a:lnTo>
                  <a:pt x="11430" y="2924810"/>
                </a:lnTo>
                <a:lnTo>
                  <a:pt x="1143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2880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2880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2880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2880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2880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3896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3896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3896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3896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3896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785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4785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4785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4785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4785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5801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5801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5801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5801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5801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6690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6690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6690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6690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6690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7706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7706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7706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7706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7706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85950" y="6093459"/>
            <a:ext cx="11430" cy="765810"/>
          </a:xfrm>
          <a:custGeom>
            <a:avLst/>
            <a:gdLst/>
            <a:ahLst/>
            <a:cxnLst/>
            <a:rect l="l" t="t" r="r" b="b"/>
            <a:pathLst>
              <a:path w="11430" h="765809">
                <a:moveTo>
                  <a:pt x="0" y="765809"/>
                </a:moveTo>
                <a:lnTo>
                  <a:pt x="11430" y="765809"/>
                </a:lnTo>
                <a:lnTo>
                  <a:pt x="1143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85950" y="5231129"/>
            <a:ext cx="11430" cy="213360"/>
          </a:xfrm>
          <a:custGeom>
            <a:avLst/>
            <a:gdLst/>
            <a:ahLst/>
            <a:cxnLst/>
            <a:rect l="l" t="t" r="r" b="b"/>
            <a:pathLst>
              <a:path w="11430" h="213360">
                <a:moveTo>
                  <a:pt x="0" y="213360"/>
                </a:moveTo>
                <a:lnTo>
                  <a:pt x="11430" y="213360"/>
                </a:lnTo>
                <a:lnTo>
                  <a:pt x="1143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85950" y="4366259"/>
            <a:ext cx="11430" cy="214629"/>
          </a:xfrm>
          <a:custGeom>
            <a:avLst/>
            <a:gdLst/>
            <a:ahLst/>
            <a:cxnLst/>
            <a:rect l="l" t="t" r="r" b="b"/>
            <a:pathLst>
              <a:path w="11430" h="214629">
                <a:moveTo>
                  <a:pt x="0" y="214629"/>
                </a:moveTo>
                <a:lnTo>
                  <a:pt x="11430" y="214629"/>
                </a:lnTo>
                <a:lnTo>
                  <a:pt x="1143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85950" y="3572509"/>
            <a:ext cx="11430" cy="143510"/>
          </a:xfrm>
          <a:custGeom>
            <a:avLst/>
            <a:gdLst/>
            <a:ahLst/>
            <a:cxnLst/>
            <a:rect l="l" t="t" r="r" b="b"/>
            <a:pathLst>
              <a:path w="11430" h="143510">
                <a:moveTo>
                  <a:pt x="0" y="143509"/>
                </a:moveTo>
                <a:lnTo>
                  <a:pt x="11430" y="143509"/>
                </a:lnTo>
                <a:lnTo>
                  <a:pt x="1143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85950" y="0"/>
            <a:ext cx="11430" cy="2924810"/>
          </a:xfrm>
          <a:custGeom>
            <a:avLst/>
            <a:gdLst/>
            <a:ahLst/>
            <a:cxnLst/>
            <a:rect l="l" t="t" r="r" b="b"/>
            <a:pathLst>
              <a:path w="11430" h="2924810">
                <a:moveTo>
                  <a:pt x="0" y="2924810"/>
                </a:moveTo>
                <a:lnTo>
                  <a:pt x="11430" y="2924810"/>
                </a:lnTo>
                <a:lnTo>
                  <a:pt x="1143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9611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9611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9611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9611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9611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05000" y="6093459"/>
            <a:ext cx="11430" cy="765810"/>
          </a:xfrm>
          <a:custGeom>
            <a:avLst/>
            <a:gdLst/>
            <a:ahLst/>
            <a:cxnLst/>
            <a:rect l="l" t="t" r="r" b="b"/>
            <a:pathLst>
              <a:path w="11430" h="765809">
                <a:moveTo>
                  <a:pt x="0" y="765809"/>
                </a:moveTo>
                <a:lnTo>
                  <a:pt x="11430" y="765809"/>
                </a:lnTo>
                <a:lnTo>
                  <a:pt x="1143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05000" y="5231129"/>
            <a:ext cx="11430" cy="213360"/>
          </a:xfrm>
          <a:custGeom>
            <a:avLst/>
            <a:gdLst/>
            <a:ahLst/>
            <a:cxnLst/>
            <a:rect l="l" t="t" r="r" b="b"/>
            <a:pathLst>
              <a:path w="11430" h="213360">
                <a:moveTo>
                  <a:pt x="0" y="213360"/>
                </a:moveTo>
                <a:lnTo>
                  <a:pt x="11430" y="213360"/>
                </a:lnTo>
                <a:lnTo>
                  <a:pt x="1143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05000" y="4366259"/>
            <a:ext cx="11430" cy="214629"/>
          </a:xfrm>
          <a:custGeom>
            <a:avLst/>
            <a:gdLst/>
            <a:ahLst/>
            <a:cxnLst/>
            <a:rect l="l" t="t" r="r" b="b"/>
            <a:pathLst>
              <a:path w="11430" h="214629">
                <a:moveTo>
                  <a:pt x="0" y="214629"/>
                </a:moveTo>
                <a:lnTo>
                  <a:pt x="11430" y="214629"/>
                </a:lnTo>
                <a:lnTo>
                  <a:pt x="1143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05000" y="3572509"/>
            <a:ext cx="11430" cy="143510"/>
          </a:xfrm>
          <a:custGeom>
            <a:avLst/>
            <a:gdLst/>
            <a:ahLst/>
            <a:cxnLst/>
            <a:rect l="l" t="t" r="r" b="b"/>
            <a:pathLst>
              <a:path w="11430" h="143510">
                <a:moveTo>
                  <a:pt x="0" y="143509"/>
                </a:moveTo>
                <a:lnTo>
                  <a:pt x="11430" y="143509"/>
                </a:lnTo>
                <a:lnTo>
                  <a:pt x="1143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05000" y="0"/>
            <a:ext cx="11430" cy="2924810"/>
          </a:xfrm>
          <a:custGeom>
            <a:avLst/>
            <a:gdLst/>
            <a:ahLst/>
            <a:cxnLst/>
            <a:rect l="l" t="t" r="r" b="b"/>
            <a:pathLst>
              <a:path w="11430" h="2924810">
                <a:moveTo>
                  <a:pt x="0" y="2924810"/>
                </a:moveTo>
                <a:lnTo>
                  <a:pt x="11430" y="2924810"/>
                </a:lnTo>
                <a:lnTo>
                  <a:pt x="1143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1516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1516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1516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1516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1516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2532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2532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2532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2532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2532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3421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3421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3421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3421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3421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4437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4437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4437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4437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4437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5326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59" y="765809"/>
                </a:lnTo>
                <a:lnTo>
                  <a:pt x="101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5326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59" y="213360"/>
                </a:lnTo>
                <a:lnTo>
                  <a:pt x="101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5326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59" y="214629"/>
                </a:lnTo>
                <a:lnTo>
                  <a:pt x="101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5326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59" y="143509"/>
                </a:lnTo>
                <a:lnTo>
                  <a:pt x="101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5326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59" y="2924810"/>
                </a:lnTo>
                <a:lnTo>
                  <a:pt x="1015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63420" y="6093459"/>
            <a:ext cx="10160" cy="765810"/>
          </a:xfrm>
          <a:custGeom>
            <a:avLst/>
            <a:gdLst/>
            <a:ahLst/>
            <a:cxnLst/>
            <a:rect l="l" t="t" r="r" b="b"/>
            <a:pathLst>
              <a:path w="10160" h="765809">
                <a:moveTo>
                  <a:pt x="0" y="765809"/>
                </a:moveTo>
                <a:lnTo>
                  <a:pt x="10160" y="765809"/>
                </a:lnTo>
                <a:lnTo>
                  <a:pt x="1016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63420" y="5231129"/>
            <a:ext cx="10160" cy="213360"/>
          </a:xfrm>
          <a:custGeom>
            <a:avLst/>
            <a:gdLst/>
            <a:ahLst/>
            <a:cxnLst/>
            <a:rect l="l" t="t" r="r" b="b"/>
            <a:pathLst>
              <a:path w="10160" h="213360">
                <a:moveTo>
                  <a:pt x="0" y="213360"/>
                </a:moveTo>
                <a:lnTo>
                  <a:pt x="10160" y="213360"/>
                </a:lnTo>
                <a:lnTo>
                  <a:pt x="1016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63420" y="4366259"/>
            <a:ext cx="10160" cy="214629"/>
          </a:xfrm>
          <a:custGeom>
            <a:avLst/>
            <a:gdLst/>
            <a:ahLst/>
            <a:cxnLst/>
            <a:rect l="l" t="t" r="r" b="b"/>
            <a:pathLst>
              <a:path w="10160" h="214629">
                <a:moveTo>
                  <a:pt x="0" y="214629"/>
                </a:moveTo>
                <a:lnTo>
                  <a:pt x="10160" y="214629"/>
                </a:lnTo>
                <a:lnTo>
                  <a:pt x="1016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63420" y="3572509"/>
            <a:ext cx="10160" cy="143510"/>
          </a:xfrm>
          <a:custGeom>
            <a:avLst/>
            <a:gdLst/>
            <a:ahLst/>
            <a:cxnLst/>
            <a:rect l="l" t="t" r="r" b="b"/>
            <a:pathLst>
              <a:path w="10160" h="143510">
                <a:moveTo>
                  <a:pt x="0" y="143509"/>
                </a:moveTo>
                <a:lnTo>
                  <a:pt x="10160" y="143509"/>
                </a:lnTo>
                <a:lnTo>
                  <a:pt x="1016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63420" y="0"/>
            <a:ext cx="10160" cy="2924810"/>
          </a:xfrm>
          <a:custGeom>
            <a:avLst/>
            <a:gdLst/>
            <a:ahLst/>
            <a:cxnLst/>
            <a:rect l="l" t="t" r="r" b="b"/>
            <a:pathLst>
              <a:path w="10160" h="2924810">
                <a:moveTo>
                  <a:pt x="0" y="2924810"/>
                </a:moveTo>
                <a:lnTo>
                  <a:pt x="10160" y="2924810"/>
                </a:lnTo>
                <a:lnTo>
                  <a:pt x="1016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72310" y="6093459"/>
            <a:ext cx="8890" cy="765810"/>
          </a:xfrm>
          <a:custGeom>
            <a:avLst/>
            <a:gdLst/>
            <a:ahLst/>
            <a:cxnLst/>
            <a:rect l="l" t="t" r="r" b="b"/>
            <a:pathLst>
              <a:path w="8889" h="765809">
                <a:moveTo>
                  <a:pt x="0" y="765809"/>
                </a:moveTo>
                <a:lnTo>
                  <a:pt x="8889" y="765809"/>
                </a:lnTo>
                <a:lnTo>
                  <a:pt x="88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72310" y="5231129"/>
            <a:ext cx="8890" cy="213360"/>
          </a:xfrm>
          <a:custGeom>
            <a:avLst/>
            <a:gdLst/>
            <a:ahLst/>
            <a:cxnLst/>
            <a:rect l="l" t="t" r="r" b="b"/>
            <a:pathLst>
              <a:path w="8889" h="213360">
                <a:moveTo>
                  <a:pt x="0" y="213360"/>
                </a:moveTo>
                <a:lnTo>
                  <a:pt x="8889" y="213360"/>
                </a:lnTo>
                <a:lnTo>
                  <a:pt x="88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72310" y="4366259"/>
            <a:ext cx="8890" cy="214629"/>
          </a:xfrm>
          <a:custGeom>
            <a:avLst/>
            <a:gdLst/>
            <a:ahLst/>
            <a:cxnLst/>
            <a:rect l="l" t="t" r="r" b="b"/>
            <a:pathLst>
              <a:path w="8889" h="214629">
                <a:moveTo>
                  <a:pt x="0" y="214629"/>
                </a:moveTo>
                <a:lnTo>
                  <a:pt x="8889" y="214629"/>
                </a:lnTo>
                <a:lnTo>
                  <a:pt x="88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72310" y="3572509"/>
            <a:ext cx="8890" cy="143510"/>
          </a:xfrm>
          <a:custGeom>
            <a:avLst/>
            <a:gdLst/>
            <a:ahLst/>
            <a:cxnLst/>
            <a:rect l="l" t="t" r="r" b="b"/>
            <a:pathLst>
              <a:path w="8889" h="143510">
                <a:moveTo>
                  <a:pt x="0" y="143509"/>
                </a:moveTo>
                <a:lnTo>
                  <a:pt x="8889" y="143509"/>
                </a:lnTo>
                <a:lnTo>
                  <a:pt x="88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72310" y="0"/>
            <a:ext cx="8890" cy="2924810"/>
          </a:xfrm>
          <a:custGeom>
            <a:avLst/>
            <a:gdLst/>
            <a:ahLst/>
            <a:cxnLst/>
            <a:rect l="l" t="t" r="r" b="b"/>
            <a:pathLst>
              <a:path w="8889" h="2924810">
                <a:moveTo>
                  <a:pt x="0" y="2924810"/>
                </a:moveTo>
                <a:lnTo>
                  <a:pt x="8889" y="2924810"/>
                </a:lnTo>
                <a:lnTo>
                  <a:pt x="88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D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41929" y="6093459"/>
            <a:ext cx="0" cy="765810"/>
          </a:xfrm>
          <a:custGeom>
            <a:avLst/>
            <a:gdLst/>
            <a:ahLst/>
            <a:cxnLst/>
            <a:rect l="l" t="t" r="r" b="b"/>
            <a:pathLst>
              <a:path h="765809">
                <a:moveTo>
                  <a:pt x="0" y="765809"/>
                </a:move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41929" y="523112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213360"/>
                </a:move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41929" y="4366259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214629"/>
                </a:move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41929" y="357250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09"/>
                </a:move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741929" y="0"/>
            <a:ext cx="0" cy="2924810"/>
          </a:xfrm>
          <a:custGeom>
            <a:avLst/>
            <a:gdLst/>
            <a:ahLst/>
            <a:cxnLst/>
            <a:rect l="l" t="t" r="r" b="b"/>
            <a:pathLst>
              <a:path h="2924810">
                <a:moveTo>
                  <a:pt x="0" y="2924810"/>
                </a:move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741929" y="6093459"/>
            <a:ext cx="22860" cy="765810"/>
          </a:xfrm>
          <a:custGeom>
            <a:avLst/>
            <a:gdLst/>
            <a:ahLst/>
            <a:cxnLst/>
            <a:rect l="l" t="t" r="r" b="b"/>
            <a:pathLst>
              <a:path w="22860" h="765809">
                <a:moveTo>
                  <a:pt x="0" y="765809"/>
                </a:moveTo>
                <a:lnTo>
                  <a:pt x="22859" y="765809"/>
                </a:lnTo>
                <a:lnTo>
                  <a:pt x="2285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41929" y="5231129"/>
            <a:ext cx="22860" cy="213360"/>
          </a:xfrm>
          <a:custGeom>
            <a:avLst/>
            <a:gdLst/>
            <a:ahLst/>
            <a:cxnLst/>
            <a:rect l="l" t="t" r="r" b="b"/>
            <a:pathLst>
              <a:path w="22860" h="213360">
                <a:moveTo>
                  <a:pt x="0" y="213360"/>
                </a:moveTo>
                <a:lnTo>
                  <a:pt x="22859" y="213360"/>
                </a:lnTo>
                <a:lnTo>
                  <a:pt x="2285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741929" y="4366259"/>
            <a:ext cx="22860" cy="214629"/>
          </a:xfrm>
          <a:custGeom>
            <a:avLst/>
            <a:gdLst/>
            <a:ahLst/>
            <a:cxnLst/>
            <a:rect l="l" t="t" r="r" b="b"/>
            <a:pathLst>
              <a:path w="22860" h="214629">
                <a:moveTo>
                  <a:pt x="0" y="214629"/>
                </a:moveTo>
                <a:lnTo>
                  <a:pt x="22859" y="214629"/>
                </a:lnTo>
                <a:lnTo>
                  <a:pt x="2285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741929" y="3572509"/>
            <a:ext cx="22860" cy="143510"/>
          </a:xfrm>
          <a:custGeom>
            <a:avLst/>
            <a:gdLst/>
            <a:ahLst/>
            <a:cxnLst/>
            <a:rect l="l" t="t" r="r" b="b"/>
            <a:pathLst>
              <a:path w="22860" h="143510">
                <a:moveTo>
                  <a:pt x="0" y="143509"/>
                </a:moveTo>
                <a:lnTo>
                  <a:pt x="22859" y="143509"/>
                </a:lnTo>
                <a:lnTo>
                  <a:pt x="2285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object 195"/>
          <p:cNvGrpSpPr/>
          <p:nvPr/>
        </p:nvGrpSpPr>
        <p:grpSpPr>
          <a:xfrm>
            <a:off x="2741929" y="0"/>
            <a:ext cx="689610" cy="6860540"/>
            <a:chOff x="2741929" y="0"/>
            <a:chExt cx="689610" cy="6860540"/>
          </a:xfrm>
        </p:grpSpPr>
        <p:sp>
          <p:nvSpPr>
            <p:cNvPr id="196" name="object 196"/>
            <p:cNvSpPr/>
            <p:nvPr/>
          </p:nvSpPr>
          <p:spPr>
            <a:xfrm>
              <a:off x="2741930" y="0"/>
              <a:ext cx="44450" cy="6860540"/>
            </a:xfrm>
            <a:custGeom>
              <a:avLst/>
              <a:gdLst/>
              <a:ahLst/>
              <a:cxnLst/>
              <a:rect l="l" t="t" r="r" b="b"/>
              <a:pathLst>
                <a:path w="44450" h="6860540">
                  <a:moveTo>
                    <a:pt x="44450" y="0"/>
                  </a:moveTo>
                  <a:lnTo>
                    <a:pt x="22860" y="0"/>
                  </a:lnTo>
                  <a:lnTo>
                    <a:pt x="21590" y="0"/>
                  </a:lnTo>
                  <a:lnTo>
                    <a:pt x="0" y="0"/>
                  </a:lnTo>
                  <a:lnTo>
                    <a:pt x="0" y="2924810"/>
                  </a:lnTo>
                  <a:lnTo>
                    <a:pt x="21590" y="2924810"/>
                  </a:lnTo>
                  <a:lnTo>
                    <a:pt x="21590" y="6860540"/>
                  </a:lnTo>
                  <a:lnTo>
                    <a:pt x="44450" y="686054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7851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066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827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8486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701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8917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91337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93496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9565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9781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9997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0213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0429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0645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0860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1076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12800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14959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17118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1927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21436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23595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25754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27913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30072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32231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59" y="686054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34390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36549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38708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08679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60" h="6860540">
                  <a:moveTo>
                    <a:pt x="228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/>
          <p:nvPr/>
        </p:nvSpPr>
        <p:spPr>
          <a:xfrm>
            <a:off x="2209800" y="6093459"/>
            <a:ext cx="19050" cy="765810"/>
          </a:xfrm>
          <a:custGeom>
            <a:avLst/>
            <a:gdLst/>
            <a:ahLst/>
            <a:cxnLst/>
            <a:rect l="l" t="t" r="r" b="b"/>
            <a:pathLst>
              <a:path w="19050" h="765809">
                <a:moveTo>
                  <a:pt x="0" y="765809"/>
                </a:moveTo>
                <a:lnTo>
                  <a:pt x="19050" y="765809"/>
                </a:lnTo>
                <a:lnTo>
                  <a:pt x="190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09800" y="5231129"/>
            <a:ext cx="19050" cy="213360"/>
          </a:xfrm>
          <a:custGeom>
            <a:avLst/>
            <a:gdLst/>
            <a:ahLst/>
            <a:cxnLst/>
            <a:rect l="l" t="t" r="r" b="b"/>
            <a:pathLst>
              <a:path w="19050" h="213360">
                <a:moveTo>
                  <a:pt x="0" y="213360"/>
                </a:moveTo>
                <a:lnTo>
                  <a:pt x="19050" y="213360"/>
                </a:lnTo>
                <a:lnTo>
                  <a:pt x="190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209800" y="4366259"/>
            <a:ext cx="19050" cy="214629"/>
          </a:xfrm>
          <a:custGeom>
            <a:avLst/>
            <a:gdLst/>
            <a:ahLst/>
            <a:cxnLst/>
            <a:rect l="l" t="t" r="r" b="b"/>
            <a:pathLst>
              <a:path w="19050" h="214629">
                <a:moveTo>
                  <a:pt x="0" y="214629"/>
                </a:moveTo>
                <a:lnTo>
                  <a:pt x="19050" y="214629"/>
                </a:lnTo>
                <a:lnTo>
                  <a:pt x="190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209800" y="3572509"/>
            <a:ext cx="19050" cy="143510"/>
          </a:xfrm>
          <a:custGeom>
            <a:avLst/>
            <a:gdLst/>
            <a:ahLst/>
            <a:cxnLst/>
            <a:rect l="l" t="t" r="r" b="b"/>
            <a:pathLst>
              <a:path w="19050" h="143510">
                <a:moveTo>
                  <a:pt x="0" y="143509"/>
                </a:moveTo>
                <a:lnTo>
                  <a:pt x="19050" y="143509"/>
                </a:lnTo>
                <a:lnTo>
                  <a:pt x="190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09800" y="0"/>
            <a:ext cx="19050" cy="2924810"/>
          </a:xfrm>
          <a:custGeom>
            <a:avLst/>
            <a:gdLst/>
            <a:ahLst/>
            <a:cxnLst/>
            <a:rect l="l" t="t" r="r" b="b"/>
            <a:pathLst>
              <a:path w="19050" h="2924810">
                <a:moveTo>
                  <a:pt x="0" y="2924810"/>
                </a:moveTo>
                <a:lnTo>
                  <a:pt x="19050" y="2924810"/>
                </a:lnTo>
                <a:lnTo>
                  <a:pt x="190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27579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27579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27579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27579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27579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46629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246629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46629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46629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46629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265679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65679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65679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65679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265679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84729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84729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84729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84729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84729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03779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03779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03779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03779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03779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22829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22829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22829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22829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22829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4315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4315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4315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4315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4315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6220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6220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6220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6220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8125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8125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38125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8125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8125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40030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40030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40030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40030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40030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41935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41935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41935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41935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1935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43840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3840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3840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3840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3840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5745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5745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45745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5745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45745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7650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47650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7650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47650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47650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9555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9555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9555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9555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9555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51460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51460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1460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51460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1460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53365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53365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3365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53365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53365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552700" y="6093459"/>
            <a:ext cx="20320" cy="765810"/>
          </a:xfrm>
          <a:custGeom>
            <a:avLst/>
            <a:gdLst/>
            <a:ahLst/>
            <a:cxnLst/>
            <a:rect l="l" t="t" r="r" b="b"/>
            <a:pathLst>
              <a:path w="20319" h="765809">
                <a:moveTo>
                  <a:pt x="0" y="765809"/>
                </a:moveTo>
                <a:lnTo>
                  <a:pt x="20319" y="765809"/>
                </a:lnTo>
                <a:lnTo>
                  <a:pt x="2031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52700" y="5231129"/>
            <a:ext cx="20320" cy="213360"/>
          </a:xfrm>
          <a:custGeom>
            <a:avLst/>
            <a:gdLst/>
            <a:ahLst/>
            <a:cxnLst/>
            <a:rect l="l" t="t" r="r" b="b"/>
            <a:pathLst>
              <a:path w="20319" h="213360">
                <a:moveTo>
                  <a:pt x="0" y="213360"/>
                </a:moveTo>
                <a:lnTo>
                  <a:pt x="20319" y="213360"/>
                </a:lnTo>
                <a:lnTo>
                  <a:pt x="2031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52700" y="4366259"/>
            <a:ext cx="20320" cy="214629"/>
          </a:xfrm>
          <a:custGeom>
            <a:avLst/>
            <a:gdLst/>
            <a:ahLst/>
            <a:cxnLst/>
            <a:rect l="l" t="t" r="r" b="b"/>
            <a:pathLst>
              <a:path w="20319" h="214629">
                <a:moveTo>
                  <a:pt x="0" y="214629"/>
                </a:moveTo>
                <a:lnTo>
                  <a:pt x="20319" y="214629"/>
                </a:lnTo>
                <a:lnTo>
                  <a:pt x="2031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52700" y="3572509"/>
            <a:ext cx="20320" cy="143510"/>
          </a:xfrm>
          <a:custGeom>
            <a:avLst/>
            <a:gdLst/>
            <a:ahLst/>
            <a:cxnLst/>
            <a:rect l="l" t="t" r="r" b="b"/>
            <a:pathLst>
              <a:path w="20319" h="143510">
                <a:moveTo>
                  <a:pt x="0" y="143509"/>
                </a:moveTo>
                <a:lnTo>
                  <a:pt x="20319" y="143509"/>
                </a:lnTo>
                <a:lnTo>
                  <a:pt x="2031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52700" y="0"/>
            <a:ext cx="20320" cy="2924810"/>
          </a:xfrm>
          <a:custGeom>
            <a:avLst/>
            <a:gdLst/>
            <a:ahLst/>
            <a:cxnLst/>
            <a:rect l="l" t="t" r="r" b="b"/>
            <a:pathLst>
              <a:path w="20319" h="2924810">
                <a:moveTo>
                  <a:pt x="0" y="2924810"/>
                </a:moveTo>
                <a:lnTo>
                  <a:pt x="20319" y="2924810"/>
                </a:lnTo>
                <a:lnTo>
                  <a:pt x="2031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175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7175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7175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7175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7175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9080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9080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9080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9080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9080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0985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0985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0985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0985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0985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2890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2890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2890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2890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2890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64795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4795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4795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4795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4795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6700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6700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6700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66700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66700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68605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68605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68605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68605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68605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70510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70510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70510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70510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0510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724150" y="6093459"/>
            <a:ext cx="21590" cy="765810"/>
          </a:xfrm>
          <a:custGeom>
            <a:avLst/>
            <a:gdLst/>
            <a:ahLst/>
            <a:cxnLst/>
            <a:rect l="l" t="t" r="r" b="b"/>
            <a:pathLst>
              <a:path w="21589" h="765809">
                <a:moveTo>
                  <a:pt x="0" y="765809"/>
                </a:moveTo>
                <a:lnTo>
                  <a:pt x="21589" y="765809"/>
                </a:lnTo>
                <a:lnTo>
                  <a:pt x="2158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24150" y="5231129"/>
            <a:ext cx="21590" cy="213360"/>
          </a:xfrm>
          <a:custGeom>
            <a:avLst/>
            <a:gdLst/>
            <a:ahLst/>
            <a:cxnLst/>
            <a:rect l="l" t="t" r="r" b="b"/>
            <a:pathLst>
              <a:path w="21589" h="213360">
                <a:moveTo>
                  <a:pt x="0" y="213360"/>
                </a:moveTo>
                <a:lnTo>
                  <a:pt x="21589" y="213360"/>
                </a:lnTo>
                <a:lnTo>
                  <a:pt x="2158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724150" y="4366259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0" y="214629"/>
                </a:moveTo>
                <a:lnTo>
                  <a:pt x="21589" y="214629"/>
                </a:lnTo>
                <a:lnTo>
                  <a:pt x="2158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724150" y="3572509"/>
            <a:ext cx="21590" cy="143510"/>
          </a:xfrm>
          <a:custGeom>
            <a:avLst/>
            <a:gdLst/>
            <a:ahLst/>
            <a:cxnLst/>
            <a:rect l="l" t="t" r="r" b="b"/>
            <a:pathLst>
              <a:path w="21589" h="143510">
                <a:moveTo>
                  <a:pt x="0" y="143509"/>
                </a:moveTo>
                <a:lnTo>
                  <a:pt x="21589" y="143509"/>
                </a:lnTo>
                <a:lnTo>
                  <a:pt x="2158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724150" y="0"/>
            <a:ext cx="21590" cy="2924810"/>
          </a:xfrm>
          <a:custGeom>
            <a:avLst/>
            <a:gdLst/>
            <a:ahLst/>
            <a:cxnLst/>
            <a:rect l="l" t="t" r="r" b="b"/>
            <a:pathLst>
              <a:path w="21589" h="2924810">
                <a:moveTo>
                  <a:pt x="0" y="2924810"/>
                </a:moveTo>
                <a:lnTo>
                  <a:pt x="21589" y="2924810"/>
                </a:lnTo>
                <a:lnTo>
                  <a:pt x="2158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7" name="object 367"/>
          <p:cNvGrpSpPr/>
          <p:nvPr/>
        </p:nvGrpSpPr>
        <p:grpSpPr>
          <a:xfrm>
            <a:off x="760730" y="0"/>
            <a:ext cx="146050" cy="6860540"/>
            <a:chOff x="760730" y="0"/>
            <a:chExt cx="146050" cy="6860540"/>
          </a:xfrm>
        </p:grpSpPr>
        <p:sp>
          <p:nvSpPr>
            <p:cNvPr id="368" name="object 368"/>
            <p:cNvSpPr/>
            <p:nvPr/>
          </p:nvSpPr>
          <p:spPr>
            <a:xfrm>
              <a:off x="7607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77" y="0"/>
                  </a:moveTo>
                  <a:lnTo>
                    <a:pt x="31750" y="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31750" y="6860540"/>
                  </a:lnTo>
                  <a:lnTo>
                    <a:pt x="59677" y="68605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1788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7090" y="0"/>
              <a:ext cx="30480" cy="6860540"/>
            </a:xfrm>
            <a:custGeom>
              <a:avLst/>
              <a:gdLst/>
              <a:ahLst/>
              <a:cxnLst/>
              <a:rect l="l" t="t" r="r" b="b"/>
              <a:pathLst>
                <a:path w="30480" h="6860540">
                  <a:moveTo>
                    <a:pt x="304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0479" y="686054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750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2" name="object 372"/>
          <p:cNvSpPr/>
          <p:nvPr/>
        </p:nvSpPr>
        <p:spPr>
          <a:xfrm>
            <a:off x="904239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79" y="765809"/>
                </a:lnTo>
                <a:lnTo>
                  <a:pt x="30479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04239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79" y="213360"/>
                </a:lnTo>
                <a:lnTo>
                  <a:pt x="3047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04239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79" y="214629"/>
                </a:lnTo>
                <a:lnTo>
                  <a:pt x="3047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04239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79" y="143509"/>
                </a:lnTo>
                <a:lnTo>
                  <a:pt x="3047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04239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79" y="2924810"/>
                </a:lnTo>
                <a:lnTo>
                  <a:pt x="30479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B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3218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3218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93218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3218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3218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A0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61389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61389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961389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961389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61389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9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90600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90600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90600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90600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90600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8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018539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018539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018539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18539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18539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70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47750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047750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047750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047750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047750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60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75689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75689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075689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075689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75689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5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104900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104900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104900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104900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104900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40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132839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132839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132839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132839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132839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30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162050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162050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162050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162050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62050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20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89989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189989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189989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189989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189989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1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21920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21920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21920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21920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21920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700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248410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48410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248410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248410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248410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F0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27635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27635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27635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27635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27635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E1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305560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305560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305560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305560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305560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D1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33350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33350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33350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33350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33350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C1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36271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36271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36271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36271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36271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B1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391919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391919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391919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391919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391919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A1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41986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41986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41986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41986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41986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9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449069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449069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449069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449069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449069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81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47701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47701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7701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47701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47701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06219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06219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06219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06219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06219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61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3416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3416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3416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3416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16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6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63369" y="6093459"/>
            <a:ext cx="30480" cy="765810"/>
          </a:xfrm>
          <a:custGeom>
            <a:avLst/>
            <a:gdLst/>
            <a:ahLst/>
            <a:cxnLst/>
            <a:rect l="l" t="t" r="r" b="b"/>
            <a:pathLst>
              <a:path w="30480" h="765809">
                <a:moveTo>
                  <a:pt x="0" y="765809"/>
                </a:moveTo>
                <a:lnTo>
                  <a:pt x="30480" y="765809"/>
                </a:lnTo>
                <a:lnTo>
                  <a:pt x="3048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63369" y="5231129"/>
            <a:ext cx="30480" cy="213360"/>
          </a:xfrm>
          <a:custGeom>
            <a:avLst/>
            <a:gdLst/>
            <a:ahLst/>
            <a:cxnLst/>
            <a:rect l="l" t="t" r="r" b="b"/>
            <a:pathLst>
              <a:path w="30480" h="213360">
                <a:moveTo>
                  <a:pt x="0" y="213360"/>
                </a:moveTo>
                <a:lnTo>
                  <a:pt x="30480" y="213360"/>
                </a:lnTo>
                <a:lnTo>
                  <a:pt x="3048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63369" y="4366259"/>
            <a:ext cx="30480" cy="214629"/>
          </a:xfrm>
          <a:custGeom>
            <a:avLst/>
            <a:gdLst/>
            <a:ahLst/>
            <a:cxnLst/>
            <a:rect l="l" t="t" r="r" b="b"/>
            <a:pathLst>
              <a:path w="30480" h="214629">
                <a:moveTo>
                  <a:pt x="0" y="214629"/>
                </a:moveTo>
                <a:lnTo>
                  <a:pt x="30480" y="214629"/>
                </a:lnTo>
                <a:lnTo>
                  <a:pt x="3048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63369" y="3572509"/>
            <a:ext cx="30480" cy="143510"/>
          </a:xfrm>
          <a:custGeom>
            <a:avLst/>
            <a:gdLst/>
            <a:ahLst/>
            <a:cxnLst/>
            <a:rect l="l" t="t" r="r" b="b"/>
            <a:pathLst>
              <a:path w="30480" h="143510">
                <a:moveTo>
                  <a:pt x="0" y="143509"/>
                </a:moveTo>
                <a:lnTo>
                  <a:pt x="30480" y="143509"/>
                </a:lnTo>
                <a:lnTo>
                  <a:pt x="3048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63369" y="0"/>
            <a:ext cx="30480" cy="2924810"/>
          </a:xfrm>
          <a:custGeom>
            <a:avLst/>
            <a:gdLst/>
            <a:ahLst/>
            <a:cxnLst/>
            <a:rect l="l" t="t" r="r" b="b"/>
            <a:pathLst>
              <a:path w="30480" h="2924810">
                <a:moveTo>
                  <a:pt x="0" y="2924810"/>
                </a:moveTo>
                <a:lnTo>
                  <a:pt x="30480" y="2924810"/>
                </a:lnTo>
                <a:lnTo>
                  <a:pt x="3048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4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91310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91310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591310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91310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591310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31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20519" y="6093459"/>
            <a:ext cx="31750" cy="765810"/>
          </a:xfrm>
          <a:custGeom>
            <a:avLst/>
            <a:gdLst/>
            <a:ahLst/>
            <a:cxnLst/>
            <a:rect l="l" t="t" r="r" b="b"/>
            <a:pathLst>
              <a:path w="31750" h="765809">
                <a:moveTo>
                  <a:pt x="0" y="765809"/>
                </a:moveTo>
                <a:lnTo>
                  <a:pt x="31750" y="765809"/>
                </a:lnTo>
                <a:lnTo>
                  <a:pt x="31750" y="0"/>
                </a:lnTo>
                <a:lnTo>
                  <a:pt x="0" y="0"/>
                </a:lnTo>
                <a:lnTo>
                  <a:pt x="0" y="76580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620519" y="5231129"/>
            <a:ext cx="31750" cy="213360"/>
          </a:xfrm>
          <a:custGeom>
            <a:avLst/>
            <a:gdLst/>
            <a:ahLst/>
            <a:cxnLst/>
            <a:rect l="l" t="t" r="r" b="b"/>
            <a:pathLst>
              <a:path w="31750" h="213360">
                <a:moveTo>
                  <a:pt x="0" y="213360"/>
                </a:moveTo>
                <a:lnTo>
                  <a:pt x="31750" y="213360"/>
                </a:lnTo>
                <a:lnTo>
                  <a:pt x="3175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620519" y="4366259"/>
            <a:ext cx="31750" cy="214629"/>
          </a:xfrm>
          <a:custGeom>
            <a:avLst/>
            <a:gdLst/>
            <a:ahLst/>
            <a:cxnLst/>
            <a:rect l="l" t="t" r="r" b="b"/>
            <a:pathLst>
              <a:path w="31750" h="214629">
                <a:moveTo>
                  <a:pt x="0" y="214629"/>
                </a:moveTo>
                <a:lnTo>
                  <a:pt x="31750" y="214629"/>
                </a:lnTo>
                <a:lnTo>
                  <a:pt x="3175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620519" y="3572509"/>
            <a:ext cx="31750" cy="143510"/>
          </a:xfrm>
          <a:custGeom>
            <a:avLst/>
            <a:gdLst/>
            <a:ahLst/>
            <a:cxnLst/>
            <a:rect l="l" t="t" r="r" b="b"/>
            <a:pathLst>
              <a:path w="31750" h="143510">
                <a:moveTo>
                  <a:pt x="0" y="143509"/>
                </a:moveTo>
                <a:lnTo>
                  <a:pt x="31750" y="143509"/>
                </a:lnTo>
                <a:lnTo>
                  <a:pt x="3175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620519" y="0"/>
            <a:ext cx="31750" cy="2924810"/>
          </a:xfrm>
          <a:custGeom>
            <a:avLst/>
            <a:gdLst/>
            <a:ahLst/>
            <a:cxnLst/>
            <a:rect l="l" t="t" r="r" b="b"/>
            <a:pathLst>
              <a:path w="31750" h="2924810">
                <a:moveTo>
                  <a:pt x="0" y="2924810"/>
                </a:moveTo>
                <a:lnTo>
                  <a:pt x="31750" y="2924810"/>
                </a:lnTo>
                <a:lnTo>
                  <a:pt x="31750" y="0"/>
                </a:lnTo>
                <a:lnTo>
                  <a:pt x="0" y="0"/>
                </a:lnTo>
                <a:lnTo>
                  <a:pt x="0" y="2924810"/>
                </a:lnTo>
                <a:close/>
              </a:path>
            </a:pathLst>
          </a:custGeom>
          <a:solidFill>
            <a:srgbClr val="62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649729" y="6093459"/>
            <a:ext cx="26670" cy="764540"/>
          </a:xfrm>
          <a:custGeom>
            <a:avLst/>
            <a:gdLst/>
            <a:ahLst/>
            <a:cxnLst/>
            <a:rect l="l" t="t" r="r" b="b"/>
            <a:pathLst>
              <a:path w="26669" h="764540">
                <a:moveTo>
                  <a:pt x="0" y="764539"/>
                </a:moveTo>
                <a:lnTo>
                  <a:pt x="26669" y="764539"/>
                </a:lnTo>
                <a:lnTo>
                  <a:pt x="26669" y="0"/>
                </a:lnTo>
                <a:lnTo>
                  <a:pt x="0" y="0"/>
                </a:lnTo>
                <a:lnTo>
                  <a:pt x="0" y="76453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649729" y="5231129"/>
            <a:ext cx="26670" cy="213360"/>
          </a:xfrm>
          <a:custGeom>
            <a:avLst/>
            <a:gdLst/>
            <a:ahLst/>
            <a:cxnLst/>
            <a:rect l="l" t="t" r="r" b="b"/>
            <a:pathLst>
              <a:path w="26669" h="213360">
                <a:moveTo>
                  <a:pt x="0" y="213360"/>
                </a:moveTo>
                <a:lnTo>
                  <a:pt x="26669" y="213360"/>
                </a:lnTo>
                <a:lnTo>
                  <a:pt x="2666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649729" y="4366259"/>
            <a:ext cx="26670" cy="214629"/>
          </a:xfrm>
          <a:custGeom>
            <a:avLst/>
            <a:gdLst/>
            <a:ahLst/>
            <a:cxnLst/>
            <a:rect l="l" t="t" r="r" b="b"/>
            <a:pathLst>
              <a:path w="26669" h="214629">
                <a:moveTo>
                  <a:pt x="0" y="214629"/>
                </a:moveTo>
                <a:lnTo>
                  <a:pt x="26669" y="214629"/>
                </a:lnTo>
                <a:lnTo>
                  <a:pt x="26669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649729" y="3572509"/>
            <a:ext cx="26670" cy="143510"/>
          </a:xfrm>
          <a:custGeom>
            <a:avLst/>
            <a:gdLst/>
            <a:ahLst/>
            <a:cxnLst/>
            <a:rect l="l" t="t" r="r" b="b"/>
            <a:pathLst>
              <a:path w="26669" h="143510">
                <a:moveTo>
                  <a:pt x="0" y="143509"/>
                </a:moveTo>
                <a:lnTo>
                  <a:pt x="26669" y="143509"/>
                </a:lnTo>
                <a:lnTo>
                  <a:pt x="26669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649729" y="0"/>
            <a:ext cx="26670" cy="2923540"/>
          </a:xfrm>
          <a:custGeom>
            <a:avLst/>
            <a:gdLst/>
            <a:ahLst/>
            <a:cxnLst/>
            <a:rect l="l" t="t" r="r" b="b"/>
            <a:pathLst>
              <a:path w="26669" h="2923540">
                <a:moveTo>
                  <a:pt x="0" y="2923540"/>
                </a:moveTo>
                <a:lnTo>
                  <a:pt x="26669" y="2923540"/>
                </a:lnTo>
                <a:lnTo>
                  <a:pt x="26669" y="0"/>
                </a:lnTo>
                <a:lnTo>
                  <a:pt x="0" y="0"/>
                </a:lnTo>
                <a:lnTo>
                  <a:pt x="0" y="2923540"/>
                </a:lnTo>
                <a:close/>
              </a:path>
            </a:pathLst>
          </a:custGeom>
          <a:solidFill>
            <a:srgbClr val="611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7" name="object 507"/>
          <p:cNvGrpSpPr/>
          <p:nvPr/>
        </p:nvGrpSpPr>
        <p:grpSpPr>
          <a:xfrm>
            <a:off x="455930" y="0"/>
            <a:ext cx="307340" cy="6860540"/>
            <a:chOff x="455930" y="0"/>
            <a:chExt cx="307340" cy="6860540"/>
          </a:xfrm>
        </p:grpSpPr>
        <p:sp>
          <p:nvSpPr>
            <p:cNvPr id="508" name="object 508"/>
            <p:cNvSpPr/>
            <p:nvPr/>
          </p:nvSpPr>
          <p:spPr>
            <a:xfrm>
              <a:off x="45593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749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851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9530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054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156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A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245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3467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448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7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549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63880" y="0"/>
              <a:ext cx="21590" cy="6860540"/>
            </a:xfrm>
            <a:custGeom>
              <a:avLst/>
              <a:gdLst/>
              <a:ahLst/>
              <a:cxnLst/>
              <a:rect l="l" t="t" r="r" b="b"/>
              <a:pathLst>
                <a:path w="21590" h="6860540">
                  <a:moveTo>
                    <a:pt x="2159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1590" y="686054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842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4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9436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6045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146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2357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3373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438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540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62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731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832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9342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70358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713740" y="0"/>
              <a:ext cx="20320" cy="6860540"/>
            </a:xfrm>
            <a:custGeom>
              <a:avLst/>
              <a:gdLst/>
              <a:ahLst/>
              <a:cxnLst/>
              <a:rect l="l" t="t" r="r" b="b"/>
              <a:pathLst>
                <a:path w="20320" h="6860540">
                  <a:moveTo>
                    <a:pt x="20320" y="0"/>
                  </a:moveTo>
                  <a:lnTo>
                    <a:pt x="10160" y="0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10160" y="6860540"/>
                  </a:lnTo>
                  <a:lnTo>
                    <a:pt x="20320" y="68605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73279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74295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59" y="686054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753110" y="0"/>
              <a:ext cx="10160" cy="6860540"/>
            </a:xfrm>
            <a:custGeom>
              <a:avLst/>
              <a:gdLst/>
              <a:ahLst/>
              <a:cxnLst/>
              <a:rect l="l" t="t" r="r" b="b"/>
              <a:pathLst>
                <a:path w="10159" h="6860540">
                  <a:moveTo>
                    <a:pt x="101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76200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7" name="object 537"/>
          <p:cNvGrpSpPr/>
          <p:nvPr/>
        </p:nvGrpSpPr>
        <p:grpSpPr>
          <a:xfrm>
            <a:off x="-1270" y="0"/>
            <a:ext cx="458470" cy="6860540"/>
            <a:chOff x="-1270" y="0"/>
            <a:chExt cx="458470" cy="6860540"/>
          </a:xfrm>
        </p:grpSpPr>
        <p:sp>
          <p:nvSpPr>
            <p:cNvPr id="538" name="object 538"/>
            <p:cNvSpPr/>
            <p:nvPr/>
          </p:nvSpPr>
          <p:spPr>
            <a:xfrm>
              <a:off x="-1270" y="0"/>
              <a:ext cx="48260" cy="6860540"/>
            </a:xfrm>
            <a:custGeom>
              <a:avLst/>
              <a:gdLst/>
              <a:ahLst/>
              <a:cxnLst/>
              <a:rect l="l" t="t" r="r" b="b"/>
              <a:pathLst>
                <a:path w="48260" h="6860540">
                  <a:moveTo>
                    <a:pt x="48260" y="0"/>
                  </a:moveTo>
                  <a:lnTo>
                    <a:pt x="25400" y="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2860" y="6860540"/>
                  </a:lnTo>
                  <a:lnTo>
                    <a:pt x="25400" y="6860540"/>
                  </a:lnTo>
                  <a:lnTo>
                    <a:pt x="48260" y="6860540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44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731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016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14300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3715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29" y="686054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6001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30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828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39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399" y="6860540"/>
                  </a:lnTo>
                  <a:lnTo>
                    <a:pt x="25399" y="0"/>
                  </a:lnTo>
                  <a:close/>
                </a:path>
              </a:pathLst>
            </a:custGeom>
            <a:solidFill>
              <a:srgbClr val="58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057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286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5145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5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7432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9717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2003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2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4290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67029" y="0"/>
              <a:ext cx="24130" cy="6860540"/>
            </a:xfrm>
            <a:custGeom>
              <a:avLst/>
              <a:gdLst/>
              <a:ahLst/>
              <a:cxnLst/>
              <a:rect l="l" t="t" r="r" b="b"/>
              <a:pathLst>
                <a:path w="24129" h="6860540">
                  <a:moveTo>
                    <a:pt x="241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4130" y="686054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8988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12749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35610" y="0"/>
              <a:ext cx="21590" cy="6858000"/>
            </a:xfrm>
            <a:custGeom>
              <a:avLst/>
              <a:gdLst/>
              <a:ahLst/>
              <a:cxnLst/>
              <a:rect l="l" t="t" r="r" b="b"/>
              <a:pathLst>
                <a:path w="21590" h="6858000">
                  <a:moveTo>
                    <a:pt x="2159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590" y="68580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7" name="object 557"/>
          <p:cNvGrpSpPr/>
          <p:nvPr/>
        </p:nvGrpSpPr>
        <p:grpSpPr>
          <a:xfrm>
            <a:off x="3427729" y="0"/>
            <a:ext cx="384810" cy="6860540"/>
            <a:chOff x="3427729" y="0"/>
            <a:chExt cx="384810" cy="6860540"/>
          </a:xfrm>
        </p:grpSpPr>
        <p:sp>
          <p:nvSpPr>
            <p:cNvPr id="558" name="object 558"/>
            <p:cNvSpPr/>
            <p:nvPr/>
          </p:nvSpPr>
          <p:spPr>
            <a:xfrm>
              <a:off x="3427730" y="0"/>
              <a:ext cx="25400" cy="6860540"/>
            </a:xfrm>
            <a:custGeom>
              <a:avLst/>
              <a:gdLst/>
              <a:ahLst/>
              <a:cxnLst/>
              <a:rect l="l" t="t" r="r" b="b"/>
              <a:pathLst>
                <a:path w="25400" h="6860540">
                  <a:moveTo>
                    <a:pt x="254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25400" y="686054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451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46328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475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487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5001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5115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5242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5356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5471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5598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5712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5839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5953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608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61949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63092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643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65505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667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6791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6918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7033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71474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72744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73887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70" y="6860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7515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76300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7757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7871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798569" y="0"/>
              <a:ext cx="13970" cy="6860540"/>
            </a:xfrm>
            <a:custGeom>
              <a:avLst/>
              <a:gdLst/>
              <a:ahLst/>
              <a:cxnLst/>
              <a:rect l="l" t="t" r="r" b="b"/>
              <a:pathLst>
                <a:path w="13970" h="6860540">
                  <a:moveTo>
                    <a:pt x="1396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3969" y="68605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9" name="object 589"/>
          <p:cNvGrpSpPr/>
          <p:nvPr/>
        </p:nvGrpSpPr>
        <p:grpSpPr>
          <a:xfrm>
            <a:off x="4418329" y="0"/>
            <a:ext cx="820419" cy="6860540"/>
            <a:chOff x="4418329" y="0"/>
            <a:chExt cx="820419" cy="6860540"/>
          </a:xfrm>
        </p:grpSpPr>
        <p:sp>
          <p:nvSpPr>
            <p:cNvPr id="590" name="object 590"/>
            <p:cNvSpPr/>
            <p:nvPr/>
          </p:nvSpPr>
          <p:spPr>
            <a:xfrm>
              <a:off x="4418330" y="0"/>
              <a:ext cx="54610" cy="6860540"/>
            </a:xfrm>
            <a:custGeom>
              <a:avLst/>
              <a:gdLst/>
              <a:ahLst/>
              <a:cxnLst/>
              <a:rect l="l" t="t" r="r" b="b"/>
              <a:pathLst>
                <a:path w="54610" h="6860540">
                  <a:moveTo>
                    <a:pt x="54610" y="0"/>
                  </a:moveTo>
                  <a:lnTo>
                    <a:pt x="29210" y="0"/>
                  </a:lnTo>
                  <a:lnTo>
                    <a:pt x="2667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6670" y="6860540"/>
                  </a:lnTo>
                  <a:lnTo>
                    <a:pt x="2921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703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4970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52373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5491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5758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6024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62914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6545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6812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7078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7332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7599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78662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8120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8386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8653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8907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9174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9441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9707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9961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0228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04951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0749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1015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12825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1536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1803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20699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2323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>
                  <a:moveTo>
                    <a:pt x="0" y="6858000"/>
                  </a:moveTo>
                  <a:lnTo>
                    <a:pt x="6350" y="685800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1" name="object 621"/>
          <p:cNvSpPr/>
          <p:nvPr/>
        </p:nvSpPr>
        <p:spPr>
          <a:xfrm>
            <a:off x="1981200" y="6093459"/>
            <a:ext cx="228600" cy="764540"/>
          </a:xfrm>
          <a:custGeom>
            <a:avLst/>
            <a:gdLst/>
            <a:ahLst/>
            <a:cxnLst/>
            <a:rect l="l" t="t" r="r" b="b"/>
            <a:pathLst>
              <a:path w="228600" h="764540">
                <a:moveTo>
                  <a:pt x="0" y="764539"/>
                </a:moveTo>
                <a:lnTo>
                  <a:pt x="228600" y="764539"/>
                </a:lnTo>
                <a:lnTo>
                  <a:pt x="228600" y="0"/>
                </a:lnTo>
                <a:lnTo>
                  <a:pt x="0" y="0"/>
                </a:lnTo>
                <a:lnTo>
                  <a:pt x="0" y="76453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981200" y="5231129"/>
            <a:ext cx="228600" cy="213360"/>
          </a:xfrm>
          <a:custGeom>
            <a:avLst/>
            <a:gdLst/>
            <a:ahLst/>
            <a:cxnLst/>
            <a:rect l="l" t="t" r="r" b="b"/>
            <a:pathLst>
              <a:path w="228600" h="213360">
                <a:moveTo>
                  <a:pt x="0" y="213360"/>
                </a:moveTo>
                <a:lnTo>
                  <a:pt x="228600" y="213360"/>
                </a:lnTo>
                <a:lnTo>
                  <a:pt x="2286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981200" y="4366259"/>
            <a:ext cx="228600" cy="214629"/>
          </a:xfrm>
          <a:custGeom>
            <a:avLst/>
            <a:gdLst/>
            <a:ahLst/>
            <a:cxnLst/>
            <a:rect l="l" t="t" r="r" b="b"/>
            <a:pathLst>
              <a:path w="228600" h="214629">
                <a:moveTo>
                  <a:pt x="0" y="214629"/>
                </a:moveTo>
                <a:lnTo>
                  <a:pt x="228600" y="214629"/>
                </a:lnTo>
                <a:lnTo>
                  <a:pt x="22860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981200" y="3572509"/>
            <a:ext cx="228600" cy="143510"/>
          </a:xfrm>
          <a:custGeom>
            <a:avLst/>
            <a:gdLst/>
            <a:ahLst/>
            <a:cxnLst/>
            <a:rect l="l" t="t" r="r" b="b"/>
            <a:pathLst>
              <a:path w="228600" h="143510">
                <a:moveTo>
                  <a:pt x="0" y="143509"/>
                </a:moveTo>
                <a:lnTo>
                  <a:pt x="228600" y="143509"/>
                </a:lnTo>
                <a:lnTo>
                  <a:pt x="228600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981200" y="0"/>
            <a:ext cx="228600" cy="2923540"/>
          </a:xfrm>
          <a:custGeom>
            <a:avLst/>
            <a:gdLst/>
            <a:ahLst/>
            <a:cxnLst/>
            <a:rect l="l" t="t" r="r" b="b"/>
            <a:pathLst>
              <a:path w="228600" h="2923540">
                <a:moveTo>
                  <a:pt x="0" y="2923540"/>
                </a:moveTo>
                <a:lnTo>
                  <a:pt x="228600" y="2923540"/>
                </a:lnTo>
                <a:lnTo>
                  <a:pt x="228600" y="0"/>
                </a:lnTo>
                <a:lnTo>
                  <a:pt x="0" y="0"/>
                </a:lnTo>
                <a:lnTo>
                  <a:pt x="0" y="292354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238750" y="0"/>
            <a:ext cx="400050" cy="6858000"/>
          </a:xfrm>
          <a:custGeom>
            <a:avLst/>
            <a:gdLst/>
            <a:ahLst/>
            <a:cxnLst/>
            <a:rect l="l" t="t" r="r" b="b"/>
            <a:pathLst>
              <a:path w="400050" h="6858000">
                <a:moveTo>
                  <a:pt x="400050" y="0"/>
                </a:moveTo>
                <a:lnTo>
                  <a:pt x="0" y="0"/>
                </a:lnTo>
                <a:lnTo>
                  <a:pt x="0" y="6858000"/>
                </a:lnTo>
                <a:lnTo>
                  <a:pt x="40005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7" name="object 627"/>
          <p:cNvGrpSpPr/>
          <p:nvPr/>
        </p:nvGrpSpPr>
        <p:grpSpPr>
          <a:xfrm>
            <a:off x="7390130" y="0"/>
            <a:ext cx="231140" cy="6860540"/>
            <a:chOff x="7390130" y="0"/>
            <a:chExt cx="231140" cy="6860540"/>
          </a:xfrm>
        </p:grpSpPr>
        <p:sp>
          <p:nvSpPr>
            <p:cNvPr id="628" name="object 628"/>
            <p:cNvSpPr/>
            <p:nvPr/>
          </p:nvSpPr>
          <p:spPr>
            <a:xfrm>
              <a:off x="7390130" y="0"/>
              <a:ext cx="68580" cy="6860540"/>
            </a:xfrm>
            <a:custGeom>
              <a:avLst/>
              <a:gdLst/>
              <a:ahLst/>
              <a:cxnLst/>
              <a:rect l="l" t="t" r="r" b="b"/>
              <a:pathLst>
                <a:path w="68579" h="6860540">
                  <a:moveTo>
                    <a:pt x="68580" y="0"/>
                  </a:moveTo>
                  <a:lnTo>
                    <a:pt x="35560" y="0"/>
                  </a:ln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5560" y="6860540"/>
                  </a:lnTo>
                  <a:lnTo>
                    <a:pt x="68580" y="686054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45617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48919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59" y="686054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52221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555230" y="0"/>
              <a:ext cx="35560" cy="6860540"/>
            </a:xfrm>
            <a:custGeom>
              <a:avLst/>
              <a:gdLst/>
              <a:ahLst/>
              <a:cxnLst/>
              <a:rect l="l" t="t" r="r" b="b"/>
              <a:pathLst>
                <a:path w="35559" h="6860540">
                  <a:moveTo>
                    <a:pt x="3556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35560" y="686054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588250" y="0"/>
              <a:ext cx="31750" cy="6858000"/>
            </a:xfrm>
            <a:custGeom>
              <a:avLst/>
              <a:gdLst/>
              <a:ahLst/>
              <a:cxnLst/>
              <a:rect l="l" t="t" r="r" b="b"/>
              <a:pathLst>
                <a:path w="31750" h="6858000">
                  <a:moveTo>
                    <a:pt x="317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620000" y="0"/>
              <a:ext cx="1270" cy="6860540"/>
            </a:xfrm>
            <a:custGeom>
              <a:avLst/>
              <a:gdLst/>
              <a:ahLst/>
              <a:cxnLst/>
              <a:rect l="l" t="t" r="r" b="b"/>
              <a:pathLst>
                <a:path w="1270" h="6860540">
                  <a:moveTo>
                    <a:pt x="127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" y="686054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5" name="object 635"/>
          <p:cNvGrpSpPr/>
          <p:nvPr/>
        </p:nvGrpSpPr>
        <p:grpSpPr>
          <a:xfrm>
            <a:off x="7315200" y="0"/>
            <a:ext cx="1068070" cy="6860540"/>
            <a:chOff x="7315200" y="0"/>
            <a:chExt cx="1068070" cy="6860540"/>
          </a:xfrm>
        </p:grpSpPr>
        <p:sp>
          <p:nvSpPr>
            <p:cNvPr id="636" name="object 636"/>
            <p:cNvSpPr/>
            <p:nvPr/>
          </p:nvSpPr>
          <p:spPr>
            <a:xfrm>
              <a:off x="7315200" y="0"/>
              <a:ext cx="33020" cy="6860540"/>
            </a:xfrm>
            <a:custGeom>
              <a:avLst/>
              <a:gdLst/>
              <a:ahLst/>
              <a:cxnLst/>
              <a:rect l="l" t="t" r="r" b="b"/>
              <a:pathLst>
                <a:path w="33020" h="6860540">
                  <a:moveTo>
                    <a:pt x="33020" y="0"/>
                  </a:moveTo>
                  <a:lnTo>
                    <a:pt x="330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33020" y="686054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7346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7357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736853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379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7391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402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6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41298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7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4244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8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7435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9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4472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0A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4587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4688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7480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D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74917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E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7503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F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75133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0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7524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1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753617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2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75476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3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755777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4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569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5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5806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6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59205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60222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8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7613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9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76250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A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76365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1B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76479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1C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7658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D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766952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E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76809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76923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0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770382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1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771397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2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77254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773684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4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77470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5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77584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6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7698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7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778129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8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77927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9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78028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A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78143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8257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C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783716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D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8486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2E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785875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78701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0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8816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1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893050" y="0"/>
              <a:ext cx="22860" cy="6860540"/>
            </a:xfrm>
            <a:custGeom>
              <a:avLst/>
              <a:gdLst/>
              <a:ahLst/>
              <a:cxnLst/>
              <a:rect l="l" t="t" r="r" b="b"/>
              <a:pathLst>
                <a:path w="22859" h="6860540">
                  <a:moveTo>
                    <a:pt x="22860" y="0"/>
                  </a:moveTo>
                  <a:lnTo>
                    <a:pt x="11430" y="0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0160" y="6860540"/>
                  </a:lnTo>
                  <a:lnTo>
                    <a:pt x="11430" y="6860540"/>
                  </a:lnTo>
                  <a:lnTo>
                    <a:pt x="22860" y="686054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79146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4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79260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5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9375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6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9489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7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79590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8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9705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9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98195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A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99210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800354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C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80149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3D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802640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E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803783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F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804799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0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805941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1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80708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2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80822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3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809370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4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81038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5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81153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6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81267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81381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8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1495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9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81597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A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817118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B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818261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C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8192769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D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82042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E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2156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F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8227060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3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30" y="686054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50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82384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1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824865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2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82600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82715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4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82829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5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29310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6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30453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7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831596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8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832738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9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833881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A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834898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B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8360410" y="0"/>
              <a:ext cx="12700" cy="6860540"/>
            </a:xfrm>
            <a:custGeom>
              <a:avLst/>
              <a:gdLst/>
              <a:ahLst/>
              <a:cxnLst/>
              <a:rect l="l" t="t" r="r" b="b"/>
              <a:pathLst>
                <a:path w="12700" h="6860540">
                  <a:moveTo>
                    <a:pt x="1270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2700" y="6860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8371839" y="0"/>
              <a:ext cx="11430" cy="6860540"/>
            </a:xfrm>
            <a:custGeom>
              <a:avLst/>
              <a:gdLst/>
              <a:ahLst/>
              <a:cxnLst/>
              <a:rect l="l" t="t" r="r" b="b"/>
              <a:pathLst>
                <a:path w="11429" h="6860540">
                  <a:moveTo>
                    <a:pt x="1142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1429" y="686054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9" name="object 729"/>
          <p:cNvGrpSpPr/>
          <p:nvPr/>
        </p:nvGrpSpPr>
        <p:grpSpPr>
          <a:xfrm>
            <a:off x="5561329" y="0"/>
            <a:ext cx="1371600" cy="6860540"/>
            <a:chOff x="5561329" y="0"/>
            <a:chExt cx="1371600" cy="6860540"/>
          </a:xfrm>
        </p:grpSpPr>
        <p:sp>
          <p:nvSpPr>
            <p:cNvPr id="730" name="object 730"/>
            <p:cNvSpPr/>
            <p:nvPr/>
          </p:nvSpPr>
          <p:spPr>
            <a:xfrm>
              <a:off x="556133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5905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6070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6222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6375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56527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6680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6832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6984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7137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7289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57442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57594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7746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7899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58051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8204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8356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8508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8661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588136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89661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92708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59423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595756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9740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598804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600328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60197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603376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60502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60655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60807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60959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61112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61264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61417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61569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61721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61874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62026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62179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62331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2483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2636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62788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29411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630935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632459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633983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63550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3703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385560" y="0"/>
              <a:ext cx="31750" cy="6860540"/>
            </a:xfrm>
            <a:custGeom>
              <a:avLst/>
              <a:gdLst/>
              <a:ahLst/>
              <a:cxnLst/>
              <a:rect l="l" t="t" r="r" b="b"/>
              <a:pathLst>
                <a:path w="31750" h="6860540">
                  <a:moveTo>
                    <a:pt x="31750" y="0"/>
                  </a:moveTo>
                  <a:lnTo>
                    <a:pt x="16510" y="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5240" y="6860540"/>
                  </a:lnTo>
                  <a:lnTo>
                    <a:pt x="16510" y="6860540"/>
                  </a:lnTo>
                  <a:lnTo>
                    <a:pt x="31750" y="6860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41603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43127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44651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46175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47699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649350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507479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652398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09" y="6860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539229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09" h="6860540">
                  <a:moveTo>
                    <a:pt x="165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094730" y="0"/>
              <a:ext cx="459740" cy="6860540"/>
            </a:xfrm>
            <a:custGeom>
              <a:avLst/>
              <a:gdLst/>
              <a:ahLst/>
              <a:cxnLst/>
              <a:rect l="l" t="t" r="r" b="b"/>
              <a:pathLst>
                <a:path w="459740" h="6860540">
                  <a:moveTo>
                    <a:pt x="54610" y="0"/>
                  </a:moveTo>
                  <a:lnTo>
                    <a:pt x="27940" y="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25400" y="6860540"/>
                  </a:lnTo>
                  <a:lnTo>
                    <a:pt x="27940" y="6860540"/>
                  </a:lnTo>
                  <a:lnTo>
                    <a:pt x="54610" y="6860540"/>
                  </a:lnTo>
                  <a:lnTo>
                    <a:pt x="54610" y="0"/>
                  </a:lnTo>
                  <a:close/>
                </a:path>
                <a:path w="459740" h="6860540">
                  <a:moveTo>
                    <a:pt x="459740" y="0"/>
                  </a:moveTo>
                  <a:lnTo>
                    <a:pt x="458470" y="0"/>
                  </a:lnTo>
                  <a:lnTo>
                    <a:pt x="458470" y="6860540"/>
                  </a:lnTo>
                  <a:lnTo>
                    <a:pt x="459740" y="6860540"/>
                  </a:lnTo>
                  <a:lnTo>
                    <a:pt x="45974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61467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617346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1988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2255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25220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2776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63042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633094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63563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638301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64096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39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4350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4617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10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4884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651509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654049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656716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659383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661923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664590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667257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669797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672464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675131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677798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3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39" y="686054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680338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0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09" y="68605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683005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6856729" y="0"/>
              <a:ext cx="27940" cy="6860540"/>
            </a:xfrm>
            <a:custGeom>
              <a:avLst/>
              <a:gdLst/>
              <a:ahLst/>
              <a:cxnLst/>
              <a:rect l="l" t="t" r="r" b="b"/>
              <a:pathLst>
                <a:path w="27940" h="6860540">
                  <a:moveTo>
                    <a:pt x="2794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7940" y="68605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6882129" y="0"/>
              <a:ext cx="29209" cy="6860540"/>
            </a:xfrm>
            <a:custGeom>
              <a:avLst/>
              <a:gdLst/>
              <a:ahLst/>
              <a:cxnLst/>
              <a:rect l="l" t="t" r="r" b="b"/>
              <a:pathLst>
                <a:path w="29209" h="6860540">
                  <a:moveTo>
                    <a:pt x="2921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29210" y="686054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6908799" y="0"/>
              <a:ext cx="24130" cy="6858000"/>
            </a:xfrm>
            <a:custGeom>
              <a:avLst/>
              <a:gdLst/>
              <a:ahLst/>
              <a:cxnLst/>
              <a:rect l="l" t="t" r="r" b="b"/>
              <a:pathLst>
                <a:path w="24129" h="6858000">
                  <a:moveTo>
                    <a:pt x="0" y="6858000"/>
                  </a:moveTo>
                  <a:lnTo>
                    <a:pt x="24129" y="6858000"/>
                  </a:lnTo>
                  <a:lnTo>
                    <a:pt x="241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3" name="object 823"/>
          <p:cNvGrpSpPr/>
          <p:nvPr/>
        </p:nvGrpSpPr>
        <p:grpSpPr>
          <a:xfrm>
            <a:off x="6932930" y="0"/>
            <a:ext cx="383540" cy="6860540"/>
            <a:chOff x="6932930" y="0"/>
            <a:chExt cx="383540" cy="6860540"/>
          </a:xfrm>
        </p:grpSpPr>
        <p:sp>
          <p:nvSpPr>
            <p:cNvPr id="824" name="object 824"/>
            <p:cNvSpPr/>
            <p:nvPr/>
          </p:nvSpPr>
          <p:spPr>
            <a:xfrm>
              <a:off x="6932930" y="0"/>
              <a:ext cx="115570" cy="6860540"/>
            </a:xfrm>
            <a:custGeom>
              <a:avLst/>
              <a:gdLst/>
              <a:ahLst/>
              <a:cxnLst/>
              <a:rect l="l" t="t" r="r" b="b"/>
              <a:pathLst>
                <a:path w="115570" h="6860540">
                  <a:moveTo>
                    <a:pt x="115570" y="0"/>
                  </a:moveTo>
                  <a:lnTo>
                    <a:pt x="60960" y="0"/>
                  </a:lnTo>
                  <a:lnTo>
                    <a:pt x="546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54610" y="6860540"/>
                  </a:lnTo>
                  <a:lnTo>
                    <a:pt x="60960" y="6860540"/>
                  </a:lnTo>
                  <a:lnTo>
                    <a:pt x="115570" y="686054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7042150" y="0"/>
              <a:ext cx="60960" cy="6860540"/>
            </a:xfrm>
            <a:custGeom>
              <a:avLst/>
              <a:gdLst/>
              <a:ahLst/>
              <a:cxnLst/>
              <a:rect l="l" t="t" r="r" b="b"/>
              <a:pathLst>
                <a:path w="60959" h="6860540">
                  <a:moveTo>
                    <a:pt x="6095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60959" y="686054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5E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709803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715264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89" y="686054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5C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7207250" y="0"/>
              <a:ext cx="59690" cy="6860540"/>
            </a:xfrm>
            <a:custGeom>
              <a:avLst/>
              <a:gdLst/>
              <a:ahLst/>
              <a:cxnLst/>
              <a:rect l="l" t="t" r="r" b="b"/>
              <a:pathLst>
                <a:path w="59690" h="6860540">
                  <a:moveTo>
                    <a:pt x="596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59690" y="68605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5D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7261860" y="0"/>
              <a:ext cx="53340" cy="6858000"/>
            </a:xfrm>
            <a:custGeom>
              <a:avLst/>
              <a:gdLst/>
              <a:ahLst/>
              <a:cxnLst/>
              <a:rect l="l" t="t" r="r" b="b"/>
              <a:pathLst>
                <a:path w="53340" h="6858000">
                  <a:moveTo>
                    <a:pt x="533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340" y="685800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5E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7316470" y="0"/>
              <a:ext cx="0" cy="6860540"/>
            </a:xfrm>
            <a:custGeom>
              <a:avLst/>
              <a:gdLst/>
              <a:ahLst/>
              <a:cxnLst/>
              <a:rect l="l" t="t" r="r" b="b"/>
              <a:pathLst>
                <a:path h="6860540">
                  <a:moveTo>
                    <a:pt x="0" y="0"/>
                  </a:move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1" name="object 831"/>
          <p:cNvGrpSpPr/>
          <p:nvPr/>
        </p:nvGrpSpPr>
        <p:grpSpPr>
          <a:xfrm>
            <a:off x="4253229" y="0"/>
            <a:ext cx="245110" cy="6860540"/>
            <a:chOff x="4253229" y="0"/>
            <a:chExt cx="245110" cy="6860540"/>
          </a:xfrm>
        </p:grpSpPr>
        <p:sp>
          <p:nvSpPr>
            <p:cNvPr id="832" name="object 832"/>
            <p:cNvSpPr/>
            <p:nvPr/>
          </p:nvSpPr>
          <p:spPr>
            <a:xfrm>
              <a:off x="4253230" y="0"/>
              <a:ext cx="16510" cy="6860540"/>
            </a:xfrm>
            <a:custGeom>
              <a:avLst/>
              <a:gdLst/>
              <a:ahLst/>
              <a:cxnLst/>
              <a:rect l="l" t="t" r="r" b="b"/>
              <a:pathLst>
                <a:path w="16510" h="6860540">
                  <a:moveTo>
                    <a:pt x="16510" y="0"/>
                  </a:moveTo>
                  <a:lnTo>
                    <a:pt x="889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8890" y="6860540"/>
                  </a:lnTo>
                  <a:lnTo>
                    <a:pt x="16510" y="68605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2684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2760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2837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C0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291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2989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3065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3141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3218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3294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3370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3446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3522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3599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3675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3751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3827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3903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39800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4056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4132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4208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44284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44361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44437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44513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4589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4665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44742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44818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44894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3" name="object 863"/>
          <p:cNvGrpSpPr/>
          <p:nvPr/>
        </p:nvGrpSpPr>
        <p:grpSpPr>
          <a:xfrm>
            <a:off x="3755390" y="0"/>
            <a:ext cx="502920" cy="6860540"/>
            <a:chOff x="3755390" y="0"/>
            <a:chExt cx="502920" cy="6860540"/>
          </a:xfrm>
        </p:grpSpPr>
        <p:sp>
          <p:nvSpPr>
            <p:cNvPr id="864" name="object 864"/>
            <p:cNvSpPr/>
            <p:nvPr/>
          </p:nvSpPr>
          <p:spPr>
            <a:xfrm>
              <a:off x="3755390" y="0"/>
              <a:ext cx="34290" cy="6860540"/>
            </a:xfrm>
            <a:custGeom>
              <a:avLst/>
              <a:gdLst/>
              <a:ahLst/>
              <a:cxnLst/>
              <a:rect l="l" t="t" r="r" b="b"/>
              <a:pathLst>
                <a:path w="34289" h="6860540">
                  <a:moveTo>
                    <a:pt x="34290" y="0"/>
                  </a:moveTo>
                  <a:lnTo>
                    <a:pt x="17780" y="0"/>
                  </a:lnTo>
                  <a:lnTo>
                    <a:pt x="16510" y="0"/>
                  </a:lnTo>
                  <a:lnTo>
                    <a:pt x="0" y="0"/>
                  </a:lnTo>
                  <a:lnTo>
                    <a:pt x="0" y="6860540"/>
                  </a:lnTo>
                  <a:lnTo>
                    <a:pt x="16510" y="6860540"/>
                  </a:lnTo>
                  <a:lnTo>
                    <a:pt x="17780" y="6860540"/>
                  </a:lnTo>
                  <a:lnTo>
                    <a:pt x="34290" y="686054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37884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0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38049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11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38214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383794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31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38557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4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38722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388874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661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390525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71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392176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81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393827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9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395605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A1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397256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B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39890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C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400558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D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402209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6E1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403987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6F0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405638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0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40728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1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408940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2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410591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30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412369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40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414020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50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41567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6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41732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70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4189730" y="0"/>
              <a:ext cx="19050" cy="6860540"/>
            </a:xfrm>
            <a:custGeom>
              <a:avLst/>
              <a:gdLst/>
              <a:ahLst/>
              <a:cxnLst/>
              <a:rect l="l" t="t" r="r" b="b"/>
              <a:pathLst>
                <a:path w="19050" h="6860540">
                  <a:moveTo>
                    <a:pt x="1905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9050" y="68605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8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420751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90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422402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7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79" y="686054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7A0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4240530" y="0"/>
              <a:ext cx="17780" cy="6860540"/>
            </a:xfrm>
            <a:custGeom>
              <a:avLst/>
              <a:gdLst/>
              <a:ahLst/>
              <a:cxnLst/>
              <a:rect l="l" t="t" r="r" b="b"/>
              <a:pathLst>
                <a:path w="17779" h="6860540">
                  <a:moveTo>
                    <a:pt x="1778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17780" y="686054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7B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3" name="object 893"/>
          <p:cNvSpPr/>
          <p:nvPr/>
        </p:nvSpPr>
        <p:spPr>
          <a:xfrm>
            <a:off x="4257040" y="0"/>
            <a:ext cx="17780" cy="6860540"/>
          </a:xfrm>
          <a:custGeom>
            <a:avLst/>
            <a:gdLst/>
            <a:ahLst/>
            <a:cxnLst/>
            <a:rect l="l" t="t" r="r" b="b"/>
            <a:pathLst>
              <a:path w="17779" h="6860540">
                <a:moveTo>
                  <a:pt x="17780" y="0"/>
                </a:moveTo>
                <a:lnTo>
                  <a:pt x="0" y="0"/>
                </a:lnTo>
                <a:lnTo>
                  <a:pt x="0" y="6860540"/>
                </a:lnTo>
                <a:lnTo>
                  <a:pt x="17780" y="6860540"/>
                </a:lnTo>
                <a:lnTo>
                  <a:pt x="17780" y="0"/>
                </a:lnTo>
                <a:close/>
              </a:path>
            </a:pathLst>
          </a:custGeom>
          <a:solidFill>
            <a:srgbClr val="7C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4" name="object 894"/>
          <p:cNvGrpSpPr/>
          <p:nvPr/>
        </p:nvGrpSpPr>
        <p:grpSpPr>
          <a:xfrm>
            <a:off x="0" y="0"/>
            <a:ext cx="9145270" cy="6858000"/>
            <a:chOff x="0" y="0"/>
            <a:chExt cx="9145270" cy="6858000"/>
          </a:xfrm>
        </p:grpSpPr>
        <p:sp>
          <p:nvSpPr>
            <p:cNvPr id="895" name="object 895"/>
            <p:cNvSpPr/>
            <p:nvPr/>
          </p:nvSpPr>
          <p:spPr>
            <a:xfrm>
              <a:off x="4273550" y="0"/>
              <a:ext cx="15240" cy="6858000"/>
            </a:xfrm>
            <a:custGeom>
              <a:avLst/>
              <a:gdLst/>
              <a:ahLst/>
              <a:cxnLst/>
              <a:rect l="l" t="t" r="r" b="b"/>
              <a:pathLst>
                <a:path w="15239" h="6858000">
                  <a:moveTo>
                    <a:pt x="1523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5239" y="685800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7D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270" y="6151879"/>
              <a:ext cx="9144000" cy="706120"/>
            </a:xfrm>
            <a:custGeom>
              <a:avLst/>
              <a:gdLst/>
              <a:ahLst/>
              <a:cxnLst/>
              <a:rect l="l" t="t" r="r" b="b"/>
              <a:pathLst>
                <a:path w="9144000" h="706120">
                  <a:moveTo>
                    <a:pt x="0" y="152400"/>
                  </a:moveTo>
                  <a:lnTo>
                    <a:pt x="0" y="706120"/>
                  </a:lnTo>
                  <a:lnTo>
                    <a:pt x="9144000" y="706120"/>
                  </a:lnTo>
                  <a:lnTo>
                    <a:pt x="9144000" y="236220"/>
                  </a:lnTo>
                  <a:lnTo>
                    <a:pt x="1304290" y="236220"/>
                  </a:lnTo>
                  <a:lnTo>
                    <a:pt x="1210310" y="226060"/>
                  </a:lnTo>
                  <a:lnTo>
                    <a:pt x="1123950" y="218440"/>
                  </a:lnTo>
                  <a:lnTo>
                    <a:pt x="1038860" y="203200"/>
                  </a:lnTo>
                  <a:lnTo>
                    <a:pt x="971550" y="185420"/>
                  </a:lnTo>
                  <a:lnTo>
                    <a:pt x="190500" y="185420"/>
                  </a:lnTo>
                  <a:lnTo>
                    <a:pt x="142240" y="177800"/>
                  </a:lnTo>
                  <a:lnTo>
                    <a:pt x="105410" y="177800"/>
                  </a:lnTo>
                  <a:lnTo>
                    <a:pt x="67310" y="170180"/>
                  </a:lnTo>
                  <a:lnTo>
                    <a:pt x="38100" y="161290"/>
                  </a:lnTo>
                  <a:lnTo>
                    <a:pt x="0" y="152400"/>
                  </a:lnTo>
                  <a:close/>
                </a:path>
                <a:path w="9144000" h="706120">
                  <a:moveTo>
                    <a:pt x="2219960" y="69850"/>
                  </a:moveTo>
                  <a:lnTo>
                    <a:pt x="2133600" y="69850"/>
                  </a:lnTo>
                  <a:lnTo>
                    <a:pt x="2114550" y="78740"/>
                  </a:lnTo>
                  <a:lnTo>
                    <a:pt x="2076450" y="86360"/>
                  </a:lnTo>
                  <a:lnTo>
                    <a:pt x="2000250" y="110490"/>
                  </a:lnTo>
                  <a:lnTo>
                    <a:pt x="1934210" y="135890"/>
                  </a:lnTo>
                  <a:lnTo>
                    <a:pt x="1866900" y="152400"/>
                  </a:lnTo>
                  <a:lnTo>
                    <a:pt x="1809750" y="170180"/>
                  </a:lnTo>
                  <a:lnTo>
                    <a:pt x="1743710" y="185420"/>
                  </a:lnTo>
                  <a:lnTo>
                    <a:pt x="1686560" y="203200"/>
                  </a:lnTo>
                  <a:lnTo>
                    <a:pt x="1619250" y="210820"/>
                  </a:lnTo>
                  <a:lnTo>
                    <a:pt x="1504950" y="226060"/>
                  </a:lnTo>
                  <a:lnTo>
                    <a:pt x="1400810" y="236220"/>
                  </a:lnTo>
                  <a:lnTo>
                    <a:pt x="9144000" y="236220"/>
                  </a:lnTo>
                  <a:lnTo>
                    <a:pt x="9144000" y="203200"/>
                  </a:lnTo>
                  <a:lnTo>
                    <a:pt x="4429759" y="203200"/>
                  </a:lnTo>
                  <a:lnTo>
                    <a:pt x="4353559" y="185420"/>
                  </a:lnTo>
                  <a:lnTo>
                    <a:pt x="4324350" y="177800"/>
                  </a:lnTo>
                  <a:lnTo>
                    <a:pt x="4310380" y="173990"/>
                  </a:lnTo>
                  <a:lnTo>
                    <a:pt x="3826509" y="173990"/>
                  </a:lnTo>
                  <a:lnTo>
                    <a:pt x="3769359" y="170180"/>
                  </a:lnTo>
                  <a:lnTo>
                    <a:pt x="3727450" y="163830"/>
                  </a:lnTo>
                  <a:lnTo>
                    <a:pt x="3722031" y="161290"/>
                  </a:lnTo>
                  <a:lnTo>
                    <a:pt x="2609850" y="161290"/>
                  </a:lnTo>
                  <a:lnTo>
                    <a:pt x="2543810" y="152400"/>
                  </a:lnTo>
                  <a:lnTo>
                    <a:pt x="2476500" y="144780"/>
                  </a:lnTo>
                  <a:lnTo>
                    <a:pt x="2419350" y="135890"/>
                  </a:lnTo>
                  <a:lnTo>
                    <a:pt x="2391410" y="135890"/>
                  </a:lnTo>
                  <a:lnTo>
                    <a:pt x="2353310" y="120650"/>
                  </a:lnTo>
                  <a:lnTo>
                    <a:pt x="2343150" y="110490"/>
                  </a:lnTo>
                  <a:lnTo>
                    <a:pt x="2315210" y="102870"/>
                  </a:lnTo>
                  <a:lnTo>
                    <a:pt x="2286000" y="86360"/>
                  </a:lnTo>
                  <a:lnTo>
                    <a:pt x="2266950" y="78740"/>
                  </a:lnTo>
                  <a:lnTo>
                    <a:pt x="2237740" y="78740"/>
                  </a:lnTo>
                  <a:lnTo>
                    <a:pt x="2219960" y="69850"/>
                  </a:lnTo>
                  <a:close/>
                </a:path>
                <a:path w="9144000" h="706120">
                  <a:moveTo>
                    <a:pt x="5706109" y="78740"/>
                  </a:moveTo>
                  <a:lnTo>
                    <a:pt x="5562600" y="78740"/>
                  </a:lnTo>
                  <a:lnTo>
                    <a:pt x="5543550" y="86360"/>
                  </a:lnTo>
                  <a:lnTo>
                    <a:pt x="5524500" y="86360"/>
                  </a:lnTo>
                  <a:lnTo>
                    <a:pt x="5505450" y="102870"/>
                  </a:lnTo>
                  <a:lnTo>
                    <a:pt x="5486400" y="110490"/>
                  </a:lnTo>
                  <a:lnTo>
                    <a:pt x="5477509" y="110490"/>
                  </a:lnTo>
                  <a:lnTo>
                    <a:pt x="5429250" y="120650"/>
                  </a:lnTo>
                  <a:lnTo>
                    <a:pt x="5287009" y="128270"/>
                  </a:lnTo>
                  <a:lnTo>
                    <a:pt x="5086350" y="144780"/>
                  </a:lnTo>
                  <a:lnTo>
                    <a:pt x="4715509" y="194310"/>
                  </a:lnTo>
                  <a:lnTo>
                    <a:pt x="4610100" y="203200"/>
                  </a:lnTo>
                  <a:lnTo>
                    <a:pt x="9144000" y="203200"/>
                  </a:lnTo>
                  <a:lnTo>
                    <a:pt x="9144000" y="177800"/>
                  </a:lnTo>
                  <a:lnTo>
                    <a:pt x="7524750" y="177800"/>
                  </a:lnTo>
                  <a:lnTo>
                    <a:pt x="7486650" y="170180"/>
                  </a:lnTo>
                  <a:lnTo>
                    <a:pt x="7458709" y="161290"/>
                  </a:lnTo>
                  <a:lnTo>
                    <a:pt x="6049009" y="161290"/>
                  </a:lnTo>
                  <a:lnTo>
                    <a:pt x="5972809" y="152400"/>
                  </a:lnTo>
                  <a:lnTo>
                    <a:pt x="5915659" y="144780"/>
                  </a:lnTo>
                  <a:lnTo>
                    <a:pt x="5848350" y="128270"/>
                  </a:lnTo>
                  <a:lnTo>
                    <a:pt x="5801359" y="120650"/>
                  </a:lnTo>
                  <a:lnTo>
                    <a:pt x="5782309" y="110490"/>
                  </a:lnTo>
                  <a:lnTo>
                    <a:pt x="5763259" y="102870"/>
                  </a:lnTo>
                  <a:lnTo>
                    <a:pt x="5734050" y="95250"/>
                  </a:lnTo>
                  <a:lnTo>
                    <a:pt x="5706109" y="78740"/>
                  </a:lnTo>
                  <a:close/>
                </a:path>
                <a:path w="9144000" h="706120">
                  <a:moveTo>
                    <a:pt x="647700" y="53340"/>
                  </a:moveTo>
                  <a:lnTo>
                    <a:pt x="609600" y="53340"/>
                  </a:lnTo>
                  <a:lnTo>
                    <a:pt x="599440" y="62230"/>
                  </a:lnTo>
                  <a:lnTo>
                    <a:pt x="543560" y="110490"/>
                  </a:lnTo>
                  <a:lnTo>
                    <a:pt x="514350" y="135890"/>
                  </a:lnTo>
                  <a:lnTo>
                    <a:pt x="457200" y="152400"/>
                  </a:lnTo>
                  <a:lnTo>
                    <a:pt x="381000" y="170180"/>
                  </a:lnTo>
                  <a:lnTo>
                    <a:pt x="342900" y="177800"/>
                  </a:lnTo>
                  <a:lnTo>
                    <a:pt x="304800" y="177800"/>
                  </a:lnTo>
                  <a:lnTo>
                    <a:pt x="266700" y="185420"/>
                  </a:lnTo>
                  <a:lnTo>
                    <a:pt x="971550" y="185420"/>
                  </a:lnTo>
                  <a:lnTo>
                    <a:pt x="904240" y="170180"/>
                  </a:lnTo>
                  <a:lnTo>
                    <a:pt x="847090" y="152400"/>
                  </a:lnTo>
                  <a:lnTo>
                    <a:pt x="800100" y="135890"/>
                  </a:lnTo>
                  <a:lnTo>
                    <a:pt x="762000" y="120650"/>
                  </a:lnTo>
                  <a:lnTo>
                    <a:pt x="734060" y="102870"/>
                  </a:lnTo>
                  <a:lnTo>
                    <a:pt x="675640" y="69850"/>
                  </a:lnTo>
                  <a:lnTo>
                    <a:pt x="647700" y="53340"/>
                  </a:lnTo>
                  <a:close/>
                </a:path>
                <a:path w="9144000" h="706120">
                  <a:moveTo>
                    <a:pt x="8166100" y="10160"/>
                  </a:moveTo>
                  <a:lnTo>
                    <a:pt x="8081009" y="25400"/>
                  </a:lnTo>
                  <a:lnTo>
                    <a:pt x="8018780" y="34290"/>
                  </a:lnTo>
                  <a:lnTo>
                    <a:pt x="7994650" y="46990"/>
                  </a:lnTo>
                  <a:lnTo>
                    <a:pt x="7973059" y="62230"/>
                  </a:lnTo>
                  <a:lnTo>
                    <a:pt x="7954009" y="69850"/>
                  </a:lnTo>
                  <a:lnTo>
                    <a:pt x="7915909" y="86360"/>
                  </a:lnTo>
                  <a:lnTo>
                    <a:pt x="7858759" y="110490"/>
                  </a:lnTo>
                  <a:lnTo>
                    <a:pt x="7810500" y="135890"/>
                  </a:lnTo>
                  <a:lnTo>
                    <a:pt x="7753350" y="152400"/>
                  </a:lnTo>
                  <a:lnTo>
                    <a:pt x="7658100" y="170180"/>
                  </a:lnTo>
                  <a:lnTo>
                    <a:pt x="7611109" y="177800"/>
                  </a:lnTo>
                  <a:lnTo>
                    <a:pt x="9144000" y="177800"/>
                  </a:lnTo>
                  <a:lnTo>
                    <a:pt x="9144000" y="144780"/>
                  </a:lnTo>
                  <a:lnTo>
                    <a:pt x="8801100" y="144780"/>
                  </a:lnTo>
                  <a:lnTo>
                    <a:pt x="8743950" y="135890"/>
                  </a:lnTo>
                  <a:lnTo>
                    <a:pt x="8716010" y="135890"/>
                  </a:lnTo>
                  <a:lnTo>
                    <a:pt x="8677910" y="120650"/>
                  </a:lnTo>
                  <a:lnTo>
                    <a:pt x="8658860" y="120650"/>
                  </a:lnTo>
                  <a:lnTo>
                    <a:pt x="8658860" y="110490"/>
                  </a:lnTo>
                  <a:lnTo>
                    <a:pt x="8648700" y="110490"/>
                  </a:lnTo>
                  <a:lnTo>
                    <a:pt x="8648700" y="86360"/>
                  </a:lnTo>
                  <a:lnTo>
                    <a:pt x="8639810" y="78740"/>
                  </a:lnTo>
                  <a:lnTo>
                    <a:pt x="8639810" y="69850"/>
                  </a:lnTo>
                  <a:lnTo>
                    <a:pt x="8629650" y="62230"/>
                  </a:lnTo>
                  <a:lnTo>
                    <a:pt x="8610600" y="53340"/>
                  </a:lnTo>
                  <a:lnTo>
                    <a:pt x="8601710" y="45720"/>
                  </a:lnTo>
                  <a:lnTo>
                    <a:pt x="8595360" y="27940"/>
                  </a:lnTo>
                  <a:lnTo>
                    <a:pt x="8573770" y="25400"/>
                  </a:lnTo>
                  <a:lnTo>
                    <a:pt x="8550910" y="15240"/>
                  </a:lnTo>
                  <a:lnTo>
                    <a:pt x="8328659" y="15240"/>
                  </a:lnTo>
                  <a:lnTo>
                    <a:pt x="8166100" y="10160"/>
                  </a:lnTo>
                  <a:close/>
                </a:path>
                <a:path w="9144000" h="706120">
                  <a:moveTo>
                    <a:pt x="4279900" y="39370"/>
                  </a:moveTo>
                  <a:lnTo>
                    <a:pt x="4241800" y="57150"/>
                  </a:lnTo>
                  <a:lnTo>
                    <a:pt x="4220209" y="78740"/>
                  </a:lnTo>
                  <a:lnTo>
                    <a:pt x="4188459" y="95250"/>
                  </a:lnTo>
                  <a:lnTo>
                    <a:pt x="4150359" y="120650"/>
                  </a:lnTo>
                  <a:lnTo>
                    <a:pt x="4112259" y="133350"/>
                  </a:lnTo>
                  <a:lnTo>
                    <a:pt x="4061459" y="151130"/>
                  </a:lnTo>
                  <a:lnTo>
                    <a:pt x="4025900" y="154940"/>
                  </a:lnTo>
                  <a:lnTo>
                    <a:pt x="3981450" y="161290"/>
                  </a:lnTo>
                  <a:lnTo>
                    <a:pt x="3879850" y="172720"/>
                  </a:lnTo>
                  <a:lnTo>
                    <a:pt x="3826509" y="173990"/>
                  </a:lnTo>
                  <a:lnTo>
                    <a:pt x="4310380" y="173990"/>
                  </a:lnTo>
                  <a:lnTo>
                    <a:pt x="4296409" y="170180"/>
                  </a:lnTo>
                  <a:lnTo>
                    <a:pt x="4292600" y="132080"/>
                  </a:lnTo>
                  <a:lnTo>
                    <a:pt x="4302759" y="88900"/>
                  </a:lnTo>
                  <a:lnTo>
                    <a:pt x="4302759" y="57150"/>
                  </a:lnTo>
                  <a:lnTo>
                    <a:pt x="4279900" y="39370"/>
                  </a:lnTo>
                  <a:close/>
                </a:path>
                <a:path w="9144000" h="706120">
                  <a:moveTo>
                    <a:pt x="3530600" y="0"/>
                  </a:moveTo>
                  <a:lnTo>
                    <a:pt x="3468369" y="5080"/>
                  </a:lnTo>
                  <a:lnTo>
                    <a:pt x="3422650" y="25400"/>
                  </a:lnTo>
                  <a:lnTo>
                    <a:pt x="3375659" y="34290"/>
                  </a:lnTo>
                  <a:lnTo>
                    <a:pt x="3303269" y="77470"/>
                  </a:lnTo>
                  <a:lnTo>
                    <a:pt x="3251200" y="101600"/>
                  </a:lnTo>
                  <a:lnTo>
                    <a:pt x="3204210" y="120650"/>
                  </a:lnTo>
                  <a:lnTo>
                    <a:pt x="3153410" y="152400"/>
                  </a:lnTo>
                  <a:lnTo>
                    <a:pt x="3009900" y="161290"/>
                  </a:lnTo>
                  <a:lnTo>
                    <a:pt x="3722031" y="161290"/>
                  </a:lnTo>
                  <a:lnTo>
                    <a:pt x="3686809" y="144780"/>
                  </a:lnTo>
                  <a:lnTo>
                    <a:pt x="3657600" y="135890"/>
                  </a:lnTo>
                  <a:lnTo>
                    <a:pt x="3638550" y="128270"/>
                  </a:lnTo>
                  <a:lnTo>
                    <a:pt x="3629659" y="120650"/>
                  </a:lnTo>
                  <a:lnTo>
                    <a:pt x="3610609" y="110490"/>
                  </a:lnTo>
                  <a:lnTo>
                    <a:pt x="3600450" y="102870"/>
                  </a:lnTo>
                  <a:lnTo>
                    <a:pt x="3566159" y="27940"/>
                  </a:lnTo>
                  <a:lnTo>
                    <a:pt x="3530600" y="0"/>
                  </a:lnTo>
                  <a:close/>
                </a:path>
                <a:path w="9144000" h="706120">
                  <a:moveTo>
                    <a:pt x="7199630" y="5080"/>
                  </a:moveTo>
                  <a:lnTo>
                    <a:pt x="7166609" y="13970"/>
                  </a:lnTo>
                  <a:lnTo>
                    <a:pt x="7134859" y="27940"/>
                  </a:lnTo>
                  <a:lnTo>
                    <a:pt x="7048500" y="45720"/>
                  </a:lnTo>
                  <a:lnTo>
                    <a:pt x="7001509" y="62230"/>
                  </a:lnTo>
                  <a:lnTo>
                    <a:pt x="6944359" y="78740"/>
                  </a:lnTo>
                  <a:lnTo>
                    <a:pt x="6877050" y="95250"/>
                  </a:lnTo>
                  <a:lnTo>
                    <a:pt x="6800850" y="120650"/>
                  </a:lnTo>
                  <a:lnTo>
                    <a:pt x="6724650" y="128270"/>
                  </a:lnTo>
                  <a:lnTo>
                    <a:pt x="6640830" y="144780"/>
                  </a:lnTo>
                  <a:lnTo>
                    <a:pt x="6553200" y="152400"/>
                  </a:lnTo>
                  <a:lnTo>
                    <a:pt x="6468109" y="161290"/>
                  </a:lnTo>
                  <a:lnTo>
                    <a:pt x="7458709" y="161290"/>
                  </a:lnTo>
                  <a:lnTo>
                    <a:pt x="7420609" y="152400"/>
                  </a:lnTo>
                  <a:lnTo>
                    <a:pt x="7401559" y="144780"/>
                  </a:lnTo>
                  <a:lnTo>
                    <a:pt x="7372350" y="135890"/>
                  </a:lnTo>
                  <a:lnTo>
                    <a:pt x="7352030" y="104140"/>
                  </a:lnTo>
                  <a:lnTo>
                    <a:pt x="7329170" y="66040"/>
                  </a:lnTo>
                  <a:lnTo>
                    <a:pt x="7299959" y="39370"/>
                  </a:lnTo>
                  <a:lnTo>
                    <a:pt x="7277100" y="20320"/>
                  </a:lnTo>
                  <a:lnTo>
                    <a:pt x="7247889" y="6350"/>
                  </a:lnTo>
                  <a:lnTo>
                    <a:pt x="7199630" y="5080"/>
                  </a:lnTo>
                  <a:close/>
                </a:path>
                <a:path w="9144000" h="706120">
                  <a:moveTo>
                    <a:pt x="9144000" y="120650"/>
                  </a:moveTo>
                  <a:lnTo>
                    <a:pt x="9048750" y="135890"/>
                  </a:lnTo>
                  <a:lnTo>
                    <a:pt x="8963660" y="144780"/>
                  </a:lnTo>
                  <a:lnTo>
                    <a:pt x="9144000" y="144780"/>
                  </a:lnTo>
                  <a:lnTo>
                    <a:pt x="9144000" y="120650"/>
                  </a:lnTo>
                  <a:close/>
                </a:path>
                <a:path w="9144000" h="706120">
                  <a:moveTo>
                    <a:pt x="5648959" y="69850"/>
                  </a:moveTo>
                  <a:lnTo>
                    <a:pt x="5600700" y="69850"/>
                  </a:lnTo>
                  <a:lnTo>
                    <a:pt x="5581650" y="78740"/>
                  </a:lnTo>
                  <a:lnTo>
                    <a:pt x="5676900" y="78740"/>
                  </a:lnTo>
                  <a:lnTo>
                    <a:pt x="5648959" y="69850"/>
                  </a:lnTo>
                  <a:close/>
                </a:path>
                <a:path w="9144000" h="706120">
                  <a:moveTo>
                    <a:pt x="8521700" y="10160"/>
                  </a:moveTo>
                  <a:lnTo>
                    <a:pt x="8464550" y="10160"/>
                  </a:lnTo>
                  <a:lnTo>
                    <a:pt x="8328659" y="15240"/>
                  </a:lnTo>
                  <a:lnTo>
                    <a:pt x="8550910" y="15240"/>
                  </a:lnTo>
                  <a:lnTo>
                    <a:pt x="8521700" y="1016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0" y="6177292"/>
              <a:ext cx="1670050" cy="238760"/>
            </a:xfrm>
            <a:custGeom>
              <a:avLst/>
              <a:gdLst/>
              <a:ahLst/>
              <a:cxnLst/>
              <a:rect l="l" t="t" r="r" b="b"/>
              <a:pathLst>
                <a:path w="1670050" h="238760">
                  <a:moveTo>
                    <a:pt x="1670050" y="172808"/>
                  </a:moveTo>
                  <a:lnTo>
                    <a:pt x="1612900" y="181597"/>
                  </a:lnTo>
                  <a:lnTo>
                    <a:pt x="1499870" y="200647"/>
                  </a:lnTo>
                  <a:lnTo>
                    <a:pt x="1394460" y="209550"/>
                  </a:lnTo>
                  <a:lnTo>
                    <a:pt x="1299210" y="209550"/>
                  </a:lnTo>
                  <a:lnTo>
                    <a:pt x="1203960" y="200647"/>
                  </a:lnTo>
                  <a:lnTo>
                    <a:pt x="1130300" y="191731"/>
                  </a:lnTo>
                  <a:lnTo>
                    <a:pt x="1120140" y="190500"/>
                  </a:lnTo>
                  <a:lnTo>
                    <a:pt x="1076960" y="180975"/>
                  </a:lnTo>
                  <a:lnTo>
                    <a:pt x="1033780" y="171450"/>
                  </a:lnTo>
                  <a:lnTo>
                    <a:pt x="901700" y="133350"/>
                  </a:lnTo>
                  <a:lnTo>
                    <a:pt x="844550" y="114300"/>
                  </a:lnTo>
                  <a:lnTo>
                    <a:pt x="796290" y="95250"/>
                  </a:lnTo>
                  <a:lnTo>
                    <a:pt x="758190" y="76200"/>
                  </a:lnTo>
                  <a:lnTo>
                    <a:pt x="701040" y="38100"/>
                  </a:lnTo>
                  <a:lnTo>
                    <a:pt x="688594" y="29197"/>
                  </a:lnTo>
                  <a:lnTo>
                    <a:pt x="674370" y="19050"/>
                  </a:lnTo>
                  <a:lnTo>
                    <a:pt x="645160" y="0"/>
                  </a:lnTo>
                  <a:lnTo>
                    <a:pt x="607060" y="0"/>
                  </a:lnTo>
                  <a:lnTo>
                    <a:pt x="598170" y="10147"/>
                  </a:lnTo>
                  <a:lnTo>
                    <a:pt x="591820" y="15709"/>
                  </a:lnTo>
                  <a:lnTo>
                    <a:pt x="588010" y="19050"/>
                  </a:lnTo>
                  <a:lnTo>
                    <a:pt x="549910" y="57150"/>
                  </a:lnTo>
                  <a:lnTo>
                    <a:pt x="541020" y="67297"/>
                  </a:lnTo>
                  <a:lnTo>
                    <a:pt x="538480" y="69532"/>
                  </a:lnTo>
                  <a:lnTo>
                    <a:pt x="530860" y="76200"/>
                  </a:lnTo>
                  <a:lnTo>
                    <a:pt x="511810" y="95250"/>
                  </a:lnTo>
                  <a:lnTo>
                    <a:pt x="483870" y="105397"/>
                  </a:lnTo>
                  <a:lnTo>
                    <a:pt x="454660" y="114300"/>
                  </a:lnTo>
                  <a:lnTo>
                    <a:pt x="416560" y="124447"/>
                  </a:lnTo>
                  <a:lnTo>
                    <a:pt x="378460" y="133350"/>
                  </a:lnTo>
                  <a:lnTo>
                    <a:pt x="340360" y="143497"/>
                  </a:lnTo>
                  <a:lnTo>
                    <a:pt x="302260" y="143497"/>
                  </a:lnTo>
                  <a:lnTo>
                    <a:pt x="264160" y="152400"/>
                  </a:lnTo>
                  <a:lnTo>
                    <a:pt x="190500" y="152400"/>
                  </a:lnTo>
                  <a:lnTo>
                    <a:pt x="142240" y="143497"/>
                  </a:lnTo>
                  <a:lnTo>
                    <a:pt x="104140" y="143497"/>
                  </a:lnTo>
                  <a:lnTo>
                    <a:pt x="66040" y="133350"/>
                  </a:lnTo>
                  <a:lnTo>
                    <a:pt x="38100" y="124447"/>
                  </a:lnTo>
                  <a:lnTo>
                    <a:pt x="0" y="114300"/>
                  </a:lnTo>
                  <a:lnTo>
                    <a:pt x="0" y="143497"/>
                  </a:lnTo>
                  <a:lnTo>
                    <a:pt x="38100" y="152400"/>
                  </a:lnTo>
                  <a:lnTo>
                    <a:pt x="66040" y="162547"/>
                  </a:lnTo>
                  <a:lnTo>
                    <a:pt x="104140" y="171450"/>
                  </a:lnTo>
                  <a:lnTo>
                    <a:pt x="142240" y="171450"/>
                  </a:lnTo>
                  <a:lnTo>
                    <a:pt x="190500" y="181597"/>
                  </a:lnTo>
                  <a:lnTo>
                    <a:pt x="264160" y="181597"/>
                  </a:lnTo>
                  <a:lnTo>
                    <a:pt x="302260" y="171450"/>
                  </a:lnTo>
                  <a:lnTo>
                    <a:pt x="340360" y="171450"/>
                  </a:lnTo>
                  <a:lnTo>
                    <a:pt x="378460" y="162547"/>
                  </a:lnTo>
                  <a:lnTo>
                    <a:pt x="416560" y="152400"/>
                  </a:lnTo>
                  <a:lnTo>
                    <a:pt x="454660" y="143497"/>
                  </a:lnTo>
                  <a:lnTo>
                    <a:pt x="483870" y="133350"/>
                  </a:lnTo>
                  <a:lnTo>
                    <a:pt x="511810" y="124447"/>
                  </a:lnTo>
                  <a:lnTo>
                    <a:pt x="538480" y="97777"/>
                  </a:lnTo>
                  <a:lnTo>
                    <a:pt x="591820" y="44437"/>
                  </a:lnTo>
                  <a:lnTo>
                    <a:pt x="607060" y="29197"/>
                  </a:lnTo>
                  <a:lnTo>
                    <a:pt x="645160" y="29197"/>
                  </a:lnTo>
                  <a:lnTo>
                    <a:pt x="674370" y="48247"/>
                  </a:lnTo>
                  <a:lnTo>
                    <a:pt x="701040" y="67297"/>
                  </a:lnTo>
                  <a:lnTo>
                    <a:pt x="728980" y="86347"/>
                  </a:lnTo>
                  <a:lnTo>
                    <a:pt x="796290" y="124447"/>
                  </a:lnTo>
                  <a:lnTo>
                    <a:pt x="844550" y="143497"/>
                  </a:lnTo>
                  <a:lnTo>
                    <a:pt x="901700" y="162547"/>
                  </a:lnTo>
                  <a:lnTo>
                    <a:pt x="1033780" y="200647"/>
                  </a:lnTo>
                  <a:lnTo>
                    <a:pt x="1076960" y="210172"/>
                  </a:lnTo>
                  <a:lnTo>
                    <a:pt x="1120140" y="219697"/>
                  </a:lnTo>
                  <a:lnTo>
                    <a:pt x="1130300" y="220789"/>
                  </a:lnTo>
                  <a:lnTo>
                    <a:pt x="1299210" y="238747"/>
                  </a:lnTo>
                  <a:lnTo>
                    <a:pt x="1394460" y="238747"/>
                  </a:lnTo>
                  <a:lnTo>
                    <a:pt x="1499870" y="228600"/>
                  </a:lnTo>
                  <a:lnTo>
                    <a:pt x="1612900" y="209550"/>
                  </a:lnTo>
                  <a:lnTo>
                    <a:pt x="1670050" y="201853"/>
                  </a:lnTo>
                  <a:lnTo>
                    <a:pt x="1670050" y="172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615439" y="6196329"/>
              <a:ext cx="593090" cy="190500"/>
            </a:xfrm>
            <a:custGeom>
              <a:avLst/>
              <a:gdLst/>
              <a:ahLst/>
              <a:cxnLst/>
              <a:rect l="l" t="t" r="r" b="b"/>
              <a:pathLst>
                <a:path w="593089" h="190500">
                  <a:moveTo>
                    <a:pt x="593090" y="0"/>
                  </a:moveTo>
                  <a:lnTo>
                    <a:pt x="519429" y="0"/>
                  </a:lnTo>
                  <a:lnTo>
                    <a:pt x="500379" y="10160"/>
                  </a:lnTo>
                  <a:lnTo>
                    <a:pt x="462279" y="19050"/>
                  </a:lnTo>
                  <a:lnTo>
                    <a:pt x="387349" y="48260"/>
                  </a:lnTo>
                  <a:lnTo>
                    <a:pt x="321309" y="76200"/>
                  </a:lnTo>
                  <a:lnTo>
                    <a:pt x="253999" y="95250"/>
                  </a:lnTo>
                  <a:lnTo>
                    <a:pt x="196849" y="114300"/>
                  </a:lnTo>
                  <a:lnTo>
                    <a:pt x="63499" y="152400"/>
                  </a:lnTo>
                  <a:lnTo>
                    <a:pt x="0" y="162169"/>
                  </a:lnTo>
                  <a:lnTo>
                    <a:pt x="0" y="190158"/>
                  </a:lnTo>
                  <a:lnTo>
                    <a:pt x="63499" y="181610"/>
                  </a:lnTo>
                  <a:lnTo>
                    <a:pt x="196849" y="143510"/>
                  </a:lnTo>
                  <a:lnTo>
                    <a:pt x="253999" y="124460"/>
                  </a:lnTo>
                  <a:lnTo>
                    <a:pt x="321309" y="105410"/>
                  </a:lnTo>
                  <a:lnTo>
                    <a:pt x="387349" y="76200"/>
                  </a:lnTo>
                  <a:lnTo>
                    <a:pt x="462279" y="48260"/>
                  </a:lnTo>
                  <a:lnTo>
                    <a:pt x="500379" y="38100"/>
                  </a:lnTo>
                  <a:lnTo>
                    <a:pt x="519429" y="29210"/>
                  </a:lnTo>
                  <a:lnTo>
                    <a:pt x="593090" y="2921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155189" y="6196329"/>
              <a:ext cx="591820" cy="133350"/>
            </a:xfrm>
            <a:custGeom>
              <a:avLst/>
              <a:gdLst/>
              <a:ahLst/>
              <a:cxnLst/>
              <a:rect l="l" t="t" r="r" b="b"/>
              <a:pathLst>
                <a:path w="591819" h="133350">
                  <a:moveTo>
                    <a:pt x="591820" y="105410"/>
                  </a:moveTo>
                  <a:lnTo>
                    <a:pt x="265430" y="105410"/>
                  </a:lnTo>
                  <a:lnTo>
                    <a:pt x="387350" y="124460"/>
                  </a:lnTo>
                  <a:lnTo>
                    <a:pt x="453390" y="133350"/>
                  </a:lnTo>
                  <a:lnTo>
                    <a:pt x="591820" y="133350"/>
                  </a:lnTo>
                  <a:lnTo>
                    <a:pt x="591820" y="105410"/>
                  </a:lnTo>
                  <a:close/>
                </a:path>
                <a:path w="591819" h="133350">
                  <a:moveTo>
                    <a:pt x="647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64770" y="29210"/>
                  </a:lnTo>
                  <a:lnTo>
                    <a:pt x="83820" y="38100"/>
                  </a:lnTo>
                  <a:lnTo>
                    <a:pt x="113030" y="38100"/>
                  </a:lnTo>
                  <a:lnTo>
                    <a:pt x="132080" y="48260"/>
                  </a:lnTo>
                  <a:lnTo>
                    <a:pt x="160020" y="67310"/>
                  </a:lnTo>
                  <a:lnTo>
                    <a:pt x="189230" y="76200"/>
                  </a:lnTo>
                  <a:lnTo>
                    <a:pt x="198120" y="86360"/>
                  </a:lnTo>
                  <a:lnTo>
                    <a:pt x="217170" y="95250"/>
                  </a:lnTo>
                  <a:lnTo>
                    <a:pt x="236220" y="105410"/>
                  </a:lnTo>
                  <a:lnTo>
                    <a:pt x="453390" y="105410"/>
                  </a:lnTo>
                  <a:lnTo>
                    <a:pt x="387350" y="95250"/>
                  </a:lnTo>
                  <a:lnTo>
                    <a:pt x="322580" y="86360"/>
                  </a:lnTo>
                  <a:lnTo>
                    <a:pt x="265430" y="76200"/>
                  </a:lnTo>
                  <a:lnTo>
                    <a:pt x="236220" y="76200"/>
                  </a:lnTo>
                  <a:lnTo>
                    <a:pt x="217170" y="67310"/>
                  </a:lnTo>
                  <a:lnTo>
                    <a:pt x="198120" y="57150"/>
                  </a:lnTo>
                  <a:lnTo>
                    <a:pt x="189230" y="48260"/>
                  </a:lnTo>
                  <a:lnTo>
                    <a:pt x="160020" y="38100"/>
                  </a:lnTo>
                  <a:lnTo>
                    <a:pt x="132080" y="19050"/>
                  </a:lnTo>
                  <a:lnTo>
                    <a:pt x="113030" y="10160"/>
                  </a:lnTo>
                  <a:lnTo>
                    <a:pt x="83820" y="1016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693670" y="6224058"/>
              <a:ext cx="593090" cy="106045"/>
            </a:xfrm>
            <a:custGeom>
              <a:avLst/>
              <a:gdLst/>
              <a:ahLst/>
              <a:cxnLst/>
              <a:rect l="l" t="t" r="r" b="b"/>
              <a:pathLst>
                <a:path w="593089" h="106045">
                  <a:moveTo>
                    <a:pt x="593090" y="0"/>
                  </a:moveTo>
                  <a:lnTo>
                    <a:pt x="580390" y="5291"/>
                  </a:lnTo>
                  <a:lnTo>
                    <a:pt x="510540" y="37041"/>
                  </a:lnTo>
                  <a:lnTo>
                    <a:pt x="434340" y="67521"/>
                  </a:lnTo>
                  <a:lnTo>
                    <a:pt x="382269" y="77681"/>
                  </a:lnTo>
                  <a:lnTo>
                    <a:pt x="0" y="77681"/>
                  </a:lnTo>
                  <a:lnTo>
                    <a:pt x="0" y="105621"/>
                  </a:lnTo>
                  <a:lnTo>
                    <a:pt x="396240" y="105621"/>
                  </a:lnTo>
                  <a:lnTo>
                    <a:pt x="444500" y="96731"/>
                  </a:lnTo>
                  <a:lnTo>
                    <a:pt x="491490" y="77681"/>
                  </a:lnTo>
                  <a:lnTo>
                    <a:pt x="553719" y="53551"/>
                  </a:lnTo>
                  <a:lnTo>
                    <a:pt x="593090" y="31550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3233420" y="6139192"/>
              <a:ext cx="1130300" cy="221615"/>
            </a:xfrm>
            <a:custGeom>
              <a:avLst/>
              <a:gdLst/>
              <a:ahLst/>
              <a:cxnLst/>
              <a:rect l="l" t="t" r="r" b="b"/>
              <a:pathLst>
                <a:path w="1130300" h="221614">
                  <a:moveTo>
                    <a:pt x="1130300" y="192532"/>
                  </a:moveTo>
                  <a:lnTo>
                    <a:pt x="1122680" y="190500"/>
                  </a:lnTo>
                  <a:lnTo>
                    <a:pt x="1094740" y="181597"/>
                  </a:lnTo>
                  <a:lnTo>
                    <a:pt x="1066800" y="171450"/>
                  </a:lnTo>
                  <a:lnTo>
                    <a:pt x="1066800" y="124447"/>
                  </a:lnTo>
                  <a:lnTo>
                    <a:pt x="1075690" y="76200"/>
                  </a:lnTo>
                  <a:lnTo>
                    <a:pt x="1075690" y="57150"/>
                  </a:lnTo>
                  <a:lnTo>
                    <a:pt x="1075690" y="38100"/>
                  </a:lnTo>
                  <a:lnTo>
                    <a:pt x="1047750" y="29197"/>
                  </a:lnTo>
                  <a:lnTo>
                    <a:pt x="1009650" y="38100"/>
                  </a:lnTo>
                  <a:lnTo>
                    <a:pt x="990600" y="67297"/>
                  </a:lnTo>
                  <a:lnTo>
                    <a:pt x="961390" y="86347"/>
                  </a:lnTo>
                  <a:lnTo>
                    <a:pt x="923290" y="114300"/>
                  </a:lnTo>
                  <a:lnTo>
                    <a:pt x="885190" y="133350"/>
                  </a:lnTo>
                  <a:lnTo>
                    <a:pt x="828040" y="152400"/>
                  </a:lnTo>
                  <a:lnTo>
                    <a:pt x="800100" y="152400"/>
                  </a:lnTo>
                  <a:lnTo>
                    <a:pt x="751840" y="162547"/>
                  </a:lnTo>
                  <a:lnTo>
                    <a:pt x="704850" y="171450"/>
                  </a:lnTo>
                  <a:lnTo>
                    <a:pt x="648970" y="171450"/>
                  </a:lnTo>
                  <a:lnTo>
                    <a:pt x="601980" y="181597"/>
                  </a:lnTo>
                  <a:lnTo>
                    <a:pt x="591820" y="179844"/>
                  </a:lnTo>
                  <a:lnTo>
                    <a:pt x="543560" y="171450"/>
                  </a:lnTo>
                  <a:lnTo>
                    <a:pt x="538480" y="170497"/>
                  </a:lnTo>
                  <a:lnTo>
                    <a:pt x="496570" y="162547"/>
                  </a:lnTo>
                  <a:lnTo>
                    <a:pt x="458470" y="143497"/>
                  </a:lnTo>
                  <a:lnTo>
                    <a:pt x="430530" y="133350"/>
                  </a:lnTo>
                  <a:lnTo>
                    <a:pt x="411480" y="124447"/>
                  </a:lnTo>
                  <a:lnTo>
                    <a:pt x="401320" y="114300"/>
                  </a:lnTo>
                  <a:lnTo>
                    <a:pt x="356870" y="81280"/>
                  </a:lnTo>
                  <a:lnTo>
                    <a:pt x="337820" y="38100"/>
                  </a:lnTo>
                  <a:lnTo>
                    <a:pt x="331317" y="29197"/>
                  </a:lnTo>
                  <a:lnTo>
                    <a:pt x="313690" y="5080"/>
                  </a:lnTo>
                  <a:lnTo>
                    <a:pt x="261620" y="0"/>
                  </a:lnTo>
                  <a:lnTo>
                    <a:pt x="214630" y="13957"/>
                  </a:lnTo>
                  <a:lnTo>
                    <a:pt x="171450" y="29197"/>
                  </a:lnTo>
                  <a:lnTo>
                    <a:pt x="116840" y="58407"/>
                  </a:lnTo>
                  <a:lnTo>
                    <a:pt x="40640" y="90157"/>
                  </a:lnTo>
                  <a:lnTo>
                    <a:pt x="0" y="108635"/>
                  </a:lnTo>
                  <a:lnTo>
                    <a:pt x="0" y="143840"/>
                  </a:lnTo>
                  <a:lnTo>
                    <a:pt x="13970" y="138430"/>
                  </a:lnTo>
                  <a:lnTo>
                    <a:pt x="57150" y="114300"/>
                  </a:lnTo>
                  <a:lnTo>
                    <a:pt x="95250" y="95250"/>
                  </a:lnTo>
                  <a:lnTo>
                    <a:pt x="142240" y="81280"/>
                  </a:lnTo>
                  <a:lnTo>
                    <a:pt x="180340" y="57150"/>
                  </a:lnTo>
                  <a:lnTo>
                    <a:pt x="214630" y="38100"/>
                  </a:lnTo>
                  <a:lnTo>
                    <a:pt x="271780" y="29197"/>
                  </a:lnTo>
                  <a:lnTo>
                    <a:pt x="303530" y="29197"/>
                  </a:lnTo>
                  <a:lnTo>
                    <a:pt x="326390" y="55880"/>
                  </a:lnTo>
                  <a:lnTo>
                    <a:pt x="337820" y="90157"/>
                  </a:lnTo>
                  <a:lnTo>
                    <a:pt x="373380" y="124447"/>
                  </a:lnTo>
                  <a:lnTo>
                    <a:pt x="382270" y="133350"/>
                  </a:lnTo>
                  <a:lnTo>
                    <a:pt x="401320" y="143497"/>
                  </a:lnTo>
                  <a:lnTo>
                    <a:pt x="411480" y="152400"/>
                  </a:lnTo>
                  <a:lnTo>
                    <a:pt x="430530" y="162547"/>
                  </a:lnTo>
                  <a:lnTo>
                    <a:pt x="458470" y="171450"/>
                  </a:lnTo>
                  <a:lnTo>
                    <a:pt x="496570" y="190500"/>
                  </a:lnTo>
                  <a:lnTo>
                    <a:pt x="538480" y="199555"/>
                  </a:lnTo>
                  <a:lnTo>
                    <a:pt x="543560" y="200647"/>
                  </a:lnTo>
                  <a:lnTo>
                    <a:pt x="601980" y="209550"/>
                  </a:lnTo>
                  <a:lnTo>
                    <a:pt x="648970" y="200647"/>
                  </a:lnTo>
                  <a:lnTo>
                    <a:pt x="704850" y="200647"/>
                  </a:lnTo>
                  <a:lnTo>
                    <a:pt x="751840" y="190500"/>
                  </a:lnTo>
                  <a:lnTo>
                    <a:pt x="800100" y="181597"/>
                  </a:lnTo>
                  <a:lnTo>
                    <a:pt x="828040" y="181597"/>
                  </a:lnTo>
                  <a:lnTo>
                    <a:pt x="885190" y="162547"/>
                  </a:lnTo>
                  <a:lnTo>
                    <a:pt x="923290" y="143497"/>
                  </a:lnTo>
                  <a:lnTo>
                    <a:pt x="961390" y="114300"/>
                  </a:lnTo>
                  <a:lnTo>
                    <a:pt x="990600" y="95250"/>
                  </a:lnTo>
                  <a:lnTo>
                    <a:pt x="1009650" y="67297"/>
                  </a:lnTo>
                  <a:lnTo>
                    <a:pt x="1047750" y="57150"/>
                  </a:lnTo>
                  <a:lnTo>
                    <a:pt x="1066800" y="67297"/>
                  </a:lnTo>
                  <a:lnTo>
                    <a:pt x="1056640" y="124447"/>
                  </a:lnTo>
                  <a:lnTo>
                    <a:pt x="1056640" y="152400"/>
                  </a:lnTo>
                  <a:lnTo>
                    <a:pt x="1066800" y="200647"/>
                  </a:lnTo>
                  <a:lnTo>
                    <a:pt x="1094740" y="209550"/>
                  </a:lnTo>
                  <a:lnTo>
                    <a:pt x="1122680" y="219697"/>
                  </a:lnTo>
                  <a:lnTo>
                    <a:pt x="1130300" y="221475"/>
                  </a:lnTo>
                  <a:lnTo>
                    <a:pt x="1130300" y="192532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4310379" y="6311166"/>
              <a:ext cx="593090" cy="67310"/>
            </a:xfrm>
            <a:custGeom>
              <a:avLst/>
              <a:gdLst/>
              <a:ahLst/>
              <a:cxnLst/>
              <a:rect l="l" t="t" r="r" b="b"/>
              <a:pathLst>
                <a:path w="593089" h="67310">
                  <a:moveTo>
                    <a:pt x="0" y="3157"/>
                  </a:moveTo>
                  <a:lnTo>
                    <a:pt x="0" y="31905"/>
                  </a:lnTo>
                  <a:lnTo>
                    <a:pt x="17780" y="37563"/>
                  </a:lnTo>
                  <a:lnTo>
                    <a:pt x="45720" y="47723"/>
                  </a:lnTo>
                  <a:lnTo>
                    <a:pt x="83820" y="56613"/>
                  </a:lnTo>
                  <a:lnTo>
                    <a:pt x="121920" y="66773"/>
                  </a:lnTo>
                  <a:lnTo>
                    <a:pt x="302260" y="66773"/>
                  </a:lnTo>
                  <a:lnTo>
                    <a:pt x="407670" y="56613"/>
                  </a:lnTo>
                  <a:lnTo>
                    <a:pt x="529590" y="37563"/>
                  </a:lnTo>
                  <a:lnTo>
                    <a:pt x="121920" y="37563"/>
                  </a:lnTo>
                  <a:lnTo>
                    <a:pt x="83820" y="28673"/>
                  </a:lnTo>
                  <a:lnTo>
                    <a:pt x="45720" y="18513"/>
                  </a:lnTo>
                  <a:lnTo>
                    <a:pt x="17780" y="9623"/>
                  </a:lnTo>
                  <a:lnTo>
                    <a:pt x="0" y="3157"/>
                  </a:lnTo>
                  <a:close/>
                </a:path>
                <a:path w="593089" h="67310">
                  <a:moveTo>
                    <a:pt x="593090" y="0"/>
                  </a:moveTo>
                  <a:lnTo>
                    <a:pt x="407670" y="28673"/>
                  </a:lnTo>
                  <a:lnTo>
                    <a:pt x="302260" y="37563"/>
                  </a:lnTo>
                  <a:lnTo>
                    <a:pt x="529590" y="37563"/>
                  </a:lnTo>
                  <a:lnTo>
                    <a:pt x="593090" y="27793"/>
                  </a:lnTo>
                  <a:lnTo>
                    <a:pt x="59309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4850129" y="6252778"/>
              <a:ext cx="591820" cy="94615"/>
            </a:xfrm>
            <a:custGeom>
              <a:avLst/>
              <a:gdLst/>
              <a:ahLst/>
              <a:cxnLst/>
              <a:rect l="l" t="t" r="r" b="b"/>
              <a:pathLst>
                <a:path w="591820" h="94614">
                  <a:moveTo>
                    <a:pt x="591820" y="0"/>
                  </a:moveTo>
                  <a:lnTo>
                    <a:pt x="588010" y="701"/>
                  </a:lnTo>
                  <a:lnTo>
                    <a:pt x="445770" y="10861"/>
                  </a:lnTo>
                  <a:lnTo>
                    <a:pt x="237490" y="29911"/>
                  </a:lnTo>
                  <a:lnTo>
                    <a:pt x="0" y="66637"/>
                  </a:lnTo>
                  <a:lnTo>
                    <a:pt x="0" y="94388"/>
                  </a:lnTo>
                  <a:lnTo>
                    <a:pt x="237490" y="57851"/>
                  </a:lnTo>
                  <a:lnTo>
                    <a:pt x="445770" y="38801"/>
                  </a:lnTo>
                  <a:lnTo>
                    <a:pt x="588010" y="29911"/>
                  </a:lnTo>
                  <a:lnTo>
                    <a:pt x="591820" y="29109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388609" y="6196329"/>
              <a:ext cx="591820" cy="125095"/>
            </a:xfrm>
            <a:custGeom>
              <a:avLst/>
              <a:gdLst/>
              <a:ahLst/>
              <a:cxnLst/>
              <a:rect l="l" t="t" r="r" b="b"/>
              <a:pathLst>
                <a:path w="591820" h="125095">
                  <a:moveTo>
                    <a:pt x="353060" y="29210"/>
                  </a:moveTo>
                  <a:lnTo>
                    <a:pt x="267969" y="29210"/>
                  </a:lnTo>
                  <a:lnTo>
                    <a:pt x="297179" y="38100"/>
                  </a:lnTo>
                  <a:lnTo>
                    <a:pt x="326389" y="38100"/>
                  </a:lnTo>
                  <a:lnTo>
                    <a:pt x="353060" y="57150"/>
                  </a:lnTo>
                  <a:lnTo>
                    <a:pt x="381000" y="67310"/>
                  </a:lnTo>
                  <a:lnTo>
                    <a:pt x="400050" y="76200"/>
                  </a:lnTo>
                  <a:lnTo>
                    <a:pt x="419100" y="86360"/>
                  </a:lnTo>
                  <a:lnTo>
                    <a:pt x="467360" y="95250"/>
                  </a:lnTo>
                  <a:lnTo>
                    <a:pt x="533400" y="114300"/>
                  </a:lnTo>
                  <a:lnTo>
                    <a:pt x="590550" y="124460"/>
                  </a:lnTo>
                  <a:lnTo>
                    <a:pt x="591819" y="124608"/>
                  </a:lnTo>
                  <a:lnTo>
                    <a:pt x="591819" y="95419"/>
                  </a:lnTo>
                  <a:lnTo>
                    <a:pt x="590550" y="95250"/>
                  </a:lnTo>
                  <a:lnTo>
                    <a:pt x="533400" y="86360"/>
                  </a:lnTo>
                  <a:lnTo>
                    <a:pt x="467360" y="67310"/>
                  </a:lnTo>
                  <a:lnTo>
                    <a:pt x="419100" y="57150"/>
                  </a:lnTo>
                  <a:lnTo>
                    <a:pt x="400050" y="48260"/>
                  </a:lnTo>
                  <a:lnTo>
                    <a:pt x="381000" y="38100"/>
                  </a:lnTo>
                  <a:lnTo>
                    <a:pt x="353060" y="29210"/>
                  </a:lnTo>
                  <a:close/>
                </a:path>
                <a:path w="591820" h="125095">
                  <a:moveTo>
                    <a:pt x="144779" y="48260"/>
                  </a:moveTo>
                  <a:lnTo>
                    <a:pt x="97789" y="48260"/>
                  </a:lnTo>
                  <a:lnTo>
                    <a:pt x="49529" y="57150"/>
                  </a:lnTo>
                  <a:lnTo>
                    <a:pt x="0" y="60687"/>
                  </a:lnTo>
                  <a:lnTo>
                    <a:pt x="0" y="89455"/>
                  </a:lnTo>
                  <a:lnTo>
                    <a:pt x="49529" y="86360"/>
                  </a:lnTo>
                  <a:lnTo>
                    <a:pt x="97789" y="76200"/>
                  </a:lnTo>
                  <a:lnTo>
                    <a:pt x="106679" y="76200"/>
                  </a:lnTo>
                  <a:lnTo>
                    <a:pt x="125729" y="67310"/>
                  </a:lnTo>
                  <a:lnTo>
                    <a:pt x="144779" y="48260"/>
                  </a:lnTo>
                  <a:close/>
                </a:path>
                <a:path w="591820" h="125095">
                  <a:moveTo>
                    <a:pt x="326389" y="10160"/>
                  </a:moveTo>
                  <a:lnTo>
                    <a:pt x="182879" y="10160"/>
                  </a:lnTo>
                  <a:lnTo>
                    <a:pt x="163829" y="19050"/>
                  </a:lnTo>
                  <a:lnTo>
                    <a:pt x="144779" y="19050"/>
                  </a:lnTo>
                  <a:lnTo>
                    <a:pt x="125729" y="38100"/>
                  </a:lnTo>
                  <a:lnTo>
                    <a:pt x="106679" y="48260"/>
                  </a:lnTo>
                  <a:lnTo>
                    <a:pt x="163829" y="48260"/>
                  </a:lnTo>
                  <a:lnTo>
                    <a:pt x="182879" y="38100"/>
                  </a:lnTo>
                  <a:lnTo>
                    <a:pt x="201929" y="38100"/>
                  </a:lnTo>
                  <a:lnTo>
                    <a:pt x="220979" y="29210"/>
                  </a:lnTo>
                  <a:lnTo>
                    <a:pt x="353060" y="29210"/>
                  </a:lnTo>
                  <a:lnTo>
                    <a:pt x="326389" y="10160"/>
                  </a:lnTo>
                  <a:close/>
                </a:path>
                <a:path w="591820" h="125095">
                  <a:moveTo>
                    <a:pt x="267969" y="0"/>
                  </a:moveTo>
                  <a:lnTo>
                    <a:pt x="220979" y="0"/>
                  </a:lnTo>
                  <a:lnTo>
                    <a:pt x="201929" y="10160"/>
                  </a:lnTo>
                  <a:lnTo>
                    <a:pt x="297179" y="10160"/>
                  </a:lnTo>
                  <a:lnTo>
                    <a:pt x="267969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927090" y="6283480"/>
              <a:ext cx="593090" cy="46355"/>
            </a:xfrm>
            <a:custGeom>
              <a:avLst/>
              <a:gdLst/>
              <a:ahLst/>
              <a:cxnLst/>
              <a:rect l="l" t="t" r="r" b="b"/>
              <a:pathLst>
                <a:path w="593090" h="46354">
                  <a:moveTo>
                    <a:pt x="0" y="0"/>
                  </a:moveTo>
                  <a:lnTo>
                    <a:pt x="0" y="28052"/>
                  </a:lnTo>
                  <a:lnTo>
                    <a:pt x="52070" y="37309"/>
                  </a:lnTo>
                  <a:lnTo>
                    <a:pt x="128270" y="46199"/>
                  </a:lnTo>
                  <a:lnTo>
                    <a:pt x="546100" y="46199"/>
                  </a:lnTo>
                  <a:lnTo>
                    <a:pt x="593089" y="41362"/>
                  </a:lnTo>
                  <a:lnTo>
                    <a:pt x="593089" y="18259"/>
                  </a:lnTo>
                  <a:lnTo>
                    <a:pt x="128270" y="18259"/>
                  </a:lnTo>
                  <a:lnTo>
                    <a:pt x="52070" y="8099"/>
                  </a:lnTo>
                  <a:lnTo>
                    <a:pt x="0" y="0"/>
                  </a:lnTo>
                  <a:close/>
                </a:path>
                <a:path w="593090" h="46354">
                  <a:moveTo>
                    <a:pt x="593089" y="12731"/>
                  </a:moveTo>
                  <a:lnTo>
                    <a:pt x="546100" y="18259"/>
                  </a:lnTo>
                  <a:lnTo>
                    <a:pt x="593089" y="18259"/>
                  </a:lnTo>
                  <a:lnTo>
                    <a:pt x="593089" y="12731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6466840" y="6169893"/>
              <a:ext cx="591820" cy="160020"/>
            </a:xfrm>
            <a:custGeom>
              <a:avLst/>
              <a:gdLst/>
              <a:ahLst/>
              <a:cxnLst/>
              <a:rect l="l" t="t" r="r" b="b"/>
              <a:pathLst>
                <a:path w="591820" h="160020">
                  <a:moveTo>
                    <a:pt x="591819" y="0"/>
                  </a:moveTo>
                  <a:lnTo>
                    <a:pt x="547369" y="17546"/>
                  </a:lnTo>
                  <a:lnTo>
                    <a:pt x="490219" y="36596"/>
                  </a:lnTo>
                  <a:lnTo>
                    <a:pt x="424180" y="55646"/>
                  </a:lnTo>
                  <a:lnTo>
                    <a:pt x="337819" y="83586"/>
                  </a:lnTo>
                  <a:lnTo>
                    <a:pt x="261619" y="93746"/>
                  </a:lnTo>
                  <a:lnTo>
                    <a:pt x="177800" y="112796"/>
                  </a:lnTo>
                  <a:lnTo>
                    <a:pt x="92710" y="121686"/>
                  </a:lnTo>
                  <a:lnTo>
                    <a:pt x="6350" y="131846"/>
                  </a:lnTo>
                  <a:lnTo>
                    <a:pt x="0" y="131846"/>
                  </a:lnTo>
                  <a:lnTo>
                    <a:pt x="0" y="159786"/>
                  </a:lnTo>
                  <a:lnTo>
                    <a:pt x="6350" y="159786"/>
                  </a:lnTo>
                  <a:lnTo>
                    <a:pt x="92710" y="150896"/>
                  </a:lnTo>
                  <a:lnTo>
                    <a:pt x="177800" y="140736"/>
                  </a:lnTo>
                  <a:lnTo>
                    <a:pt x="261619" y="121686"/>
                  </a:lnTo>
                  <a:lnTo>
                    <a:pt x="337819" y="112796"/>
                  </a:lnTo>
                  <a:lnTo>
                    <a:pt x="424180" y="83586"/>
                  </a:lnTo>
                  <a:lnTo>
                    <a:pt x="490219" y="64536"/>
                  </a:lnTo>
                  <a:lnTo>
                    <a:pt x="547369" y="45486"/>
                  </a:lnTo>
                  <a:lnTo>
                    <a:pt x="591819" y="27940"/>
                  </a:lnTo>
                  <a:lnTo>
                    <a:pt x="591819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7005319" y="6139179"/>
              <a:ext cx="593090" cy="209550"/>
            </a:xfrm>
            <a:custGeom>
              <a:avLst/>
              <a:gdLst/>
              <a:ahLst/>
              <a:cxnLst/>
              <a:rect l="l" t="t" r="r" b="b"/>
              <a:pathLst>
                <a:path w="593090" h="209550">
                  <a:moveTo>
                    <a:pt x="293370" y="29210"/>
                  </a:moveTo>
                  <a:lnTo>
                    <a:pt x="236220" y="29210"/>
                  </a:lnTo>
                  <a:lnTo>
                    <a:pt x="255270" y="38100"/>
                  </a:lnTo>
                  <a:lnTo>
                    <a:pt x="274320" y="48260"/>
                  </a:lnTo>
                  <a:lnTo>
                    <a:pt x="293370" y="57150"/>
                  </a:lnTo>
                  <a:lnTo>
                    <a:pt x="322579" y="86360"/>
                  </a:lnTo>
                  <a:lnTo>
                    <a:pt x="340359" y="124460"/>
                  </a:lnTo>
                  <a:lnTo>
                    <a:pt x="350520" y="133350"/>
                  </a:lnTo>
                  <a:lnTo>
                    <a:pt x="360679" y="152400"/>
                  </a:lnTo>
                  <a:lnTo>
                    <a:pt x="378459" y="162560"/>
                  </a:lnTo>
                  <a:lnTo>
                    <a:pt x="407670" y="171450"/>
                  </a:lnTo>
                  <a:lnTo>
                    <a:pt x="426720" y="181610"/>
                  </a:lnTo>
                  <a:lnTo>
                    <a:pt x="464820" y="190500"/>
                  </a:lnTo>
                  <a:lnTo>
                    <a:pt x="494029" y="200660"/>
                  </a:lnTo>
                  <a:lnTo>
                    <a:pt x="532129" y="209550"/>
                  </a:lnTo>
                  <a:lnTo>
                    <a:pt x="593089" y="209550"/>
                  </a:lnTo>
                  <a:lnTo>
                    <a:pt x="593089" y="181610"/>
                  </a:lnTo>
                  <a:lnTo>
                    <a:pt x="532129" y="181610"/>
                  </a:lnTo>
                  <a:lnTo>
                    <a:pt x="494029" y="171450"/>
                  </a:lnTo>
                  <a:lnTo>
                    <a:pt x="464820" y="162560"/>
                  </a:lnTo>
                  <a:lnTo>
                    <a:pt x="426720" y="152400"/>
                  </a:lnTo>
                  <a:lnTo>
                    <a:pt x="407670" y="143510"/>
                  </a:lnTo>
                  <a:lnTo>
                    <a:pt x="378459" y="133350"/>
                  </a:lnTo>
                  <a:lnTo>
                    <a:pt x="360679" y="124460"/>
                  </a:lnTo>
                  <a:lnTo>
                    <a:pt x="350520" y="105410"/>
                  </a:lnTo>
                  <a:lnTo>
                    <a:pt x="340359" y="95250"/>
                  </a:lnTo>
                  <a:lnTo>
                    <a:pt x="322579" y="57150"/>
                  </a:lnTo>
                  <a:lnTo>
                    <a:pt x="312420" y="48260"/>
                  </a:lnTo>
                  <a:lnTo>
                    <a:pt x="303529" y="38100"/>
                  </a:lnTo>
                  <a:lnTo>
                    <a:pt x="293370" y="29210"/>
                  </a:lnTo>
                  <a:close/>
                </a:path>
                <a:path w="593090" h="209550">
                  <a:moveTo>
                    <a:pt x="236220" y="0"/>
                  </a:moveTo>
                  <a:lnTo>
                    <a:pt x="179070" y="0"/>
                  </a:lnTo>
                  <a:lnTo>
                    <a:pt x="140970" y="10160"/>
                  </a:lnTo>
                  <a:lnTo>
                    <a:pt x="102870" y="19050"/>
                  </a:lnTo>
                  <a:lnTo>
                    <a:pt x="57150" y="29210"/>
                  </a:lnTo>
                  <a:lnTo>
                    <a:pt x="8889" y="48260"/>
                  </a:lnTo>
                  <a:lnTo>
                    <a:pt x="0" y="51223"/>
                  </a:lnTo>
                  <a:lnTo>
                    <a:pt x="0" y="79163"/>
                  </a:lnTo>
                  <a:lnTo>
                    <a:pt x="8889" y="76200"/>
                  </a:lnTo>
                  <a:lnTo>
                    <a:pt x="57150" y="57150"/>
                  </a:lnTo>
                  <a:lnTo>
                    <a:pt x="102870" y="48260"/>
                  </a:lnTo>
                  <a:lnTo>
                    <a:pt x="140970" y="38100"/>
                  </a:lnTo>
                  <a:lnTo>
                    <a:pt x="179070" y="29210"/>
                  </a:lnTo>
                  <a:lnTo>
                    <a:pt x="293370" y="29210"/>
                  </a:lnTo>
                  <a:lnTo>
                    <a:pt x="274320" y="19050"/>
                  </a:lnTo>
                  <a:lnTo>
                    <a:pt x="255270" y="1016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543800" y="6151892"/>
              <a:ext cx="1131570" cy="196850"/>
            </a:xfrm>
            <a:custGeom>
              <a:avLst/>
              <a:gdLst/>
              <a:ahLst/>
              <a:cxnLst/>
              <a:rect l="l" t="t" r="r" b="b"/>
              <a:pathLst>
                <a:path w="1131570" h="196850">
                  <a:moveTo>
                    <a:pt x="1121410" y="63500"/>
                  </a:moveTo>
                  <a:lnTo>
                    <a:pt x="1112520" y="54597"/>
                  </a:lnTo>
                  <a:lnTo>
                    <a:pt x="1112520" y="44450"/>
                  </a:lnTo>
                  <a:lnTo>
                    <a:pt x="1102360" y="35547"/>
                  </a:lnTo>
                  <a:lnTo>
                    <a:pt x="1083310" y="25400"/>
                  </a:lnTo>
                  <a:lnTo>
                    <a:pt x="1079563" y="24130"/>
                  </a:lnTo>
                  <a:lnTo>
                    <a:pt x="1068336" y="20307"/>
                  </a:lnTo>
                  <a:lnTo>
                    <a:pt x="1023416" y="5080"/>
                  </a:lnTo>
                  <a:lnTo>
                    <a:pt x="1012190" y="1257"/>
                  </a:lnTo>
                  <a:lnTo>
                    <a:pt x="949960" y="0"/>
                  </a:lnTo>
                  <a:lnTo>
                    <a:pt x="911860" y="0"/>
                  </a:lnTo>
                  <a:lnTo>
                    <a:pt x="876300" y="5080"/>
                  </a:lnTo>
                  <a:lnTo>
                    <a:pt x="838200" y="1257"/>
                  </a:lnTo>
                  <a:lnTo>
                    <a:pt x="802640" y="5080"/>
                  </a:lnTo>
                  <a:lnTo>
                    <a:pt x="770890" y="1257"/>
                  </a:lnTo>
                  <a:lnTo>
                    <a:pt x="740410" y="1257"/>
                  </a:lnTo>
                  <a:lnTo>
                    <a:pt x="708660" y="0"/>
                  </a:lnTo>
                  <a:lnTo>
                    <a:pt x="670560" y="1257"/>
                  </a:lnTo>
                  <a:lnTo>
                    <a:pt x="623570" y="1257"/>
                  </a:lnTo>
                  <a:lnTo>
                    <a:pt x="593090" y="5740"/>
                  </a:lnTo>
                  <a:lnTo>
                    <a:pt x="539750" y="13589"/>
                  </a:lnTo>
                  <a:lnTo>
                    <a:pt x="537210" y="13957"/>
                  </a:lnTo>
                  <a:lnTo>
                    <a:pt x="490220" y="25400"/>
                  </a:lnTo>
                  <a:lnTo>
                    <a:pt x="439420" y="35547"/>
                  </a:lnTo>
                  <a:lnTo>
                    <a:pt x="420370" y="44450"/>
                  </a:lnTo>
                  <a:lnTo>
                    <a:pt x="382270" y="63500"/>
                  </a:lnTo>
                  <a:lnTo>
                    <a:pt x="325120" y="92697"/>
                  </a:lnTo>
                  <a:lnTo>
                    <a:pt x="276860" y="120650"/>
                  </a:lnTo>
                  <a:lnTo>
                    <a:pt x="219710" y="139700"/>
                  </a:lnTo>
                  <a:lnTo>
                    <a:pt x="172720" y="149847"/>
                  </a:lnTo>
                  <a:lnTo>
                    <a:pt x="124460" y="158750"/>
                  </a:lnTo>
                  <a:lnTo>
                    <a:pt x="77470" y="168897"/>
                  </a:lnTo>
                  <a:lnTo>
                    <a:pt x="0" y="168897"/>
                  </a:lnTo>
                  <a:lnTo>
                    <a:pt x="0" y="196850"/>
                  </a:lnTo>
                  <a:lnTo>
                    <a:pt x="77470" y="196850"/>
                  </a:lnTo>
                  <a:lnTo>
                    <a:pt x="124460" y="187947"/>
                  </a:lnTo>
                  <a:lnTo>
                    <a:pt x="172720" y="177800"/>
                  </a:lnTo>
                  <a:lnTo>
                    <a:pt x="219710" y="168897"/>
                  </a:lnTo>
                  <a:lnTo>
                    <a:pt x="276860" y="149847"/>
                  </a:lnTo>
                  <a:lnTo>
                    <a:pt x="325120" y="120650"/>
                  </a:lnTo>
                  <a:lnTo>
                    <a:pt x="382270" y="92697"/>
                  </a:lnTo>
                  <a:lnTo>
                    <a:pt x="420370" y="73647"/>
                  </a:lnTo>
                  <a:lnTo>
                    <a:pt x="439420" y="63500"/>
                  </a:lnTo>
                  <a:lnTo>
                    <a:pt x="471170" y="45707"/>
                  </a:lnTo>
                  <a:lnTo>
                    <a:pt x="523240" y="35547"/>
                  </a:lnTo>
                  <a:lnTo>
                    <a:pt x="539750" y="33782"/>
                  </a:lnTo>
                  <a:lnTo>
                    <a:pt x="563143" y="31280"/>
                  </a:lnTo>
                  <a:lnTo>
                    <a:pt x="593090" y="28067"/>
                  </a:lnTo>
                  <a:lnTo>
                    <a:pt x="594360" y="27927"/>
                  </a:lnTo>
                  <a:lnTo>
                    <a:pt x="632460" y="25400"/>
                  </a:lnTo>
                  <a:lnTo>
                    <a:pt x="669290" y="25400"/>
                  </a:lnTo>
                  <a:lnTo>
                    <a:pt x="708660" y="20307"/>
                  </a:lnTo>
                  <a:lnTo>
                    <a:pt x="740410" y="25400"/>
                  </a:lnTo>
                  <a:lnTo>
                    <a:pt x="784860" y="27927"/>
                  </a:lnTo>
                  <a:lnTo>
                    <a:pt x="821690" y="33007"/>
                  </a:lnTo>
                  <a:lnTo>
                    <a:pt x="866140" y="33007"/>
                  </a:lnTo>
                  <a:lnTo>
                    <a:pt x="909320" y="30480"/>
                  </a:lnTo>
                  <a:lnTo>
                    <a:pt x="942340" y="25400"/>
                  </a:lnTo>
                  <a:lnTo>
                    <a:pt x="980440" y="24130"/>
                  </a:lnTo>
                  <a:lnTo>
                    <a:pt x="1017270" y="35547"/>
                  </a:lnTo>
                  <a:lnTo>
                    <a:pt x="1036320" y="35547"/>
                  </a:lnTo>
                  <a:lnTo>
                    <a:pt x="1064260" y="44450"/>
                  </a:lnTo>
                  <a:lnTo>
                    <a:pt x="1074420" y="44450"/>
                  </a:lnTo>
                  <a:lnTo>
                    <a:pt x="1083310" y="54597"/>
                  </a:lnTo>
                  <a:lnTo>
                    <a:pt x="1102360" y="63500"/>
                  </a:lnTo>
                  <a:lnTo>
                    <a:pt x="1112520" y="73647"/>
                  </a:lnTo>
                  <a:lnTo>
                    <a:pt x="1112520" y="82550"/>
                  </a:lnTo>
                  <a:lnTo>
                    <a:pt x="1121410" y="92697"/>
                  </a:lnTo>
                  <a:lnTo>
                    <a:pt x="1121410" y="63500"/>
                  </a:lnTo>
                  <a:close/>
                </a:path>
                <a:path w="1131570" h="196850">
                  <a:moveTo>
                    <a:pt x="1131570" y="92697"/>
                  </a:moveTo>
                  <a:lnTo>
                    <a:pt x="1121410" y="92697"/>
                  </a:lnTo>
                  <a:lnTo>
                    <a:pt x="1121410" y="120650"/>
                  </a:lnTo>
                  <a:lnTo>
                    <a:pt x="1131570" y="120650"/>
                  </a:lnTo>
                  <a:lnTo>
                    <a:pt x="1131570" y="92697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8622030" y="6175556"/>
              <a:ext cx="521970" cy="135255"/>
            </a:xfrm>
            <a:custGeom>
              <a:avLst/>
              <a:gdLst/>
              <a:ahLst/>
              <a:cxnLst/>
              <a:rect l="l" t="t" r="r" b="b"/>
              <a:pathLst>
                <a:path w="521970" h="135254">
                  <a:moveTo>
                    <a:pt x="521970" y="81733"/>
                  </a:moveTo>
                  <a:lnTo>
                    <a:pt x="490220" y="88083"/>
                  </a:lnTo>
                  <a:lnTo>
                    <a:pt x="441960" y="96973"/>
                  </a:lnTo>
                  <a:lnTo>
                    <a:pt x="356870" y="107133"/>
                  </a:lnTo>
                  <a:lnTo>
                    <a:pt x="72390" y="107133"/>
                  </a:lnTo>
                  <a:lnTo>
                    <a:pt x="91440" y="116023"/>
                  </a:lnTo>
                  <a:lnTo>
                    <a:pt x="110490" y="126183"/>
                  </a:lnTo>
                  <a:lnTo>
                    <a:pt x="138429" y="126183"/>
                  </a:lnTo>
                  <a:lnTo>
                    <a:pt x="195579" y="135073"/>
                  </a:lnTo>
                  <a:lnTo>
                    <a:pt x="356870" y="135073"/>
                  </a:lnTo>
                  <a:lnTo>
                    <a:pt x="441960" y="126183"/>
                  </a:lnTo>
                  <a:lnTo>
                    <a:pt x="490220" y="116023"/>
                  </a:lnTo>
                  <a:lnTo>
                    <a:pt x="521970" y="109673"/>
                  </a:lnTo>
                  <a:lnTo>
                    <a:pt x="521970" y="81733"/>
                  </a:lnTo>
                  <a:close/>
                </a:path>
                <a:path w="521970" h="135254">
                  <a:moveTo>
                    <a:pt x="138429" y="96973"/>
                  </a:moveTo>
                  <a:lnTo>
                    <a:pt x="53340" y="96973"/>
                  </a:lnTo>
                  <a:lnTo>
                    <a:pt x="53340" y="107133"/>
                  </a:lnTo>
                  <a:lnTo>
                    <a:pt x="195579" y="107133"/>
                  </a:lnTo>
                  <a:lnTo>
                    <a:pt x="138429" y="96973"/>
                  </a:lnTo>
                  <a:close/>
                </a:path>
                <a:path w="521970" h="135254">
                  <a:moveTo>
                    <a:pt x="53340" y="69033"/>
                  </a:moveTo>
                  <a:lnTo>
                    <a:pt x="43179" y="69033"/>
                  </a:lnTo>
                  <a:lnTo>
                    <a:pt x="43179" y="96973"/>
                  </a:lnTo>
                  <a:lnTo>
                    <a:pt x="110490" y="96973"/>
                  </a:lnTo>
                  <a:lnTo>
                    <a:pt x="91440" y="88083"/>
                  </a:lnTo>
                  <a:lnTo>
                    <a:pt x="72390" y="77923"/>
                  </a:lnTo>
                  <a:lnTo>
                    <a:pt x="53340" y="77923"/>
                  </a:lnTo>
                  <a:lnTo>
                    <a:pt x="53340" y="69033"/>
                  </a:lnTo>
                  <a:close/>
                </a:path>
                <a:path w="521970" h="135254">
                  <a:moveTo>
                    <a:pt x="0" y="0"/>
                  </a:moveTo>
                  <a:lnTo>
                    <a:pt x="0" y="25127"/>
                  </a:lnTo>
                  <a:lnTo>
                    <a:pt x="5079" y="30933"/>
                  </a:lnTo>
                  <a:lnTo>
                    <a:pt x="24129" y="39823"/>
                  </a:lnTo>
                  <a:lnTo>
                    <a:pt x="34290" y="49983"/>
                  </a:lnTo>
                  <a:lnTo>
                    <a:pt x="34290" y="58873"/>
                  </a:lnTo>
                  <a:lnTo>
                    <a:pt x="43179" y="69033"/>
                  </a:lnTo>
                  <a:lnTo>
                    <a:pt x="43179" y="39823"/>
                  </a:lnTo>
                  <a:lnTo>
                    <a:pt x="34290" y="30933"/>
                  </a:lnTo>
                  <a:lnTo>
                    <a:pt x="34290" y="20773"/>
                  </a:lnTo>
                  <a:lnTo>
                    <a:pt x="24129" y="11883"/>
                  </a:lnTo>
                  <a:lnTo>
                    <a:pt x="5079" y="1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0" name="object 9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Orígenes </a:t>
            </a:r>
            <a:r>
              <a:rPr spc="-425" dirty="0"/>
              <a:t>de la </a:t>
            </a:r>
            <a:r>
              <a:rPr spc="-405" dirty="0"/>
              <a:t>filosofía </a:t>
            </a:r>
            <a:r>
              <a:rPr spc="-425" dirty="0"/>
              <a:t>y</a:t>
            </a:r>
            <a:r>
              <a:rPr spc="-315" dirty="0"/>
              <a:t> </a:t>
            </a:r>
            <a:r>
              <a:rPr spc="-420" dirty="0"/>
              <a:t>su</a:t>
            </a:r>
          </a:p>
        </p:txBody>
      </p:sp>
      <p:sp>
        <p:nvSpPr>
          <p:cNvPr id="911" name="object 911"/>
          <p:cNvSpPr txBox="1"/>
          <p:nvPr/>
        </p:nvSpPr>
        <p:spPr>
          <a:xfrm>
            <a:off x="485140" y="576262"/>
            <a:ext cx="7825105" cy="205803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061210">
              <a:lnSpc>
                <a:spcPct val="100000"/>
              </a:lnSpc>
              <a:spcBef>
                <a:spcPts val="2140"/>
              </a:spcBef>
            </a:pPr>
            <a:r>
              <a:rPr sz="3800" spc="-425" dirty="0">
                <a:solidFill>
                  <a:srgbClr val="FFFFCC"/>
                </a:solidFill>
                <a:latin typeface="Arial Black"/>
                <a:cs typeface="Arial Black"/>
              </a:rPr>
              <a:t>desarrollo</a:t>
            </a:r>
            <a:r>
              <a:rPr sz="3800" spc="-235" dirty="0">
                <a:solidFill>
                  <a:srgbClr val="FFFFCC"/>
                </a:solidFill>
                <a:latin typeface="Arial Black"/>
                <a:cs typeface="Arial Black"/>
              </a:rPr>
              <a:t> </a:t>
            </a:r>
            <a:r>
              <a:rPr sz="3800" spc="-470" dirty="0">
                <a:solidFill>
                  <a:srgbClr val="FFFFCC"/>
                </a:solidFill>
                <a:latin typeface="Arial Black"/>
                <a:cs typeface="Arial Black"/>
              </a:rPr>
              <a:t>histórico</a:t>
            </a:r>
            <a:endParaRPr sz="3800">
              <a:latin typeface="Arial Black"/>
              <a:cs typeface="Arial Black"/>
            </a:endParaRPr>
          </a:p>
          <a:p>
            <a:pPr marL="406400" marR="17780" indent="-342900">
              <a:lnSpc>
                <a:spcPct val="100000"/>
              </a:lnSpc>
              <a:spcBef>
                <a:spcPts val="1720"/>
              </a:spcBef>
            </a:pPr>
            <a:r>
              <a:rPr sz="3825" spc="382" baseline="10893" dirty="0">
                <a:solidFill>
                  <a:srgbClr val="EAF159"/>
                </a:solidFill>
                <a:latin typeface="Symbol"/>
                <a:cs typeface="Symbol"/>
              </a:rPr>
              <a:t></a:t>
            </a:r>
            <a:r>
              <a:rPr sz="3200" spc="254" dirty="0">
                <a:solidFill>
                  <a:srgbClr val="FFFFFF"/>
                </a:solidFill>
                <a:latin typeface="Arial Black"/>
                <a:cs typeface="Arial Black"/>
              </a:rPr>
              <a:t>En </a:t>
            </a:r>
            <a:r>
              <a:rPr sz="3200" spc="-405" dirty="0">
                <a:solidFill>
                  <a:srgbClr val="FFFFFF"/>
                </a:solidFill>
                <a:latin typeface="Arial Black"/>
                <a:cs typeface="Arial Black"/>
              </a:rPr>
              <a:t>términos </a:t>
            </a:r>
            <a:r>
              <a:rPr sz="3200" spc="-375" dirty="0">
                <a:solidFill>
                  <a:srgbClr val="FFFFFF"/>
                </a:solidFill>
                <a:latin typeface="Arial Black"/>
                <a:cs typeface="Arial Black"/>
              </a:rPr>
              <a:t>histórico-cronológicos </a:t>
            </a:r>
            <a:r>
              <a:rPr sz="3200" spc="-360" dirty="0">
                <a:solidFill>
                  <a:srgbClr val="FFFFFF"/>
                </a:solidFill>
                <a:latin typeface="Arial Black"/>
                <a:cs typeface="Arial Black"/>
              </a:rPr>
              <a:t>la  </a:t>
            </a:r>
            <a:r>
              <a:rPr sz="3200" spc="-340" dirty="0">
                <a:solidFill>
                  <a:srgbClr val="FFFFFF"/>
                </a:solidFill>
                <a:latin typeface="Arial Black"/>
                <a:cs typeface="Arial Black"/>
              </a:rPr>
              <a:t>filosofía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sz="3200" spc="-340" dirty="0">
                <a:solidFill>
                  <a:srgbClr val="FFFFFF"/>
                </a:solidFill>
                <a:latin typeface="Arial Black"/>
                <a:cs typeface="Arial Black"/>
              </a:rPr>
              <a:t>dividiría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en 4 grandes</a:t>
            </a:r>
            <a:r>
              <a:rPr sz="3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355" dirty="0">
                <a:solidFill>
                  <a:srgbClr val="FFFFFF"/>
                </a:solidFill>
                <a:latin typeface="Arial Black"/>
                <a:cs typeface="Arial Black"/>
              </a:rPr>
              <a:t>etapas: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912" name="object 912"/>
          <p:cNvGrpSpPr/>
          <p:nvPr/>
        </p:nvGrpSpPr>
        <p:grpSpPr>
          <a:xfrm>
            <a:off x="894397" y="2918777"/>
            <a:ext cx="1881505" cy="658495"/>
            <a:chOff x="894397" y="2918777"/>
            <a:chExt cx="1881505" cy="658495"/>
          </a:xfrm>
        </p:grpSpPr>
        <p:sp>
          <p:nvSpPr>
            <p:cNvPr id="913" name="object 913"/>
            <p:cNvSpPr/>
            <p:nvPr/>
          </p:nvSpPr>
          <p:spPr>
            <a:xfrm>
              <a:off x="899160" y="2923539"/>
              <a:ext cx="1871980" cy="648970"/>
            </a:xfrm>
            <a:custGeom>
              <a:avLst/>
              <a:gdLst/>
              <a:ahLst/>
              <a:cxnLst/>
              <a:rect l="l" t="t" r="r" b="b"/>
              <a:pathLst>
                <a:path w="1871980" h="648970">
                  <a:moveTo>
                    <a:pt x="1871979" y="0"/>
                  </a:moveTo>
                  <a:lnTo>
                    <a:pt x="0" y="0"/>
                  </a:lnTo>
                  <a:lnTo>
                    <a:pt x="0" y="648970"/>
                  </a:lnTo>
                  <a:lnTo>
                    <a:pt x="1871979" y="64897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899160" y="2923539"/>
              <a:ext cx="1871980" cy="648970"/>
            </a:xfrm>
            <a:custGeom>
              <a:avLst/>
              <a:gdLst/>
              <a:ahLst/>
              <a:cxnLst/>
              <a:rect l="l" t="t" r="r" b="b"/>
              <a:pathLst>
                <a:path w="1871980" h="648970">
                  <a:moveTo>
                    <a:pt x="935990" y="648970"/>
                  </a:moveTo>
                  <a:lnTo>
                    <a:pt x="0" y="648970"/>
                  </a:lnTo>
                  <a:lnTo>
                    <a:pt x="0" y="0"/>
                  </a:lnTo>
                  <a:lnTo>
                    <a:pt x="1871979" y="0"/>
                  </a:lnTo>
                  <a:lnTo>
                    <a:pt x="1871979" y="648970"/>
                  </a:lnTo>
                  <a:lnTo>
                    <a:pt x="935990" y="64897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5" name="object 915"/>
          <p:cNvSpPr txBox="1"/>
          <p:nvPr/>
        </p:nvSpPr>
        <p:spPr>
          <a:xfrm>
            <a:off x="887730" y="3114040"/>
            <a:ext cx="18948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1600" spc="-9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600" spc="-190" dirty="0">
                <a:solidFill>
                  <a:srgbClr val="FFFFFF"/>
                </a:solidFill>
                <a:latin typeface="Arial Black"/>
                <a:cs typeface="Arial Black"/>
              </a:rPr>
              <a:t>NT</a:t>
            </a: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600" spc="-18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600" spc="-10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600" spc="-190" dirty="0">
                <a:solidFill>
                  <a:srgbClr val="FFFFFF"/>
                </a:solidFill>
                <a:latin typeface="Arial Black"/>
                <a:cs typeface="Arial Black"/>
              </a:rPr>
              <a:t>Á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16" name="object 916"/>
          <p:cNvGrpSpPr/>
          <p:nvPr/>
        </p:nvGrpSpPr>
        <p:grpSpPr>
          <a:xfrm>
            <a:off x="894397" y="5439727"/>
            <a:ext cx="1881505" cy="658495"/>
            <a:chOff x="894397" y="5439727"/>
            <a:chExt cx="1881505" cy="658495"/>
          </a:xfrm>
        </p:grpSpPr>
        <p:sp>
          <p:nvSpPr>
            <p:cNvPr id="917" name="object 917"/>
            <p:cNvSpPr/>
            <p:nvPr/>
          </p:nvSpPr>
          <p:spPr>
            <a:xfrm>
              <a:off x="899160" y="5444490"/>
              <a:ext cx="1871980" cy="648970"/>
            </a:xfrm>
            <a:custGeom>
              <a:avLst/>
              <a:gdLst/>
              <a:ahLst/>
              <a:cxnLst/>
              <a:rect l="l" t="t" r="r" b="b"/>
              <a:pathLst>
                <a:path w="1871980" h="648970">
                  <a:moveTo>
                    <a:pt x="1871979" y="0"/>
                  </a:moveTo>
                  <a:lnTo>
                    <a:pt x="0" y="0"/>
                  </a:lnTo>
                  <a:lnTo>
                    <a:pt x="0" y="648970"/>
                  </a:lnTo>
                  <a:lnTo>
                    <a:pt x="1871979" y="64897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899160" y="5444490"/>
              <a:ext cx="1871980" cy="648970"/>
            </a:xfrm>
            <a:custGeom>
              <a:avLst/>
              <a:gdLst/>
              <a:ahLst/>
              <a:cxnLst/>
              <a:rect l="l" t="t" r="r" b="b"/>
              <a:pathLst>
                <a:path w="1871980" h="648970">
                  <a:moveTo>
                    <a:pt x="935990" y="648970"/>
                  </a:moveTo>
                  <a:lnTo>
                    <a:pt x="0" y="648970"/>
                  </a:lnTo>
                  <a:lnTo>
                    <a:pt x="0" y="0"/>
                  </a:lnTo>
                  <a:lnTo>
                    <a:pt x="1871979" y="0"/>
                  </a:lnTo>
                  <a:lnTo>
                    <a:pt x="1871979" y="648970"/>
                  </a:lnTo>
                  <a:lnTo>
                    <a:pt x="935990" y="64897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9" name="object 919"/>
          <p:cNvSpPr txBox="1"/>
          <p:nvPr/>
        </p:nvSpPr>
        <p:spPr>
          <a:xfrm>
            <a:off x="1314450" y="5619750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solidFill>
                  <a:srgbClr val="FFFFFF"/>
                </a:solidFill>
                <a:latin typeface="Arial Black"/>
                <a:cs typeface="Arial Black"/>
              </a:rPr>
              <a:t>ANT</a:t>
            </a:r>
            <a:r>
              <a:rPr sz="1800" spc="-11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800" spc="-155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800" spc="-165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20" name="object 920"/>
          <p:cNvGrpSpPr/>
          <p:nvPr/>
        </p:nvGrpSpPr>
        <p:grpSpPr>
          <a:xfrm>
            <a:off x="894397" y="4576127"/>
            <a:ext cx="1881505" cy="659765"/>
            <a:chOff x="894397" y="4576127"/>
            <a:chExt cx="1881505" cy="659765"/>
          </a:xfrm>
        </p:grpSpPr>
        <p:sp>
          <p:nvSpPr>
            <p:cNvPr id="921" name="object 921"/>
            <p:cNvSpPr/>
            <p:nvPr/>
          </p:nvSpPr>
          <p:spPr>
            <a:xfrm>
              <a:off x="899160" y="4580890"/>
              <a:ext cx="1871980" cy="650240"/>
            </a:xfrm>
            <a:custGeom>
              <a:avLst/>
              <a:gdLst/>
              <a:ahLst/>
              <a:cxnLst/>
              <a:rect l="l" t="t" r="r" b="b"/>
              <a:pathLst>
                <a:path w="1871980" h="650239">
                  <a:moveTo>
                    <a:pt x="1871979" y="0"/>
                  </a:moveTo>
                  <a:lnTo>
                    <a:pt x="0" y="0"/>
                  </a:lnTo>
                  <a:lnTo>
                    <a:pt x="0" y="650240"/>
                  </a:lnTo>
                  <a:lnTo>
                    <a:pt x="1871979" y="65024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899160" y="4580890"/>
              <a:ext cx="1871980" cy="650240"/>
            </a:xfrm>
            <a:custGeom>
              <a:avLst/>
              <a:gdLst/>
              <a:ahLst/>
              <a:cxnLst/>
              <a:rect l="l" t="t" r="r" b="b"/>
              <a:pathLst>
                <a:path w="1871980" h="650239">
                  <a:moveTo>
                    <a:pt x="935990" y="650240"/>
                  </a:moveTo>
                  <a:lnTo>
                    <a:pt x="0" y="650240"/>
                  </a:lnTo>
                  <a:lnTo>
                    <a:pt x="0" y="0"/>
                  </a:lnTo>
                  <a:lnTo>
                    <a:pt x="1871979" y="0"/>
                  </a:lnTo>
                  <a:lnTo>
                    <a:pt x="1871979" y="650240"/>
                  </a:lnTo>
                  <a:lnTo>
                    <a:pt x="935990" y="65024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3" name="object 923"/>
          <p:cNvSpPr txBox="1"/>
          <p:nvPr/>
        </p:nvSpPr>
        <p:spPr>
          <a:xfrm>
            <a:off x="1244600" y="4756150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800" spc="-12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spc="-114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800" spc="-114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V</a:t>
            </a:r>
            <a:r>
              <a:rPr sz="1800" spc="-19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24" name="object 924"/>
          <p:cNvGrpSpPr/>
          <p:nvPr/>
        </p:nvGrpSpPr>
        <p:grpSpPr>
          <a:xfrm>
            <a:off x="894487" y="2847747"/>
            <a:ext cx="2458085" cy="3250565"/>
            <a:chOff x="894487" y="2847747"/>
            <a:chExt cx="2458085" cy="3250565"/>
          </a:xfrm>
        </p:grpSpPr>
        <p:sp>
          <p:nvSpPr>
            <p:cNvPr id="925" name="object 925"/>
            <p:cNvSpPr/>
            <p:nvPr/>
          </p:nvSpPr>
          <p:spPr>
            <a:xfrm>
              <a:off x="899159" y="3716019"/>
              <a:ext cx="1871980" cy="650240"/>
            </a:xfrm>
            <a:custGeom>
              <a:avLst/>
              <a:gdLst/>
              <a:ahLst/>
              <a:cxnLst/>
              <a:rect l="l" t="t" r="r" b="b"/>
              <a:pathLst>
                <a:path w="1871980" h="650239">
                  <a:moveTo>
                    <a:pt x="1871979" y="0"/>
                  </a:moveTo>
                  <a:lnTo>
                    <a:pt x="0" y="0"/>
                  </a:lnTo>
                  <a:lnTo>
                    <a:pt x="0" y="650239"/>
                  </a:lnTo>
                  <a:lnTo>
                    <a:pt x="1871979" y="65023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899159" y="3716019"/>
              <a:ext cx="1871980" cy="650240"/>
            </a:xfrm>
            <a:custGeom>
              <a:avLst/>
              <a:gdLst/>
              <a:ahLst/>
              <a:cxnLst/>
              <a:rect l="l" t="t" r="r" b="b"/>
              <a:pathLst>
                <a:path w="1871980" h="650239">
                  <a:moveTo>
                    <a:pt x="935990" y="650239"/>
                  </a:moveTo>
                  <a:lnTo>
                    <a:pt x="0" y="650239"/>
                  </a:lnTo>
                  <a:lnTo>
                    <a:pt x="0" y="0"/>
                  </a:lnTo>
                  <a:lnTo>
                    <a:pt x="1871979" y="0"/>
                  </a:lnTo>
                  <a:lnTo>
                    <a:pt x="1871979" y="650239"/>
                  </a:lnTo>
                  <a:lnTo>
                    <a:pt x="935990" y="65023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2987039" y="2852420"/>
              <a:ext cx="360680" cy="3241040"/>
            </a:xfrm>
            <a:custGeom>
              <a:avLst/>
              <a:gdLst/>
              <a:ahLst/>
              <a:cxnLst/>
              <a:rect l="l" t="t" r="r" b="b"/>
              <a:pathLst>
                <a:path w="360679" h="3241040">
                  <a:moveTo>
                    <a:pt x="180340" y="0"/>
                  </a:moveTo>
                  <a:lnTo>
                    <a:pt x="0" y="810259"/>
                  </a:lnTo>
                  <a:lnTo>
                    <a:pt x="90170" y="810259"/>
                  </a:lnTo>
                  <a:lnTo>
                    <a:pt x="90170" y="3241040"/>
                  </a:lnTo>
                  <a:lnTo>
                    <a:pt x="270510" y="3241040"/>
                  </a:lnTo>
                  <a:lnTo>
                    <a:pt x="270510" y="810259"/>
                  </a:lnTo>
                  <a:lnTo>
                    <a:pt x="360680" y="81025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2987039" y="2852420"/>
              <a:ext cx="360680" cy="3241040"/>
            </a:xfrm>
            <a:custGeom>
              <a:avLst/>
              <a:gdLst/>
              <a:ahLst/>
              <a:cxnLst/>
              <a:rect l="l" t="t" r="r" b="b"/>
              <a:pathLst>
                <a:path w="360679" h="3241040">
                  <a:moveTo>
                    <a:pt x="90170" y="3241040"/>
                  </a:moveTo>
                  <a:lnTo>
                    <a:pt x="90170" y="810259"/>
                  </a:lnTo>
                  <a:lnTo>
                    <a:pt x="0" y="810259"/>
                  </a:lnTo>
                  <a:lnTo>
                    <a:pt x="180340" y="0"/>
                  </a:lnTo>
                  <a:lnTo>
                    <a:pt x="360680" y="810259"/>
                  </a:lnTo>
                  <a:lnTo>
                    <a:pt x="270510" y="810259"/>
                  </a:lnTo>
                  <a:lnTo>
                    <a:pt x="270510" y="3241040"/>
                  </a:lnTo>
                  <a:lnTo>
                    <a:pt x="90170" y="3241040"/>
                  </a:lnTo>
                  <a:close/>
                </a:path>
                <a:path w="360679" h="3241040">
                  <a:moveTo>
                    <a:pt x="0" y="0"/>
                  </a:moveTo>
                  <a:lnTo>
                    <a:pt x="0" y="0"/>
                  </a:lnTo>
                </a:path>
                <a:path w="360679" h="3241040">
                  <a:moveTo>
                    <a:pt x="360680" y="3241040"/>
                  </a:moveTo>
                  <a:lnTo>
                    <a:pt x="360680" y="324104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9" name="object 929"/>
          <p:cNvSpPr txBox="1"/>
          <p:nvPr/>
        </p:nvSpPr>
        <p:spPr>
          <a:xfrm>
            <a:off x="3568700" y="2957829"/>
            <a:ext cx="4789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Cada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estas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etapas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tiene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vez</a:t>
            </a:r>
            <a:r>
              <a:rPr sz="16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7" name="object 9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14" dirty="0"/>
              <a:t>9</a:t>
            </a:fld>
            <a:endParaRPr spc="-114" dirty="0"/>
          </a:p>
        </p:txBody>
      </p:sp>
      <p:sp>
        <p:nvSpPr>
          <p:cNvPr id="930" name="object 930"/>
          <p:cNvSpPr txBox="1"/>
          <p:nvPr/>
        </p:nvSpPr>
        <p:spPr>
          <a:xfrm>
            <a:off x="3568700" y="3201670"/>
            <a:ext cx="7181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1" name="object 931"/>
          <p:cNvSpPr txBox="1"/>
          <p:nvPr/>
        </p:nvSpPr>
        <p:spPr>
          <a:xfrm>
            <a:off x="1239519" y="3444240"/>
            <a:ext cx="7560309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sus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respectivas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características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sus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propias 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filosofías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filósofos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representativos.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800" spc="-150" dirty="0">
                <a:solidFill>
                  <a:srgbClr val="FFFFFF"/>
                </a:solidFill>
                <a:latin typeface="Arial Black"/>
                <a:cs typeface="Arial Black"/>
              </a:rPr>
              <a:t>MODERNA</a:t>
            </a:r>
            <a:endParaRPr sz="1800">
              <a:latin typeface="Arial Black"/>
              <a:cs typeface="Arial Black"/>
            </a:endParaRPr>
          </a:p>
          <a:p>
            <a:pPr marL="2341880" marR="631825">
              <a:lnSpc>
                <a:spcPct val="100000"/>
              </a:lnSpc>
              <a:spcBef>
                <a:spcPts val="70"/>
              </a:spcBef>
            </a:pP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Algunos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historiadores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filosofía suelen 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agregar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entre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filosofía moderna 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2" name="object 932"/>
          <p:cNvSpPr txBox="1"/>
          <p:nvPr/>
        </p:nvSpPr>
        <p:spPr>
          <a:xfrm>
            <a:off x="3568700" y="4660900"/>
            <a:ext cx="4317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contemporánea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filosofía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siglo</a:t>
            </a: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XIX,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3" name="object 933"/>
          <p:cNvSpPr txBox="1"/>
          <p:nvPr/>
        </p:nvSpPr>
        <p:spPr>
          <a:xfrm>
            <a:off x="3568700" y="4904740"/>
            <a:ext cx="5100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mientras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otros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asimilan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filosofía</a:t>
            </a:r>
            <a:r>
              <a:rPr sz="16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siglo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4" name="object 934"/>
          <p:cNvSpPr txBox="1"/>
          <p:nvPr/>
        </p:nvSpPr>
        <p:spPr>
          <a:xfrm>
            <a:off x="3568700" y="5148579"/>
            <a:ext cx="3550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XIX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filosofía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contemporánea.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747</Words>
  <Application>Microsoft Office PowerPoint</Application>
  <PresentationFormat>Presentación en pantalla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Office Theme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  <vt:lpstr>Orígenes de la filosofía y 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Orígenes de la filosofía y su</dc:title>
  <cp:lastModifiedBy>Nehemías Parada</cp:lastModifiedBy>
  <cp:revision>1</cp:revision>
  <dcterms:created xsi:type="dcterms:W3CDTF">2021-02-06T19:19:43Z</dcterms:created>
  <dcterms:modified xsi:type="dcterms:W3CDTF">2021-02-06T19:30:03Z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2021-02-06T00:00:00Z</vt:filetime>
  </property>
</Properties>
</file>