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0" r:id="rId10"/>
    <p:sldId id="303" r:id="rId11"/>
    <p:sldId id="289" r:id="rId12"/>
    <p:sldId id="290" r:id="rId13"/>
    <p:sldId id="301" r:id="rId14"/>
    <p:sldId id="294" r:id="rId15"/>
    <p:sldId id="295" r:id="rId16"/>
    <p:sldId id="265" r:id="rId17"/>
    <p:sldId id="266" r:id="rId18"/>
    <p:sldId id="280" r:id="rId19"/>
    <p:sldId id="299" r:id="rId20"/>
    <p:sldId id="298" r:id="rId21"/>
    <p:sldId id="304" r:id="rId22"/>
    <p:sldId id="305" r:id="rId23"/>
    <p:sldId id="307" r:id="rId24"/>
    <p:sldId id="309" r:id="rId25"/>
    <p:sldId id="316" r:id="rId26"/>
    <p:sldId id="306" r:id="rId27"/>
    <p:sldId id="308" r:id="rId28"/>
    <p:sldId id="310" r:id="rId29"/>
    <p:sldId id="314" r:id="rId30"/>
    <p:sldId id="313" r:id="rId31"/>
    <p:sldId id="318" r:id="rId32"/>
    <p:sldId id="319" r:id="rId33"/>
    <p:sldId id="315" r:id="rId34"/>
    <p:sldId id="320" r:id="rId35"/>
    <p:sldId id="337" r:id="rId36"/>
    <p:sldId id="342" r:id="rId37"/>
    <p:sldId id="338" r:id="rId38"/>
    <p:sldId id="339" r:id="rId39"/>
    <p:sldId id="323" r:id="rId40"/>
    <p:sldId id="332" r:id="rId41"/>
    <p:sldId id="334" r:id="rId42"/>
    <p:sldId id="343" r:id="rId43"/>
    <p:sldId id="335" r:id="rId44"/>
    <p:sldId id="329" r:id="rId45"/>
    <p:sldId id="331" r:id="rId46"/>
    <p:sldId id="327" r:id="rId47"/>
    <p:sldId id="325" r:id="rId48"/>
    <p:sldId id="326" r:id="rId49"/>
    <p:sldId id="341" r:id="rId50"/>
    <p:sldId id="32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8" autoAdjust="0"/>
    <p:restoredTop sz="79864" autoAdjust="0"/>
  </p:normalViewPr>
  <p:slideViewPr>
    <p:cSldViewPr>
      <p:cViewPr varScale="1">
        <p:scale>
          <a:sx n="101" d="100"/>
          <a:sy n="101" d="100"/>
        </p:scale>
        <p:origin x="18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95063-6E56-4A40-87E3-F6080491625E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21DB76D4-D43A-4C50-A68E-C0FC55DABEC5}">
      <dgm:prSet phldrT="[Texto]" custT="1"/>
      <dgm:spPr/>
      <dgm:t>
        <a:bodyPr/>
        <a:lstStyle/>
        <a:p>
          <a:r>
            <a:rPr lang="es-ES_tradnl" sz="32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SER</a:t>
          </a:r>
        </a:p>
        <a:p>
          <a:r>
            <a:rPr lang="es-ES_tradnl" sz="32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Uno - Absoluto - Independiente - Perfecto</a:t>
          </a:r>
          <a:endParaRPr lang="es-ES" sz="32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A65C745-60A5-4B81-AA07-D2ACBED902EA}" type="parTrans" cxnId="{EE2BBE8C-D4FC-41E6-8958-CF59BC54D9BA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3F5626-A5A8-4418-A149-F1C357B94B3E}" type="sibTrans" cxnId="{EE2BBE8C-D4FC-41E6-8958-CF59BC54D9BA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F94AD8C-6571-4179-9DF5-3F1501D2F4AE}" type="asst">
      <dgm:prSet phldrT="[Texto]" custT="1"/>
      <dgm:spPr/>
      <dgm:t>
        <a:bodyPr/>
        <a:lstStyle/>
        <a:p>
          <a:r>
            <a:rPr lang="es-ES_tradnl" sz="28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Emanación</a:t>
          </a:r>
          <a:endParaRPr lang="es-ES_tradnl" sz="28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FFD1F3-D25D-413F-818C-4ED913CF962E}" type="parTrans" cxnId="{480024B2-EEAB-4044-8AEB-62DD69858158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15CC4D1-D975-454B-A569-888BBB245271}" type="sibTrans" cxnId="{480024B2-EEAB-4044-8AEB-62DD69858158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E4FE33-4805-470E-A72C-9FBF1A8F02E4}">
      <dgm:prSet phldrT="[Texto]" custT="1"/>
      <dgm:spPr/>
      <dgm:t>
        <a:bodyPr/>
        <a:lstStyle/>
        <a:p>
          <a:r>
            <a:rPr lang="es-ES_tradnl" sz="20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 impregna el mundo natural de lo sobrenatural</a:t>
          </a:r>
          <a:endParaRPr lang="es-ES" sz="20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A58063-6B31-4AB3-B858-86380E1B67B2}" type="parTrans" cxnId="{9AD4B258-1649-4C8F-9AB0-86977B506559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41D6BE-E6AB-46CF-917B-4FE54616F64E}" type="sibTrans" cxnId="{9AD4B258-1649-4C8F-9AB0-86977B506559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CC2F29-0095-45E5-84A0-68B23F167458}">
      <dgm:prSet phldrT="[Texto]"/>
      <dgm:spPr/>
      <dgm:t>
        <a:bodyPr/>
        <a:lstStyle/>
        <a:p>
          <a:r>
            <a:rPr lang="es-ES_tradnl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Fusión entre lo sensible y el Ser-Uno</a:t>
          </a:r>
          <a:endParaRPr lang="es-E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0FF5411-7795-4EA3-914B-0084066A1727}" type="parTrans" cxnId="{CB29180B-550C-4542-8D4F-54948A50D020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DD9EA1-1981-4B78-9100-3AF1C9722453}" type="sibTrans" cxnId="{CB29180B-550C-4542-8D4F-54948A50D020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C3E4195-71D9-4D24-B90D-1A502742F305}">
      <dgm:prSet phldrT="[Texto]" custT="1"/>
      <dgm:spPr/>
      <dgm:t>
        <a:bodyPr/>
        <a:lstStyle/>
        <a:p>
          <a:r>
            <a:rPr lang="es-ES_tradnl" sz="20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La unidad asume la diversidad del mundo.</a:t>
          </a:r>
          <a:endParaRPr lang="es-ES" sz="20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F9DC309-F389-4891-9CEB-217E90F7378E}" type="parTrans" cxnId="{6096FB8E-AF35-4F1C-BDB1-A65DB0F9AA7B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3BDED5-E847-4653-9057-B5DDACE3786D}" type="sibTrans" cxnId="{6096FB8E-AF35-4F1C-BDB1-A65DB0F9AA7B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6D4282C-A224-4D6A-B155-DA89C8597E3C}" type="asst">
      <dgm:prSet/>
      <dgm:spPr/>
      <dgm:t>
        <a:bodyPr/>
        <a:lstStyle/>
        <a:p>
          <a:r>
            <a:rPr lang="es-ES_tradnl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Punto de encuentro entre lo material y lo ideal</a:t>
          </a:r>
          <a:endParaRPr lang="es-E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4CEDA85-2FCB-4A64-B65B-B17B03103971}" type="parTrans" cxnId="{78858FD1-41D6-4415-BFFD-5121057938E3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456A38-8FA8-4E93-9780-E242908F8482}" type="sibTrans" cxnId="{78858FD1-41D6-4415-BFFD-5121057938E3}">
      <dgm:prSet/>
      <dgm:spPr/>
      <dgm:t>
        <a:bodyPr/>
        <a:lstStyle/>
        <a:p>
          <a:endParaRPr lang="es-ES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D818DD-E48B-46CD-AEB5-17147A8F7C5E}" type="pres">
      <dgm:prSet presAssocID="{E4495063-6E56-4A40-87E3-F60804916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74A3FE-33DA-4239-AED3-E61A6C0AFD51}" type="pres">
      <dgm:prSet presAssocID="{21DB76D4-D43A-4C50-A68E-C0FC55DABEC5}" presName="hierRoot1" presStyleCnt="0">
        <dgm:presLayoutVars>
          <dgm:hierBranch val="init"/>
        </dgm:presLayoutVars>
      </dgm:prSet>
      <dgm:spPr/>
    </dgm:pt>
    <dgm:pt modelId="{D14C5D6B-F40E-4978-B8BD-22DE0FF00572}" type="pres">
      <dgm:prSet presAssocID="{21DB76D4-D43A-4C50-A68E-C0FC55DABEC5}" presName="rootComposite1" presStyleCnt="0"/>
      <dgm:spPr/>
    </dgm:pt>
    <dgm:pt modelId="{6673E181-1925-4257-9437-8EFFEB563916}" type="pres">
      <dgm:prSet presAssocID="{21DB76D4-D43A-4C50-A68E-C0FC55DABEC5}" presName="rootText1" presStyleLbl="node0" presStyleIdx="0" presStyleCnt="1" custScaleX="407562" custLinFactNeighborX="3406" custLinFactNeighborY="-10048">
        <dgm:presLayoutVars>
          <dgm:chPref val="3"/>
        </dgm:presLayoutVars>
      </dgm:prSet>
      <dgm:spPr/>
    </dgm:pt>
    <dgm:pt modelId="{7FA875C2-D4A9-4186-8F83-1129EA36329F}" type="pres">
      <dgm:prSet presAssocID="{21DB76D4-D43A-4C50-A68E-C0FC55DABEC5}" presName="rootConnector1" presStyleLbl="node1" presStyleIdx="0" presStyleCnt="0"/>
      <dgm:spPr/>
    </dgm:pt>
    <dgm:pt modelId="{188C9072-9CD2-4DEB-BE08-E51EA07A1BB9}" type="pres">
      <dgm:prSet presAssocID="{21DB76D4-D43A-4C50-A68E-C0FC55DABEC5}" presName="hierChild2" presStyleCnt="0"/>
      <dgm:spPr/>
    </dgm:pt>
    <dgm:pt modelId="{6EB02053-2ABC-4294-8A8A-205FE09FAA0F}" type="pres">
      <dgm:prSet presAssocID="{7DA58063-6B31-4AB3-B858-86380E1B67B2}" presName="Name37" presStyleLbl="parChTrans1D2" presStyleIdx="0" presStyleCnt="5"/>
      <dgm:spPr/>
    </dgm:pt>
    <dgm:pt modelId="{E959DB78-16EF-4917-A008-9D56C5AD7442}" type="pres">
      <dgm:prSet presAssocID="{9BE4FE33-4805-470E-A72C-9FBF1A8F02E4}" presName="hierRoot2" presStyleCnt="0">
        <dgm:presLayoutVars>
          <dgm:hierBranch val="init"/>
        </dgm:presLayoutVars>
      </dgm:prSet>
      <dgm:spPr/>
    </dgm:pt>
    <dgm:pt modelId="{D58530C2-2415-47E8-B40F-665B548BE346}" type="pres">
      <dgm:prSet presAssocID="{9BE4FE33-4805-470E-A72C-9FBF1A8F02E4}" presName="rootComposite" presStyleCnt="0"/>
      <dgm:spPr/>
    </dgm:pt>
    <dgm:pt modelId="{C7C3810F-E522-4286-8949-16855E355EB5}" type="pres">
      <dgm:prSet presAssocID="{9BE4FE33-4805-470E-A72C-9FBF1A8F02E4}" presName="rootText" presStyleLbl="node2" presStyleIdx="0" presStyleCnt="3" custScaleX="114527">
        <dgm:presLayoutVars>
          <dgm:chPref val="3"/>
        </dgm:presLayoutVars>
      </dgm:prSet>
      <dgm:spPr/>
    </dgm:pt>
    <dgm:pt modelId="{4B77B0A2-86EB-450C-8B38-B7131C6BA1A3}" type="pres">
      <dgm:prSet presAssocID="{9BE4FE33-4805-470E-A72C-9FBF1A8F02E4}" presName="rootConnector" presStyleLbl="node2" presStyleIdx="0" presStyleCnt="3"/>
      <dgm:spPr/>
    </dgm:pt>
    <dgm:pt modelId="{7479D51E-9A91-474A-8923-45178686F06C}" type="pres">
      <dgm:prSet presAssocID="{9BE4FE33-4805-470E-A72C-9FBF1A8F02E4}" presName="hierChild4" presStyleCnt="0"/>
      <dgm:spPr/>
    </dgm:pt>
    <dgm:pt modelId="{8058778B-F537-4067-8B86-52924C573F75}" type="pres">
      <dgm:prSet presAssocID="{9BE4FE33-4805-470E-A72C-9FBF1A8F02E4}" presName="hierChild5" presStyleCnt="0"/>
      <dgm:spPr/>
    </dgm:pt>
    <dgm:pt modelId="{D6068205-6694-40F9-8946-8385A4A2B1E1}" type="pres">
      <dgm:prSet presAssocID="{50FF5411-7795-4EA3-914B-0084066A1727}" presName="Name37" presStyleLbl="parChTrans1D2" presStyleIdx="1" presStyleCnt="5"/>
      <dgm:spPr/>
    </dgm:pt>
    <dgm:pt modelId="{3E29546E-A0CD-4B01-894E-D1EF079A87CC}" type="pres">
      <dgm:prSet presAssocID="{40CC2F29-0095-45E5-84A0-68B23F167458}" presName="hierRoot2" presStyleCnt="0">
        <dgm:presLayoutVars>
          <dgm:hierBranch val="init"/>
        </dgm:presLayoutVars>
      </dgm:prSet>
      <dgm:spPr/>
    </dgm:pt>
    <dgm:pt modelId="{91359464-4001-4FEC-969B-93BDD1E896C0}" type="pres">
      <dgm:prSet presAssocID="{40CC2F29-0095-45E5-84A0-68B23F167458}" presName="rootComposite" presStyleCnt="0"/>
      <dgm:spPr/>
    </dgm:pt>
    <dgm:pt modelId="{AE4AC697-B764-45A0-8F16-E4E8678BD8B2}" type="pres">
      <dgm:prSet presAssocID="{40CC2F29-0095-45E5-84A0-68B23F167458}" presName="rootText" presStyleLbl="node2" presStyleIdx="1" presStyleCnt="3" custScaleX="144223">
        <dgm:presLayoutVars>
          <dgm:chPref val="3"/>
        </dgm:presLayoutVars>
      </dgm:prSet>
      <dgm:spPr/>
    </dgm:pt>
    <dgm:pt modelId="{62B1CEFE-41C3-4EC6-AF01-15D9C18CE66E}" type="pres">
      <dgm:prSet presAssocID="{40CC2F29-0095-45E5-84A0-68B23F167458}" presName="rootConnector" presStyleLbl="node2" presStyleIdx="1" presStyleCnt="3"/>
      <dgm:spPr/>
    </dgm:pt>
    <dgm:pt modelId="{A00B0F7B-B708-4113-9F3C-432C9790DBC2}" type="pres">
      <dgm:prSet presAssocID="{40CC2F29-0095-45E5-84A0-68B23F167458}" presName="hierChild4" presStyleCnt="0"/>
      <dgm:spPr/>
    </dgm:pt>
    <dgm:pt modelId="{D1CFB7FD-60F3-4F51-95EE-442A370C2EB3}" type="pres">
      <dgm:prSet presAssocID="{40CC2F29-0095-45E5-84A0-68B23F167458}" presName="hierChild5" presStyleCnt="0"/>
      <dgm:spPr/>
    </dgm:pt>
    <dgm:pt modelId="{02619066-F08D-460B-92EF-3E27B6D2A333}" type="pres">
      <dgm:prSet presAssocID="{9F9DC309-F389-4891-9CEB-217E90F7378E}" presName="Name37" presStyleLbl="parChTrans1D2" presStyleIdx="2" presStyleCnt="5"/>
      <dgm:spPr/>
    </dgm:pt>
    <dgm:pt modelId="{574234F0-5A87-4720-85E4-4458170BF40E}" type="pres">
      <dgm:prSet presAssocID="{1C3E4195-71D9-4D24-B90D-1A502742F305}" presName="hierRoot2" presStyleCnt="0">
        <dgm:presLayoutVars>
          <dgm:hierBranch val="init"/>
        </dgm:presLayoutVars>
      </dgm:prSet>
      <dgm:spPr/>
    </dgm:pt>
    <dgm:pt modelId="{86D5263C-0D88-45EA-9FCD-440C3519CA7C}" type="pres">
      <dgm:prSet presAssocID="{1C3E4195-71D9-4D24-B90D-1A502742F305}" presName="rootComposite" presStyleCnt="0"/>
      <dgm:spPr/>
    </dgm:pt>
    <dgm:pt modelId="{681DF75D-9196-45E4-9314-546D8160BD44}" type="pres">
      <dgm:prSet presAssocID="{1C3E4195-71D9-4D24-B90D-1A502742F305}" presName="rootText" presStyleLbl="node2" presStyleIdx="2" presStyleCnt="3">
        <dgm:presLayoutVars>
          <dgm:chPref val="3"/>
        </dgm:presLayoutVars>
      </dgm:prSet>
      <dgm:spPr/>
    </dgm:pt>
    <dgm:pt modelId="{279BDE0D-F8C3-4FAB-838F-357CEA75FBE4}" type="pres">
      <dgm:prSet presAssocID="{1C3E4195-71D9-4D24-B90D-1A502742F305}" presName="rootConnector" presStyleLbl="node2" presStyleIdx="2" presStyleCnt="3"/>
      <dgm:spPr/>
    </dgm:pt>
    <dgm:pt modelId="{49B0FA01-F270-477D-A52D-6DA9CED41679}" type="pres">
      <dgm:prSet presAssocID="{1C3E4195-71D9-4D24-B90D-1A502742F305}" presName="hierChild4" presStyleCnt="0"/>
      <dgm:spPr/>
    </dgm:pt>
    <dgm:pt modelId="{978DBEA4-1AAC-4240-82F5-25ABB7B20040}" type="pres">
      <dgm:prSet presAssocID="{1C3E4195-71D9-4D24-B90D-1A502742F305}" presName="hierChild5" presStyleCnt="0"/>
      <dgm:spPr/>
    </dgm:pt>
    <dgm:pt modelId="{4F58B1F6-D481-459C-9DFA-9079D836E977}" type="pres">
      <dgm:prSet presAssocID="{21DB76D4-D43A-4C50-A68E-C0FC55DABEC5}" presName="hierChild3" presStyleCnt="0"/>
      <dgm:spPr/>
    </dgm:pt>
    <dgm:pt modelId="{8F721A88-2899-4E24-A726-F14B9277749F}" type="pres">
      <dgm:prSet presAssocID="{BFFFD1F3-D25D-413F-818C-4ED913CF962E}" presName="Name111" presStyleLbl="parChTrans1D2" presStyleIdx="3" presStyleCnt="5"/>
      <dgm:spPr/>
    </dgm:pt>
    <dgm:pt modelId="{56B15A37-5FCF-4845-BE1C-3FD445FF4AD3}" type="pres">
      <dgm:prSet presAssocID="{AF94AD8C-6571-4179-9DF5-3F1501D2F4AE}" presName="hierRoot3" presStyleCnt="0">
        <dgm:presLayoutVars>
          <dgm:hierBranch val="init"/>
        </dgm:presLayoutVars>
      </dgm:prSet>
      <dgm:spPr/>
    </dgm:pt>
    <dgm:pt modelId="{03D71FEE-5637-4327-B6FE-BB87C3563A25}" type="pres">
      <dgm:prSet presAssocID="{AF94AD8C-6571-4179-9DF5-3F1501D2F4AE}" presName="rootComposite3" presStyleCnt="0"/>
      <dgm:spPr/>
    </dgm:pt>
    <dgm:pt modelId="{36ABEB0F-64A0-43F3-97CD-10BED58ACDE9}" type="pres">
      <dgm:prSet presAssocID="{AF94AD8C-6571-4179-9DF5-3F1501D2F4AE}" presName="rootText3" presStyleLbl="asst1" presStyleIdx="0" presStyleCnt="2" custLinFactNeighborX="-28566">
        <dgm:presLayoutVars>
          <dgm:chPref val="3"/>
        </dgm:presLayoutVars>
      </dgm:prSet>
      <dgm:spPr/>
    </dgm:pt>
    <dgm:pt modelId="{C3757CF9-A2F3-4770-9D71-10C0D4AF2088}" type="pres">
      <dgm:prSet presAssocID="{AF94AD8C-6571-4179-9DF5-3F1501D2F4AE}" presName="rootConnector3" presStyleLbl="asst1" presStyleIdx="0" presStyleCnt="2"/>
      <dgm:spPr/>
    </dgm:pt>
    <dgm:pt modelId="{0292577F-A167-4967-B795-BCF7F921FA9E}" type="pres">
      <dgm:prSet presAssocID="{AF94AD8C-6571-4179-9DF5-3F1501D2F4AE}" presName="hierChild6" presStyleCnt="0"/>
      <dgm:spPr/>
    </dgm:pt>
    <dgm:pt modelId="{EF453EBE-7B1A-4F28-86B5-3CEF15530D20}" type="pres">
      <dgm:prSet presAssocID="{AF94AD8C-6571-4179-9DF5-3F1501D2F4AE}" presName="hierChild7" presStyleCnt="0"/>
      <dgm:spPr/>
    </dgm:pt>
    <dgm:pt modelId="{C09D2E27-57CA-4174-95C1-1A998B11CC60}" type="pres">
      <dgm:prSet presAssocID="{B4CEDA85-2FCB-4A64-B65B-B17B03103971}" presName="Name111" presStyleLbl="parChTrans1D2" presStyleIdx="4" presStyleCnt="5"/>
      <dgm:spPr/>
    </dgm:pt>
    <dgm:pt modelId="{329561A0-7ADC-48F2-9655-F707ECF50575}" type="pres">
      <dgm:prSet presAssocID="{E6D4282C-A224-4D6A-B155-DA89C8597E3C}" presName="hierRoot3" presStyleCnt="0">
        <dgm:presLayoutVars>
          <dgm:hierBranch val="init"/>
        </dgm:presLayoutVars>
      </dgm:prSet>
      <dgm:spPr/>
    </dgm:pt>
    <dgm:pt modelId="{5CA6964E-57AF-4FA2-9D7D-6C4609701CFE}" type="pres">
      <dgm:prSet presAssocID="{E6D4282C-A224-4D6A-B155-DA89C8597E3C}" presName="rootComposite3" presStyleCnt="0"/>
      <dgm:spPr/>
    </dgm:pt>
    <dgm:pt modelId="{9BEBA2B7-ECAE-460E-B6BC-CDE183C70E77}" type="pres">
      <dgm:prSet presAssocID="{E6D4282C-A224-4D6A-B155-DA89C8597E3C}" presName="rootText3" presStyleLbl="asst1" presStyleIdx="1" presStyleCnt="2" custScaleX="147684" custLinFactNeighborX="36546">
        <dgm:presLayoutVars>
          <dgm:chPref val="3"/>
        </dgm:presLayoutVars>
      </dgm:prSet>
      <dgm:spPr/>
    </dgm:pt>
    <dgm:pt modelId="{A134F743-C345-4ADA-9947-939E2642BF08}" type="pres">
      <dgm:prSet presAssocID="{E6D4282C-A224-4D6A-B155-DA89C8597E3C}" presName="rootConnector3" presStyleLbl="asst1" presStyleIdx="1" presStyleCnt="2"/>
      <dgm:spPr/>
    </dgm:pt>
    <dgm:pt modelId="{F60796F9-4B6C-4694-A217-FD1869054337}" type="pres">
      <dgm:prSet presAssocID="{E6D4282C-A224-4D6A-B155-DA89C8597E3C}" presName="hierChild6" presStyleCnt="0"/>
      <dgm:spPr/>
    </dgm:pt>
    <dgm:pt modelId="{EFE0CFA4-7E91-4AA9-92EB-E93048E76D0F}" type="pres">
      <dgm:prSet presAssocID="{E6D4282C-A224-4D6A-B155-DA89C8597E3C}" presName="hierChild7" presStyleCnt="0"/>
      <dgm:spPr/>
    </dgm:pt>
  </dgm:ptLst>
  <dgm:cxnLst>
    <dgm:cxn modelId="{8EDA4B01-ECCB-4C87-AC88-2E55899CC8C1}" type="presOf" srcId="{9BE4FE33-4805-470E-A72C-9FBF1A8F02E4}" destId="{C7C3810F-E522-4286-8949-16855E355EB5}" srcOrd="0" destOrd="0" presId="urn:microsoft.com/office/officeart/2005/8/layout/orgChart1"/>
    <dgm:cxn modelId="{CB29180B-550C-4542-8D4F-54948A50D020}" srcId="{21DB76D4-D43A-4C50-A68E-C0FC55DABEC5}" destId="{40CC2F29-0095-45E5-84A0-68B23F167458}" srcOrd="3" destOrd="0" parTransId="{50FF5411-7795-4EA3-914B-0084066A1727}" sibTransId="{85DD9EA1-1981-4B78-9100-3AF1C9722453}"/>
    <dgm:cxn modelId="{F12E332E-F3EA-4839-ABA5-0D13B86880A8}" type="presOf" srcId="{E6D4282C-A224-4D6A-B155-DA89C8597E3C}" destId="{9BEBA2B7-ECAE-460E-B6BC-CDE183C70E77}" srcOrd="0" destOrd="0" presId="urn:microsoft.com/office/officeart/2005/8/layout/orgChart1"/>
    <dgm:cxn modelId="{AB618C32-9708-45CC-AD22-5867017558AA}" type="presOf" srcId="{AF94AD8C-6571-4179-9DF5-3F1501D2F4AE}" destId="{C3757CF9-A2F3-4770-9D71-10C0D4AF2088}" srcOrd="1" destOrd="0" presId="urn:microsoft.com/office/officeart/2005/8/layout/orgChart1"/>
    <dgm:cxn modelId="{9712A933-04C2-48EB-8623-41D3D823DE7F}" type="presOf" srcId="{B4CEDA85-2FCB-4A64-B65B-B17B03103971}" destId="{C09D2E27-57CA-4174-95C1-1A998B11CC60}" srcOrd="0" destOrd="0" presId="urn:microsoft.com/office/officeart/2005/8/layout/orgChart1"/>
    <dgm:cxn modelId="{A349D353-DE0D-45AD-BE29-DF5417869F62}" type="presOf" srcId="{21DB76D4-D43A-4C50-A68E-C0FC55DABEC5}" destId="{6673E181-1925-4257-9437-8EFFEB563916}" srcOrd="0" destOrd="0" presId="urn:microsoft.com/office/officeart/2005/8/layout/orgChart1"/>
    <dgm:cxn modelId="{553B4457-E560-4D43-9203-4E9439B8E52A}" type="presOf" srcId="{1C3E4195-71D9-4D24-B90D-1A502742F305}" destId="{681DF75D-9196-45E4-9314-546D8160BD44}" srcOrd="0" destOrd="0" presId="urn:microsoft.com/office/officeart/2005/8/layout/orgChart1"/>
    <dgm:cxn modelId="{9AD4B258-1649-4C8F-9AB0-86977B506559}" srcId="{21DB76D4-D43A-4C50-A68E-C0FC55DABEC5}" destId="{9BE4FE33-4805-470E-A72C-9FBF1A8F02E4}" srcOrd="2" destOrd="0" parTransId="{7DA58063-6B31-4AB3-B858-86380E1B67B2}" sibTransId="{8C41D6BE-E6AB-46CF-917B-4FE54616F64E}"/>
    <dgm:cxn modelId="{DECDAA5C-F0BB-4544-A6B2-15248C4C129A}" type="presOf" srcId="{9BE4FE33-4805-470E-A72C-9FBF1A8F02E4}" destId="{4B77B0A2-86EB-450C-8B38-B7131C6BA1A3}" srcOrd="1" destOrd="0" presId="urn:microsoft.com/office/officeart/2005/8/layout/orgChart1"/>
    <dgm:cxn modelId="{9BD21D5E-C30D-44D7-805E-6E1363BDE97E}" type="presOf" srcId="{9F9DC309-F389-4891-9CEB-217E90F7378E}" destId="{02619066-F08D-460B-92EF-3E27B6D2A333}" srcOrd="0" destOrd="0" presId="urn:microsoft.com/office/officeart/2005/8/layout/orgChart1"/>
    <dgm:cxn modelId="{B528797A-FB23-4AF9-83D0-EF792D7A3BE3}" type="presOf" srcId="{40CC2F29-0095-45E5-84A0-68B23F167458}" destId="{AE4AC697-B764-45A0-8F16-E4E8678BD8B2}" srcOrd="0" destOrd="0" presId="urn:microsoft.com/office/officeart/2005/8/layout/orgChart1"/>
    <dgm:cxn modelId="{EE2BBE8C-D4FC-41E6-8958-CF59BC54D9BA}" srcId="{E4495063-6E56-4A40-87E3-F6080491625E}" destId="{21DB76D4-D43A-4C50-A68E-C0FC55DABEC5}" srcOrd="0" destOrd="0" parTransId="{0A65C745-60A5-4B81-AA07-D2ACBED902EA}" sibTransId="{6D3F5626-A5A8-4418-A149-F1C357B94B3E}"/>
    <dgm:cxn modelId="{6096FB8E-AF35-4F1C-BDB1-A65DB0F9AA7B}" srcId="{21DB76D4-D43A-4C50-A68E-C0FC55DABEC5}" destId="{1C3E4195-71D9-4D24-B90D-1A502742F305}" srcOrd="4" destOrd="0" parTransId="{9F9DC309-F389-4891-9CEB-217E90F7378E}" sibTransId="{0E3BDED5-E847-4653-9057-B5DDACE3786D}"/>
    <dgm:cxn modelId="{ABB7EA92-CE3C-43A2-9AEB-B6CC0286E2CD}" type="presOf" srcId="{21DB76D4-D43A-4C50-A68E-C0FC55DABEC5}" destId="{7FA875C2-D4A9-4186-8F83-1129EA36329F}" srcOrd="1" destOrd="0" presId="urn:microsoft.com/office/officeart/2005/8/layout/orgChart1"/>
    <dgm:cxn modelId="{8DF9A5AF-1994-458A-A935-CFC2D31B6231}" type="presOf" srcId="{E4495063-6E56-4A40-87E3-F6080491625E}" destId="{83D818DD-E48B-46CD-AEB5-17147A8F7C5E}" srcOrd="0" destOrd="0" presId="urn:microsoft.com/office/officeart/2005/8/layout/orgChart1"/>
    <dgm:cxn modelId="{480024B2-EEAB-4044-8AEB-62DD69858158}" srcId="{21DB76D4-D43A-4C50-A68E-C0FC55DABEC5}" destId="{AF94AD8C-6571-4179-9DF5-3F1501D2F4AE}" srcOrd="0" destOrd="0" parTransId="{BFFFD1F3-D25D-413F-818C-4ED913CF962E}" sibTransId="{715CC4D1-D975-454B-A569-888BBB245271}"/>
    <dgm:cxn modelId="{8FCE64BE-F6FA-49EB-88D8-60BFD8A28DD7}" type="presOf" srcId="{7DA58063-6B31-4AB3-B858-86380E1B67B2}" destId="{6EB02053-2ABC-4294-8A8A-205FE09FAA0F}" srcOrd="0" destOrd="0" presId="urn:microsoft.com/office/officeart/2005/8/layout/orgChart1"/>
    <dgm:cxn modelId="{EA8C15BF-37CD-4336-8C3E-8E0C9480BD7F}" type="presOf" srcId="{1C3E4195-71D9-4D24-B90D-1A502742F305}" destId="{279BDE0D-F8C3-4FAB-838F-357CEA75FBE4}" srcOrd="1" destOrd="0" presId="urn:microsoft.com/office/officeart/2005/8/layout/orgChart1"/>
    <dgm:cxn modelId="{35CF4FCD-4BC2-4D92-AE20-08DE2A8B6111}" type="presOf" srcId="{E6D4282C-A224-4D6A-B155-DA89C8597E3C}" destId="{A134F743-C345-4ADA-9947-939E2642BF08}" srcOrd="1" destOrd="0" presId="urn:microsoft.com/office/officeart/2005/8/layout/orgChart1"/>
    <dgm:cxn modelId="{78858FD1-41D6-4415-BFFD-5121057938E3}" srcId="{21DB76D4-D43A-4C50-A68E-C0FC55DABEC5}" destId="{E6D4282C-A224-4D6A-B155-DA89C8597E3C}" srcOrd="1" destOrd="0" parTransId="{B4CEDA85-2FCB-4A64-B65B-B17B03103971}" sibTransId="{9E456A38-8FA8-4E93-9780-E242908F8482}"/>
    <dgm:cxn modelId="{D66F9CD6-B9A2-470E-A8B9-A5A5A4277388}" type="presOf" srcId="{AF94AD8C-6571-4179-9DF5-3F1501D2F4AE}" destId="{36ABEB0F-64A0-43F3-97CD-10BED58ACDE9}" srcOrd="0" destOrd="0" presId="urn:microsoft.com/office/officeart/2005/8/layout/orgChart1"/>
    <dgm:cxn modelId="{0EA58AEF-5242-4EC5-B8C2-FB75FFBA8E28}" type="presOf" srcId="{40CC2F29-0095-45E5-84A0-68B23F167458}" destId="{62B1CEFE-41C3-4EC6-AF01-15D9C18CE66E}" srcOrd="1" destOrd="0" presId="urn:microsoft.com/office/officeart/2005/8/layout/orgChart1"/>
    <dgm:cxn modelId="{A31B55F2-D36F-46C2-A0C7-21176C02251B}" type="presOf" srcId="{50FF5411-7795-4EA3-914B-0084066A1727}" destId="{D6068205-6694-40F9-8946-8385A4A2B1E1}" srcOrd="0" destOrd="0" presId="urn:microsoft.com/office/officeart/2005/8/layout/orgChart1"/>
    <dgm:cxn modelId="{582123FA-640B-4B58-9B26-7C523BB043C8}" type="presOf" srcId="{BFFFD1F3-D25D-413F-818C-4ED913CF962E}" destId="{8F721A88-2899-4E24-A726-F14B9277749F}" srcOrd="0" destOrd="0" presId="urn:microsoft.com/office/officeart/2005/8/layout/orgChart1"/>
    <dgm:cxn modelId="{217FB172-75D1-48E1-8665-CEF6F8EEE43B}" type="presParOf" srcId="{83D818DD-E48B-46CD-AEB5-17147A8F7C5E}" destId="{8174A3FE-33DA-4239-AED3-E61A6C0AFD51}" srcOrd="0" destOrd="0" presId="urn:microsoft.com/office/officeart/2005/8/layout/orgChart1"/>
    <dgm:cxn modelId="{8ED4140A-543A-4C99-A5F1-F5AC88B21605}" type="presParOf" srcId="{8174A3FE-33DA-4239-AED3-E61A6C0AFD51}" destId="{D14C5D6B-F40E-4978-B8BD-22DE0FF00572}" srcOrd="0" destOrd="0" presId="urn:microsoft.com/office/officeart/2005/8/layout/orgChart1"/>
    <dgm:cxn modelId="{394575C2-4D1B-4AFC-BC46-3B481791A18E}" type="presParOf" srcId="{D14C5D6B-F40E-4978-B8BD-22DE0FF00572}" destId="{6673E181-1925-4257-9437-8EFFEB563916}" srcOrd="0" destOrd="0" presId="urn:microsoft.com/office/officeart/2005/8/layout/orgChart1"/>
    <dgm:cxn modelId="{BE6A9711-8B9B-4E82-B193-1AE9C248A52A}" type="presParOf" srcId="{D14C5D6B-F40E-4978-B8BD-22DE0FF00572}" destId="{7FA875C2-D4A9-4186-8F83-1129EA36329F}" srcOrd="1" destOrd="0" presId="urn:microsoft.com/office/officeart/2005/8/layout/orgChart1"/>
    <dgm:cxn modelId="{70D8561F-62D6-42C7-9651-BCFC952EA749}" type="presParOf" srcId="{8174A3FE-33DA-4239-AED3-E61A6C0AFD51}" destId="{188C9072-9CD2-4DEB-BE08-E51EA07A1BB9}" srcOrd="1" destOrd="0" presId="urn:microsoft.com/office/officeart/2005/8/layout/orgChart1"/>
    <dgm:cxn modelId="{B0157509-C13A-46F2-9BD4-5A13B1AA131C}" type="presParOf" srcId="{188C9072-9CD2-4DEB-BE08-E51EA07A1BB9}" destId="{6EB02053-2ABC-4294-8A8A-205FE09FAA0F}" srcOrd="0" destOrd="0" presId="urn:microsoft.com/office/officeart/2005/8/layout/orgChart1"/>
    <dgm:cxn modelId="{75E07C0C-4569-4812-A595-601384A6AFC5}" type="presParOf" srcId="{188C9072-9CD2-4DEB-BE08-E51EA07A1BB9}" destId="{E959DB78-16EF-4917-A008-9D56C5AD7442}" srcOrd="1" destOrd="0" presId="urn:microsoft.com/office/officeart/2005/8/layout/orgChart1"/>
    <dgm:cxn modelId="{7FA1C553-C354-4971-86DB-AF68D6922674}" type="presParOf" srcId="{E959DB78-16EF-4917-A008-9D56C5AD7442}" destId="{D58530C2-2415-47E8-B40F-665B548BE346}" srcOrd="0" destOrd="0" presId="urn:microsoft.com/office/officeart/2005/8/layout/orgChart1"/>
    <dgm:cxn modelId="{69F62676-5BCD-45B3-9FA3-7118FAE9633F}" type="presParOf" srcId="{D58530C2-2415-47E8-B40F-665B548BE346}" destId="{C7C3810F-E522-4286-8949-16855E355EB5}" srcOrd="0" destOrd="0" presId="urn:microsoft.com/office/officeart/2005/8/layout/orgChart1"/>
    <dgm:cxn modelId="{EC816921-1623-46DA-96A3-6DBA4AEA6857}" type="presParOf" srcId="{D58530C2-2415-47E8-B40F-665B548BE346}" destId="{4B77B0A2-86EB-450C-8B38-B7131C6BA1A3}" srcOrd="1" destOrd="0" presId="urn:microsoft.com/office/officeart/2005/8/layout/orgChart1"/>
    <dgm:cxn modelId="{7AF14792-8AE4-42B7-9EBD-1CCAD8D69C30}" type="presParOf" srcId="{E959DB78-16EF-4917-A008-9D56C5AD7442}" destId="{7479D51E-9A91-474A-8923-45178686F06C}" srcOrd="1" destOrd="0" presId="urn:microsoft.com/office/officeart/2005/8/layout/orgChart1"/>
    <dgm:cxn modelId="{2AE2276F-3BC1-44E9-A6FF-6E8C41949174}" type="presParOf" srcId="{E959DB78-16EF-4917-A008-9D56C5AD7442}" destId="{8058778B-F537-4067-8B86-52924C573F75}" srcOrd="2" destOrd="0" presId="urn:microsoft.com/office/officeart/2005/8/layout/orgChart1"/>
    <dgm:cxn modelId="{F62BDF85-AD24-46E5-B927-94113D14DA0D}" type="presParOf" srcId="{188C9072-9CD2-4DEB-BE08-E51EA07A1BB9}" destId="{D6068205-6694-40F9-8946-8385A4A2B1E1}" srcOrd="2" destOrd="0" presId="urn:microsoft.com/office/officeart/2005/8/layout/orgChart1"/>
    <dgm:cxn modelId="{80715114-324A-486F-BABF-39A454519473}" type="presParOf" srcId="{188C9072-9CD2-4DEB-BE08-E51EA07A1BB9}" destId="{3E29546E-A0CD-4B01-894E-D1EF079A87CC}" srcOrd="3" destOrd="0" presId="urn:microsoft.com/office/officeart/2005/8/layout/orgChart1"/>
    <dgm:cxn modelId="{54505A38-3A42-41D5-8E84-1700B5F1586E}" type="presParOf" srcId="{3E29546E-A0CD-4B01-894E-D1EF079A87CC}" destId="{91359464-4001-4FEC-969B-93BDD1E896C0}" srcOrd="0" destOrd="0" presId="urn:microsoft.com/office/officeart/2005/8/layout/orgChart1"/>
    <dgm:cxn modelId="{25E833B5-51B2-4EC9-8593-60A68F5A209A}" type="presParOf" srcId="{91359464-4001-4FEC-969B-93BDD1E896C0}" destId="{AE4AC697-B764-45A0-8F16-E4E8678BD8B2}" srcOrd="0" destOrd="0" presId="urn:microsoft.com/office/officeart/2005/8/layout/orgChart1"/>
    <dgm:cxn modelId="{CEF22D15-8E6E-42E5-9373-BFAFF34859C5}" type="presParOf" srcId="{91359464-4001-4FEC-969B-93BDD1E896C0}" destId="{62B1CEFE-41C3-4EC6-AF01-15D9C18CE66E}" srcOrd="1" destOrd="0" presId="urn:microsoft.com/office/officeart/2005/8/layout/orgChart1"/>
    <dgm:cxn modelId="{F3119222-F86F-4F45-A980-0D13BAC92C3C}" type="presParOf" srcId="{3E29546E-A0CD-4B01-894E-D1EF079A87CC}" destId="{A00B0F7B-B708-4113-9F3C-432C9790DBC2}" srcOrd="1" destOrd="0" presId="urn:microsoft.com/office/officeart/2005/8/layout/orgChart1"/>
    <dgm:cxn modelId="{E42CC12A-98BF-46C8-B6AF-98DF310BA833}" type="presParOf" srcId="{3E29546E-A0CD-4B01-894E-D1EF079A87CC}" destId="{D1CFB7FD-60F3-4F51-95EE-442A370C2EB3}" srcOrd="2" destOrd="0" presId="urn:microsoft.com/office/officeart/2005/8/layout/orgChart1"/>
    <dgm:cxn modelId="{F2DED12D-1600-4EFB-85F8-BEBB979BBA40}" type="presParOf" srcId="{188C9072-9CD2-4DEB-BE08-E51EA07A1BB9}" destId="{02619066-F08D-460B-92EF-3E27B6D2A333}" srcOrd="4" destOrd="0" presId="urn:microsoft.com/office/officeart/2005/8/layout/orgChart1"/>
    <dgm:cxn modelId="{CE410639-257B-493F-86BD-B2D19E297876}" type="presParOf" srcId="{188C9072-9CD2-4DEB-BE08-E51EA07A1BB9}" destId="{574234F0-5A87-4720-85E4-4458170BF40E}" srcOrd="5" destOrd="0" presId="urn:microsoft.com/office/officeart/2005/8/layout/orgChart1"/>
    <dgm:cxn modelId="{94E13A73-51B8-447D-98F0-E069E926D3B7}" type="presParOf" srcId="{574234F0-5A87-4720-85E4-4458170BF40E}" destId="{86D5263C-0D88-45EA-9FCD-440C3519CA7C}" srcOrd="0" destOrd="0" presId="urn:microsoft.com/office/officeart/2005/8/layout/orgChart1"/>
    <dgm:cxn modelId="{2A8186C5-985F-4817-967B-445EDA524E80}" type="presParOf" srcId="{86D5263C-0D88-45EA-9FCD-440C3519CA7C}" destId="{681DF75D-9196-45E4-9314-546D8160BD44}" srcOrd="0" destOrd="0" presId="urn:microsoft.com/office/officeart/2005/8/layout/orgChart1"/>
    <dgm:cxn modelId="{71ACBA52-314E-465F-B2FC-EE7FA52177A8}" type="presParOf" srcId="{86D5263C-0D88-45EA-9FCD-440C3519CA7C}" destId="{279BDE0D-F8C3-4FAB-838F-357CEA75FBE4}" srcOrd="1" destOrd="0" presId="urn:microsoft.com/office/officeart/2005/8/layout/orgChart1"/>
    <dgm:cxn modelId="{180B0639-7548-4F3B-9C2E-2F8295422708}" type="presParOf" srcId="{574234F0-5A87-4720-85E4-4458170BF40E}" destId="{49B0FA01-F270-477D-A52D-6DA9CED41679}" srcOrd="1" destOrd="0" presId="urn:microsoft.com/office/officeart/2005/8/layout/orgChart1"/>
    <dgm:cxn modelId="{C0BE03E8-F664-4382-8A13-84242C864F2F}" type="presParOf" srcId="{574234F0-5A87-4720-85E4-4458170BF40E}" destId="{978DBEA4-1AAC-4240-82F5-25ABB7B20040}" srcOrd="2" destOrd="0" presId="urn:microsoft.com/office/officeart/2005/8/layout/orgChart1"/>
    <dgm:cxn modelId="{A9A97E6D-11AD-49A0-93E6-553620A3B381}" type="presParOf" srcId="{8174A3FE-33DA-4239-AED3-E61A6C0AFD51}" destId="{4F58B1F6-D481-459C-9DFA-9079D836E977}" srcOrd="2" destOrd="0" presId="urn:microsoft.com/office/officeart/2005/8/layout/orgChart1"/>
    <dgm:cxn modelId="{9D22BFBB-A9AC-4EC5-8825-855C0421BD2B}" type="presParOf" srcId="{4F58B1F6-D481-459C-9DFA-9079D836E977}" destId="{8F721A88-2899-4E24-A726-F14B9277749F}" srcOrd="0" destOrd="0" presId="urn:microsoft.com/office/officeart/2005/8/layout/orgChart1"/>
    <dgm:cxn modelId="{62859654-75B9-4B4C-83B9-BE8C3D9FFEFD}" type="presParOf" srcId="{4F58B1F6-D481-459C-9DFA-9079D836E977}" destId="{56B15A37-5FCF-4845-BE1C-3FD445FF4AD3}" srcOrd="1" destOrd="0" presId="urn:microsoft.com/office/officeart/2005/8/layout/orgChart1"/>
    <dgm:cxn modelId="{82F00A76-4A63-4ABD-AA50-A55F4C1401CD}" type="presParOf" srcId="{56B15A37-5FCF-4845-BE1C-3FD445FF4AD3}" destId="{03D71FEE-5637-4327-B6FE-BB87C3563A25}" srcOrd="0" destOrd="0" presId="urn:microsoft.com/office/officeart/2005/8/layout/orgChart1"/>
    <dgm:cxn modelId="{A1421031-0813-467C-80B4-34CC72DFC791}" type="presParOf" srcId="{03D71FEE-5637-4327-B6FE-BB87C3563A25}" destId="{36ABEB0F-64A0-43F3-97CD-10BED58ACDE9}" srcOrd="0" destOrd="0" presId="urn:microsoft.com/office/officeart/2005/8/layout/orgChart1"/>
    <dgm:cxn modelId="{2946C7F4-8498-42DC-A5FA-21458E98BCBD}" type="presParOf" srcId="{03D71FEE-5637-4327-B6FE-BB87C3563A25}" destId="{C3757CF9-A2F3-4770-9D71-10C0D4AF2088}" srcOrd="1" destOrd="0" presId="urn:microsoft.com/office/officeart/2005/8/layout/orgChart1"/>
    <dgm:cxn modelId="{18E8A801-2223-4F97-9E61-567621497B18}" type="presParOf" srcId="{56B15A37-5FCF-4845-BE1C-3FD445FF4AD3}" destId="{0292577F-A167-4967-B795-BCF7F921FA9E}" srcOrd="1" destOrd="0" presId="urn:microsoft.com/office/officeart/2005/8/layout/orgChart1"/>
    <dgm:cxn modelId="{D63784EF-50BA-4F77-8289-73206D341DA3}" type="presParOf" srcId="{56B15A37-5FCF-4845-BE1C-3FD445FF4AD3}" destId="{EF453EBE-7B1A-4F28-86B5-3CEF15530D20}" srcOrd="2" destOrd="0" presId="urn:microsoft.com/office/officeart/2005/8/layout/orgChart1"/>
    <dgm:cxn modelId="{F425C802-3F8E-4DBA-97F0-6FC071AD28C1}" type="presParOf" srcId="{4F58B1F6-D481-459C-9DFA-9079D836E977}" destId="{C09D2E27-57CA-4174-95C1-1A998B11CC60}" srcOrd="2" destOrd="0" presId="urn:microsoft.com/office/officeart/2005/8/layout/orgChart1"/>
    <dgm:cxn modelId="{43FA61A8-4583-42C0-87F1-6C212E5ED769}" type="presParOf" srcId="{4F58B1F6-D481-459C-9DFA-9079D836E977}" destId="{329561A0-7ADC-48F2-9655-F707ECF50575}" srcOrd="3" destOrd="0" presId="urn:microsoft.com/office/officeart/2005/8/layout/orgChart1"/>
    <dgm:cxn modelId="{DA5DD49A-7B88-4C65-8F14-C32E112ED1B9}" type="presParOf" srcId="{329561A0-7ADC-48F2-9655-F707ECF50575}" destId="{5CA6964E-57AF-4FA2-9D7D-6C4609701CFE}" srcOrd="0" destOrd="0" presId="urn:microsoft.com/office/officeart/2005/8/layout/orgChart1"/>
    <dgm:cxn modelId="{AA7C179A-7CCE-4244-92B4-8C5605A2450D}" type="presParOf" srcId="{5CA6964E-57AF-4FA2-9D7D-6C4609701CFE}" destId="{9BEBA2B7-ECAE-460E-B6BC-CDE183C70E77}" srcOrd="0" destOrd="0" presId="urn:microsoft.com/office/officeart/2005/8/layout/orgChart1"/>
    <dgm:cxn modelId="{780D029F-EB9F-4A4C-9F66-B9C6D297F005}" type="presParOf" srcId="{5CA6964E-57AF-4FA2-9D7D-6C4609701CFE}" destId="{A134F743-C345-4ADA-9947-939E2642BF08}" srcOrd="1" destOrd="0" presId="urn:microsoft.com/office/officeart/2005/8/layout/orgChart1"/>
    <dgm:cxn modelId="{93F2ED46-10AC-4006-8220-B28CAFBC9CA1}" type="presParOf" srcId="{329561A0-7ADC-48F2-9655-F707ECF50575}" destId="{F60796F9-4B6C-4694-A217-FD1869054337}" srcOrd="1" destOrd="0" presId="urn:microsoft.com/office/officeart/2005/8/layout/orgChart1"/>
    <dgm:cxn modelId="{FD546109-F4A2-4888-A8F8-2975E1E67EE8}" type="presParOf" srcId="{329561A0-7ADC-48F2-9655-F707ECF50575}" destId="{EFE0CFA4-7E91-4AA9-92EB-E93048E76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95063-6E56-4A40-87E3-F6080491625E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21DB76D4-D43A-4C50-A68E-C0FC55DABEC5}">
      <dgm:prSet phldrT="[Texto]" custT="1"/>
      <dgm:spPr/>
      <dgm:t>
        <a:bodyPr/>
        <a:lstStyle/>
        <a:p>
          <a:r>
            <a:rPr lang="es-ES_tradnl" sz="8000" b="0" cap="none" spc="0" dirty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SER</a:t>
          </a:r>
          <a:endParaRPr lang="es-ES" sz="80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A65C745-60A5-4B81-AA07-D2ACBED902EA}" type="parTrans" cxnId="{EE2BBE8C-D4FC-41E6-8958-CF59BC54D9BA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3F5626-A5A8-4418-A149-F1C357B94B3E}" type="sibTrans" cxnId="{EE2BBE8C-D4FC-41E6-8958-CF59BC54D9BA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F94AD8C-6571-4179-9DF5-3F1501D2F4AE}" type="asst">
      <dgm:prSet phldrT="[Texto]" custT="1"/>
      <dgm:spPr/>
      <dgm:t>
        <a:bodyPr/>
        <a:lstStyle/>
        <a:p>
          <a:r>
            <a:rPr lang="es-ES_tradnl" sz="24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Emanación</a:t>
          </a:r>
        </a:p>
        <a:p>
          <a:r>
            <a:rPr lang="es-ES_tradnl" sz="24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Hipóstasis</a:t>
          </a:r>
          <a:endParaRPr lang="es-ES_tradnl" sz="24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FFD1F3-D25D-413F-818C-4ED913CF962E}" type="parTrans" cxnId="{480024B2-EEAB-4044-8AEB-62DD69858158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15CC4D1-D975-454B-A569-888BBB245271}" type="sibTrans" cxnId="{480024B2-EEAB-4044-8AEB-62DD69858158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CC2F29-0095-45E5-84A0-68B23F167458}">
      <dgm:prSet phldrT="[Texto]" custT="1"/>
      <dgm:spPr/>
      <dgm:t>
        <a:bodyPr/>
        <a:lstStyle/>
        <a:p>
          <a:r>
            <a:rPr lang="es-ES_tradnl" sz="40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Inteligencia</a:t>
          </a:r>
          <a:endParaRPr lang="es-ES" sz="40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0FF5411-7795-4EA3-914B-0084066A1727}" type="parTrans" cxnId="{CB29180B-550C-4542-8D4F-54948A50D020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DD9EA1-1981-4B78-9100-3AF1C9722453}" type="sibTrans" cxnId="{CB29180B-550C-4542-8D4F-54948A50D020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C3E4195-71D9-4D24-B90D-1A502742F305}">
      <dgm:prSet phldrT="[Texto]" custT="1"/>
      <dgm:spPr/>
      <dgm:t>
        <a:bodyPr/>
        <a:lstStyle/>
        <a:p>
          <a:r>
            <a:rPr lang="es-ES_tradnl" sz="54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Alma</a:t>
          </a:r>
          <a:endParaRPr lang="es-ES" sz="54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F9DC309-F389-4891-9CEB-217E90F7378E}" type="parTrans" cxnId="{6096FB8E-AF35-4F1C-BDB1-A65DB0F9AA7B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3BDED5-E847-4653-9057-B5DDACE3786D}" type="sibTrans" cxnId="{6096FB8E-AF35-4F1C-BDB1-A65DB0F9AA7B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6D4282C-A224-4D6A-B155-DA89C8597E3C}" type="asst">
      <dgm:prSet custT="1"/>
      <dgm:spPr/>
      <dgm:t>
        <a:bodyPr/>
        <a:lstStyle/>
        <a:p>
          <a:r>
            <a:rPr lang="es-ES_tradnl" sz="24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Tres Manifestaciones  en tres momentos</a:t>
          </a:r>
          <a:endParaRPr lang="es-ES" sz="24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4CEDA85-2FCB-4A64-B65B-B17B03103971}" type="parTrans" cxnId="{78858FD1-41D6-4415-BFFD-5121057938E3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456A38-8FA8-4E93-9780-E242908F8482}" type="sibTrans" cxnId="{78858FD1-41D6-4415-BFFD-5121057938E3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E4FE33-4805-470E-A72C-9FBF1A8F02E4}">
      <dgm:prSet phldrT="[Texto]" custT="1"/>
      <dgm:spPr/>
      <dgm:t>
        <a:bodyPr/>
        <a:lstStyle/>
        <a:p>
          <a:r>
            <a:rPr lang="es-ES_tradnl" sz="60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Uno</a:t>
          </a:r>
          <a:endParaRPr lang="es-ES" sz="60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41D6BE-E6AB-46CF-917B-4FE54616F64E}" type="sibTrans" cxnId="{9AD4B258-1649-4C8F-9AB0-86977B506559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A58063-6B31-4AB3-B858-86380E1B67B2}" type="parTrans" cxnId="{9AD4B258-1649-4C8F-9AB0-86977B506559}">
      <dgm:prSet/>
      <dgm:spPr/>
      <dgm:t>
        <a:bodyPr/>
        <a:lstStyle/>
        <a:p>
          <a:endParaRPr lang="es-ES" sz="16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D818DD-E48B-46CD-AEB5-17147A8F7C5E}" type="pres">
      <dgm:prSet presAssocID="{E4495063-6E56-4A40-87E3-F60804916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74A3FE-33DA-4239-AED3-E61A6C0AFD51}" type="pres">
      <dgm:prSet presAssocID="{21DB76D4-D43A-4C50-A68E-C0FC55DABEC5}" presName="hierRoot1" presStyleCnt="0">
        <dgm:presLayoutVars>
          <dgm:hierBranch val="init"/>
        </dgm:presLayoutVars>
      </dgm:prSet>
      <dgm:spPr/>
    </dgm:pt>
    <dgm:pt modelId="{D14C5D6B-F40E-4978-B8BD-22DE0FF00572}" type="pres">
      <dgm:prSet presAssocID="{21DB76D4-D43A-4C50-A68E-C0FC55DABEC5}" presName="rootComposite1" presStyleCnt="0"/>
      <dgm:spPr/>
    </dgm:pt>
    <dgm:pt modelId="{6673E181-1925-4257-9437-8EFFEB563916}" type="pres">
      <dgm:prSet presAssocID="{21DB76D4-D43A-4C50-A68E-C0FC55DABEC5}" presName="rootText1" presStyleLbl="node0" presStyleIdx="0" presStyleCnt="1" custScaleX="407562" custLinFactNeighborX="3406" custLinFactNeighborY="-10048">
        <dgm:presLayoutVars>
          <dgm:chPref val="3"/>
        </dgm:presLayoutVars>
      </dgm:prSet>
      <dgm:spPr/>
    </dgm:pt>
    <dgm:pt modelId="{7FA875C2-D4A9-4186-8F83-1129EA36329F}" type="pres">
      <dgm:prSet presAssocID="{21DB76D4-D43A-4C50-A68E-C0FC55DABEC5}" presName="rootConnector1" presStyleLbl="node1" presStyleIdx="0" presStyleCnt="0"/>
      <dgm:spPr/>
    </dgm:pt>
    <dgm:pt modelId="{188C9072-9CD2-4DEB-BE08-E51EA07A1BB9}" type="pres">
      <dgm:prSet presAssocID="{21DB76D4-D43A-4C50-A68E-C0FC55DABEC5}" presName="hierChild2" presStyleCnt="0"/>
      <dgm:spPr/>
    </dgm:pt>
    <dgm:pt modelId="{6EB02053-2ABC-4294-8A8A-205FE09FAA0F}" type="pres">
      <dgm:prSet presAssocID="{7DA58063-6B31-4AB3-B858-86380E1B67B2}" presName="Name37" presStyleLbl="parChTrans1D2" presStyleIdx="0" presStyleCnt="5"/>
      <dgm:spPr/>
    </dgm:pt>
    <dgm:pt modelId="{E959DB78-16EF-4917-A008-9D56C5AD7442}" type="pres">
      <dgm:prSet presAssocID="{9BE4FE33-4805-470E-A72C-9FBF1A8F02E4}" presName="hierRoot2" presStyleCnt="0">
        <dgm:presLayoutVars>
          <dgm:hierBranch val="init"/>
        </dgm:presLayoutVars>
      </dgm:prSet>
      <dgm:spPr/>
    </dgm:pt>
    <dgm:pt modelId="{D58530C2-2415-47E8-B40F-665B548BE346}" type="pres">
      <dgm:prSet presAssocID="{9BE4FE33-4805-470E-A72C-9FBF1A8F02E4}" presName="rootComposite" presStyleCnt="0"/>
      <dgm:spPr/>
    </dgm:pt>
    <dgm:pt modelId="{C7C3810F-E522-4286-8949-16855E355EB5}" type="pres">
      <dgm:prSet presAssocID="{9BE4FE33-4805-470E-A72C-9FBF1A8F02E4}" presName="rootText" presStyleLbl="node2" presStyleIdx="0" presStyleCnt="3">
        <dgm:presLayoutVars>
          <dgm:chPref val="3"/>
        </dgm:presLayoutVars>
      </dgm:prSet>
      <dgm:spPr/>
    </dgm:pt>
    <dgm:pt modelId="{4B77B0A2-86EB-450C-8B38-B7131C6BA1A3}" type="pres">
      <dgm:prSet presAssocID="{9BE4FE33-4805-470E-A72C-9FBF1A8F02E4}" presName="rootConnector" presStyleLbl="node2" presStyleIdx="0" presStyleCnt="3"/>
      <dgm:spPr/>
    </dgm:pt>
    <dgm:pt modelId="{7479D51E-9A91-474A-8923-45178686F06C}" type="pres">
      <dgm:prSet presAssocID="{9BE4FE33-4805-470E-A72C-9FBF1A8F02E4}" presName="hierChild4" presStyleCnt="0"/>
      <dgm:spPr/>
    </dgm:pt>
    <dgm:pt modelId="{8058778B-F537-4067-8B86-52924C573F75}" type="pres">
      <dgm:prSet presAssocID="{9BE4FE33-4805-470E-A72C-9FBF1A8F02E4}" presName="hierChild5" presStyleCnt="0"/>
      <dgm:spPr/>
    </dgm:pt>
    <dgm:pt modelId="{D6068205-6694-40F9-8946-8385A4A2B1E1}" type="pres">
      <dgm:prSet presAssocID="{50FF5411-7795-4EA3-914B-0084066A1727}" presName="Name37" presStyleLbl="parChTrans1D2" presStyleIdx="1" presStyleCnt="5"/>
      <dgm:spPr/>
    </dgm:pt>
    <dgm:pt modelId="{3E29546E-A0CD-4B01-894E-D1EF079A87CC}" type="pres">
      <dgm:prSet presAssocID="{40CC2F29-0095-45E5-84A0-68B23F167458}" presName="hierRoot2" presStyleCnt="0">
        <dgm:presLayoutVars>
          <dgm:hierBranch val="init"/>
        </dgm:presLayoutVars>
      </dgm:prSet>
      <dgm:spPr/>
    </dgm:pt>
    <dgm:pt modelId="{91359464-4001-4FEC-969B-93BDD1E896C0}" type="pres">
      <dgm:prSet presAssocID="{40CC2F29-0095-45E5-84A0-68B23F167458}" presName="rootComposite" presStyleCnt="0"/>
      <dgm:spPr/>
    </dgm:pt>
    <dgm:pt modelId="{AE4AC697-B764-45A0-8F16-E4E8678BD8B2}" type="pres">
      <dgm:prSet presAssocID="{40CC2F29-0095-45E5-84A0-68B23F167458}" presName="rootText" presStyleLbl="node2" presStyleIdx="1" presStyleCnt="3" custScaleX="144223">
        <dgm:presLayoutVars>
          <dgm:chPref val="3"/>
        </dgm:presLayoutVars>
      </dgm:prSet>
      <dgm:spPr/>
    </dgm:pt>
    <dgm:pt modelId="{62B1CEFE-41C3-4EC6-AF01-15D9C18CE66E}" type="pres">
      <dgm:prSet presAssocID="{40CC2F29-0095-45E5-84A0-68B23F167458}" presName="rootConnector" presStyleLbl="node2" presStyleIdx="1" presStyleCnt="3"/>
      <dgm:spPr/>
    </dgm:pt>
    <dgm:pt modelId="{A00B0F7B-B708-4113-9F3C-432C9790DBC2}" type="pres">
      <dgm:prSet presAssocID="{40CC2F29-0095-45E5-84A0-68B23F167458}" presName="hierChild4" presStyleCnt="0"/>
      <dgm:spPr/>
    </dgm:pt>
    <dgm:pt modelId="{D1CFB7FD-60F3-4F51-95EE-442A370C2EB3}" type="pres">
      <dgm:prSet presAssocID="{40CC2F29-0095-45E5-84A0-68B23F167458}" presName="hierChild5" presStyleCnt="0"/>
      <dgm:spPr/>
    </dgm:pt>
    <dgm:pt modelId="{02619066-F08D-460B-92EF-3E27B6D2A333}" type="pres">
      <dgm:prSet presAssocID="{9F9DC309-F389-4891-9CEB-217E90F7378E}" presName="Name37" presStyleLbl="parChTrans1D2" presStyleIdx="2" presStyleCnt="5"/>
      <dgm:spPr/>
    </dgm:pt>
    <dgm:pt modelId="{574234F0-5A87-4720-85E4-4458170BF40E}" type="pres">
      <dgm:prSet presAssocID="{1C3E4195-71D9-4D24-B90D-1A502742F305}" presName="hierRoot2" presStyleCnt="0">
        <dgm:presLayoutVars>
          <dgm:hierBranch val="init"/>
        </dgm:presLayoutVars>
      </dgm:prSet>
      <dgm:spPr/>
    </dgm:pt>
    <dgm:pt modelId="{86D5263C-0D88-45EA-9FCD-440C3519CA7C}" type="pres">
      <dgm:prSet presAssocID="{1C3E4195-71D9-4D24-B90D-1A502742F305}" presName="rootComposite" presStyleCnt="0"/>
      <dgm:spPr/>
    </dgm:pt>
    <dgm:pt modelId="{681DF75D-9196-45E4-9314-546D8160BD44}" type="pres">
      <dgm:prSet presAssocID="{1C3E4195-71D9-4D24-B90D-1A502742F305}" presName="rootText" presStyleLbl="node2" presStyleIdx="2" presStyleCnt="3">
        <dgm:presLayoutVars>
          <dgm:chPref val="3"/>
        </dgm:presLayoutVars>
      </dgm:prSet>
      <dgm:spPr/>
    </dgm:pt>
    <dgm:pt modelId="{279BDE0D-F8C3-4FAB-838F-357CEA75FBE4}" type="pres">
      <dgm:prSet presAssocID="{1C3E4195-71D9-4D24-B90D-1A502742F305}" presName="rootConnector" presStyleLbl="node2" presStyleIdx="2" presStyleCnt="3"/>
      <dgm:spPr/>
    </dgm:pt>
    <dgm:pt modelId="{49B0FA01-F270-477D-A52D-6DA9CED41679}" type="pres">
      <dgm:prSet presAssocID="{1C3E4195-71D9-4D24-B90D-1A502742F305}" presName="hierChild4" presStyleCnt="0"/>
      <dgm:spPr/>
    </dgm:pt>
    <dgm:pt modelId="{978DBEA4-1AAC-4240-82F5-25ABB7B20040}" type="pres">
      <dgm:prSet presAssocID="{1C3E4195-71D9-4D24-B90D-1A502742F305}" presName="hierChild5" presStyleCnt="0"/>
      <dgm:spPr/>
    </dgm:pt>
    <dgm:pt modelId="{4F58B1F6-D481-459C-9DFA-9079D836E977}" type="pres">
      <dgm:prSet presAssocID="{21DB76D4-D43A-4C50-A68E-C0FC55DABEC5}" presName="hierChild3" presStyleCnt="0"/>
      <dgm:spPr/>
    </dgm:pt>
    <dgm:pt modelId="{8F721A88-2899-4E24-A726-F14B9277749F}" type="pres">
      <dgm:prSet presAssocID="{BFFFD1F3-D25D-413F-818C-4ED913CF962E}" presName="Name111" presStyleLbl="parChTrans1D2" presStyleIdx="3" presStyleCnt="5"/>
      <dgm:spPr/>
    </dgm:pt>
    <dgm:pt modelId="{56B15A37-5FCF-4845-BE1C-3FD445FF4AD3}" type="pres">
      <dgm:prSet presAssocID="{AF94AD8C-6571-4179-9DF5-3F1501D2F4AE}" presName="hierRoot3" presStyleCnt="0">
        <dgm:presLayoutVars>
          <dgm:hierBranch val="init"/>
        </dgm:presLayoutVars>
      </dgm:prSet>
      <dgm:spPr/>
    </dgm:pt>
    <dgm:pt modelId="{03D71FEE-5637-4327-B6FE-BB87C3563A25}" type="pres">
      <dgm:prSet presAssocID="{AF94AD8C-6571-4179-9DF5-3F1501D2F4AE}" presName="rootComposite3" presStyleCnt="0"/>
      <dgm:spPr/>
    </dgm:pt>
    <dgm:pt modelId="{36ABEB0F-64A0-43F3-97CD-10BED58ACDE9}" type="pres">
      <dgm:prSet presAssocID="{AF94AD8C-6571-4179-9DF5-3F1501D2F4AE}" presName="rootText3" presStyleLbl="asst1" presStyleIdx="0" presStyleCnt="2" custLinFactNeighborX="-28566">
        <dgm:presLayoutVars>
          <dgm:chPref val="3"/>
        </dgm:presLayoutVars>
      </dgm:prSet>
      <dgm:spPr/>
    </dgm:pt>
    <dgm:pt modelId="{C3757CF9-A2F3-4770-9D71-10C0D4AF2088}" type="pres">
      <dgm:prSet presAssocID="{AF94AD8C-6571-4179-9DF5-3F1501D2F4AE}" presName="rootConnector3" presStyleLbl="asst1" presStyleIdx="0" presStyleCnt="2"/>
      <dgm:spPr/>
    </dgm:pt>
    <dgm:pt modelId="{0292577F-A167-4967-B795-BCF7F921FA9E}" type="pres">
      <dgm:prSet presAssocID="{AF94AD8C-6571-4179-9DF5-3F1501D2F4AE}" presName="hierChild6" presStyleCnt="0"/>
      <dgm:spPr/>
    </dgm:pt>
    <dgm:pt modelId="{EF453EBE-7B1A-4F28-86B5-3CEF15530D20}" type="pres">
      <dgm:prSet presAssocID="{AF94AD8C-6571-4179-9DF5-3F1501D2F4AE}" presName="hierChild7" presStyleCnt="0"/>
      <dgm:spPr/>
    </dgm:pt>
    <dgm:pt modelId="{C09D2E27-57CA-4174-95C1-1A998B11CC60}" type="pres">
      <dgm:prSet presAssocID="{B4CEDA85-2FCB-4A64-B65B-B17B03103971}" presName="Name111" presStyleLbl="parChTrans1D2" presStyleIdx="4" presStyleCnt="5"/>
      <dgm:spPr/>
    </dgm:pt>
    <dgm:pt modelId="{329561A0-7ADC-48F2-9655-F707ECF50575}" type="pres">
      <dgm:prSet presAssocID="{E6D4282C-A224-4D6A-B155-DA89C8597E3C}" presName="hierRoot3" presStyleCnt="0">
        <dgm:presLayoutVars>
          <dgm:hierBranch val="init"/>
        </dgm:presLayoutVars>
      </dgm:prSet>
      <dgm:spPr/>
    </dgm:pt>
    <dgm:pt modelId="{5CA6964E-57AF-4FA2-9D7D-6C4609701CFE}" type="pres">
      <dgm:prSet presAssocID="{E6D4282C-A224-4D6A-B155-DA89C8597E3C}" presName="rootComposite3" presStyleCnt="0"/>
      <dgm:spPr/>
    </dgm:pt>
    <dgm:pt modelId="{9BEBA2B7-ECAE-460E-B6BC-CDE183C70E77}" type="pres">
      <dgm:prSet presAssocID="{E6D4282C-A224-4D6A-B155-DA89C8597E3C}" presName="rootText3" presStyleLbl="asst1" presStyleIdx="1" presStyleCnt="2" custScaleX="147684" custLinFactNeighborX="36546">
        <dgm:presLayoutVars>
          <dgm:chPref val="3"/>
        </dgm:presLayoutVars>
      </dgm:prSet>
      <dgm:spPr/>
    </dgm:pt>
    <dgm:pt modelId="{A134F743-C345-4ADA-9947-939E2642BF08}" type="pres">
      <dgm:prSet presAssocID="{E6D4282C-A224-4D6A-B155-DA89C8597E3C}" presName="rootConnector3" presStyleLbl="asst1" presStyleIdx="1" presStyleCnt="2"/>
      <dgm:spPr/>
    </dgm:pt>
    <dgm:pt modelId="{F60796F9-4B6C-4694-A217-FD1869054337}" type="pres">
      <dgm:prSet presAssocID="{E6D4282C-A224-4D6A-B155-DA89C8597E3C}" presName="hierChild6" presStyleCnt="0"/>
      <dgm:spPr/>
    </dgm:pt>
    <dgm:pt modelId="{EFE0CFA4-7E91-4AA9-92EB-E93048E76D0F}" type="pres">
      <dgm:prSet presAssocID="{E6D4282C-A224-4D6A-B155-DA89C8597E3C}" presName="hierChild7" presStyleCnt="0"/>
      <dgm:spPr/>
    </dgm:pt>
  </dgm:ptLst>
  <dgm:cxnLst>
    <dgm:cxn modelId="{80BA2D00-6CFC-420D-9180-7523EEB04450}" type="presOf" srcId="{21DB76D4-D43A-4C50-A68E-C0FC55DABEC5}" destId="{7FA875C2-D4A9-4186-8F83-1129EA36329F}" srcOrd="1" destOrd="0" presId="urn:microsoft.com/office/officeart/2005/8/layout/orgChart1"/>
    <dgm:cxn modelId="{D6AAAF03-4AB2-404E-B990-BF9298E2E2B1}" type="presOf" srcId="{9F9DC309-F389-4891-9CEB-217E90F7378E}" destId="{02619066-F08D-460B-92EF-3E27B6D2A333}" srcOrd="0" destOrd="0" presId="urn:microsoft.com/office/officeart/2005/8/layout/orgChart1"/>
    <dgm:cxn modelId="{CB29180B-550C-4542-8D4F-54948A50D020}" srcId="{21DB76D4-D43A-4C50-A68E-C0FC55DABEC5}" destId="{40CC2F29-0095-45E5-84A0-68B23F167458}" srcOrd="3" destOrd="0" parTransId="{50FF5411-7795-4EA3-914B-0084066A1727}" sibTransId="{85DD9EA1-1981-4B78-9100-3AF1C9722453}"/>
    <dgm:cxn modelId="{82746C1E-DE38-46CC-B99E-891EEB28F38C}" type="presOf" srcId="{9BE4FE33-4805-470E-A72C-9FBF1A8F02E4}" destId="{C7C3810F-E522-4286-8949-16855E355EB5}" srcOrd="0" destOrd="0" presId="urn:microsoft.com/office/officeart/2005/8/layout/orgChart1"/>
    <dgm:cxn modelId="{8086AE37-02C2-48DD-9581-A0ED358B4F6F}" type="presOf" srcId="{BFFFD1F3-D25D-413F-818C-4ED913CF962E}" destId="{8F721A88-2899-4E24-A726-F14B9277749F}" srcOrd="0" destOrd="0" presId="urn:microsoft.com/office/officeart/2005/8/layout/orgChart1"/>
    <dgm:cxn modelId="{354A8D3D-663D-4A8B-B2D6-3D6012F41333}" type="presOf" srcId="{7DA58063-6B31-4AB3-B858-86380E1B67B2}" destId="{6EB02053-2ABC-4294-8A8A-205FE09FAA0F}" srcOrd="0" destOrd="0" presId="urn:microsoft.com/office/officeart/2005/8/layout/orgChart1"/>
    <dgm:cxn modelId="{0D0EA33D-059D-41EC-9210-FC33F4F792D7}" type="presOf" srcId="{B4CEDA85-2FCB-4A64-B65B-B17B03103971}" destId="{C09D2E27-57CA-4174-95C1-1A998B11CC60}" srcOrd="0" destOrd="0" presId="urn:microsoft.com/office/officeart/2005/8/layout/orgChart1"/>
    <dgm:cxn modelId="{EFBCA43D-3E51-450A-85C1-29F9C2C1ABED}" type="presOf" srcId="{1C3E4195-71D9-4D24-B90D-1A502742F305}" destId="{681DF75D-9196-45E4-9314-546D8160BD44}" srcOrd="0" destOrd="0" presId="urn:microsoft.com/office/officeart/2005/8/layout/orgChart1"/>
    <dgm:cxn modelId="{56ACD548-DE40-4CBB-82C3-ABA92E3601C4}" type="presOf" srcId="{AF94AD8C-6571-4179-9DF5-3F1501D2F4AE}" destId="{C3757CF9-A2F3-4770-9D71-10C0D4AF2088}" srcOrd="1" destOrd="0" presId="urn:microsoft.com/office/officeart/2005/8/layout/orgChart1"/>
    <dgm:cxn modelId="{90444B49-8A8B-450E-A029-26DC8F8B4765}" type="presOf" srcId="{1C3E4195-71D9-4D24-B90D-1A502742F305}" destId="{279BDE0D-F8C3-4FAB-838F-357CEA75FBE4}" srcOrd="1" destOrd="0" presId="urn:microsoft.com/office/officeart/2005/8/layout/orgChart1"/>
    <dgm:cxn modelId="{35871C57-D1C4-41E9-A474-5C732706364E}" type="presOf" srcId="{E6D4282C-A224-4D6A-B155-DA89C8597E3C}" destId="{A134F743-C345-4ADA-9947-939E2642BF08}" srcOrd="1" destOrd="0" presId="urn:microsoft.com/office/officeart/2005/8/layout/orgChart1"/>
    <dgm:cxn modelId="{9AD4B258-1649-4C8F-9AB0-86977B506559}" srcId="{21DB76D4-D43A-4C50-A68E-C0FC55DABEC5}" destId="{9BE4FE33-4805-470E-A72C-9FBF1A8F02E4}" srcOrd="2" destOrd="0" parTransId="{7DA58063-6B31-4AB3-B858-86380E1B67B2}" sibTransId="{8C41D6BE-E6AB-46CF-917B-4FE54616F64E}"/>
    <dgm:cxn modelId="{2FB48059-DE67-418F-88B3-8B122347D138}" type="presOf" srcId="{50FF5411-7795-4EA3-914B-0084066A1727}" destId="{D6068205-6694-40F9-8946-8385A4A2B1E1}" srcOrd="0" destOrd="0" presId="urn:microsoft.com/office/officeart/2005/8/layout/orgChart1"/>
    <dgm:cxn modelId="{EE2BBE8C-D4FC-41E6-8958-CF59BC54D9BA}" srcId="{E4495063-6E56-4A40-87E3-F6080491625E}" destId="{21DB76D4-D43A-4C50-A68E-C0FC55DABEC5}" srcOrd="0" destOrd="0" parTransId="{0A65C745-60A5-4B81-AA07-D2ACBED902EA}" sibTransId="{6D3F5626-A5A8-4418-A149-F1C357B94B3E}"/>
    <dgm:cxn modelId="{6096FB8E-AF35-4F1C-BDB1-A65DB0F9AA7B}" srcId="{21DB76D4-D43A-4C50-A68E-C0FC55DABEC5}" destId="{1C3E4195-71D9-4D24-B90D-1A502742F305}" srcOrd="4" destOrd="0" parTransId="{9F9DC309-F389-4891-9CEB-217E90F7378E}" sibTransId="{0E3BDED5-E847-4653-9057-B5DDACE3786D}"/>
    <dgm:cxn modelId="{D45BAA92-0696-4604-B54B-7A5DB6D452AD}" type="presOf" srcId="{40CC2F29-0095-45E5-84A0-68B23F167458}" destId="{62B1CEFE-41C3-4EC6-AF01-15D9C18CE66E}" srcOrd="1" destOrd="0" presId="urn:microsoft.com/office/officeart/2005/8/layout/orgChart1"/>
    <dgm:cxn modelId="{2D9DFC95-5A71-496A-A793-F4A519ACB1E4}" type="presOf" srcId="{AF94AD8C-6571-4179-9DF5-3F1501D2F4AE}" destId="{36ABEB0F-64A0-43F3-97CD-10BED58ACDE9}" srcOrd="0" destOrd="0" presId="urn:microsoft.com/office/officeart/2005/8/layout/orgChart1"/>
    <dgm:cxn modelId="{BD4353A4-A759-4142-9875-135729217CCF}" type="presOf" srcId="{E6D4282C-A224-4D6A-B155-DA89C8597E3C}" destId="{9BEBA2B7-ECAE-460E-B6BC-CDE183C70E77}" srcOrd="0" destOrd="0" presId="urn:microsoft.com/office/officeart/2005/8/layout/orgChart1"/>
    <dgm:cxn modelId="{480024B2-EEAB-4044-8AEB-62DD69858158}" srcId="{21DB76D4-D43A-4C50-A68E-C0FC55DABEC5}" destId="{AF94AD8C-6571-4179-9DF5-3F1501D2F4AE}" srcOrd="0" destOrd="0" parTransId="{BFFFD1F3-D25D-413F-818C-4ED913CF962E}" sibTransId="{715CC4D1-D975-454B-A569-888BBB245271}"/>
    <dgm:cxn modelId="{CE995EB9-6D35-4C7D-9797-6567E2FEE169}" type="presOf" srcId="{E4495063-6E56-4A40-87E3-F6080491625E}" destId="{83D818DD-E48B-46CD-AEB5-17147A8F7C5E}" srcOrd="0" destOrd="0" presId="urn:microsoft.com/office/officeart/2005/8/layout/orgChart1"/>
    <dgm:cxn modelId="{BB743FC3-DEFE-4DD6-8AF1-BBAA018BBF51}" type="presOf" srcId="{21DB76D4-D43A-4C50-A68E-C0FC55DABEC5}" destId="{6673E181-1925-4257-9437-8EFFEB563916}" srcOrd="0" destOrd="0" presId="urn:microsoft.com/office/officeart/2005/8/layout/orgChart1"/>
    <dgm:cxn modelId="{6F9C6CC6-C9BC-409D-81DF-278CBAB03CEE}" type="presOf" srcId="{9BE4FE33-4805-470E-A72C-9FBF1A8F02E4}" destId="{4B77B0A2-86EB-450C-8B38-B7131C6BA1A3}" srcOrd="1" destOrd="0" presId="urn:microsoft.com/office/officeart/2005/8/layout/orgChart1"/>
    <dgm:cxn modelId="{78858FD1-41D6-4415-BFFD-5121057938E3}" srcId="{21DB76D4-D43A-4C50-A68E-C0FC55DABEC5}" destId="{E6D4282C-A224-4D6A-B155-DA89C8597E3C}" srcOrd="1" destOrd="0" parTransId="{B4CEDA85-2FCB-4A64-B65B-B17B03103971}" sibTransId="{9E456A38-8FA8-4E93-9780-E242908F8482}"/>
    <dgm:cxn modelId="{53FBC9E0-4EF3-47A5-8AD7-BC9374E220E4}" type="presOf" srcId="{40CC2F29-0095-45E5-84A0-68B23F167458}" destId="{AE4AC697-B764-45A0-8F16-E4E8678BD8B2}" srcOrd="0" destOrd="0" presId="urn:microsoft.com/office/officeart/2005/8/layout/orgChart1"/>
    <dgm:cxn modelId="{DBBC3A14-9DD2-47CD-A175-05D974403AD2}" type="presParOf" srcId="{83D818DD-E48B-46CD-AEB5-17147A8F7C5E}" destId="{8174A3FE-33DA-4239-AED3-E61A6C0AFD51}" srcOrd="0" destOrd="0" presId="urn:microsoft.com/office/officeart/2005/8/layout/orgChart1"/>
    <dgm:cxn modelId="{2094D4EF-AAE1-465A-ACF6-FE0DCEB8CF67}" type="presParOf" srcId="{8174A3FE-33DA-4239-AED3-E61A6C0AFD51}" destId="{D14C5D6B-F40E-4978-B8BD-22DE0FF00572}" srcOrd="0" destOrd="0" presId="urn:microsoft.com/office/officeart/2005/8/layout/orgChart1"/>
    <dgm:cxn modelId="{3FA67939-2C5E-41B8-A23C-E9AE83F23CB4}" type="presParOf" srcId="{D14C5D6B-F40E-4978-B8BD-22DE0FF00572}" destId="{6673E181-1925-4257-9437-8EFFEB563916}" srcOrd="0" destOrd="0" presId="urn:microsoft.com/office/officeart/2005/8/layout/orgChart1"/>
    <dgm:cxn modelId="{4713C323-8653-4651-9FAE-51AA53C9BF22}" type="presParOf" srcId="{D14C5D6B-F40E-4978-B8BD-22DE0FF00572}" destId="{7FA875C2-D4A9-4186-8F83-1129EA36329F}" srcOrd="1" destOrd="0" presId="urn:microsoft.com/office/officeart/2005/8/layout/orgChart1"/>
    <dgm:cxn modelId="{051BF52D-60CB-4F35-87FA-A9A8D25FE270}" type="presParOf" srcId="{8174A3FE-33DA-4239-AED3-E61A6C0AFD51}" destId="{188C9072-9CD2-4DEB-BE08-E51EA07A1BB9}" srcOrd="1" destOrd="0" presId="urn:microsoft.com/office/officeart/2005/8/layout/orgChart1"/>
    <dgm:cxn modelId="{6A8A5681-D34C-47CA-8836-1E96927263C8}" type="presParOf" srcId="{188C9072-9CD2-4DEB-BE08-E51EA07A1BB9}" destId="{6EB02053-2ABC-4294-8A8A-205FE09FAA0F}" srcOrd="0" destOrd="0" presId="urn:microsoft.com/office/officeart/2005/8/layout/orgChart1"/>
    <dgm:cxn modelId="{99C418D0-741B-4441-9086-4E0EF789183D}" type="presParOf" srcId="{188C9072-9CD2-4DEB-BE08-E51EA07A1BB9}" destId="{E959DB78-16EF-4917-A008-9D56C5AD7442}" srcOrd="1" destOrd="0" presId="urn:microsoft.com/office/officeart/2005/8/layout/orgChart1"/>
    <dgm:cxn modelId="{B76A0F1C-7257-4C67-A5E4-3554C80F0A36}" type="presParOf" srcId="{E959DB78-16EF-4917-A008-9D56C5AD7442}" destId="{D58530C2-2415-47E8-B40F-665B548BE346}" srcOrd="0" destOrd="0" presId="urn:microsoft.com/office/officeart/2005/8/layout/orgChart1"/>
    <dgm:cxn modelId="{06C42996-A795-4E83-A367-1A8223D2EA89}" type="presParOf" srcId="{D58530C2-2415-47E8-B40F-665B548BE346}" destId="{C7C3810F-E522-4286-8949-16855E355EB5}" srcOrd="0" destOrd="0" presId="urn:microsoft.com/office/officeart/2005/8/layout/orgChart1"/>
    <dgm:cxn modelId="{22AFA01E-5B94-4A78-86ED-B4C54B483885}" type="presParOf" srcId="{D58530C2-2415-47E8-B40F-665B548BE346}" destId="{4B77B0A2-86EB-450C-8B38-B7131C6BA1A3}" srcOrd="1" destOrd="0" presId="urn:microsoft.com/office/officeart/2005/8/layout/orgChart1"/>
    <dgm:cxn modelId="{5D835FA3-D72E-40F2-BADE-46CE769D46A2}" type="presParOf" srcId="{E959DB78-16EF-4917-A008-9D56C5AD7442}" destId="{7479D51E-9A91-474A-8923-45178686F06C}" srcOrd="1" destOrd="0" presId="urn:microsoft.com/office/officeart/2005/8/layout/orgChart1"/>
    <dgm:cxn modelId="{D84FD76D-E797-4DDC-A60D-3A0DBC50248F}" type="presParOf" srcId="{E959DB78-16EF-4917-A008-9D56C5AD7442}" destId="{8058778B-F537-4067-8B86-52924C573F75}" srcOrd="2" destOrd="0" presId="urn:microsoft.com/office/officeart/2005/8/layout/orgChart1"/>
    <dgm:cxn modelId="{1E4D84E9-1FA7-443C-B124-16544B07D807}" type="presParOf" srcId="{188C9072-9CD2-4DEB-BE08-E51EA07A1BB9}" destId="{D6068205-6694-40F9-8946-8385A4A2B1E1}" srcOrd="2" destOrd="0" presId="urn:microsoft.com/office/officeart/2005/8/layout/orgChart1"/>
    <dgm:cxn modelId="{0C9A4848-2545-4AF8-A6F7-778A08EEDDC9}" type="presParOf" srcId="{188C9072-9CD2-4DEB-BE08-E51EA07A1BB9}" destId="{3E29546E-A0CD-4B01-894E-D1EF079A87CC}" srcOrd="3" destOrd="0" presId="urn:microsoft.com/office/officeart/2005/8/layout/orgChart1"/>
    <dgm:cxn modelId="{5AEC825E-388D-4565-B50C-D44E1D3FDB8A}" type="presParOf" srcId="{3E29546E-A0CD-4B01-894E-D1EF079A87CC}" destId="{91359464-4001-4FEC-969B-93BDD1E896C0}" srcOrd="0" destOrd="0" presId="urn:microsoft.com/office/officeart/2005/8/layout/orgChart1"/>
    <dgm:cxn modelId="{91D711CB-3D81-443D-815E-0140E5C35E5E}" type="presParOf" srcId="{91359464-4001-4FEC-969B-93BDD1E896C0}" destId="{AE4AC697-B764-45A0-8F16-E4E8678BD8B2}" srcOrd="0" destOrd="0" presId="urn:microsoft.com/office/officeart/2005/8/layout/orgChart1"/>
    <dgm:cxn modelId="{C2981AD3-F883-45E7-BA32-A3F39760C768}" type="presParOf" srcId="{91359464-4001-4FEC-969B-93BDD1E896C0}" destId="{62B1CEFE-41C3-4EC6-AF01-15D9C18CE66E}" srcOrd="1" destOrd="0" presId="urn:microsoft.com/office/officeart/2005/8/layout/orgChart1"/>
    <dgm:cxn modelId="{56A9816D-5955-49D9-A809-9457213B824E}" type="presParOf" srcId="{3E29546E-A0CD-4B01-894E-D1EF079A87CC}" destId="{A00B0F7B-B708-4113-9F3C-432C9790DBC2}" srcOrd="1" destOrd="0" presId="urn:microsoft.com/office/officeart/2005/8/layout/orgChart1"/>
    <dgm:cxn modelId="{3A6A719D-3E30-4E67-B9DF-391722A54033}" type="presParOf" srcId="{3E29546E-A0CD-4B01-894E-D1EF079A87CC}" destId="{D1CFB7FD-60F3-4F51-95EE-442A370C2EB3}" srcOrd="2" destOrd="0" presId="urn:microsoft.com/office/officeart/2005/8/layout/orgChart1"/>
    <dgm:cxn modelId="{B271E527-6A7E-42D4-A4CB-629F8D20B747}" type="presParOf" srcId="{188C9072-9CD2-4DEB-BE08-E51EA07A1BB9}" destId="{02619066-F08D-460B-92EF-3E27B6D2A333}" srcOrd="4" destOrd="0" presId="urn:microsoft.com/office/officeart/2005/8/layout/orgChart1"/>
    <dgm:cxn modelId="{0B34CCB3-DD84-4ADB-B1CB-845F6E83AB68}" type="presParOf" srcId="{188C9072-9CD2-4DEB-BE08-E51EA07A1BB9}" destId="{574234F0-5A87-4720-85E4-4458170BF40E}" srcOrd="5" destOrd="0" presId="urn:microsoft.com/office/officeart/2005/8/layout/orgChart1"/>
    <dgm:cxn modelId="{0852F631-3B49-43A3-9DA3-26F14D368CEE}" type="presParOf" srcId="{574234F0-5A87-4720-85E4-4458170BF40E}" destId="{86D5263C-0D88-45EA-9FCD-440C3519CA7C}" srcOrd="0" destOrd="0" presId="urn:microsoft.com/office/officeart/2005/8/layout/orgChart1"/>
    <dgm:cxn modelId="{8D8ABC6A-F0CD-424F-95A6-2D9FA45EEE05}" type="presParOf" srcId="{86D5263C-0D88-45EA-9FCD-440C3519CA7C}" destId="{681DF75D-9196-45E4-9314-546D8160BD44}" srcOrd="0" destOrd="0" presId="urn:microsoft.com/office/officeart/2005/8/layout/orgChart1"/>
    <dgm:cxn modelId="{1E7742FE-537E-4FB2-B282-F80F634E063B}" type="presParOf" srcId="{86D5263C-0D88-45EA-9FCD-440C3519CA7C}" destId="{279BDE0D-F8C3-4FAB-838F-357CEA75FBE4}" srcOrd="1" destOrd="0" presId="urn:microsoft.com/office/officeart/2005/8/layout/orgChart1"/>
    <dgm:cxn modelId="{9655161A-451A-4F01-BF6C-CF8A2038F3F9}" type="presParOf" srcId="{574234F0-5A87-4720-85E4-4458170BF40E}" destId="{49B0FA01-F270-477D-A52D-6DA9CED41679}" srcOrd="1" destOrd="0" presId="urn:microsoft.com/office/officeart/2005/8/layout/orgChart1"/>
    <dgm:cxn modelId="{73661771-D731-4B23-8C03-84D3E69B80E3}" type="presParOf" srcId="{574234F0-5A87-4720-85E4-4458170BF40E}" destId="{978DBEA4-1AAC-4240-82F5-25ABB7B20040}" srcOrd="2" destOrd="0" presId="urn:microsoft.com/office/officeart/2005/8/layout/orgChart1"/>
    <dgm:cxn modelId="{5CBCCCE9-E1F1-4917-90F8-29572C93E715}" type="presParOf" srcId="{8174A3FE-33DA-4239-AED3-E61A6C0AFD51}" destId="{4F58B1F6-D481-459C-9DFA-9079D836E977}" srcOrd="2" destOrd="0" presId="urn:microsoft.com/office/officeart/2005/8/layout/orgChart1"/>
    <dgm:cxn modelId="{24729CC4-75DA-4AA0-BBCC-E907F953FDA0}" type="presParOf" srcId="{4F58B1F6-D481-459C-9DFA-9079D836E977}" destId="{8F721A88-2899-4E24-A726-F14B9277749F}" srcOrd="0" destOrd="0" presId="urn:microsoft.com/office/officeart/2005/8/layout/orgChart1"/>
    <dgm:cxn modelId="{E6F19DA2-E5AF-4E0F-8972-D574C061BA56}" type="presParOf" srcId="{4F58B1F6-D481-459C-9DFA-9079D836E977}" destId="{56B15A37-5FCF-4845-BE1C-3FD445FF4AD3}" srcOrd="1" destOrd="0" presId="urn:microsoft.com/office/officeart/2005/8/layout/orgChart1"/>
    <dgm:cxn modelId="{4836FC6B-0BBA-41D9-B48C-C42A66F9360B}" type="presParOf" srcId="{56B15A37-5FCF-4845-BE1C-3FD445FF4AD3}" destId="{03D71FEE-5637-4327-B6FE-BB87C3563A25}" srcOrd="0" destOrd="0" presId="urn:microsoft.com/office/officeart/2005/8/layout/orgChart1"/>
    <dgm:cxn modelId="{57D8A6C8-49D4-4412-B505-1A00B23AC6A3}" type="presParOf" srcId="{03D71FEE-5637-4327-B6FE-BB87C3563A25}" destId="{36ABEB0F-64A0-43F3-97CD-10BED58ACDE9}" srcOrd="0" destOrd="0" presId="urn:microsoft.com/office/officeart/2005/8/layout/orgChart1"/>
    <dgm:cxn modelId="{5CCEAF95-32B0-4538-941C-C0B410521997}" type="presParOf" srcId="{03D71FEE-5637-4327-B6FE-BB87C3563A25}" destId="{C3757CF9-A2F3-4770-9D71-10C0D4AF2088}" srcOrd="1" destOrd="0" presId="urn:microsoft.com/office/officeart/2005/8/layout/orgChart1"/>
    <dgm:cxn modelId="{36A46CE8-1158-497B-B395-D6398351F8D5}" type="presParOf" srcId="{56B15A37-5FCF-4845-BE1C-3FD445FF4AD3}" destId="{0292577F-A167-4967-B795-BCF7F921FA9E}" srcOrd="1" destOrd="0" presId="urn:microsoft.com/office/officeart/2005/8/layout/orgChart1"/>
    <dgm:cxn modelId="{0FF112BC-B1F7-48A7-ABC9-263A6FDC421C}" type="presParOf" srcId="{56B15A37-5FCF-4845-BE1C-3FD445FF4AD3}" destId="{EF453EBE-7B1A-4F28-86B5-3CEF15530D20}" srcOrd="2" destOrd="0" presId="urn:microsoft.com/office/officeart/2005/8/layout/orgChart1"/>
    <dgm:cxn modelId="{F986A2A5-1C99-451D-B934-454375195ED4}" type="presParOf" srcId="{4F58B1F6-D481-459C-9DFA-9079D836E977}" destId="{C09D2E27-57CA-4174-95C1-1A998B11CC60}" srcOrd="2" destOrd="0" presId="urn:microsoft.com/office/officeart/2005/8/layout/orgChart1"/>
    <dgm:cxn modelId="{D95523B8-FFB4-4323-A2CE-6B95EA095F6A}" type="presParOf" srcId="{4F58B1F6-D481-459C-9DFA-9079D836E977}" destId="{329561A0-7ADC-48F2-9655-F707ECF50575}" srcOrd="3" destOrd="0" presId="urn:microsoft.com/office/officeart/2005/8/layout/orgChart1"/>
    <dgm:cxn modelId="{DCF529AF-2D0B-4F26-9920-21898F42B4D0}" type="presParOf" srcId="{329561A0-7ADC-48F2-9655-F707ECF50575}" destId="{5CA6964E-57AF-4FA2-9D7D-6C4609701CFE}" srcOrd="0" destOrd="0" presId="urn:microsoft.com/office/officeart/2005/8/layout/orgChart1"/>
    <dgm:cxn modelId="{721EB4E1-2956-44AA-8C86-58644A614ADF}" type="presParOf" srcId="{5CA6964E-57AF-4FA2-9D7D-6C4609701CFE}" destId="{9BEBA2B7-ECAE-460E-B6BC-CDE183C70E77}" srcOrd="0" destOrd="0" presId="urn:microsoft.com/office/officeart/2005/8/layout/orgChart1"/>
    <dgm:cxn modelId="{C7D77324-BC23-446D-8128-5E3D5407D7C6}" type="presParOf" srcId="{5CA6964E-57AF-4FA2-9D7D-6C4609701CFE}" destId="{A134F743-C345-4ADA-9947-939E2642BF08}" srcOrd="1" destOrd="0" presId="urn:microsoft.com/office/officeart/2005/8/layout/orgChart1"/>
    <dgm:cxn modelId="{72E191CD-BB92-4B5A-8BDB-F150BFA0AA20}" type="presParOf" srcId="{329561A0-7ADC-48F2-9655-F707ECF50575}" destId="{F60796F9-4B6C-4694-A217-FD1869054337}" srcOrd="1" destOrd="0" presId="urn:microsoft.com/office/officeart/2005/8/layout/orgChart1"/>
    <dgm:cxn modelId="{590238CE-4B32-4D6D-B859-180C190C1BEF}" type="presParOf" srcId="{329561A0-7ADC-48F2-9655-F707ECF50575}" destId="{EFE0CFA4-7E91-4AA9-92EB-E93048E76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95063-6E56-4A40-87E3-F6080491625E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40CC2F29-0095-45E5-84A0-68B23F167458}">
      <dgm:prSet phldrT="[Texto]" custT="1"/>
      <dgm:spPr/>
      <dgm:t>
        <a:bodyPr/>
        <a:lstStyle/>
        <a:p>
          <a:r>
            <a:rPr lang="es-ES_tradnl" sz="24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Inteligencia</a:t>
          </a:r>
          <a:endParaRPr lang="es-ES" sz="24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0FF5411-7795-4EA3-914B-0084066A1727}" type="parTrans" cxnId="{CB29180B-550C-4542-8D4F-54948A50D020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DD9EA1-1981-4B78-9100-3AF1C9722453}" type="sibTrans" cxnId="{CB29180B-550C-4542-8D4F-54948A50D020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C3E4195-71D9-4D24-B90D-1A502742F305}">
      <dgm:prSet phldrT="[Texto]" custT="1"/>
      <dgm:spPr/>
      <dgm:t>
        <a:bodyPr/>
        <a:lstStyle/>
        <a:p>
          <a:r>
            <a:rPr lang="es-ES_tradnl" sz="32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Alma</a:t>
          </a:r>
          <a:endParaRPr lang="es-ES" sz="32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F9DC309-F389-4891-9CEB-217E90F7378E}" type="parTrans" cxnId="{6096FB8E-AF35-4F1C-BDB1-A65DB0F9AA7B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3BDED5-E847-4653-9057-B5DDACE3786D}" type="sibTrans" cxnId="{6096FB8E-AF35-4F1C-BDB1-A65DB0F9AA7B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E4FE33-4805-470E-A72C-9FBF1A8F02E4}">
      <dgm:prSet phldrT="[Texto]" custT="1"/>
      <dgm:spPr/>
      <dgm:t>
        <a:bodyPr/>
        <a:lstStyle/>
        <a:p>
          <a:r>
            <a:rPr lang="es-ES_tradnl" sz="32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Uno</a:t>
          </a:r>
          <a:endParaRPr lang="es-ES" sz="32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41D6BE-E6AB-46CF-917B-4FE54616F64E}" type="sibTrans" cxnId="{9AD4B258-1649-4C8F-9AB0-86977B506559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A58063-6B31-4AB3-B858-86380E1B67B2}" type="parTrans" cxnId="{9AD4B258-1649-4C8F-9AB0-86977B506559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1DB76D4-D43A-4C50-A68E-C0FC55DABEC5}">
      <dgm:prSet phldrT="[Texto]" custT="1"/>
      <dgm:spPr/>
      <dgm:t>
        <a:bodyPr/>
        <a:lstStyle/>
        <a:p>
          <a:r>
            <a:rPr lang="es-ES_tradnl" sz="3600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SER</a:t>
          </a:r>
          <a:endParaRPr lang="es-ES" sz="3600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3F5626-A5A8-4418-A149-F1C357B94B3E}" type="sibTrans" cxnId="{EE2BBE8C-D4FC-41E6-8958-CF59BC54D9BA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A65C745-60A5-4B81-AA07-D2ACBED902EA}" type="parTrans" cxnId="{EE2BBE8C-D4FC-41E6-8958-CF59BC54D9BA}">
      <dgm:prSet/>
      <dgm:spPr/>
      <dgm:t>
        <a:bodyPr/>
        <a:lstStyle/>
        <a:p>
          <a:endParaRPr lang="es-ES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D818DD-E48B-46CD-AEB5-17147A8F7C5E}" type="pres">
      <dgm:prSet presAssocID="{E4495063-6E56-4A40-87E3-F608049162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74A3FE-33DA-4239-AED3-E61A6C0AFD51}" type="pres">
      <dgm:prSet presAssocID="{21DB76D4-D43A-4C50-A68E-C0FC55DABEC5}" presName="hierRoot1" presStyleCnt="0">
        <dgm:presLayoutVars>
          <dgm:hierBranch val="init"/>
        </dgm:presLayoutVars>
      </dgm:prSet>
      <dgm:spPr/>
    </dgm:pt>
    <dgm:pt modelId="{D14C5D6B-F40E-4978-B8BD-22DE0FF00572}" type="pres">
      <dgm:prSet presAssocID="{21DB76D4-D43A-4C50-A68E-C0FC55DABEC5}" presName="rootComposite1" presStyleCnt="0"/>
      <dgm:spPr/>
    </dgm:pt>
    <dgm:pt modelId="{6673E181-1925-4257-9437-8EFFEB563916}" type="pres">
      <dgm:prSet presAssocID="{21DB76D4-D43A-4C50-A68E-C0FC55DABEC5}" presName="rootText1" presStyleLbl="node0" presStyleIdx="0" presStyleCnt="1" custScaleX="407562" custLinFactY="-15933" custLinFactNeighborX="-2822" custLinFactNeighborY="-100000">
        <dgm:presLayoutVars>
          <dgm:chPref val="3"/>
        </dgm:presLayoutVars>
      </dgm:prSet>
      <dgm:spPr/>
    </dgm:pt>
    <dgm:pt modelId="{7FA875C2-D4A9-4186-8F83-1129EA36329F}" type="pres">
      <dgm:prSet presAssocID="{21DB76D4-D43A-4C50-A68E-C0FC55DABEC5}" presName="rootConnector1" presStyleLbl="node1" presStyleIdx="0" presStyleCnt="0"/>
      <dgm:spPr/>
    </dgm:pt>
    <dgm:pt modelId="{188C9072-9CD2-4DEB-BE08-E51EA07A1BB9}" type="pres">
      <dgm:prSet presAssocID="{21DB76D4-D43A-4C50-A68E-C0FC55DABEC5}" presName="hierChild2" presStyleCnt="0"/>
      <dgm:spPr/>
    </dgm:pt>
    <dgm:pt modelId="{6EB02053-2ABC-4294-8A8A-205FE09FAA0F}" type="pres">
      <dgm:prSet presAssocID="{7DA58063-6B31-4AB3-B858-86380E1B67B2}" presName="Name37" presStyleLbl="parChTrans1D2" presStyleIdx="0" presStyleCnt="3"/>
      <dgm:spPr/>
    </dgm:pt>
    <dgm:pt modelId="{E959DB78-16EF-4917-A008-9D56C5AD7442}" type="pres">
      <dgm:prSet presAssocID="{9BE4FE33-4805-470E-A72C-9FBF1A8F02E4}" presName="hierRoot2" presStyleCnt="0">
        <dgm:presLayoutVars>
          <dgm:hierBranch val="init"/>
        </dgm:presLayoutVars>
      </dgm:prSet>
      <dgm:spPr/>
    </dgm:pt>
    <dgm:pt modelId="{D58530C2-2415-47E8-B40F-665B548BE346}" type="pres">
      <dgm:prSet presAssocID="{9BE4FE33-4805-470E-A72C-9FBF1A8F02E4}" presName="rootComposite" presStyleCnt="0"/>
      <dgm:spPr/>
    </dgm:pt>
    <dgm:pt modelId="{C7C3810F-E522-4286-8949-16855E355EB5}" type="pres">
      <dgm:prSet presAssocID="{9BE4FE33-4805-470E-A72C-9FBF1A8F02E4}" presName="rootText" presStyleLbl="node2" presStyleIdx="0" presStyleCnt="3">
        <dgm:presLayoutVars>
          <dgm:chPref val="3"/>
        </dgm:presLayoutVars>
      </dgm:prSet>
      <dgm:spPr/>
    </dgm:pt>
    <dgm:pt modelId="{4B77B0A2-86EB-450C-8B38-B7131C6BA1A3}" type="pres">
      <dgm:prSet presAssocID="{9BE4FE33-4805-470E-A72C-9FBF1A8F02E4}" presName="rootConnector" presStyleLbl="node2" presStyleIdx="0" presStyleCnt="3"/>
      <dgm:spPr/>
    </dgm:pt>
    <dgm:pt modelId="{7479D51E-9A91-474A-8923-45178686F06C}" type="pres">
      <dgm:prSet presAssocID="{9BE4FE33-4805-470E-A72C-9FBF1A8F02E4}" presName="hierChild4" presStyleCnt="0"/>
      <dgm:spPr/>
    </dgm:pt>
    <dgm:pt modelId="{8058778B-F537-4067-8B86-52924C573F75}" type="pres">
      <dgm:prSet presAssocID="{9BE4FE33-4805-470E-A72C-9FBF1A8F02E4}" presName="hierChild5" presStyleCnt="0"/>
      <dgm:spPr/>
    </dgm:pt>
    <dgm:pt modelId="{D6068205-6694-40F9-8946-8385A4A2B1E1}" type="pres">
      <dgm:prSet presAssocID="{50FF5411-7795-4EA3-914B-0084066A1727}" presName="Name37" presStyleLbl="parChTrans1D2" presStyleIdx="1" presStyleCnt="3"/>
      <dgm:spPr/>
    </dgm:pt>
    <dgm:pt modelId="{3E29546E-A0CD-4B01-894E-D1EF079A87CC}" type="pres">
      <dgm:prSet presAssocID="{40CC2F29-0095-45E5-84A0-68B23F167458}" presName="hierRoot2" presStyleCnt="0">
        <dgm:presLayoutVars>
          <dgm:hierBranch val="init"/>
        </dgm:presLayoutVars>
      </dgm:prSet>
      <dgm:spPr/>
    </dgm:pt>
    <dgm:pt modelId="{91359464-4001-4FEC-969B-93BDD1E896C0}" type="pres">
      <dgm:prSet presAssocID="{40CC2F29-0095-45E5-84A0-68B23F167458}" presName="rootComposite" presStyleCnt="0"/>
      <dgm:spPr/>
    </dgm:pt>
    <dgm:pt modelId="{AE4AC697-B764-45A0-8F16-E4E8678BD8B2}" type="pres">
      <dgm:prSet presAssocID="{40CC2F29-0095-45E5-84A0-68B23F167458}" presName="rootText" presStyleLbl="node2" presStyleIdx="1" presStyleCnt="3" custAng="0" custScaleX="144223" custLinFactNeighborX="-2465">
        <dgm:presLayoutVars>
          <dgm:chPref val="3"/>
        </dgm:presLayoutVars>
      </dgm:prSet>
      <dgm:spPr/>
    </dgm:pt>
    <dgm:pt modelId="{62B1CEFE-41C3-4EC6-AF01-15D9C18CE66E}" type="pres">
      <dgm:prSet presAssocID="{40CC2F29-0095-45E5-84A0-68B23F167458}" presName="rootConnector" presStyleLbl="node2" presStyleIdx="1" presStyleCnt="3"/>
      <dgm:spPr/>
    </dgm:pt>
    <dgm:pt modelId="{A00B0F7B-B708-4113-9F3C-432C9790DBC2}" type="pres">
      <dgm:prSet presAssocID="{40CC2F29-0095-45E5-84A0-68B23F167458}" presName="hierChild4" presStyleCnt="0"/>
      <dgm:spPr/>
    </dgm:pt>
    <dgm:pt modelId="{D1CFB7FD-60F3-4F51-95EE-442A370C2EB3}" type="pres">
      <dgm:prSet presAssocID="{40CC2F29-0095-45E5-84A0-68B23F167458}" presName="hierChild5" presStyleCnt="0"/>
      <dgm:spPr/>
    </dgm:pt>
    <dgm:pt modelId="{02619066-F08D-460B-92EF-3E27B6D2A333}" type="pres">
      <dgm:prSet presAssocID="{9F9DC309-F389-4891-9CEB-217E90F7378E}" presName="Name37" presStyleLbl="parChTrans1D2" presStyleIdx="2" presStyleCnt="3"/>
      <dgm:spPr/>
    </dgm:pt>
    <dgm:pt modelId="{574234F0-5A87-4720-85E4-4458170BF40E}" type="pres">
      <dgm:prSet presAssocID="{1C3E4195-71D9-4D24-B90D-1A502742F305}" presName="hierRoot2" presStyleCnt="0">
        <dgm:presLayoutVars>
          <dgm:hierBranch val="init"/>
        </dgm:presLayoutVars>
      </dgm:prSet>
      <dgm:spPr/>
    </dgm:pt>
    <dgm:pt modelId="{86D5263C-0D88-45EA-9FCD-440C3519CA7C}" type="pres">
      <dgm:prSet presAssocID="{1C3E4195-71D9-4D24-B90D-1A502742F305}" presName="rootComposite" presStyleCnt="0"/>
      <dgm:spPr/>
    </dgm:pt>
    <dgm:pt modelId="{681DF75D-9196-45E4-9314-546D8160BD44}" type="pres">
      <dgm:prSet presAssocID="{1C3E4195-71D9-4D24-B90D-1A502742F305}" presName="rootText" presStyleLbl="node2" presStyleIdx="2" presStyleCnt="3">
        <dgm:presLayoutVars>
          <dgm:chPref val="3"/>
        </dgm:presLayoutVars>
      </dgm:prSet>
      <dgm:spPr/>
    </dgm:pt>
    <dgm:pt modelId="{279BDE0D-F8C3-4FAB-838F-357CEA75FBE4}" type="pres">
      <dgm:prSet presAssocID="{1C3E4195-71D9-4D24-B90D-1A502742F305}" presName="rootConnector" presStyleLbl="node2" presStyleIdx="2" presStyleCnt="3"/>
      <dgm:spPr/>
    </dgm:pt>
    <dgm:pt modelId="{49B0FA01-F270-477D-A52D-6DA9CED41679}" type="pres">
      <dgm:prSet presAssocID="{1C3E4195-71D9-4D24-B90D-1A502742F305}" presName="hierChild4" presStyleCnt="0"/>
      <dgm:spPr/>
    </dgm:pt>
    <dgm:pt modelId="{978DBEA4-1AAC-4240-82F5-25ABB7B20040}" type="pres">
      <dgm:prSet presAssocID="{1C3E4195-71D9-4D24-B90D-1A502742F305}" presName="hierChild5" presStyleCnt="0"/>
      <dgm:spPr/>
    </dgm:pt>
    <dgm:pt modelId="{4F58B1F6-D481-459C-9DFA-9079D836E977}" type="pres">
      <dgm:prSet presAssocID="{21DB76D4-D43A-4C50-A68E-C0FC55DABEC5}" presName="hierChild3" presStyleCnt="0"/>
      <dgm:spPr/>
    </dgm:pt>
  </dgm:ptLst>
  <dgm:cxnLst>
    <dgm:cxn modelId="{E3866C01-7828-4237-B79E-03583CE14BF4}" type="presOf" srcId="{21DB76D4-D43A-4C50-A68E-C0FC55DABEC5}" destId="{6673E181-1925-4257-9437-8EFFEB563916}" srcOrd="0" destOrd="0" presId="urn:microsoft.com/office/officeart/2005/8/layout/orgChart1"/>
    <dgm:cxn modelId="{CB29180B-550C-4542-8D4F-54948A50D020}" srcId="{21DB76D4-D43A-4C50-A68E-C0FC55DABEC5}" destId="{40CC2F29-0095-45E5-84A0-68B23F167458}" srcOrd="1" destOrd="0" parTransId="{50FF5411-7795-4EA3-914B-0084066A1727}" sibTransId="{85DD9EA1-1981-4B78-9100-3AF1C9722453}"/>
    <dgm:cxn modelId="{D6562820-9983-4128-81CE-A056E407E693}" type="presOf" srcId="{1C3E4195-71D9-4D24-B90D-1A502742F305}" destId="{681DF75D-9196-45E4-9314-546D8160BD44}" srcOrd="0" destOrd="0" presId="urn:microsoft.com/office/officeart/2005/8/layout/orgChart1"/>
    <dgm:cxn modelId="{E703AE2C-0185-4D00-A54D-4B6555F38571}" type="presOf" srcId="{21DB76D4-D43A-4C50-A68E-C0FC55DABEC5}" destId="{7FA875C2-D4A9-4186-8F83-1129EA36329F}" srcOrd="1" destOrd="0" presId="urn:microsoft.com/office/officeart/2005/8/layout/orgChart1"/>
    <dgm:cxn modelId="{54CDF548-26FB-43B1-9E33-3F90981EFF40}" type="presOf" srcId="{9BE4FE33-4805-470E-A72C-9FBF1A8F02E4}" destId="{C7C3810F-E522-4286-8949-16855E355EB5}" srcOrd="0" destOrd="0" presId="urn:microsoft.com/office/officeart/2005/8/layout/orgChart1"/>
    <dgm:cxn modelId="{9AD4B258-1649-4C8F-9AB0-86977B506559}" srcId="{21DB76D4-D43A-4C50-A68E-C0FC55DABEC5}" destId="{9BE4FE33-4805-470E-A72C-9FBF1A8F02E4}" srcOrd="0" destOrd="0" parTransId="{7DA58063-6B31-4AB3-B858-86380E1B67B2}" sibTransId="{8C41D6BE-E6AB-46CF-917B-4FE54616F64E}"/>
    <dgm:cxn modelId="{0FAA6C61-143B-4855-BCD0-685868429C9B}" type="presOf" srcId="{40CC2F29-0095-45E5-84A0-68B23F167458}" destId="{62B1CEFE-41C3-4EC6-AF01-15D9C18CE66E}" srcOrd="1" destOrd="0" presId="urn:microsoft.com/office/officeart/2005/8/layout/orgChart1"/>
    <dgm:cxn modelId="{4890A089-42BC-4BCC-9113-ADD8918ED1E1}" type="presOf" srcId="{1C3E4195-71D9-4D24-B90D-1A502742F305}" destId="{279BDE0D-F8C3-4FAB-838F-357CEA75FBE4}" srcOrd="1" destOrd="0" presId="urn:microsoft.com/office/officeart/2005/8/layout/orgChart1"/>
    <dgm:cxn modelId="{EE2BBE8C-D4FC-41E6-8958-CF59BC54D9BA}" srcId="{E4495063-6E56-4A40-87E3-F6080491625E}" destId="{21DB76D4-D43A-4C50-A68E-C0FC55DABEC5}" srcOrd="0" destOrd="0" parTransId="{0A65C745-60A5-4B81-AA07-D2ACBED902EA}" sibTransId="{6D3F5626-A5A8-4418-A149-F1C357B94B3E}"/>
    <dgm:cxn modelId="{6096FB8E-AF35-4F1C-BDB1-A65DB0F9AA7B}" srcId="{21DB76D4-D43A-4C50-A68E-C0FC55DABEC5}" destId="{1C3E4195-71D9-4D24-B90D-1A502742F305}" srcOrd="2" destOrd="0" parTransId="{9F9DC309-F389-4891-9CEB-217E90F7378E}" sibTransId="{0E3BDED5-E847-4653-9057-B5DDACE3786D}"/>
    <dgm:cxn modelId="{4488B197-EF18-4728-84EE-387E1212DDFE}" type="presOf" srcId="{50FF5411-7795-4EA3-914B-0084066A1727}" destId="{D6068205-6694-40F9-8946-8385A4A2B1E1}" srcOrd="0" destOrd="0" presId="urn:microsoft.com/office/officeart/2005/8/layout/orgChart1"/>
    <dgm:cxn modelId="{EC6D6F9E-2E4C-4029-9DA5-CD6E1E454D9D}" type="presOf" srcId="{7DA58063-6B31-4AB3-B858-86380E1B67B2}" destId="{6EB02053-2ABC-4294-8A8A-205FE09FAA0F}" srcOrd="0" destOrd="0" presId="urn:microsoft.com/office/officeart/2005/8/layout/orgChart1"/>
    <dgm:cxn modelId="{AE98F9A7-F4D3-4443-A76B-75A9CD455025}" type="presOf" srcId="{E4495063-6E56-4A40-87E3-F6080491625E}" destId="{83D818DD-E48B-46CD-AEB5-17147A8F7C5E}" srcOrd="0" destOrd="0" presId="urn:microsoft.com/office/officeart/2005/8/layout/orgChart1"/>
    <dgm:cxn modelId="{C13AC4C6-6DEE-4D16-8BB2-1DCBF992B88F}" type="presOf" srcId="{9F9DC309-F389-4891-9CEB-217E90F7378E}" destId="{02619066-F08D-460B-92EF-3E27B6D2A333}" srcOrd="0" destOrd="0" presId="urn:microsoft.com/office/officeart/2005/8/layout/orgChart1"/>
    <dgm:cxn modelId="{D32F64C7-8E23-4CCD-B189-7CC8F75B4FB9}" type="presOf" srcId="{40CC2F29-0095-45E5-84A0-68B23F167458}" destId="{AE4AC697-B764-45A0-8F16-E4E8678BD8B2}" srcOrd="0" destOrd="0" presId="urn:microsoft.com/office/officeart/2005/8/layout/orgChart1"/>
    <dgm:cxn modelId="{8E85C3CD-209C-42EF-A9ED-39E6CD9A5559}" type="presOf" srcId="{9BE4FE33-4805-470E-A72C-9FBF1A8F02E4}" destId="{4B77B0A2-86EB-450C-8B38-B7131C6BA1A3}" srcOrd="1" destOrd="0" presId="urn:microsoft.com/office/officeart/2005/8/layout/orgChart1"/>
    <dgm:cxn modelId="{493FFECD-F6BF-4CB0-A3FB-33735A57E56A}" type="presParOf" srcId="{83D818DD-E48B-46CD-AEB5-17147A8F7C5E}" destId="{8174A3FE-33DA-4239-AED3-E61A6C0AFD51}" srcOrd="0" destOrd="0" presId="urn:microsoft.com/office/officeart/2005/8/layout/orgChart1"/>
    <dgm:cxn modelId="{0953FD24-771A-4F49-992E-E7AFA507E94E}" type="presParOf" srcId="{8174A3FE-33DA-4239-AED3-E61A6C0AFD51}" destId="{D14C5D6B-F40E-4978-B8BD-22DE0FF00572}" srcOrd="0" destOrd="0" presId="urn:microsoft.com/office/officeart/2005/8/layout/orgChart1"/>
    <dgm:cxn modelId="{1D2DEF86-5832-4801-8267-E44E281F8B34}" type="presParOf" srcId="{D14C5D6B-F40E-4978-B8BD-22DE0FF00572}" destId="{6673E181-1925-4257-9437-8EFFEB563916}" srcOrd="0" destOrd="0" presId="urn:microsoft.com/office/officeart/2005/8/layout/orgChart1"/>
    <dgm:cxn modelId="{8DCB5F62-DCB4-4080-96DF-6451A1C3B467}" type="presParOf" srcId="{D14C5D6B-F40E-4978-B8BD-22DE0FF00572}" destId="{7FA875C2-D4A9-4186-8F83-1129EA36329F}" srcOrd="1" destOrd="0" presId="urn:microsoft.com/office/officeart/2005/8/layout/orgChart1"/>
    <dgm:cxn modelId="{9D462E04-8362-4AD6-8744-444ED06BB8E8}" type="presParOf" srcId="{8174A3FE-33DA-4239-AED3-E61A6C0AFD51}" destId="{188C9072-9CD2-4DEB-BE08-E51EA07A1BB9}" srcOrd="1" destOrd="0" presId="urn:microsoft.com/office/officeart/2005/8/layout/orgChart1"/>
    <dgm:cxn modelId="{B136D19E-197D-47EB-8FAD-14196CFECE76}" type="presParOf" srcId="{188C9072-9CD2-4DEB-BE08-E51EA07A1BB9}" destId="{6EB02053-2ABC-4294-8A8A-205FE09FAA0F}" srcOrd="0" destOrd="0" presId="urn:microsoft.com/office/officeart/2005/8/layout/orgChart1"/>
    <dgm:cxn modelId="{DE0BE3D9-D26C-482F-84CC-28D1DF8B286B}" type="presParOf" srcId="{188C9072-9CD2-4DEB-BE08-E51EA07A1BB9}" destId="{E959DB78-16EF-4917-A008-9D56C5AD7442}" srcOrd="1" destOrd="0" presId="urn:microsoft.com/office/officeart/2005/8/layout/orgChart1"/>
    <dgm:cxn modelId="{AD3D0EAC-7C34-472E-9C3C-FA02499E5870}" type="presParOf" srcId="{E959DB78-16EF-4917-A008-9D56C5AD7442}" destId="{D58530C2-2415-47E8-B40F-665B548BE346}" srcOrd="0" destOrd="0" presId="urn:microsoft.com/office/officeart/2005/8/layout/orgChart1"/>
    <dgm:cxn modelId="{372332F0-1A45-4E3F-AD61-029C02481949}" type="presParOf" srcId="{D58530C2-2415-47E8-B40F-665B548BE346}" destId="{C7C3810F-E522-4286-8949-16855E355EB5}" srcOrd="0" destOrd="0" presId="urn:microsoft.com/office/officeart/2005/8/layout/orgChart1"/>
    <dgm:cxn modelId="{DB49AB13-8541-4D12-B0E0-C4E5FDE4AABF}" type="presParOf" srcId="{D58530C2-2415-47E8-B40F-665B548BE346}" destId="{4B77B0A2-86EB-450C-8B38-B7131C6BA1A3}" srcOrd="1" destOrd="0" presId="urn:microsoft.com/office/officeart/2005/8/layout/orgChart1"/>
    <dgm:cxn modelId="{6C8AD62E-B4E0-4D2E-9F7E-280B0ABCC74A}" type="presParOf" srcId="{E959DB78-16EF-4917-A008-9D56C5AD7442}" destId="{7479D51E-9A91-474A-8923-45178686F06C}" srcOrd="1" destOrd="0" presId="urn:microsoft.com/office/officeart/2005/8/layout/orgChart1"/>
    <dgm:cxn modelId="{AE6CF59E-E685-496B-B8EB-03A861146E5E}" type="presParOf" srcId="{E959DB78-16EF-4917-A008-9D56C5AD7442}" destId="{8058778B-F537-4067-8B86-52924C573F75}" srcOrd="2" destOrd="0" presId="urn:microsoft.com/office/officeart/2005/8/layout/orgChart1"/>
    <dgm:cxn modelId="{96B6D4FB-8773-4BBE-8CBC-285D6DC38F0E}" type="presParOf" srcId="{188C9072-9CD2-4DEB-BE08-E51EA07A1BB9}" destId="{D6068205-6694-40F9-8946-8385A4A2B1E1}" srcOrd="2" destOrd="0" presId="urn:microsoft.com/office/officeart/2005/8/layout/orgChart1"/>
    <dgm:cxn modelId="{51FC61BC-7EAE-42A7-9BD0-58595879CF85}" type="presParOf" srcId="{188C9072-9CD2-4DEB-BE08-E51EA07A1BB9}" destId="{3E29546E-A0CD-4B01-894E-D1EF079A87CC}" srcOrd="3" destOrd="0" presId="urn:microsoft.com/office/officeart/2005/8/layout/orgChart1"/>
    <dgm:cxn modelId="{EC1D0657-C642-41EC-83DB-A9B076698771}" type="presParOf" srcId="{3E29546E-A0CD-4B01-894E-D1EF079A87CC}" destId="{91359464-4001-4FEC-969B-93BDD1E896C0}" srcOrd="0" destOrd="0" presId="urn:microsoft.com/office/officeart/2005/8/layout/orgChart1"/>
    <dgm:cxn modelId="{CA94938A-90E5-46D1-A0FD-6E0341D46849}" type="presParOf" srcId="{91359464-4001-4FEC-969B-93BDD1E896C0}" destId="{AE4AC697-B764-45A0-8F16-E4E8678BD8B2}" srcOrd="0" destOrd="0" presId="urn:microsoft.com/office/officeart/2005/8/layout/orgChart1"/>
    <dgm:cxn modelId="{8676339E-60AA-452A-A672-A9EBA398E76B}" type="presParOf" srcId="{91359464-4001-4FEC-969B-93BDD1E896C0}" destId="{62B1CEFE-41C3-4EC6-AF01-15D9C18CE66E}" srcOrd="1" destOrd="0" presId="urn:microsoft.com/office/officeart/2005/8/layout/orgChart1"/>
    <dgm:cxn modelId="{DB9A8295-F503-4946-9A7C-C18AA892F0E7}" type="presParOf" srcId="{3E29546E-A0CD-4B01-894E-D1EF079A87CC}" destId="{A00B0F7B-B708-4113-9F3C-432C9790DBC2}" srcOrd="1" destOrd="0" presId="urn:microsoft.com/office/officeart/2005/8/layout/orgChart1"/>
    <dgm:cxn modelId="{27361CCD-01CF-4DA2-8FA3-0DBE40C2543A}" type="presParOf" srcId="{3E29546E-A0CD-4B01-894E-D1EF079A87CC}" destId="{D1CFB7FD-60F3-4F51-95EE-442A370C2EB3}" srcOrd="2" destOrd="0" presId="urn:microsoft.com/office/officeart/2005/8/layout/orgChart1"/>
    <dgm:cxn modelId="{C5FAF92E-A555-4BA2-B25E-BAA5301EEEC7}" type="presParOf" srcId="{188C9072-9CD2-4DEB-BE08-E51EA07A1BB9}" destId="{02619066-F08D-460B-92EF-3E27B6D2A333}" srcOrd="4" destOrd="0" presId="urn:microsoft.com/office/officeart/2005/8/layout/orgChart1"/>
    <dgm:cxn modelId="{9606A1A5-0A38-4E76-AC4C-CFEF1FB8475F}" type="presParOf" srcId="{188C9072-9CD2-4DEB-BE08-E51EA07A1BB9}" destId="{574234F0-5A87-4720-85E4-4458170BF40E}" srcOrd="5" destOrd="0" presId="urn:microsoft.com/office/officeart/2005/8/layout/orgChart1"/>
    <dgm:cxn modelId="{0A988223-E576-48AA-8BD5-ED1BB4669A34}" type="presParOf" srcId="{574234F0-5A87-4720-85E4-4458170BF40E}" destId="{86D5263C-0D88-45EA-9FCD-440C3519CA7C}" srcOrd="0" destOrd="0" presId="urn:microsoft.com/office/officeart/2005/8/layout/orgChart1"/>
    <dgm:cxn modelId="{504948F3-EF66-456C-91C1-87B519A2DF05}" type="presParOf" srcId="{86D5263C-0D88-45EA-9FCD-440C3519CA7C}" destId="{681DF75D-9196-45E4-9314-546D8160BD44}" srcOrd="0" destOrd="0" presId="urn:microsoft.com/office/officeart/2005/8/layout/orgChart1"/>
    <dgm:cxn modelId="{1AD2E8DB-C106-41B1-A74B-9F4C382A8CFF}" type="presParOf" srcId="{86D5263C-0D88-45EA-9FCD-440C3519CA7C}" destId="{279BDE0D-F8C3-4FAB-838F-357CEA75FBE4}" srcOrd="1" destOrd="0" presId="urn:microsoft.com/office/officeart/2005/8/layout/orgChart1"/>
    <dgm:cxn modelId="{097709EE-A556-4FA8-BD21-DBA35DEC9E3A}" type="presParOf" srcId="{574234F0-5A87-4720-85E4-4458170BF40E}" destId="{49B0FA01-F270-477D-A52D-6DA9CED41679}" srcOrd="1" destOrd="0" presId="urn:microsoft.com/office/officeart/2005/8/layout/orgChart1"/>
    <dgm:cxn modelId="{D53BEC6F-97E5-4432-9E89-0D0C4E567279}" type="presParOf" srcId="{574234F0-5A87-4720-85E4-4458170BF40E}" destId="{978DBEA4-1AAC-4240-82F5-25ABB7B20040}" srcOrd="2" destOrd="0" presId="urn:microsoft.com/office/officeart/2005/8/layout/orgChart1"/>
    <dgm:cxn modelId="{7C74BE3B-BCB6-425B-ADE1-B9E2D0823C7F}" type="presParOf" srcId="{8174A3FE-33DA-4239-AED3-E61A6C0AFD51}" destId="{4F58B1F6-D481-459C-9DFA-9079D836E9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6B5F3-5E19-48A9-9EC6-3656066621EB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08829C6-7421-4411-BCCC-E0421F33F1A4}">
      <dgm:prSet phldrT="[Texto]"/>
      <dgm:spPr/>
      <dgm:t>
        <a:bodyPr/>
        <a:lstStyle/>
        <a:p>
          <a:r>
            <a:rPr lang="es-CO" dirty="0"/>
            <a:t>cuerpo</a:t>
          </a:r>
        </a:p>
      </dgm:t>
    </dgm:pt>
    <dgm:pt modelId="{4DCE6CA4-2ABC-4295-9FDD-2C20E22A7F74}" type="parTrans" cxnId="{89E7D1FF-C8C9-4A1C-B163-75DC4B5C8344}">
      <dgm:prSet/>
      <dgm:spPr/>
      <dgm:t>
        <a:bodyPr/>
        <a:lstStyle/>
        <a:p>
          <a:endParaRPr lang="es-CO"/>
        </a:p>
      </dgm:t>
    </dgm:pt>
    <dgm:pt modelId="{0DACE592-FAFB-444C-9AB5-9E2E5CF5D7F0}" type="sibTrans" cxnId="{89E7D1FF-C8C9-4A1C-B163-75DC4B5C8344}">
      <dgm:prSet/>
      <dgm:spPr/>
      <dgm:t>
        <a:bodyPr/>
        <a:lstStyle/>
        <a:p>
          <a:endParaRPr lang="es-CO"/>
        </a:p>
      </dgm:t>
    </dgm:pt>
    <dgm:pt modelId="{52F13594-414B-4C35-80C7-10D34D0776E1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/>
            <a:t>materia</a:t>
          </a:r>
        </a:p>
      </dgm:t>
    </dgm:pt>
    <dgm:pt modelId="{58C19767-3737-454A-B293-3093DC0A4A4E}" type="parTrans" cxnId="{EEB146CF-11F0-4F0F-B385-B5777318DB92}">
      <dgm:prSet/>
      <dgm:spPr/>
      <dgm:t>
        <a:bodyPr/>
        <a:lstStyle/>
        <a:p>
          <a:endParaRPr lang="es-CO"/>
        </a:p>
      </dgm:t>
    </dgm:pt>
    <dgm:pt modelId="{E7B9D681-8A99-4673-B212-E1E67336E00C}" type="sibTrans" cxnId="{EEB146CF-11F0-4F0F-B385-B5777318DB92}">
      <dgm:prSet/>
      <dgm:spPr/>
      <dgm:t>
        <a:bodyPr/>
        <a:lstStyle/>
        <a:p>
          <a:endParaRPr lang="es-CO"/>
        </a:p>
      </dgm:t>
    </dgm:pt>
    <dgm:pt modelId="{5999EE36-236A-4838-A44C-FD540C33DE6A}">
      <dgm:prSet phldrT="[Texto]"/>
      <dgm:spPr/>
      <dgm:t>
        <a:bodyPr/>
        <a:lstStyle/>
        <a:p>
          <a:r>
            <a:rPr lang="es-CO" dirty="0"/>
            <a:t>alma</a:t>
          </a:r>
        </a:p>
      </dgm:t>
    </dgm:pt>
    <dgm:pt modelId="{5800BAE6-6BCC-472C-A2FA-D4E112022CFD}" type="parTrans" cxnId="{80ACB091-50AA-483A-996B-033764BEEEB5}">
      <dgm:prSet/>
      <dgm:spPr/>
      <dgm:t>
        <a:bodyPr/>
        <a:lstStyle/>
        <a:p>
          <a:endParaRPr lang="es-CO"/>
        </a:p>
      </dgm:t>
    </dgm:pt>
    <dgm:pt modelId="{59A9628B-08EC-4D8E-A020-48DAEFE55C02}" type="sibTrans" cxnId="{80ACB091-50AA-483A-996B-033764BEEEB5}">
      <dgm:prSet/>
      <dgm:spPr/>
      <dgm:t>
        <a:bodyPr/>
        <a:lstStyle/>
        <a:p>
          <a:endParaRPr lang="es-CO"/>
        </a:p>
      </dgm:t>
    </dgm:pt>
    <dgm:pt modelId="{F51C063A-C6B3-4C67-8C61-A77588899B73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/>
            <a:t>Forma</a:t>
          </a:r>
        </a:p>
      </dgm:t>
    </dgm:pt>
    <dgm:pt modelId="{C85B3E2F-41B7-4679-A729-F7CE3F3BFB6A}" type="parTrans" cxnId="{59EF1439-F0DA-4CC4-84BF-08E22780EBF3}">
      <dgm:prSet/>
      <dgm:spPr/>
      <dgm:t>
        <a:bodyPr/>
        <a:lstStyle/>
        <a:p>
          <a:endParaRPr lang="es-CO"/>
        </a:p>
      </dgm:t>
    </dgm:pt>
    <dgm:pt modelId="{77C5B189-9572-4E2B-8DA2-979095462B21}" type="sibTrans" cxnId="{59EF1439-F0DA-4CC4-84BF-08E22780EBF3}">
      <dgm:prSet/>
      <dgm:spPr/>
      <dgm:t>
        <a:bodyPr/>
        <a:lstStyle/>
        <a:p>
          <a:endParaRPr lang="es-CO"/>
        </a:p>
      </dgm:t>
    </dgm:pt>
    <dgm:pt modelId="{0E4C36EA-5BD4-4C03-B0B1-516954DC27D7}" type="pres">
      <dgm:prSet presAssocID="{DDC6B5F3-5E19-48A9-9EC6-3656066621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7D3C58F-B74C-41E5-BC93-5CEBAFA88ECF}" type="pres">
      <dgm:prSet presAssocID="{DDC6B5F3-5E19-48A9-9EC6-3656066621EB}" presName="cycle" presStyleCnt="0"/>
      <dgm:spPr/>
    </dgm:pt>
    <dgm:pt modelId="{E23EB4E1-42BE-46A7-80A9-8A0B769EEB9F}" type="pres">
      <dgm:prSet presAssocID="{DDC6B5F3-5E19-48A9-9EC6-3656066621EB}" presName="centerShape" presStyleCnt="0"/>
      <dgm:spPr/>
    </dgm:pt>
    <dgm:pt modelId="{A87639DE-E2FB-4235-8874-399750FE1A93}" type="pres">
      <dgm:prSet presAssocID="{DDC6B5F3-5E19-48A9-9EC6-3656066621EB}" presName="connSite" presStyleLbl="node1" presStyleIdx="0" presStyleCnt="3"/>
      <dgm:spPr/>
    </dgm:pt>
    <dgm:pt modelId="{0F8BCC8B-62B7-4F2C-96C2-EA3554A084B1}" type="pres">
      <dgm:prSet presAssocID="{DDC6B5F3-5E19-48A9-9EC6-3656066621EB}" presName="visible" presStyleLbl="node1" presStyleIdx="0" presStyleCnt="3"/>
      <dgm:spPr/>
    </dgm:pt>
    <dgm:pt modelId="{060D2360-4140-4640-BB29-3DDF3CC5C122}" type="pres">
      <dgm:prSet presAssocID="{4DCE6CA4-2ABC-4295-9FDD-2C20E22A7F74}" presName="Name25" presStyleLbl="parChTrans1D1" presStyleIdx="0" presStyleCnt="2"/>
      <dgm:spPr/>
    </dgm:pt>
    <dgm:pt modelId="{167C70FB-316D-44D9-B3B5-C3E54EDD56CC}" type="pres">
      <dgm:prSet presAssocID="{708829C6-7421-4411-BCCC-E0421F33F1A4}" presName="node" presStyleCnt="0"/>
      <dgm:spPr/>
    </dgm:pt>
    <dgm:pt modelId="{9F1BC9F6-6C2F-44D6-8225-BB83CA0917F9}" type="pres">
      <dgm:prSet presAssocID="{708829C6-7421-4411-BCCC-E0421F33F1A4}" presName="parentNode" presStyleLbl="node1" presStyleIdx="1" presStyleCnt="3" custScaleX="75132" custScaleY="75132">
        <dgm:presLayoutVars>
          <dgm:chMax val="1"/>
          <dgm:bulletEnabled val="1"/>
        </dgm:presLayoutVars>
      </dgm:prSet>
      <dgm:spPr/>
    </dgm:pt>
    <dgm:pt modelId="{DE11EC5F-E5C0-48E4-9D01-5CAF76D4D1D3}" type="pres">
      <dgm:prSet presAssocID="{708829C6-7421-4411-BCCC-E0421F33F1A4}" presName="childNode" presStyleLbl="revTx" presStyleIdx="0" presStyleCnt="2">
        <dgm:presLayoutVars>
          <dgm:bulletEnabled val="1"/>
        </dgm:presLayoutVars>
      </dgm:prSet>
      <dgm:spPr/>
    </dgm:pt>
    <dgm:pt modelId="{E2D6A600-4A68-48C3-B1D5-F8DA5970CAC0}" type="pres">
      <dgm:prSet presAssocID="{5800BAE6-6BCC-472C-A2FA-D4E112022CFD}" presName="Name25" presStyleLbl="parChTrans1D1" presStyleIdx="1" presStyleCnt="2"/>
      <dgm:spPr/>
    </dgm:pt>
    <dgm:pt modelId="{82A0BB43-5903-4A81-A6B4-C7530F5B708D}" type="pres">
      <dgm:prSet presAssocID="{5999EE36-236A-4838-A44C-FD540C33DE6A}" presName="node" presStyleCnt="0"/>
      <dgm:spPr/>
    </dgm:pt>
    <dgm:pt modelId="{99204D0C-A511-4F18-A078-03A358B68216}" type="pres">
      <dgm:prSet presAssocID="{5999EE36-236A-4838-A44C-FD540C33DE6A}" presName="parentNode" presStyleLbl="node1" presStyleIdx="2" presStyleCnt="3" custScaleX="92570" custScaleY="65153">
        <dgm:presLayoutVars>
          <dgm:chMax val="1"/>
          <dgm:bulletEnabled val="1"/>
        </dgm:presLayoutVars>
      </dgm:prSet>
      <dgm:spPr/>
    </dgm:pt>
    <dgm:pt modelId="{98D71CEB-094F-441B-9033-498DE3AC5CF9}" type="pres">
      <dgm:prSet presAssocID="{5999EE36-236A-4838-A44C-FD540C33DE6A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21C2CE23-19BF-42DE-BC78-67EC731ED861}" type="presOf" srcId="{708829C6-7421-4411-BCCC-E0421F33F1A4}" destId="{9F1BC9F6-6C2F-44D6-8225-BB83CA0917F9}" srcOrd="0" destOrd="0" presId="urn:microsoft.com/office/officeart/2005/8/layout/radial2"/>
    <dgm:cxn modelId="{59EF1439-F0DA-4CC4-84BF-08E22780EBF3}" srcId="{5999EE36-236A-4838-A44C-FD540C33DE6A}" destId="{F51C063A-C6B3-4C67-8C61-A77588899B73}" srcOrd="0" destOrd="0" parTransId="{C85B3E2F-41B7-4679-A729-F7CE3F3BFB6A}" sibTransId="{77C5B189-9572-4E2B-8DA2-979095462B21}"/>
    <dgm:cxn modelId="{79D93640-59CA-41CC-BAEB-B1C16AC3E221}" type="presOf" srcId="{5800BAE6-6BCC-472C-A2FA-D4E112022CFD}" destId="{E2D6A600-4A68-48C3-B1D5-F8DA5970CAC0}" srcOrd="0" destOrd="0" presId="urn:microsoft.com/office/officeart/2005/8/layout/radial2"/>
    <dgm:cxn modelId="{BFE68557-910E-488C-955E-097C950E2030}" type="presOf" srcId="{DDC6B5F3-5E19-48A9-9EC6-3656066621EB}" destId="{0E4C36EA-5BD4-4C03-B0B1-516954DC27D7}" srcOrd="0" destOrd="0" presId="urn:microsoft.com/office/officeart/2005/8/layout/radial2"/>
    <dgm:cxn modelId="{ABC0FD5F-5235-4181-844D-075FC6998849}" type="presOf" srcId="{52F13594-414B-4C35-80C7-10D34D0776E1}" destId="{DE11EC5F-E5C0-48E4-9D01-5CAF76D4D1D3}" srcOrd="0" destOrd="0" presId="urn:microsoft.com/office/officeart/2005/8/layout/radial2"/>
    <dgm:cxn modelId="{80ACB091-50AA-483A-996B-033764BEEEB5}" srcId="{DDC6B5F3-5E19-48A9-9EC6-3656066621EB}" destId="{5999EE36-236A-4838-A44C-FD540C33DE6A}" srcOrd="1" destOrd="0" parTransId="{5800BAE6-6BCC-472C-A2FA-D4E112022CFD}" sibTransId="{59A9628B-08EC-4D8E-A020-48DAEFE55C02}"/>
    <dgm:cxn modelId="{3219A795-6400-4F3E-B32B-95FD5469BBC8}" type="presOf" srcId="{5999EE36-236A-4838-A44C-FD540C33DE6A}" destId="{99204D0C-A511-4F18-A078-03A358B68216}" srcOrd="0" destOrd="0" presId="urn:microsoft.com/office/officeart/2005/8/layout/radial2"/>
    <dgm:cxn modelId="{A94EDE97-0F68-4421-AA49-A08735539529}" type="presOf" srcId="{F51C063A-C6B3-4C67-8C61-A77588899B73}" destId="{98D71CEB-094F-441B-9033-498DE3AC5CF9}" srcOrd="0" destOrd="0" presId="urn:microsoft.com/office/officeart/2005/8/layout/radial2"/>
    <dgm:cxn modelId="{74432BB3-0914-402A-86FB-673E0B828BB3}" type="presOf" srcId="{4DCE6CA4-2ABC-4295-9FDD-2C20E22A7F74}" destId="{060D2360-4140-4640-BB29-3DDF3CC5C122}" srcOrd="0" destOrd="0" presId="urn:microsoft.com/office/officeart/2005/8/layout/radial2"/>
    <dgm:cxn modelId="{EEB146CF-11F0-4F0F-B385-B5777318DB92}" srcId="{708829C6-7421-4411-BCCC-E0421F33F1A4}" destId="{52F13594-414B-4C35-80C7-10D34D0776E1}" srcOrd="0" destOrd="0" parTransId="{58C19767-3737-454A-B293-3093DC0A4A4E}" sibTransId="{E7B9D681-8A99-4673-B212-E1E67336E00C}"/>
    <dgm:cxn modelId="{89E7D1FF-C8C9-4A1C-B163-75DC4B5C8344}" srcId="{DDC6B5F3-5E19-48A9-9EC6-3656066621EB}" destId="{708829C6-7421-4411-BCCC-E0421F33F1A4}" srcOrd="0" destOrd="0" parTransId="{4DCE6CA4-2ABC-4295-9FDD-2C20E22A7F74}" sibTransId="{0DACE592-FAFB-444C-9AB5-9E2E5CF5D7F0}"/>
    <dgm:cxn modelId="{63D0D60F-5AF7-4380-86F5-C9BB97600FDD}" type="presParOf" srcId="{0E4C36EA-5BD4-4C03-B0B1-516954DC27D7}" destId="{C7D3C58F-B74C-41E5-BC93-5CEBAFA88ECF}" srcOrd="0" destOrd="0" presId="urn:microsoft.com/office/officeart/2005/8/layout/radial2"/>
    <dgm:cxn modelId="{D0976734-08AA-40EA-9955-BFB505CE0709}" type="presParOf" srcId="{C7D3C58F-B74C-41E5-BC93-5CEBAFA88ECF}" destId="{E23EB4E1-42BE-46A7-80A9-8A0B769EEB9F}" srcOrd="0" destOrd="0" presId="urn:microsoft.com/office/officeart/2005/8/layout/radial2"/>
    <dgm:cxn modelId="{62BBA781-351D-4B30-A382-D7C3C5C64B31}" type="presParOf" srcId="{E23EB4E1-42BE-46A7-80A9-8A0B769EEB9F}" destId="{A87639DE-E2FB-4235-8874-399750FE1A93}" srcOrd="0" destOrd="0" presId="urn:microsoft.com/office/officeart/2005/8/layout/radial2"/>
    <dgm:cxn modelId="{D1B66727-E9FD-4A21-921A-46E04C0CE2B8}" type="presParOf" srcId="{E23EB4E1-42BE-46A7-80A9-8A0B769EEB9F}" destId="{0F8BCC8B-62B7-4F2C-96C2-EA3554A084B1}" srcOrd="1" destOrd="0" presId="urn:microsoft.com/office/officeart/2005/8/layout/radial2"/>
    <dgm:cxn modelId="{AC0CD4C8-00CD-43C2-B7CA-8F817708E40A}" type="presParOf" srcId="{C7D3C58F-B74C-41E5-BC93-5CEBAFA88ECF}" destId="{060D2360-4140-4640-BB29-3DDF3CC5C122}" srcOrd="1" destOrd="0" presId="urn:microsoft.com/office/officeart/2005/8/layout/radial2"/>
    <dgm:cxn modelId="{9C2E4B99-868F-41FB-9FAA-2A977307977B}" type="presParOf" srcId="{C7D3C58F-B74C-41E5-BC93-5CEBAFA88ECF}" destId="{167C70FB-316D-44D9-B3B5-C3E54EDD56CC}" srcOrd="2" destOrd="0" presId="urn:microsoft.com/office/officeart/2005/8/layout/radial2"/>
    <dgm:cxn modelId="{04DAFB2E-B361-4B38-8B75-9DCF4866B89A}" type="presParOf" srcId="{167C70FB-316D-44D9-B3B5-C3E54EDD56CC}" destId="{9F1BC9F6-6C2F-44D6-8225-BB83CA0917F9}" srcOrd="0" destOrd="0" presId="urn:microsoft.com/office/officeart/2005/8/layout/radial2"/>
    <dgm:cxn modelId="{EDF1D54A-8666-4560-A4F5-88DD3F5B41C7}" type="presParOf" srcId="{167C70FB-316D-44D9-B3B5-C3E54EDD56CC}" destId="{DE11EC5F-E5C0-48E4-9D01-5CAF76D4D1D3}" srcOrd="1" destOrd="0" presId="urn:microsoft.com/office/officeart/2005/8/layout/radial2"/>
    <dgm:cxn modelId="{9AD13B15-1B0D-4366-B8C3-6F93D14E8E54}" type="presParOf" srcId="{C7D3C58F-B74C-41E5-BC93-5CEBAFA88ECF}" destId="{E2D6A600-4A68-48C3-B1D5-F8DA5970CAC0}" srcOrd="3" destOrd="0" presId="urn:microsoft.com/office/officeart/2005/8/layout/radial2"/>
    <dgm:cxn modelId="{300D7578-512F-4959-BF05-F534A84EDD76}" type="presParOf" srcId="{C7D3C58F-B74C-41E5-BC93-5CEBAFA88ECF}" destId="{82A0BB43-5903-4A81-A6B4-C7530F5B708D}" srcOrd="4" destOrd="0" presId="urn:microsoft.com/office/officeart/2005/8/layout/radial2"/>
    <dgm:cxn modelId="{3D0F844A-B773-4B28-87CB-199F8512A31C}" type="presParOf" srcId="{82A0BB43-5903-4A81-A6B4-C7530F5B708D}" destId="{99204D0C-A511-4F18-A078-03A358B68216}" srcOrd="0" destOrd="0" presId="urn:microsoft.com/office/officeart/2005/8/layout/radial2"/>
    <dgm:cxn modelId="{65F5378A-99E3-466D-A1A3-4152158328F3}" type="presParOf" srcId="{82A0BB43-5903-4A81-A6B4-C7530F5B708D}" destId="{98D71CEB-094F-441B-9033-498DE3AC5CF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A40E54-B436-47D8-A647-38D224AB1DD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25A8C6F-2C4D-4D11-8B3D-30CE8EEB63AE}">
      <dgm:prSet phldrT="[Texto]" custT="1"/>
      <dgm:spPr/>
      <dgm:t>
        <a:bodyPr/>
        <a:lstStyle/>
        <a:p>
          <a:r>
            <a:rPr lang="es-CO" sz="2400" dirty="0"/>
            <a:t>Santo Tomas de Aquino</a:t>
          </a:r>
        </a:p>
      </dgm:t>
    </dgm:pt>
    <dgm:pt modelId="{4B0DCFEF-6DC5-425E-818F-811721EE6DF7}" type="parTrans" cxnId="{26BF4AFF-64B4-4F54-9169-CDDEF2FF5275}">
      <dgm:prSet/>
      <dgm:spPr/>
      <dgm:t>
        <a:bodyPr/>
        <a:lstStyle/>
        <a:p>
          <a:endParaRPr lang="es-CO"/>
        </a:p>
      </dgm:t>
    </dgm:pt>
    <dgm:pt modelId="{E16FB678-DEFD-411F-9E31-D4CE2DBF2BF4}" type="sibTrans" cxnId="{26BF4AFF-64B4-4F54-9169-CDDEF2FF5275}">
      <dgm:prSet/>
      <dgm:spPr/>
      <dgm:t>
        <a:bodyPr/>
        <a:lstStyle/>
        <a:p>
          <a:endParaRPr lang="es-CO"/>
        </a:p>
      </dgm:t>
    </dgm:pt>
    <dgm:pt modelId="{D017D36B-5C8A-4D19-978B-5A79534152E7}">
      <dgm:prSet phldrT="[Texto]" custT="1"/>
      <dgm:spPr/>
      <dgm:t>
        <a:bodyPr/>
        <a:lstStyle/>
        <a:p>
          <a:r>
            <a:rPr lang="es-CO" sz="1800" dirty="0"/>
            <a:t>Problemas filosóficos</a:t>
          </a:r>
        </a:p>
      </dgm:t>
    </dgm:pt>
    <dgm:pt modelId="{E7F64301-6659-496C-B728-6346000C172C}" type="parTrans" cxnId="{554944E6-6D68-43C6-B701-1F90573028AB}">
      <dgm:prSet/>
      <dgm:spPr/>
      <dgm:t>
        <a:bodyPr/>
        <a:lstStyle/>
        <a:p>
          <a:endParaRPr lang="es-CO"/>
        </a:p>
      </dgm:t>
    </dgm:pt>
    <dgm:pt modelId="{646486A3-3BFF-4EC1-BCB5-7AEBE5BD1AC5}" type="sibTrans" cxnId="{554944E6-6D68-43C6-B701-1F90573028AB}">
      <dgm:prSet/>
      <dgm:spPr/>
      <dgm:t>
        <a:bodyPr/>
        <a:lstStyle/>
        <a:p>
          <a:endParaRPr lang="es-CO"/>
        </a:p>
      </dgm:t>
    </dgm:pt>
    <dgm:pt modelId="{17AB1696-F8C4-4F70-8A02-742A6D53A613}">
      <dgm:prSet phldrT="[Texto]" custT="1"/>
      <dgm:spPr/>
      <dgm:t>
        <a:bodyPr/>
        <a:lstStyle/>
        <a:p>
          <a:r>
            <a:rPr lang="es-CO" sz="1400" dirty="0"/>
            <a:t>Armonizar fe y razón</a:t>
          </a:r>
        </a:p>
      </dgm:t>
    </dgm:pt>
    <dgm:pt modelId="{9F88A447-CF5F-42AB-8D3F-AC2AA06DF602}" type="parTrans" cxnId="{4CF04558-AB3F-4857-9A21-A59E87BA6A15}">
      <dgm:prSet/>
      <dgm:spPr/>
      <dgm:t>
        <a:bodyPr/>
        <a:lstStyle/>
        <a:p>
          <a:endParaRPr lang="es-CO"/>
        </a:p>
      </dgm:t>
    </dgm:pt>
    <dgm:pt modelId="{734EF219-3A71-4E72-B43B-CA5B67EF8776}" type="sibTrans" cxnId="{4CF04558-AB3F-4857-9A21-A59E87BA6A15}">
      <dgm:prSet/>
      <dgm:spPr/>
      <dgm:t>
        <a:bodyPr/>
        <a:lstStyle/>
        <a:p>
          <a:endParaRPr lang="es-CO"/>
        </a:p>
      </dgm:t>
    </dgm:pt>
    <dgm:pt modelId="{3891F187-CF42-4779-9A4F-E18A0571582C}">
      <dgm:prSet phldrT="[Texto]" custT="1"/>
      <dgm:spPr/>
      <dgm:t>
        <a:bodyPr/>
        <a:lstStyle/>
        <a:p>
          <a:r>
            <a:rPr lang="es-CO" sz="1400" dirty="0"/>
            <a:t>Ontología</a:t>
          </a:r>
        </a:p>
      </dgm:t>
    </dgm:pt>
    <dgm:pt modelId="{E606368F-0131-4C92-BBF3-12C13A54FBA3}" type="parTrans" cxnId="{17AAFA50-3119-4359-AE72-1DDB04394B54}">
      <dgm:prSet/>
      <dgm:spPr/>
      <dgm:t>
        <a:bodyPr/>
        <a:lstStyle/>
        <a:p>
          <a:endParaRPr lang="es-CO"/>
        </a:p>
      </dgm:t>
    </dgm:pt>
    <dgm:pt modelId="{8ECCDAC9-CB64-4D34-B283-7A6BFECBDC9F}" type="sibTrans" cxnId="{17AAFA50-3119-4359-AE72-1DDB04394B54}">
      <dgm:prSet/>
      <dgm:spPr/>
      <dgm:t>
        <a:bodyPr/>
        <a:lstStyle/>
        <a:p>
          <a:endParaRPr lang="es-CO"/>
        </a:p>
      </dgm:t>
    </dgm:pt>
    <dgm:pt modelId="{474AED42-B2B1-466B-89FC-2EA572D9B46D}">
      <dgm:prSet phldrT="[Texto]" custT="1"/>
      <dgm:spPr/>
      <dgm:t>
        <a:bodyPr/>
        <a:lstStyle/>
        <a:p>
          <a:r>
            <a:rPr lang="es-CO" sz="1400" dirty="0"/>
            <a:t>Antropología</a:t>
          </a:r>
        </a:p>
      </dgm:t>
    </dgm:pt>
    <dgm:pt modelId="{8723F1CA-A418-4EA9-B658-3816E14075C6}" type="parTrans" cxnId="{AD3D1B05-2584-449B-800B-F4E1E392BA49}">
      <dgm:prSet/>
      <dgm:spPr/>
      <dgm:t>
        <a:bodyPr/>
        <a:lstStyle/>
        <a:p>
          <a:endParaRPr lang="es-CO"/>
        </a:p>
      </dgm:t>
    </dgm:pt>
    <dgm:pt modelId="{B4186FBC-162D-4D64-BA1B-BCA3B967B432}" type="sibTrans" cxnId="{AD3D1B05-2584-449B-800B-F4E1E392BA49}">
      <dgm:prSet/>
      <dgm:spPr/>
      <dgm:t>
        <a:bodyPr/>
        <a:lstStyle/>
        <a:p>
          <a:endParaRPr lang="es-CO"/>
        </a:p>
      </dgm:t>
    </dgm:pt>
    <dgm:pt modelId="{A0D132F0-1E0C-4EA7-A4E4-95B23AFBD2D6}">
      <dgm:prSet phldrT="[Texto]" custT="1"/>
      <dgm:spPr/>
      <dgm:t>
        <a:bodyPr/>
        <a:lstStyle/>
        <a:p>
          <a:r>
            <a:rPr lang="es-CO" sz="1400" dirty="0"/>
            <a:t>Ética</a:t>
          </a:r>
        </a:p>
      </dgm:t>
    </dgm:pt>
    <dgm:pt modelId="{F342171F-49A4-4621-BFAD-77FB2671F99C}" type="parTrans" cxnId="{C222032A-181E-4CF0-A9C9-89FCF65DEE8C}">
      <dgm:prSet/>
      <dgm:spPr/>
      <dgm:t>
        <a:bodyPr/>
        <a:lstStyle/>
        <a:p>
          <a:endParaRPr lang="es-CO"/>
        </a:p>
      </dgm:t>
    </dgm:pt>
    <dgm:pt modelId="{C5AFEA4B-718B-4C80-9F20-DF61310E068C}" type="sibTrans" cxnId="{C222032A-181E-4CF0-A9C9-89FCF65DEE8C}">
      <dgm:prSet/>
      <dgm:spPr/>
      <dgm:t>
        <a:bodyPr/>
        <a:lstStyle/>
        <a:p>
          <a:endParaRPr lang="es-CO"/>
        </a:p>
      </dgm:t>
    </dgm:pt>
    <dgm:pt modelId="{E445AAAA-5F1B-4394-93C4-757F20C855AB}">
      <dgm:prSet phldrT="[Texto]" custT="1"/>
      <dgm:spPr/>
      <dgm:t>
        <a:bodyPr/>
        <a:lstStyle/>
        <a:p>
          <a:r>
            <a:rPr lang="es-CO" sz="1400" dirty="0"/>
            <a:t>Política</a:t>
          </a:r>
        </a:p>
      </dgm:t>
    </dgm:pt>
    <dgm:pt modelId="{639BB54E-9710-4BA1-8777-0D5FBEE53D97}" type="parTrans" cxnId="{A12F2708-BAF6-42BA-BB41-C6EEACC60558}">
      <dgm:prSet/>
      <dgm:spPr/>
      <dgm:t>
        <a:bodyPr/>
        <a:lstStyle/>
        <a:p>
          <a:endParaRPr lang="es-CO"/>
        </a:p>
      </dgm:t>
    </dgm:pt>
    <dgm:pt modelId="{35B0C477-4717-4049-A966-CEDA841068BA}" type="sibTrans" cxnId="{A12F2708-BAF6-42BA-BB41-C6EEACC60558}">
      <dgm:prSet/>
      <dgm:spPr/>
      <dgm:t>
        <a:bodyPr/>
        <a:lstStyle/>
        <a:p>
          <a:endParaRPr lang="es-CO"/>
        </a:p>
      </dgm:t>
    </dgm:pt>
    <dgm:pt modelId="{659FB63C-F64D-4731-B2AA-84D0C16684A5}" type="asst">
      <dgm:prSet phldrT="[Texto]" custT="1"/>
      <dgm:spPr/>
      <dgm:t>
        <a:bodyPr/>
        <a:lstStyle/>
        <a:p>
          <a:r>
            <a:rPr lang="es-CO" sz="1800" dirty="0"/>
            <a:t>Influencias</a:t>
          </a:r>
        </a:p>
      </dgm:t>
    </dgm:pt>
    <dgm:pt modelId="{0931BC4F-C719-4E4E-A1EA-7D20C43EBFF7}" type="sibTrans" cxnId="{6921CBEE-1C5E-43C1-B60E-4BEA778CB962}">
      <dgm:prSet/>
      <dgm:spPr/>
      <dgm:t>
        <a:bodyPr/>
        <a:lstStyle/>
        <a:p>
          <a:endParaRPr lang="es-CO"/>
        </a:p>
      </dgm:t>
    </dgm:pt>
    <dgm:pt modelId="{C197C826-0745-4759-B8AB-5002794B15CE}" type="parTrans" cxnId="{6921CBEE-1C5E-43C1-B60E-4BEA778CB962}">
      <dgm:prSet/>
      <dgm:spPr/>
      <dgm:t>
        <a:bodyPr/>
        <a:lstStyle/>
        <a:p>
          <a:endParaRPr lang="es-CO"/>
        </a:p>
      </dgm:t>
    </dgm:pt>
    <dgm:pt modelId="{F6CE01B7-7CF1-49E9-B07D-7E72A5FF35C0}">
      <dgm:prSet custT="1"/>
      <dgm:spPr/>
      <dgm:t>
        <a:bodyPr/>
        <a:lstStyle/>
        <a:p>
          <a:r>
            <a:rPr lang="es-CO" sz="1100" dirty="0"/>
            <a:t>La razón sirve para los preámbulos de la fe</a:t>
          </a:r>
        </a:p>
      </dgm:t>
    </dgm:pt>
    <dgm:pt modelId="{B454A134-1D36-4B97-9CA0-D239DF8ECB9C}" type="parTrans" cxnId="{5950DA00-53B9-4B70-8B1C-9BE2285A9F02}">
      <dgm:prSet/>
      <dgm:spPr/>
      <dgm:t>
        <a:bodyPr/>
        <a:lstStyle/>
        <a:p>
          <a:endParaRPr lang="es-CO"/>
        </a:p>
      </dgm:t>
    </dgm:pt>
    <dgm:pt modelId="{B1F8437F-96AE-45D6-A72F-962896D99D22}" type="sibTrans" cxnId="{5950DA00-53B9-4B70-8B1C-9BE2285A9F02}">
      <dgm:prSet/>
      <dgm:spPr/>
      <dgm:t>
        <a:bodyPr/>
        <a:lstStyle/>
        <a:p>
          <a:endParaRPr lang="es-CO"/>
        </a:p>
      </dgm:t>
    </dgm:pt>
    <dgm:pt modelId="{7A7CEAE0-B516-4DD7-BFB0-D3532AC3BC81}">
      <dgm:prSet phldrT="[Texto]" custT="1"/>
      <dgm:spPr/>
      <dgm:t>
        <a:bodyPr/>
        <a:lstStyle/>
        <a:p>
          <a:r>
            <a:rPr lang="es-CO" sz="1100" dirty="0"/>
            <a:t>Con la idea de algo (esencia) no se demuestra su existencia</a:t>
          </a:r>
          <a:r>
            <a:rPr lang="es-CO" sz="900" dirty="0"/>
            <a:t>.</a:t>
          </a:r>
        </a:p>
      </dgm:t>
    </dgm:pt>
    <dgm:pt modelId="{BC0610FD-878D-4B20-A2F1-63542390C64C}" type="parTrans" cxnId="{87E1A9C7-06B8-4F40-B233-82637039E826}">
      <dgm:prSet/>
      <dgm:spPr/>
      <dgm:t>
        <a:bodyPr/>
        <a:lstStyle/>
        <a:p>
          <a:endParaRPr lang="es-CO"/>
        </a:p>
      </dgm:t>
    </dgm:pt>
    <dgm:pt modelId="{72EB371C-3088-4BBB-AE7F-F6B710DBA1BE}" type="sibTrans" cxnId="{87E1A9C7-06B8-4F40-B233-82637039E826}">
      <dgm:prSet/>
      <dgm:spPr/>
      <dgm:t>
        <a:bodyPr/>
        <a:lstStyle/>
        <a:p>
          <a:endParaRPr lang="es-CO"/>
        </a:p>
      </dgm:t>
    </dgm:pt>
    <dgm:pt modelId="{32B636F4-0CA2-46DA-BD80-9030C38D026A}">
      <dgm:prSet/>
      <dgm:spPr/>
      <dgm:t>
        <a:bodyPr/>
        <a:lstStyle/>
        <a:p>
          <a:r>
            <a:rPr lang="es-CO" dirty="0"/>
            <a:t>Las 5 vías que demuestran la existencia de Dios</a:t>
          </a:r>
        </a:p>
      </dgm:t>
    </dgm:pt>
    <dgm:pt modelId="{B93B4330-51FA-46DF-B641-7F0D7FFCCFA3}" type="sibTrans" cxnId="{F1463090-B088-4F8D-9416-D2379CBDE336}">
      <dgm:prSet/>
      <dgm:spPr/>
      <dgm:t>
        <a:bodyPr/>
        <a:lstStyle/>
        <a:p>
          <a:endParaRPr lang="es-CO"/>
        </a:p>
      </dgm:t>
    </dgm:pt>
    <dgm:pt modelId="{C4ABE2BD-C000-42F8-BDF3-A4566B2E74F7}" type="parTrans" cxnId="{F1463090-B088-4F8D-9416-D2379CBDE336}">
      <dgm:prSet/>
      <dgm:spPr/>
      <dgm:t>
        <a:bodyPr/>
        <a:lstStyle/>
        <a:p>
          <a:endParaRPr lang="es-CO"/>
        </a:p>
      </dgm:t>
    </dgm:pt>
    <dgm:pt modelId="{88C2CD4E-864D-4E18-BF77-EA508692051D}">
      <dgm:prSet custT="1"/>
      <dgm:spPr/>
      <dgm:t>
        <a:bodyPr/>
        <a:lstStyle/>
        <a:p>
          <a:r>
            <a:rPr lang="es-CO" sz="1100" dirty="0"/>
            <a:t>El alma es el principio vita</a:t>
          </a:r>
        </a:p>
      </dgm:t>
    </dgm:pt>
    <dgm:pt modelId="{CC7B6038-4F4A-4FA6-8FA8-C26D2A5CE382}" type="parTrans" cxnId="{D1853EB4-C52A-476B-A180-16BC8ECABABA}">
      <dgm:prSet/>
      <dgm:spPr/>
      <dgm:t>
        <a:bodyPr/>
        <a:lstStyle/>
        <a:p>
          <a:endParaRPr lang="es-CO"/>
        </a:p>
      </dgm:t>
    </dgm:pt>
    <dgm:pt modelId="{8C4A3972-5C72-48F4-B802-3679BAB5446C}" type="sibTrans" cxnId="{D1853EB4-C52A-476B-A180-16BC8ECABABA}">
      <dgm:prSet/>
      <dgm:spPr/>
      <dgm:t>
        <a:bodyPr/>
        <a:lstStyle/>
        <a:p>
          <a:endParaRPr lang="es-CO"/>
        </a:p>
      </dgm:t>
    </dgm:pt>
    <dgm:pt modelId="{63A734C2-C45A-4964-AB43-1725B4CF6392}">
      <dgm:prSet/>
      <dgm:spPr/>
      <dgm:t>
        <a:bodyPr/>
        <a:lstStyle/>
        <a:p>
          <a:r>
            <a:rPr lang="es-CO" dirty="0"/>
            <a:t>El alma tiene entendimiento y voluntad</a:t>
          </a:r>
        </a:p>
      </dgm:t>
    </dgm:pt>
    <dgm:pt modelId="{ACB83511-EB6E-46C3-BE36-22D6644DA7D4}" type="parTrans" cxnId="{826BF73F-A7E7-4B8B-944F-0031AE9F59D9}">
      <dgm:prSet/>
      <dgm:spPr/>
      <dgm:t>
        <a:bodyPr/>
        <a:lstStyle/>
        <a:p>
          <a:endParaRPr lang="es-CO"/>
        </a:p>
      </dgm:t>
    </dgm:pt>
    <dgm:pt modelId="{D2A58942-CEF9-4B27-A760-8A6F7EAAF6D5}" type="sibTrans" cxnId="{826BF73F-A7E7-4B8B-944F-0031AE9F59D9}">
      <dgm:prSet/>
      <dgm:spPr/>
      <dgm:t>
        <a:bodyPr/>
        <a:lstStyle/>
        <a:p>
          <a:endParaRPr lang="es-CO"/>
        </a:p>
      </dgm:t>
    </dgm:pt>
    <dgm:pt modelId="{311D840C-46D3-4257-B4D3-BCC2C37568B9}">
      <dgm:prSet custT="1"/>
      <dgm:spPr/>
      <dgm:t>
        <a:bodyPr/>
        <a:lstStyle/>
        <a:p>
          <a:r>
            <a:rPr lang="es-CO" sz="1100" dirty="0"/>
            <a:t>El </a:t>
          </a:r>
          <a:r>
            <a:rPr lang="es-CO" sz="1100" dirty="0" err="1"/>
            <a:t>telos</a:t>
          </a:r>
          <a:r>
            <a:rPr lang="es-CO" sz="1100" dirty="0"/>
            <a:t> de las acciones humanas son: La visión beatífica y la Felicidad</a:t>
          </a:r>
        </a:p>
      </dgm:t>
    </dgm:pt>
    <dgm:pt modelId="{2A585556-D47A-40AF-93AF-BC933FACE805}" type="parTrans" cxnId="{EE8951E6-6A91-41D2-8A19-C2A38EA16062}">
      <dgm:prSet/>
      <dgm:spPr/>
      <dgm:t>
        <a:bodyPr/>
        <a:lstStyle/>
        <a:p>
          <a:endParaRPr lang="es-CO"/>
        </a:p>
      </dgm:t>
    </dgm:pt>
    <dgm:pt modelId="{E004729B-BA64-470E-9552-16E4EA8CFBF7}" type="sibTrans" cxnId="{EE8951E6-6A91-41D2-8A19-C2A38EA16062}">
      <dgm:prSet/>
      <dgm:spPr/>
      <dgm:t>
        <a:bodyPr/>
        <a:lstStyle/>
        <a:p>
          <a:endParaRPr lang="es-CO"/>
        </a:p>
      </dgm:t>
    </dgm:pt>
    <dgm:pt modelId="{5483CEB9-8C35-48C9-A777-A8BDD2210790}">
      <dgm:prSet/>
      <dgm:spPr/>
      <dgm:t>
        <a:bodyPr/>
        <a:lstStyle/>
        <a:p>
          <a:r>
            <a:rPr lang="es-CO" dirty="0"/>
            <a:t>Las virtudes: </a:t>
          </a:r>
        </a:p>
        <a:p>
          <a:r>
            <a:rPr lang="es-CO" dirty="0"/>
            <a:t>Intelectuales,</a:t>
          </a:r>
        </a:p>
        <a:p>
          <a:r>
            <a:rPr lang="es-CO" dirty="0"/>
            <a:t>Morales y teologales</a:t>
          </a:r>
        </a:p>
      </dgm:t>
    </dgm:pt>
    <dgm:pt modelId="{F6E4F566-F100-4EB7-9567-AEFCD2BA3082}" type="parTrans" cxnId="{FD325CB7-C216-41FF-A9FC-4779E847D4FA}">
      <dgm:prSet/>
      <dgm:spPr/>
      <dgm:t>
        <a:bodyPr/>
        <a:lstStyle/>
        <a:p>
          <a:endParaRPr lang="es-CO"/>
        </a:p>
      </dgm:t>
    </dgm:pt>
    <dgm:pt modelId="{E6BFFD92-CCCA-4862-B41D-9E606397BBA2}" type="sibTrans" cxnId="{FD325CB7-C216-41FF-A9FC-4779E847D4FA}">
      <dgm:prSet/>
      <dgm:spPr/>
      <dgm:t>
        <a:bodyPr/>
        <a:lstStyle/>
        <a:p>
          <a:endParaRPr lang="es-CO"/>
        </a:p>
      </dgm:t>
    </dgm:pt>
    <dgm:pt modelId="{7D97436C-EA3E-482E-B5E3-174578FFE86D}">
      <dgm:prSet/>
      <dgm:spPr/>
      <dgm:t>
        <a:bodyPr/>
        <a:lstStyle/>
        <a:p>
          <a:r>
            <a:rPr lang="es-CO" dirty="0"/>
            <a:t>Existe la ley divina</a:t>
          </a:r>
        </a:p>
      </dgm:t>
    </dgm:pt>
    <dgm:pt modelId="{92BB25CB-F09E-47EA-8E3C-9418CB234495}" type="parTrans" cxnId="{53F6F5F7-53D3-48AF-A2BA-D69C5E0B813A}">
      <dgm:prSet/>
      <dgm:spPr/>
      <dgm:t>
        <a:bodyPr/>
        <a:lstStyle/>
        <a:p>
          <a:endParaRPr lang="es-CO"/>
        </a:p>
      </dgm:t>
    </dgm:pt>
    <dgm:pt modelId="{D695D9DB-5BB5-42EF-8F83-657F8EE36760}" type="sibTrans" cxnId="{53F6F5F7-53D3-48AF-A2BA-D69C5E0B813A}">
      <dgm:prSet/>
      <dgm:spPr/>
      <dgm:t>
        <a:bodyPr/>
        <a:lstStyle/>
        <a:p>
          <a:endParaRPr lang="es-CO"/>
        </a:p>
      </dgm:t>
    </dgm:pt>
    <dgm:pt modelId="{A31DDCC8-9B6F-4517-A519-426E5B7D2450}">
      <dgm:prSet custT="1"/>
      <dgm:spPr/>
      <dgm:t>
        <a:bodyPr/>
        <a:lstStyle/>
        <a:p>
          <a:pPr algn="just"/>
          <a:r>
            <a:rPr lang="es-CO" sz="900" dirty="0"/>
            <a:t>La ley natural es reflejo de la ley natural.</a:t>
          </a:r>
        </a:p>
        <a:p>
          <a:pPr algn="just"/>
          <a:endParaRPr lang="es-CO" sz="900" dirty="0"/>
        </a:p>
        <a:p>
          <a:pPr algn="just"/>
          <a:r>
            <a:rPr lang="es-CO" sz="900" dirty="0"/>
            <a:t>La ley positiva es prolongación de la ley natural.</a:t>
          </a:r>
        </a:p>
        <a:p>
          <a:pPr algn="just"/>
          <a:endParaRPr lang="es-CO" sz="900" dirty="0"/>
        </a:p>
        <a:p>
          <a:pPr algn="just"/>
          <a:r>
            <a:rPr lang="es-CO" sz="900" dirty="0"/>
            <a:t>El régimen político perfecto es la monarquía.</a:t>
          </a:r>
        </a:p>
        <a:p>
          <a:pPr algn="just"/>
          <a:endParaRPr lang="es-CO" sz="1100" dirty="0"/>
        </a:p>
        <a:p>
          <a:pPr algn="just"/>
          <a:endParaRPr lang="es-CO" sz="1100" dirty="0"/>
        </a:p>
        <a:p>
          <a:pPr algn="ctr"/>
          <a:endParaRPr lang="es-CO" sz="1100" dirty="0"/>
        </a:p>
      </dgm:t>
    </dgm:pt>
    <dgm:pt modelId="{B044181F-C4B2-4DA5-8761-589FD84BEB23}" type="parTrans" cxnId="{4E33221B-CA88-43CC-9046-2A7BF703024C}">
      <dgm:prSet/>
      <dgm:spPr/>
      <dgm:t>
        <a:bodyPr/>
        <a:lstStyle/>
        <a:p>
          <a:endParaRPr lang="es-CO"/>
        </a:p>
      </dgm:t>
    </dgm:pt>
    <dgm:pt modelId="{9B1B329B-16F0-4338-B732-094F5A9DB604}" type="sibTrans" cxnId="{4E33221B-CA88-43CC-9046-2A7BF703024C}">
      <dgm:prSet/>
      <dgm:spPr/>
      <dgm:t>
        <a:bodyPr/>
        <a:lstStyle/>
        <a:p>
          <a:endParaRPr lang="es-CO"/>
        </a:p>
      </dgm:t>
    </dgm:pt>
    <dgm:pt modelId="{AD25A254-52D3-4236-8B32-18AF7CC15F27}" type="pres">
      <dgm:prSet presAssocID="{12A40E54-B436-47D8-A647-38D224AB1D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D2155C-CBA9-4E1F-9C42-5560CF17D873}" type="pres">
      <dgm:prSet presAssocID="{825A8C6F-2C4D-4D11-8B3D-30CE8EEB63AE}" presName="hierRoot1" presStyleCnt="0"/>
      <dgm:spPr/>
    </dgm:pt>
    <dgm:pt modelId="{4867F909-BD9E-46C6-B21B-339E2C410B09}" type="pres">
      <dgm:prSet presAssocID="{825A8C6F-2C4D-4D11-8B3D-30CE8EEB63AE}" presName="composite" presStyleCnt="0"/>
      <dgm:spPr/>
    </dgm:pt>
    <dgm:pt modelId="{B4E0D3D3-8619-42A2-9E46-E57610E25BCB}" type="pres">
      <dgm:prSet presAssocID="{825A8C6F-2C4D-4D11-8B3D-30CE8EEB63AE}" presName="background" presStyleLbl="node0" presStyleIdx="0" presStyleCnt="1"/>
      <dgm:spPr/>
    </dgm:pt>
    <dgm:pt modelId="{FE255988-AED5-4A77-852D-AA6BD7192486}" type="pres">
      <dgm:prSet presAssocID="{825A8C6F-2C4D-4D11-8B3D-30CE8EEB63AE}" presName="text" presStyleLbl="fgAcc0" presStyleIdx="0" presStyleCnt="1" custScaleX="212036">
        <dgm:presLayoutVars>
          <dgm:chPref val="3"/>
        </dgm:presLayoutVars>
      </dgm:prSet>
      <dgm:spPr/>
    </dgm:pt>
    <dgm:pt modelId="{CE7A5C59-124F-4803-B0E8-72A5B42F3535}" type="pres">
      <dgm:prSet presAssocID="{825A8C6F-2C4D-4D11-8B3D-30CE8EEB63AE}" presName="hierChild2" presStyleCnt="0"/>
      <dgm:spPr/>
    </dgm:pt>
    <dgm:pt modelId="{66468851-FF4C-4BED-AE09-7DABEB137B81}" type="pres">
      <dgm:prSet presAssocID="{C197C826-0745-4759-B8AB-5002794B15CE}" presName="Name10" presStyleLbl="parChTrans1D2" presStyleIdx="0" presStyleCnt="2"/>
      <dgm:spPr/>
    </dgm:pt>
    <dgm:pt modelId="{6637B798-C74E-433D-87C1-CC80ADA4B998}" type="pres">
      <dgm:prSet presAssocID="{659FB63C-F64D-4731-B2AA-84D0C16684A5}" presName="hierRoot2" presStyleCnt="0"/>
      <dgm:spPr/>
    </dgm:pt>
    <dgm:pt modelId="{AED80428-8E86-49F6-9115-195F240D915C}" type="pres">
      <dgm:prSet presAssocID="{659FB63C-F64D-4731-B2AA-84D0C16684A5}" presName="composite2" presStyleCnt="0"/>
      <dgm:spPr/>
    </dgm:pt>
    <dgm:pt modelId="{08FCA6FD-EB9B-4E60-835B-2B1711DBC60B}" type="pres">
      <dgm:prSet presAssocID="{659FB63C-F64D-4731-B2AA-84D0C16684A5}" presName="background2" presStyleLbl="asst1" presStyleIdx="0" presStyleCnt="1"/>
      <dgm:spPr/>
    </dgm:pt>
    <dgm:pt modelId="{732F8124-918B-4E1F-955A-B499C536A64A}" type="pres">
      <dgm:prSet presAssocID="{659FB63C-F64D-4731-B2AA-84D0C16684A5}" presName="text2" presStyleLbl="fgAcc2" presStyleIdx="0" presStyleCnt="2">
        <dgm:presLayoutVars>
          <dgm:chPref val="3"/>
        </dgm:presLayoutVars>
      </dgm:prSet>
      <dgm:spPr/>
    </dgm:pt>
    <dgm:pt modelId="{6EFAE284-0A6D-435D-85CA-CCCC43312116}" type="pres">
      <dgm:prSet presAssocID="{659FB63C-F64D-4731-B2AA-84D0C16684A5}" presName="hierChild3" presStyleCnt="0"/>
      <dgm:spPr/>
    </dgm:pt>
    <dgm:pt modelId="{9F769429-61E7-4CCF-A2B9-E6A66E241E9E}" type="pres">
      <dgm:prSet presAssocID="{E7F64301-6659-496C-B728-6346000C172C}" presName="Name10" presStyleLbl="parChTrans1D2" presStyleIdx="1" presStyleCnt="2"/>
      <dgm:spPr/>
    </dgm:pt>
    <dgm:pt modelId="{5CB86C33-F9C9-4BB9-8AF0-E7A3BA2DA876}" type="pres">
      <dgm:prSet presAssocID="{D017D36B-5C8A-4D19-978B-5A79534152E7}" presName="hierRoot2" presStyleCnt="0"/>
      <dgm:spPr/>
    </dgm:pt>
    <dgm:pt modelId="{C77920F6-6D4F-4387-953F-2074D6C39C4D}" type="pres">
      <dgm:prSet presAssocID="{D017D36B-5C8A-4D19-978B-5A79534152E7}" presName="composite2" presStyleCnt="0"/>
      <dgm:spPr/>
    </dgm:pt>
    <dgm:pt modelId="{04FAE440-8469-404D-A994-D5EB7D1C68B6}" type="pres">
      <dgm:prSet presAssocID="{D017D36B-5C8A-4D19-978B-5A79534152E7}" presName="background2" presStyleLbl="node2" presStyleIdx="0" presStyleCnt="1"/>
      <dgm:spPr/>
    </dgm:pt>
    <dgm:pt modelId="{179BBD2E-AE53-4EAD-8B9D-48083A78DBB2}" type="pres">
      <dgm:prSet presAssocID="{D017D36B-5C8A-4D19-978B-5A79534152E7}" presName="text2" presStyleLbl="fgAcc2" presStyleIdx="1" presStyleCnt="2">
        <dgm:presLayoutVars>
          <dgm:chPref val="3"/>
        </dgm:presLayoutVars>
      </dgm:prSet>
      <dgm:spPr/>
    </dgm:pt>
    <dgm:pt modelId="{B6994D0F-AE22-4D07-AF43-9DCB52D9D67B}" type="pres">
      <dgm:prSet presAssocID="{D017D36B-5C8A-4D19-978B-5A79534152E7}" presName="hierChild3" presStyleCnt="0"/>
      <dgm:spPr/>
    </dgm:pt>
    <dgm:pt modelId="{885A501C-6892-456C-90EE-C0CF4A8982D0}" type="pres">
      <dgm:prSet presAssocID="{9F88A447-CF5F-42AB-8D3F-AC2AA06DF602}" presName="Name17" presStyleLbl="parChTrans1D3" presStyleIdx="0" presStyleCnt="5"/>
      <dgm:spPr/>
    </dgm:pt>
    <dgm:pt modelId="{61BEED8E-CBAB-4D32-8852-3D55C4493475}" type="pres">
      <dgm:prSet presAssocID="{17AB1696-F8C4-4F70-8A02-742A6D53A613}" presName="hierRoot3" presStyleCnt="0"/>
      <dgm:spPr/>
    </dgm:pt>
    <dgm:pt modelId="{407C3FE2-D017-49E5-90A8-943A16E221A3}" type="pres">
      <dgm:prSet presAssocID="{17AB1696-F8C4-4F70-8A02-742A6D53A613}" presName="composite3" presStyleCnt="0"/>
      <dgm:spPr/>
    </dgm:pt>
    <dgm:pt modelId="{1FDD5E47-00A5-4B7D-9393-F561A01F6A9A}" type="pres">
      <dgm:prSet presAssocID="{17AB1696-F8C4-4F70-8A02-742A6D53A613}" presName="background3" presStyleLbl="node3" presStyleIdx="0" presStyleCnt="5"/>
      <dgm:spPr/>
    </dgm:pt>
    <dgm:pt modelId="{7C10520A-73EC-4A4C-B3F8-D658BC688846}" type="pres">
      <dgm:prSet presAssocID="{17AB1696-F8C4-4F70-8A02-742A6D53A613}" presName="text3" presStyleLbl="fgAcc3" presStyleIdx="0" presStyleCnt="5">
        <dgm:presLayoutVars>
          <dgm:chPref val="3"/>
        </dgm:presLayoutVars>
      </dgm:prSet>
      <dgm:spPr/>
    </dgm:pt>
    <dgm:pt modelId="{4EBE2D17-EB76-4396-BA46-FF7C23C14EB6}" type="pres">
      <dgm:prSet presAssocID="{17AB1696-F8C4-4F70-8A02-742A6D53A613}" presName="hierChild4" presStyleCnt="0"/>
      <dgm:spPr/>
    </dgm:pt>
    <dgm:pt modelId="{1025FAFC-35AF-43FB-B161-7740C2BDE85B}" type="pres">
      <dgm:prSet presAssocID="{B454A134-1D36-4B97-9CA0-D239DF8ECB9C}" presName="Name23" presStyleLbl="parChTrans1D4" presStyleIdx="0" presStyleCnt="9"/>
      <dgm:spPr/>
    </dgm:pt>
    <dgm:pt modelId="{A79020BD-9123-41D2-9E33-46FA7B27A05E}" type="pres">
      <dgm:prSet presAssocID="{F6CE01B7-7CF1-49E9-B07D-7E72A5FF35C0}" presName="hierRoot4" presStyleCnt="0"/>
      <dgm:spPr/>
    </dgm:pt>
    <dgm:pt modelId="{931135CA-9C46-4921-BA79-E28A1AA2DD83}" type="pres">
      <dgm:prSet presAssocID="{F6CE01B7-7CF1-49E9-B07D-7E72A5FF35C0}" presName="composite4" presStyleCnt="0"/>
      <dgm:spPr/>
    </dgm:pt>
    <dgm:pt modelId="{3B433527-BC67-4871-8D53-A8EB4A3DA1FD}" type="pres">
      <dgm:prSet presAssocID="{F6CE01B7-7CF1-49E9-B07D-7E72A5FF35C0}" presName="background4" presStyleLbl="node4" presStyleIdx="0" presStyleCnt="9"/>
      <dgm:spPr/>
    </dgm:pt>
    <dgm:pt modelId="{D90AF9BD-F0F6-480B-9F88-FF6B2CEC68C8}" type="pres">
      <dgm:prSet presAssocID="{F6CE01B7-7CF1-49E9-B07D-7E72A5FF35C0}" presName="text4" presStyleLbl="fgAcc4" presStyleIdx="0" presStyleCnt="9">
        <dgm:presLayoutVars>
          <dgm:chPref val="3"/>
        </dgm:presLayoutVars>
      </dgm:prSet>
      <dgm:spPr/>
    </dgm:pt>
    <dgm:pt modelId="{DC7A059D-8ABE-44E8-9536-B1CC0F23B97F}" type="pres">
      <dgm:prSet presAssocID="{F6CE01B7-7CF1-49E9-B07D-7E72A5FF35C0}" presName="hierChild5" presStyleCnt="0"/>
      <dgm:spPr/>
    </dgm:pt>
    <dgm:pt modelId="{CB39FD8E-A482-4641-B2A9-40858A65B0B8}" type="pres">
      <dgm:prSet presAssocID="{E606368F-0131-4C92-BBF3-12C13A54FBA3}" presName="Name17" presStyleLbl="parChTrans1D3" presStyleIdx="1" presStyleCnt="5"/>
      <dgm:spPr/>
    </dgm:pt>
    <dgm:pt modelId="{409306A5-3082-4758-A445-39B54452D80E}" type="pres">
      <dgm:prSet presAssocID="{3891F187-CF42-4779-9A4F-E18A0571582C}" presName="hierRoot3" presStyleCnt="0"/>
      <dgm:spPr/>
    </dgm:pt>
    <dgm:pt modelId="{23BDDE16-6C7E-41B5-B86C-597D174A0A0D}" type="pres">
      <dgm:prSet presAssocID="{3891F187-CF42-4779-9A4F-E18A0571582C}" presName="composite3" presStyleCnt="0"/>
      <dgm:spPr/>
    </dgm:pt>
    <dgm:pt modelId="{966A7585-3323-4D1E-A169-531690170D33}" type="pres">
      <dgm:prSet presAssocID="{3891F187-CF42-4779-9A4F-E18A0571582C}" presName="background3" presStyleLbl="node3" presStyleIdx="1" presStyleCnt="5"/>
      <dgm:spPr/>
    </dgm:pt>
    <dgm:pt modelId="{0669409A-5AF8-4699-A778-7829E2468C46}" type="pres">
      <dgm:prSet presAssocID="{3891F187-CF42-4779-9A4F-E18A0571582C}" presName="text3" presStyleLbl="fgAcc3" presStyleIdx="1" presStyleCnt="5">
        <dgm:presLayoutVars>
          <dgm:chPref val="3"/>
        </dgm:presLayoutVars>
      </dgm:prSet>
      <dgm:spPr/>
    </dgm:pt>
    <dgm:pt modelId="{1A099B94-11C7-4F36-B55C-11948DCDA1F0}" type="pres">
      <dgm:prSet presAssocID="{3891F187-CF42-4779-9A4F-E18A0571582C}" presName="hierChild4" presStyleCnt="0"/>
      <dgm:spPr/>
    </dgm:pt>
    <dgm:pt modelId="{65F53372-DCF4-435F-A971-37AF362614E4}" type="pres">
      <dgm:prSet presAssocID="{BC0610FD-878D-4B20-A2F1-63542390C64C}" presName="Name23" presStyleLbl="parChTrans1D4" presStyleIdx="1" presStyleCnt="9"/>
      <dgm:spPr/>
    </dgm:pt>
    <dgm:pt modelId="{1A736BB0-0C0D-41B2-BD5F-30108A127B68}" type="pres">
      <dgm:prSet presAssocID="{7A7CEAE0-B516-4DD7-BFB0-D3532AC3BC81}" presName="hierRoot4" presStyleCnt="0"/>
      <dgm:spPr/>
    </dgm:pt>
    <dgm:pt modelId="{8D8C7101-44DB-4394-931E-38EB3D34E8B9}" type="pres">
      <dgm:prSet presAssocID="{7A7CEAE0-B516-4DD7-BFB0-D3532AC3BC81}" presName="composite4" presStyleCnt="0"/>
      <dgm:spPr/>
    </dgm:pt>
    <dgm:pt modelId="{EC81A478-F6BD-49C5-B960-7FBAF9AC1491}" type="pres">
      <dgm:prSet presAssocID="{7A7CEAE0-B516-4DD7-BFB0-D3532AC3BC81}" presName="background4" presStyleLbl="node4" presStyleIdx="1" presStyleCnt="9"/>
      <dgm:spPr/>
    </dgm:pt>
    <dgm:pt modelId="{D096F82B-06E1-4C2D-BAA2-FD97CF48A952}" type="pres">
      <dgm:prSet presAssocID="{7A7CEAE0-B516-4DD7-BFB0-D3532AC3BC81}" presName="text4" presStyleLbl="fgAcc4" presStyleIdx="1" presStyleCnt="9">
        <dgm:presLayoutVars>
          <dgm:chPref val="3"/>
        </dgm:presLayoutVars>
      </dgm:prSet>
      <dgm:spPr/>
    </dgm:pt>
    <dgm:pt modelId="{0977E08A-72E5-412D-A96D-AB15BE937F98}" type="pres">
      <dgm:prSet presAssocID="{7A7CEAE0-B516-4DD7-BFB0-D3532AC3BC81}" presName="hierChild5" presStyleCnt="0"/>
      <dgm:spPr/>
    </dgm:pt>
    <dgm:pt modelId="{94658845-507C-486C-8321-BEF23E3A039F}" type="pres">
      <dgm:prSet presAssocID="{C4ABE2BD-C000-42F8-BDF3-A4566B2E74F7}" presName="Name23" presStyleLbl="parChTrans1D4" presStyleIdx="2" presStyleCnt="9"/>
      <dgm:spPr/>
    </dgm:pt>
    <dgm:pt modelId="{57723D6D-804D-4EC8-9F66-AAFF1C16FA66}" type="pres">
      <dgm:prSet presAssocID="{32B636F4-0CA2-46DA-BD80-9030C38D026A}" presName="hierRoot4" presStyleCnt="0"/>
      <dgm:spPr/>
    </dgm:pt>
    <dgm:pt modelId="{6B85EE6B-BEF9-4449-871C-394510B24042}" type="pres">
      <dgm:prSet presAssocID="{32B636F4-0CA2-46DA-BD80-9030C38D026A}" presName="composite4" presStyleCnt="0"/>
      <dgm:spPr/>
    </dgm:pt>
    <dgm:pt modelId="{11DA7AF7-13B6-4E0B-BF4A-086A2E7226EC}" type="pres">
      <dgm:prSet presAssocID="{32B636F4-0CA2-46DA-BD80-9030C38D026A}" presName="background4" presStyleLbl="node4" presStyleIdx="2" presStyleCnt="9"/>
      <dgm:spPr/>
    </dgm:pt>
    <dgm:pt modelId="{AC61E490-4231-464E-82F3-2B6DC6EB6BD7}" type="pres">
      <dgm:prSet presAssocID="{32B636F4-0CA2-46DA-BD80-9030C38D026A}" presName="text4" presStyleLbl="fgAcc4" presStyleIdx="2" presStyleCnt="9">
        <dgm:presLayoutVars>
          <dgm:chPref val="3"/>
        </dgm:presLayoutVars>
      </dgm:prSet>
      <dgm:spPr/>
    </dgm:pt>
    <dgm:pt modelId="{C97C92DF-18FB-489A-B4E3-5F6E349A829E}" type="pres">
      <dgm:prSet presAssocID="{32B636F4-0CA2-46DA-BD80-9030C38D026A}" presName="hierChild5" presStyleCnt="0"/>
      <dgm:spPr/>
    </dgm:pt>
    <dgm:pt modelId="{4CE3684E-C2D2-453A-A250-A73BE7F4BD5F}" type="pres">
      <dgm:prSet presAssocID="{8723F1CA-A418-4EA9-B658-3816E14075C6}" presName="Name17" presStyleLbl="parChTrans1D3" presStyleIdx="2" presStyleCnt="5"/>
      <dgm:spPr/>
    </dgm:pt>
    <dgm:pt modelId="{162DFA7C-C714-40D2-A928-16DBB6EB76E5}" type="pres">
      <dgm:prSet presAssocID="{474AED42-B2B1-466B-89FC-2EA572D9B46D}" presName="hierRoot3" presStyleCnt="0"/>
      <dgm:spPr/>
    </dgm:pt>
    <dgm:pt modelId="{811F42C4-001E-4BEF-B376-78D582AC06FD}" type="pres">
      <dgm:prSet presAssocID="{474AED42-B2B1-466B-89FC-2EA572D9B46D}" presName="composite3" presStyleCnt="0"/>
      <dgm:spPr/>
    </dgm:pt>
    <dgm:pt modelId="{795F184D-8E16-41A8-B1D9-20EB03D8AC33}" type="pres">
      <dgm:prSet presAssocID="{474AED42-B2B1-466B-89FC-2EA572D9B46D}" presName="background3" presStyleLbl="node3" presStyleIdx="2" presStyleCnt="5"/>
      <dgm:spPr/>
    </dgm:pt>
    <dgm:pt modelId="{9AE311C9-7D04-4F1A-B301-24A4A823C14C}" type="pres">
      <dgm:prSet presAssocID="{474AED42-B2B1-466B-89FC-2EA572D9B46D}" presName="text3" presStyleLbl="fgAcc3" presStyleIdx="2" presStyleCnt="5">
        <dgm:presLayoutVars>
          <dgm:chPref val="3"/>
        </dgm:presLayoutVars>
      </dgm:prSet>
      <dgm:spPr/>
    </dgm:pt>
    <dgm:pt modelId="{CD5FCF2D-C88D-4BEF-BC50-5BA2D39CD270}" type="pres">
      <dgm:prSet presAssocID="{474AED42-B2B1-466B-89FC-2EA572D9B46D}" presName="hierChild4" presStyleCnt="0"/>
      <dgm:spPr/>
    </dgm:pt>
    <dgm:pt modelId="{2249CD78-693A-4C12-BD23-FAC0CF4C1927}" type="pres">
      <dgm:prSet presAssocID="{CC7B6038-4F4A-4FA6-8FA8-C26D2A5CE382}" presName="Name23" presStyleLbl="parChTrans1D4" presStyleIdx="3" presStyleCnt="9"/>
      <dgm:spPr/>
    </dgm:pt>
    <dgm:pt modelId="{0843C96F-BF1D-4267-8E76-8DBE7216167E}" type="pres">
      <dgm:prSet presAssocID="{88C2CD4E-864D-4E18-BF77-EA508692051D}" presName="hierRoot4" presStyleCnt="0"/>
      <dgm:spPr/>
    </dgm:pt>
    <dgm:pt modelId="{CF0A5196-8811-4A72-90D9-F064EC17A045}" type="pres">
      <dgm:prSet presAssocID="{88C2CD4E-864D-4E18-BF77-EA508692051D}" presName="composite4" presStyleCnt="0"/>
      <dgm:spPr/>
    </dgm:pt>
    <dgm:pt modelId="{C1BEA21B-5C2C-436B-B177-E17AF54CE5EF}" type="pres">
      <dgm:prSet presAssocID="{88C2CD4E-864D-4E18-BF77-EA508692051D}" presName="background4" presStyleLbl="node4" presStyleIdx="3" presStyleCnt="9"/>
      <dgm:spPr/>
    </dgm:pt>
    <dgm:pt modelId="{127F21EF-43E8-4B29-9054-9C1F5DA70C49}" type="pres">
      <dgm:prSet presAssocID="{88C2CD4E-864D-4E18-BF77-EA508692051D}" presName="text4" presStyleLbl="fgAcc4" presStyleIdx="3" presStyleCnt="9">
        <dgm:presLayoutVars>
          <dgm:chPref val="3"/>
        </dgm:presLayoutVars>
      </dgm:prSet>
      <dgm:spPr/>
    </dgm:pt>
    <dgm:pt modelId="{12463F9C-1612-4B64-9A6B-720E82C9BB5F}" type="pres">
      <dgm:prSet presAssocID="{88C2CD4E-864D-4E18-BF77-EA508692051D}" presName="hierChild5" presStyleCnt="0"/>
      <dgm:spPr/>
    </dgm:pt>
    <dgm:pt modelId="{4AF86164-2DD1-45A3-910B-89D572F07083}" type="pres">
      <dgm:prSet presAssocID="{ACB83511-EB6E-46C3-BE36-22D6644DA7D4}" presName="Name23" presStyleLbl="parChTrans1D4" presStyleIdx="4" presStyleCnt="9"/>
      <dgm:spPr/>
    </dgm:pt>
    <dgm:pt modelId="{40B342E7-4F16-466A-9F60-7D4816BB3C8E}" type="pres">
      <dgm:prSet presAssocID="{63A734C2-C45A-4964-AB43-1725B4CF6392}" presName="hierRoot4" presStyleCnt="0"/>
      <dgm:spPr/>
    </dgm:pt>
    <dgm:pt modelId="{DC423F36-473C-4F0C-85A6-F2C1654A97A1}" type="pres">
      <dgm:prSet presAssocID="{63A734C2-C45A-4964-AB43-1725B4CF6392}" presName="composite4" presStyleCnt="0"/>
      <dgm:spPr/>
    </dgm:pt>
    <dgm:pt modelId="{89E80574-AF67-4735-A154-BC04262BC08F}" type="pres">
      <dgm:prSet presAssocID="{63A734C2-C45A-4964-AB43-1725B4CF6392}" presName="background4" presStyleLbl="node4" presStyleIdx="4" presStyleCnt="9"/>
      <dgm:spPr/>
    </dgm:pt>
    <dgm:pt modelId="{B86E81F6-65AE-4E5F-AA77-229BA96B24FB}" type="pres">
      <dgm:prSet presAssocID="{63A734C2-C45A-4964-AB43-1725B4CF6392}" presName="text4" presStyleLbl="fgAcc4" presStyleIdx="4" presStyleCnt="9">
        <dgm:presLayoutVars>
          <dgm:chPref val="3"/>
        </dgm:presLayoutVars>
      </dgm:prSet>
      <dgm:spPr/>
    </dgm:pt>
    <dgm:pt modelId="{73C77AD8-14EE-4ABC-B3C2-E139BC8B4313}" type="pres">
      <dgm:prSet presAssocID="{63A734C2-C45A-4964-AB43-1725B4CF6392}" presName="hierChild5" presStyleCnt="0"/>
      <dgm:spPr/>
    </dgm:pt>
    <dgm:pt modelId="{CE9F9B33-E25D-4F41-9966-67271ADE75EB}" type="pres">
      <dgm:prSet presAssocID="{F342171F-49A4-4621-BFAD-77FB2671F99C}" presName="Name17" presStyleLbl="parChTrans1D3" presStyleIdx="3" presStyleCnt="5"/>
      <dgm:spPr/>
    </dgm:pt>
    <dgm:pt modelId="{58C707A0-644E-4F47-A694-3353B98EA68D}" type="pres">
      <dgm:prSet presAssocID="{A0D132F0-1E0C-4EA7-A4E4-95B23AFBD2D6}" presName="hierRoot3" presStyleCnt="0"/>
      <dgm:spPr/>
    </dgm:pt>
    <dgm:pt modelId="{9C63B6B0-717E-4574-BDDA-EA3237B8ABC0}" type="pres">
      <dgm:prSet presAssocID="{A0D132F0-1E0C-4EA7-A4E4-95B23AFBD2D6}" presName="composite3" presStyleCnt="0"/>
      <dgm:spPr/>
    </dgm:pt>
    <dgm:pt modelId="{429F8FB2-78B5-4045-B3DF-72A3C41F17D1}" type="pres">
      <dgm:prSet presAssocID="{A0D132F0-1E0C-4EA7-A4E4-95B23AFBD2D6}" presName="background3" presStyleLbl="node3" presStyleIdx="3" presStyleCnt="5"/>
      <dgm:spPr/>
    </dgm:pt>
    <dgm:pt modelId="{37CA4108-F8DF-4A35-BC93-204306793838}" type="pres">
      <dgm:prSet presAssocID="{A0D132F0-1E0C-4EA7-A4E4-95B23AFBD2D6}" presName="text3" presStyleLbl="fgAcc3" presStyleIdx="3" presStyleCnt="5">
        <dgm:presLayoutVars>
          <dgm:chPref val="3"/>
        </dgm:presLayoutVars>
      </dgm:prSet>
      <dgm:spPr/>
    </dgm:pt>
    <dgm:pt modelId="{C0A11113-9786-4F63-9D18-4D7B4BD68E7E}" type="pres">
      <dgm:prSet presAssocID="{A0D132F0-1E0C-4EA7-A4E4-95B23AFBD2D6}" presName="hierChild4" presStyleCnt="0"/>
      <dgm:spPr/>
    </dgm:pt>
    <dgm:pt modelId="{7DA0C354-BFDD-4878-B6E1-980FF48F1564}" type="pres">
      <dgm:prSet presAssocID="{2A585556-D47A-40AF-93AF-BC933FACE805}" presName="Name23" presStyleLbl="parChTrans1D4" presStyleIdx="5" presStyleCnt="9"/>
      <dgm:spPr/>
    </dgm:pt>
    <dgm:pt modelId="{27816597-0995-437A-BB52-A92E7D63E232}" type="pres">
      <dgm:prSet presAssocID="{311D840C-46D3-4257-B4D3-BCC2C37568B9}" presName="hierRoot4" presStyleCnt="0"/>
      <dgm:spPr/>
    </dgm:pt>
    <dgm:pt modelId="{68CFFF10-EA59-426B-812B-E20ADBBF4976}" type="pres">
      <dgm:prSet presAssocID="{311D840C-46D3-4257-B4D3-BCC2C37568B9}" presName="composite4" presStyleCnt="0"/>
      <dgm:spPr/>
    </dgm:pt>
    <dgm:pt modelId="{6AEEF030-C146-4A56-BEA5-10F238673C26}" type="pres">
      <dgm:prSet presAssocID="{311D840C-46D3-4257-B4D3-BCC2C37568B9}" presName="background4" presStyleLbl="node4" presStyleIdx="5" presStyleCnt="9"/>
      <dgm:spPr/>
    </dgm:pt>
    <dgm:pt modelId="{A1B72842-9B4D-48AF-AA3B-8591A6CB83F0}" type="pres">
      <dgm:prSet presAssocID="{311D840C-46D3-4257-B4D3-BCC2C37568B9}" presName="text4" presStyleLbl="fgAcc4" presStyleIdx="5" presStyleCnt="9">
        <dgm:presLayoutVars>
          <dgm:chPref val="3"/>
        </dgm:presLayoutVars>
      </dgm:prSet>
      <dgm:spPr/>
    </dgm:pt>
    <dgm:pt modelId="{F66D6A67-FBA4-401B-B630-8B150AE1EF77}" type="pres">
      <dgm:prSet presAssocID="{311D840C-46D3-4257-B4D3-BCC2C37568B9}" presName="hierChild5" presStyleCnt="0"/>
      <dgm:spPr/>
    </dgm:pt>
    <dgm:pt modelId="{6EA97948-9588-4B97-89AF-6AE7714BE92D}" type="pres">
      <dgm:prSet presAssocID="{F6E4F566-F100-4EB7-9567-AEFCD2BA3082}" presName="Name23" presStyleLbl="parChTrans1D4" presStyleIdx="6" presStyleCnt="9"/>
      <dgm:spPr/>
    </dgm:pt>
    <dgm:pt modelId="{85FBD853-C1AF-48C9-BA4B-62725AF87B4D}" type="pres">
      <dgm:prSet presAssocID="{5483CEB9-8C35-48C9-A777-A8BDD2210790}" presName="hierRoot4" presStyleCnt="0"/>
      <dgm:spPr/>
    </dgm:pt>
    <dgm:pt modelId="{82E3CF91-3003-447A-8FB2-A747DCA2F03E}" type="pres">
      <dgm:prSet presAssocID="{5483CEB9-8C35-48C9-A777-A8BDD2210790}" presName="composite4" presStyleCnt="0"/>
      <dgm:spPr/>
    </dgm:pt>
    <dgm:pt modelId="{7DDDF8D3-875E-46F1-8B0A-FF9321F37A0F}" type="pres">
      <dgm:prSet presAssocID="{5483CEB9-8C35-48C9-A777-A8BDD2210790}" presName="background4" presStyleLbl="node4" presStyleIdx="6" presStyleCnt="9"/>
      <dgm:spPr/>
    </dgm:pt>
    <dgm:pt modelId="{0801508B-01AB-4BCB-BEC5-C64AF0891143}" type="pres">
      <dgm:prSet presAssocID="{5483CEB9-8C35-48C9-A777-A8BDD2210790}" presName="text4" presStyleLbl="fgAcc4" presStyleIdx="6" presStyleCnt="9">
        <dgm:presLayoutVars>
          <dgm:chPref val="3"/>
        </dgm:presLayoutVars>
      </dgm:prSet>
      <dgm:spPr/>
    </dgm:pt>
    <dgm:pt modelId="{1604EB0D-64DF-469E-9195-69CE51079C50}" type="pres">
      <dgm:prSet presAssocID="{5483CEB9-8C35-48C9-A777-A8BDD2210790}" presName="hierChild5" presStyleCnt="0"/>
      <dgm:spPr/>
    </dgm:pt>
    <dgm:pt modelId="{0608FD42-21BB-42B1-8CE3-2F3C7713F8E4}" type="pres">
      <dgm:prSet presAssocID="{639BB54E-9710-4BA1-8777-0D5FBEE53D97}" presName="Name17" presStyleLbl="parChTrans1D3" presStyleIdx="4" presStyleCnt="5"/>
      <dgm:spPr/>
    </dgm:pt>
    <dgm:pt modelId="{8D67062F-610A-4DA5-B5FA-E36110288ECB}" type="pres">
      <dgm:prSet presAssocID="{E445AAAA-5F1B-4394-93C4-757F20C855AB}" presName="hierRoot3" presStyleCnt="0"/>
      <dgm:spPr/>
    </dgm:pt>
    <dgm:pt modelId="{E36DC5AC-4B18-4C7F-95A3-A7B31ED641DD}" type="pres">
      <dgm:prSet presAssocID="{E445AAAA-5F1B-4394-93C4-757F20C855AB}" presName="composite3" presStyleCnt="0"/>
      <dgm:spPr/>
    </dgm:pt>
    <dgm:pt modelId="{EEFB4B91-6887-4FBE-A31C-2F12D0079BAC}" type="pres">
      <dgm:prSet presAssocID="{E445AAAA-5F1B-4394-93C4-757F20C855AB}" presName="background3" presStyleLbl="node3" presStyleIdx="4" presStyleCnt="5"/>
      <dgm:spPr/>
    </dgm:pt>
    <dgm:pt modelId="{127193A1-7F9B-4333-A3E6-6607098138B0}" type="pres">
      <dgm:prSet presAssocID="{E445AAAA-5F1B-4394-93C4-757F20C855AB}" presName="text3" presStyleLbl="fgAcc3" presStyleIdx="4" presStyleCnt="5">
        <dgm:presLayoutVars>
          <dgm:chPref val="3"/>
        </dgm:presLayoutVars>
      </dgm:prSet>
      <dgm:spPr/>
    </dgm:pt>
    <dgm:pt modelId="{AECCD02B-3562-4D83-B363-104D4511870A}" type="pres">
      <dgm:prSet presAssocID="{E445AAAA-5F1B-4394-93C4-757F20C855AB}" presName="hierChild4" presStyleCnt="0"/>
      <dgm:spPr/>
    </dgm:pt>
    <dgm:pt modelId="{8FCB0380-2BF9-434F-9DEA-958D9F132A6E}" type="pres">
      <dgm:prSet presAssocID="{92BB25CB-F09E-47EA-8E3C-9418CB234495}" presName="Name23" presStyleLbl="parChTrans1D4" presStyleIdx="7" presStyleCnt="9"/>
      <dgm:spPr/>
    </dgm:pt>
    <dgm:pt modelId="{5D9F921B-E9F4-483C-93EC-A14DFEA4B1FF}" type="pres">
      <dgm:prSet presAssocID="{7D97436C-EA3E-482E-B5E3-174578FFE86D}" presName="hierRoot4" presStyleCnt="0"/>
      <dgm:spPr/>
    </dgm:pt>
    <dgm:pt modelId="{8E37C4FD-51CC-4620-8E25-E7E43475A1DD}" type="pres">
      <dgm:prSet presAssocID="{7D97436C-EA3E-482E-B5E3-174578FFE86D}" presName="composite4" presStyleCnt="0"/>
      <dgm:spPr/>
    </dgm:pt>
    <dgm:pt modelId="{7E2150D7-6EA4-4B4D-B8C3-52395E0DFEDB}" type="pres">
      <dgm:prSet presAssocID="{7D97436C-EA3E-482E-B5E3-174578FFE86D}" presName="background4" presStyleLbl="node4" presStyleIdx="7" presStyleCnt="9"/>
      <dgm:spPr/>
    </dgm:pt>
    <dgm:pt modelId="{5D9941DB-8637-4A5F-86BE-DB707110941F}" type="pres">
      <dgm:prSet presAssocID="{7D97436C-EA3E-482E-B5E3-174578FFE86D}" presName="text4" presStyleLbl="fgAcc4" presStyleIdx="7" presStyleCnt="9">
        <dgm:presLayoutVars>
          <dgm:chPref val="3"/>
        </dgm:presLayoutVars>
      </dgm:prSet>
      <dgm:spPr/>
    </dgm:pt>
    <dgm:pt modelId="{6E85D796-B8EA-408D-8EDD-11DEEAFD8F14}" type="pres">
      <dgm:prSet presAssocID="{7D97436C-EA3E-482E-B5E3-174578FFE86D}" presName="hierChild5" presStyleCnt="0"/>
      <dgm:spPr/>
    </dgm:pt>
    <dgm:pt modelId="{A3732404-6DE2-4D71-A3A8-E9E6506D3B5E}" type="pres">
      <dgm:prSet presAssocID="{B044181F-C4B2-4DA5-8761-589FD84BEB23}" presName="Name23" presStyleLbl="parChTrans1D4" presStyleIdx="8" presStyleCnt="9"/>
      <dgm:spPr/>
    </dgm:pt>
    <dgm:pt modelId="{2E538941-140F-405E-A015-555B0AB451C8}" type="pres">
      <dgm:prSet presAssocID="{A31DDCC8-9B6F-4517-A519-426E5B7D2450}" presName="hierRoot4" presStyleCnt="0"/>
      <dgm:spPr/>
    </dgm:pt>
    <dgm:pt modelId="{F029AEEA-BABC-424A-BCA6-1B50DCAD3E2C}" type="pres">
      <dgm:prSet presAssocID="{A31DDCC8-9B6F-4517-A519-426E5B7D2450}" presName="composite4" presStyleCnt="0"/>
      <dgm:spPr/>
    </dgm:pt>
    <dgm:pt modelId="{B2BCA179-DDBF-47CE-8DAD-D11CAA805782}" type="pres">
      <dgm:prSet presAssocID="{A31DDCC8-9B6F-4517-A519-426E5B7D2450}" presName="background4" presStyleLbl="node4" presStyleIdx="8" presStyleCnt="9"/>
      <dgm:spPr/>
    </dgm:pt>
    <dgm:pt modelId="{A0607C68-7CF6-4085-ADC7-C5A163D647F1}" type="pres">
      <dgm:prSet presAssocID="{A31DDCC8-9B6F-4517-A519-426E5B7D2450}" presName="text4" presStyleLbl="fgAcc4" presStyleIdx="8" presStyleCnt="9" custScaleY="269407">
        <dgm:presLayoutVars>
          <dgm:chPref val="3"/>
        </dgm:presLayoutVars>
      </dgm:prSet>
      <dgm:spPr/>
    </dgm:pt>
    <dgm:pt modelId="{20F57DFA-DB97-4D47-9811-0B549BC4F63D}" type="pres">
      <dgm:prSet presAssocID="{A31DDCC8-9B6F-4517-A519-426E5B7D2450}" presName="hierChild5" presStyleCnt="0"/>
      <dgm:spPr/>
    </dgm:pt>
  </dgm:ptLst>
  <dgm:cxnLst>
    <dgm:cxn modelId="{5950DA00-53B9-4B70-8B1C-9BE2285A9F02}" srcId="{17AB1696-F8C4-4F70-8A02-742A6D53A613}" destId="{F6CE01B7-7CF1-49E9-B07D-7E72A5FF35C0}" srcOrd="0" destOrd="0" parTransId="{B454A134-1D36-4B97-9CA0-D239DF8ECB9C}" sibTransId="{B1F8437F-96AE-45D6-A72F-962896D99D22}"/>
    <dgm:cxn modelId="{AD3D1B05-2584-449B-800B-F4E1E392BA49}" srcId="{D017D36B-5C8A-4D19-978B-5A79534152E7}" destId="{474AED42-B2B1-466B-89FC-2EA572D9B46D}" srcOrd="2" destOrd="0" parTransId="{8723F1CA-A418-4EA9-B658-3816E14075C6}" sibTransId="{B4186FBC-162D-4D64-BA1B-BCA3B967B432}"/>
    <dgm:cxn modelId="{7DEACE05-3C2E-4874-918D-3AD7893E8421}" type="presOf" srcId="{17AB1696-F8C4-4F70-8A02-742A6D53A613}" destId="{7C10520A-73EC-4A4C-B3F8-D658BC688846}" srcOrd="0" destOrd="0" presId="urn:microsoft.com/office/officeart/2005/8/layout/hierarchy1"/>
    <dgm:cxn modelId="{F8169D06-93B9-4E38-B3F5-AC5EE0789820}" type="presOf" srcId="{5483CEB9-8C35-48C9-A777-A8BDD2210790}" destId="{0801508B-01AB-4BCB-BEC5-C64AF0891143}" srcOrd="0" destOrd="0" presId="urn:microsoft.com/office/officeart/2005/8/layout/hierarchy1"/>
    <dgm:cxn modelId="{A12F2708-BAF6-42BA-BB41-C6EEACC60558}" srcId="{D017D36B-5C8A-4D19-978B-5A79534152E7}" destId="{E445AAAA-5F1B-4394-93C4-757F20C855AB}" srcOrd="4" destOrd="0" parTransId="{639BB54E-9710-4BA1-8777-0D5FBEE53D97}" sibTransId="{35B0C477-4717-4049-A966-CEDA841068BA}"/>
    <dgm:cxn modelId="{8C859F0D-78E4-4ED0-AD79-BED55FE77FE0}" type="presOf" srcId="{311D840C-46D3-4257-B4D3-BCC2C37568B9}" destId="{A1B72842-9B4D-48AF-AA3B-8591A6CB83F0}" srcOrd="0" destOrd="0" presId="urn:microsoft.com/office/officeart/2005/8/layout/hierarchy1"/>
    <dgm:cxn modelId="{5A5FD811-3A98-4796-899E-6316AD36795A}" type="presOf" srcId="{7D97436C-EA3E-482E-B5E3-174578FFE86D}" destId="{5D9941DB-8637-4A5F-86BE-DB707110941F}" srcOrd="0" destOrd="0" presId="urn:microsoft.com/office/officeart/2005/8/layout/hierarchy1"/>
    <dgm:cxn modelId="{8BFF0312-8066-4C97-A494-CAA7370847BB}" type="presOf" srcId="{474AED42-B2B1-466B-89FC-2EA572D9B46D}" destId="{9AE311C9-7D04-4F1A-B301-24A4A823C14C}" srcOrd="0" destOrd="0" presId="urn:microsoft.com/office/officeart/2005/8/layout/hierarchy1"/>
    <dgm:cxn modelId="{0F034918-9D4F-4E68-845E-F81359771427}" type="presOf" srcId="{88C2CD4E-864D-4E18-BF77-EA508692051D}" destId="{127F21EF-43E8-4B29-9054-9C1F5DA70C49}" srcOrd="0" destOrd="0" presId="urn:microsoft.com/office/officeart/2005/8/layout/hierarchy1"/>
    <dgm:cxn modelId="{E5B9E319-3347-46BB-B348-775442B7BA6B}" type="presOf" srcId="{CC7B6038-4F4A-4FA6-8FA8-C26D2A5CE382}" destId="{2249CD78-693A-4C12-BD23-FAC0CF4C1927}" srcOrd="0" destOrd="0" presId="urn:microsoft.com/office/officeart/2005/8/layout/hierarchy1"/>
    <dgm:cxn modelId="{4E33221B-CA88-43CC-9046-2A7BF703024C}" srcId="{7D97436C-EA3E-482E-B5E3-174578FFE86D}" destId="{A31DDCC8-9B6F-4517-A519-426E5B7D2450}" srcOrd="0" destOrd="0" parTransId="{B044181F-C4B2-4DA5-8761-589FD84BEB23}" sibTransId="{9B1B329B-16F0-4338-B732-094F5A9DB604}"/>
    <dgm:cxn modelId="{08BCD520-EB29-4EB7-AF0B-D352A8068161}" type="presOf" srcId="{639BB54E-9710-4BA1-8777-0D5FBEE53D97}" destId="{0608FD42-21BB-42B1-8CE3-2F3C7713F8E4}" srcOrd="0" destOrd="0" presId="urn:microsoft.com/office/officeart/2005/8/layout/hierarchy1"/>
    <dgm:cxn modelId="{975D7D21-733F-48F6-B794-6B40E412BEE9}" type="presOf" srcId="{32B636F4-0CA2-46DA-BD80-9030C38D026A}" destId="{AC61E490-4231-464E-82F3-2B6DC6EB6BD7}" srcOrd="0" destOrd="0" presId="urn:microsoft.com/office/officeart/2005/8/layout/hierarchy1"/>
    <dgm:cxn modelId="{C222032A-181E-4CF0-A9C9-89FCF65DEE8C}" srcId="{D017D36B-5C8A-4D19-978B-5A79534152E7}" destId="{A0D132F0-1E0C-4EA7-A4E4-95B23AFBD2D6}" srcOrd="3" destOrd="0" parTransId="{F342171F-49A4-4621-BFAD-77FB2671F99C}" sibTransId="{C5AFEA4B-718B-4C80-9F20-DF61310E068C}"/>
    <dgm:cxn modelId="{9521812F-2DD8-4F86-8628-256FB710BA95}" type="presOf" srcId="{92BB25CB-F09E-47EA-8E3C-9418CB234495}" destId="{8FCB0380-2BF9-434F-9DEA-958D9F132A6E}" srcOrd="0" destOrd="0" presId="urn:microsoft.com/office/officeart/2005/8/layout/hierarchy1"/>
    <dgm:cxn modelId="{0048DF36-B95A-4EE4-A3EE-9808CECCDCAE}" type="presOf" srcId="{B454A134-1D36-4B97-9CA0-D239DF8ECB9C}" destId="{1025FAFC-35AF-43FB-B161-7740C2BDE85B}" srcOrd="0" destOrd="0" presId="urn:microsoft.com/office/officeart/2005/8/layout/hierarchy1"/>
    <dgm:cxn modelId="{69895439-CD27-48D2-931E-4BB2239220D0}" type="presOf" srcId="{F6E4F566-F100-4EB7-9567-AEFCD2BA3082}" destId="{6EA97948-9588-4B97-89AF-6AE7714BE92D}" srcOrd="0" destOrd="0" presId="urn:microsoft.com/office/officeart/2005/8/layout/hierarchy1"/>
    <dgm:cxn modelId="{1EB7333A-C5EB-495C-BF2D-B257CB5D825C}" type="presOf" srcId="{A31DDCC8-9B6F-4517-A519-426E5B7D2450}" destId="{A0607C68-7CF6-4085-ADC7-C5A163D647F1}" srcOrd="0" destOrd="0" presId="urn:microsoft.com/office/officeart/2005/8/layout/hierarchy1"/>
    <dgm:cxn modelId="{8B32EE3D-E007-4753-AFF5-2DB5BA5897FF}" type="presOf" srcId="{9F88A447-CF5F-42AB-8D3F-AC2AA06DF602}" destId="{885A501C-6892-456C-90EE-C0CF4A8982D0}" srcOrd="0" destOrd="0" presId="urn:microsoft.com/office/officeart/2005/8/layout/hierarchy1"/>
    <dgm:cxn modelId="{826BF73F-A7E7-4B8B-944F-0031AE9F59D9}" srcId="{88C2CD4E-864D-4E18-BF77-EA508692051D}" destId="{63A734C2-C45A-4964-AB43-1725B4CF6392}" srcOrd="0" destOrd="0" parTransId="{ACB83511-EB6E-46C3-BE36-22D6644DA7D4}" sibTransId="{D2A58942-CEF9-4B27-A760-8A6F7EAAF6D5}"/>
    <dgm:cxn modelId="{246A4B42-B91F-4499-AD35-2035C3708C29}" type="presOf" srcId="{C4ABE2BD-C000-42F8-BDF3-A4566B2E74F7}" destId="{94658845-507C-486C-8321-BEF23E3A039F}" srcOrd="0" destOrd="0" presId="urn:microsoft.com/office/officeart/2005/8/layout/hierarchy1"/>
    <dgm:cxn modelId="{3F830A46-6C6A-4ECA-99C8-9E8991685DD3}" type="presOf" srcId="{8723F1CA-A418-4EA9-B658-3816E14075C6}" destId="{4CE3684E-C2D2-453A-A250-A73BE7F4BD5F}" srcOrd="0" destOrd="0" presId="urn:microsoft.com/office/officeart/2005/8/layout/hierarchy1"/>
    <dgm:cxn modelId="{80E5BB4C-FFE5-49CC-B496-1C1B6E3AB986}" type="presOf" srcId="{E445AAAA-5F1B-4394-93C4-757F20C855AB}" destId="{127193A1-7F9B-4333-A3E6-6607098138B0}" srcOrd="0" destOrd="0" presId="urn:microsoft.com/office/officeart/2005/8/layout/hierarchy1"/>
    <dgm:cxn modelId="{17AAFA50-3119-4359-AE72-1DDB04394B54}" srcId="{D017D36B-5C8A-4D19-978B-5A79534152E7}" destId="{3891F187-CF42-4779-9A4F-E18A0571582C}" srcOrd="1" destOrd="0" parTransId="{E606368F-0131-4C92-BBF3-12C13A54FBA3}" sibTransId="{8ECCDAC9-CB64-4D34-B283-7A6BFECBDC9F}"/>
    <dgm:cxn modelId="{4CF04558-AB3F-4857-9A21-A59E87BA6A15}" srcId="{D017D36B-5C8A-4D19-978B-5A79534152E7}" destId="{17AB1696-F8C4-4F70-8A02-742A6D53A613}" srcOrd="0" destOrd="0" parTransId="{9F88A447-CF5F-42AB-8D3F-AC2AA06DF602}" sibTransId="{734EF219-3A71-4E72-B43B-CA5B67EF8776}"/>
    <dgm:cxn modelId="{B250C45E-5474-4712-BC3C-0EF09D81B5F5}" type="presOf" srcId="{2A585556-D47A-40AF-93AF-BC933FACE805}" destId="{7DA0C354-BFDD-4878-B6E1-980FF48F1564}" srcOrd="0" destOrd="0" presId="urn:microsoft.com/office/officeart/2005/8/layout/hierarchy1"/>
    <dgm:cxn modelId="{AD65547C-8F85-4AB3-95A2-F12770C5B13C}" type="presOf" srcId="{A0D132F0-1E0C-4EA7-A4E4-95B23AFBD2D6}" destId="{37CA4108-F8DF-4A35-BC93-204306793838}" srcOrd="0" destOrd="0" presId="urn:microsoft.com/office/officeart/2005/8/layout/hierarchy1"/>
    <dgm:cxn modelId="{4ED1117D-CE14-4944-90FA-516EDA5F935E}" type="presOf" srcId="{BC0610FD-878D-4B20-A2F1-63542390C64C}" destId="{65F53372-DCF4-435F-A971-37AF362614E4}" srcOrd="0" destOrd="0" presId="urn:microsoft.com/office/officeart/2005/8/layout/hierarchy1"/>
    <dgm:cxn modelId="{58C6518D-118D-41A2-AC8D-D266F5E06324}" type="presOf" srcId="{63A734C2-C45A-4964-AB43-1725B4CF6392}" destId="{B86E81F6-65AE-4E5F-AA77-229BA96B24FB}" srcOrd="0" destOrd="0" presId="urn:microsoft.com/office/officeart/2005/8/layout/hierarchy1"/>
    <dgm:cxn modelId="{F1463090-B088-4F8D-9416-D2379CBDE336}" srcId="{7A7CEAE0-B516-4DD7-BFB0-D3532AC3BC81}" destId="{32B636F4-0CA2-46DA-BD80-9030C38D026A}" srcOrd="0" destOrd="0" parTransId="{C4ABE2BD-C000-42F8-BDF3-A4566B2E74F7}" sibTransId="{B93B4330-51FA-46DF-B641-7F0D7FFCCFA3}"/>
    <dgm:cxn modelId="{423DEF95-318D-4564-9930-C21E7C5C0081}" type="presOf" srcId="{F342171F-49A4-4621-BFAD-77FB2671F99C}" destId="{CE9F9B33-E25D-4F41-9966-67271ADE75EB}" srcOrd="0" destOrd="0" presId="urn:microsoft.com/office/officeart/2005/8/layout/hierarchy1"/>
    <dgm:cxn modelId="{916BF195-1241-4782-A4BC-D55E2FA366B0}" type="presOf" srcId="{12A40E54-B436-47D8-A647-38D224AB1DD4}" destId="{AD25A254-52D3-4236-8B32-18AF7CC15F27}" srcOrd="0" destOrd="0" presId="urn:microsoft.com/office/officeart/2005/8/layout/hierarchy1"/>
    <dgm:cxn modelId="{49D5A99F-A43B-4BEC-A8E6-82739EA58627}" type="presOf" srcId="{D017D36B-5C8A-4D19-978B-5A79534152E7}" destId="{179BBD2E-AE53-4EAD-8B9D-48083A78DBB2}" srcOrd="0" destOrd="0" presId="urn:microsoft.com/office/officeart/2005/8/layout/hierarchy1"/>
    <dgm:cxn modelId="{9FC305A5-7621-41C4-A52D-80D44CB33467}" type="presOf" srcId="{825A8C6F-2C4D-4D11-8B3D-30CE8EEB63AE}" destId="{FE255988-AED5-4A77-852D-AA6BD7192486}" srcOrd="0" destOrd="0" presId="urn:microsoft.com/office/officeart/2005/8/layout/hierarchy1"/>
    <dgm:cxn modelId="{F17D19A6-D31F-47D5-B7C7-A24FAF3DC2CF}" type="presOf" srcId="{ACB83511-EB6E-46C3-BE36-22D6644DA7D4}" destId="{4AF86164-2DD1-45A3-910B-89D572F07083}" srcOrd="0" destOrd="0" presId="urn:microsoft.com/office/officeart/2005/8/layout/hierarchy1"/>
    <dgm:cxn modelId="{9397D8AE-E60C-47D3-852B-8B84B881B058}" type="presOf" srcId="{C197C826-0745-4759-B8AB-5002794B15CE}" destId="{66468851-FF4C-4BED-AE09-7DABEB137B81}" srcOrd="0" destOrd="0" presId="urn:microsoft.com/office/officeart/2005/8/layout/hierarchy1"/>
    <dgm:cxn modelId="{D1853EB4-C52A-476B-A180-16BC8ECABABA}" srcId="{474AED42-B2B1-466B-89FC-2EA572D9B46D}" destId="{88C2CD4E-864D-4E18-BF77-EA508692051D}" srcOrd="0" destOrd="0" parTransId="{CC7B6038-4F4A-4FA6-8FA8-C26D2A5CE382}" sibTransId="{8C4A3972-5C72-48F4-B802-3679BAB5446C}"/>
    <dgm:cxn modelId="{FD325CB7-C216-41FF-A9FC-4779E847D4FA}" srcId="{311D840C-46D3-4257-B4D3-BCC2C37568B9}" destId="{5483CEB9-8C35-48C9-A777-A8BDD2210790}" srcOrd="0" destOrd="0" parTransId="{F6E4F566-F100-4EB7-9567-AEFCD2BA3082}" sibTransId="{E6BFFD92-CCCA-4862-B41D-9E606397BBA2}"/>
    <dgm:cxn modelId="{E2E494B9-DEE0-4BE5-8E88-227528D71EEC}" type="presOf" srcId="{E606368F-0131-4C92-BBF3-12C13A54FBA3}" destId="{CB39FD8E-A482-4641-B2A9-40858A65B0B8}" srcOrd="0" destOrd="0" presId="urn:microsoft.com/office/officeart/2005/8/layout/hierarchy1"/>
    <dgm:cxn modelId="{87E1A9C7-06B8-4F40-B233-82637039E826}" srcId="{3891F187-CF42-4779-9A4F-E18A0571582C}" destId="{7A7CEAE0-B516-4DD7-BFB0-D3532AC3BC81}" srcOrd="0" destOrd="0" parTransId="{BC0610FD-878D-4B20-A2F1-63542390C64C}" sibTransId="{72EB371C-3088-4BBB-AE7F-F6B710DBA1BE}"/>
    <dgm:cxn modelId="{7389CDCA-3060-4B08-A758-6067FE7F7D2F}" type="presOf" srcId="{B044181F-C4B2-4DA5-8761-589FD84BEB23}" destId="{A3732404-6DE2-4D71-A3A8-E9E6506D3B5E}" srcOrd="0" destOrd="0" presId="urn:microsoft.com/office/officeart/2005/8/layout/hierarchy1"/>
    <dgm:cxn modelId="{6B26DDCD-B163-4116-8316-C1F1C642CBE5}" type="presOf" srcId="{3891F187-CF42-4779-9A4F-E18A0571582C}" destId="{0669409A-5AF8-4699-A778-7829E2468C46}" srcOrd="0" destOrd="0" presId="urn:microsoft.com/office/officeart/2005/8/layout/hierarchy1"/>
    <dgm:cxn modelId="{9A1D0CD5-EE91-4A0A-88C7-6AC211166F5C}" type="presOf" srcId="{7A7CEAE0-B516-4DD7-BFB0-D3532AC3BC81}" destId="{D096F82B-06E1-4C2D-BAA2-FD97CF48A952}" srcOrd="0" destOrd="0" presId="urn:microsoft.com/office/officeart/2005/8/layout/hierarchy1"/>
    <dgm:cxn modelId="{554944E6-6D68-43C6-B701-1F90573028AB}" srcId="{825A8C6F-2C4D-4D11-8B3D-30CE8EEB63AE}" destId="{D017D36B-5C8A-4D19-978B-5A79534152E7}" srcOrd="1" destOrd="0" parTransId="{E7F64301-6659-496C-B728-6346000C172C}" sibTransId="{646486A3-3BFF-4EC1-BCB5-7AEBE5BD1AC5}"/>
    <dgm:cxn modelId="{EE8951E6-6A91-41D2-8A19-C2A38EA16062}" srcId="{A0D132F0-1E0C-4EA7-A4E4-95B23AFBD2D6}" destId="{311D840C-46D3-4257-B4D3-BCC2C37568B9}" srcOrd="0" destOrd="0" parTransId="{2A585556-D47A-40AF-93AF-BC933FACE805}" sibTransId="{E004729B-BA64-470E-9552-16E4EA8CFBF7}"/>
    <dgm:cxn modelId="{7E20D1EC-8A88-4166-96B1-A77EE34FA044}" type="presOf" srcId="{E7F64301-6659-496C-B728-6346000C172C}" destId="{9F769429-61E7-4CCF-A2B9-E6A66E241E9E}" srcOrd="0" destOrd="0" presId="urn:microsoft.com/office/officeart/2005/8/layout/hierarchy1"/>
    <dgm:cxn modelId="{6921CBEE-1C5E-43C1-B60E-4BEA778CB962}" srcId="{825A8C6F-2C4D-4D11-8B3D-30CE8EEB63AE}" destId="{659FB63C-F64D-4731-B2AA-84D0C16684A5}" srcOrd="0" destOrd="0" parTransId="{C197C826-0745-4759-B8AB-5002794B15CE}" sibTransId="{0931BC4F-C719-4E4E-A1EA-7D20C43EBFF7}"/>
    <dgm:cxn modelId="{3B593CF3-8025-481A-83AB-55684DA82684}" type="presOf" srcId="{659FB63C-F64D-4731-B2AA-84D0C16684A5}" destId="{732F8124-918B-4E1F-955A-B499C536A64A}" srcOrd="0" destOrd="0" presId="urn:microsoft.com/office/officeart/2005/8/layout/hierarchy1"/>
    <dgm:cxn modelId="{53F6F5F7-53D3-48AF-A2BA-D69C5E0B813A}" srcId="{E445AAAA-5F1B-4394-93C4-757F20C855AB}" destId="{7D97436C-EA3E-482E-B5E3-174578FFE86D}" srcOrd="0" destOrd="0" parTransId="{92BB25CB-F09E-47EA-8E3C-9418CB234495}" sibTransId="{D695D9DB-5BB5-42EF-8F83-657F8EE36760}"/>
    <dgm:cxn modelId="{F61FDDFD-CD5B-4886-ACB8-9B67C4B2F9AE}" type="presOf" srcId="{F6CE01B7-7CF1-49E9-B07D-7E72A5FF35C0}" destId="{D90AF9BD-F0F6-480B-9F88-FF6B2CEC68C8}" srcOrd="0" destOrd="0" presId="urn:microsoft.com/office/officeart/2005/8/layout/hierarchy1"/>
    <dgm:cxn modelId="{26BF4AFF-64B4-4F54-9169-CDDEF2FF5275}" srcId="{12A40E54-B436-47D8-A647-38D224AB1DD4}" destId="{825A8C6F-2C4D-4D11-8B3D-30CE8EEB63AE}" srcOrd="0" destOrd="0" parTransId="{4B0DCFEF-6DC5-425E-818F-811721EE6DF7}" sibTransId="{E16FB678-DEFD-411F-9E31-D4CE2DBF2BF4}"/>
    <dgm:cxn modelId="{88661CE3-AC99-4359-9079-8A83766736ED}" type="presParOf" srcId="{AD25A254-52D3-4236-8B32-18AF7CC15F27}" destId="{38D2155C-CBA9-4E1F-9C42-5560CF17D873}" srcOrd="0" destOrd="0" presId="urn:microsoft.com/office/officeart/2005/8/layout/hierarchy1"/>
    <dgm:cxn modelId="{B40F3B8B-3566-4B74-B014-2D17BCBB5BD0}" type="presParOf" srcId="{38D2155C-CBA9-4E1F-9C42-5560CF17D873}" destId="{4867F909-BD9E-46C6-B21B-339E2C410B09}" srcOrd="0" destOrd="0" presId="urn:microsoft.com/office/officeart/2005/8/layout/hierarchy1"/>
    <dgm:cxn modelId="{3EDA05E4-054D-413F-985D-E9DA9AD9FA03}" type="presParOf" srcId="{4867F909-BD9E-46C6-B21B-339E2C410B09}" destId="{B4E0D3D3-8619-42A2-9E46-E57610E25BCB}" srcOrd="0" destOrd="0" presId="urn:microsoft.com/office/officeart/2005/8/layout/hierarchy1"/>
    <dgm:cxn modelId="{348854B4-AD1B-47AE-B00D-38E66BB0B384}" type="presParOf" srcId="{4867F909-BD9E-46C6-B21B-339E2C410B09}" destId="{FE255988-AED5-4A77-852D-AA6BD7192486}" srcOrd="1" destOrd="0" presId="urn:microsoft.com/office/officeart/2005/8/layout/hierarchy1"/>
    <dgm:cxn modelId="{5E765701-5814-412C-BDB3-18EFF635E84B}" type="presParOf" srcId="{38D2155C-CBA9-4E1F-9C42-5560CF17D873}" destId="{CE7A5C59-124F-4803-B0E8-72A5B42F3535}" srcOrd="1" destOrd="0" presId="urn:microsoft.com/office/officeart/2005/8/layout/hierarchy1"/>
    <dgm:cxn modelId="{F0B5D5C4-7BAD-4F66-95F7-D6A98F9CDB61}" type="presParOf" srcId="{CE7A5C59-124F-4803-B0E8-72A5B42F3535}" destId="{66468851-FF4C-4BED-AE09-7DABEB137B81}" srcOrd="0" destOrd="0" presId="urn:microsoft.com/office/officeart/2005/8/layout/hierarchy1"/>
    <dgm:cxn modelId="{B476B961-FA49-4120-923D-A6CB5499F188}" type="presParOf" srcId="{CE7A5C59-124F-4803-B0E8-72A5B42F3535}" destId="{6637B798-C74E-433D-87C1-CC80ADA4B998}" srcOrd="1" destOrd="0" presId="urn:microsoft.com/office/officeart/2005/8/layout/hierarchy1"/>
    <dgm:cxn modelId="{9E61244D-7027-4A6E-88AD-01E2218886D5}" type="presParOf" srcId="{6637B798-C74E-433D-87C1-CC80ADA4B998}" destId="{AED80428-8E86-49F6-9115-195F240D915C}" srcOrd="0" destOrd="0" presId="urn:microsoft.com/office/officeart/2005/8/layout/hierarchy1"/>
    <dgm:cxn modelId="{1B4A750B-92E6-43E5-A204-5C9E5F874DEA}" type="presParOf" srcId="{AED80428-8E86-49F6-9115-195F240D915C}" destId="{08FCA6FD-EB9B-4E60-835B-2B1711DBC60B}" srcOrd="0" destOrd="0" presId="urn:microsoft.com/office/officeart/2005/8/layout/hierarchy1"/>
    <dgm:cxn modelId="{8CB0B005-F160-4A9F-AC44-04E85A8D714D}" type="presParOf" srcId="{AED80428-8E86-49F6-9115-195F240D915C}" destId="{732F8124-918B-4E1F-955A-B499C536A64A}" srcOrd="1" destOrd="0" presId="urn:microsoft.com/office/officeart/2005/8/layout/hierarchy1"/>
    <dgm:cxn modelId="{CEA13581-7BA2-4E26-BF7F-0D8DB1200770}" type="presParOf" srcId="{6637B798-C74E-433D-87C1-CC80ADA4B998}" destId="{6EFAE284-0A6D-435D-85CA-CCCC43312116}" srcOrd="1" destOrd="0" presId="urn:microsoft.com/office/officeart/2005/8/layout/hierarchy1"/>
    <dgm:cxn modelId="{131A60AE-44C8-4CCA-9710-48295D822EB4}" type="presParOf" srcId="{CE7A5C59-124F-4803-B0E8-72A5B42F3535}" destId="{9F769429-61E7-4CCF-A2B9-E6A66E241E9E}" srcOrd="2" destOrd="0" presId="urn:microsoft.com/office/officeart/2005/8/layout/hierarchy1"/>
    <dgm:cxn modelId="{6A5B0347-B964-43DE-87EB-E488295D742B}" type="presParOf" srcId="{CE7A5C59-124F-4803-B0E8-72A5B42F3535}" destId="{5CB86C33-F9C9-4BB9-8AF0-E7A3BA2DA876}" srcOrd="3" destOrd="0" presId="urn:microsoft.com/office/officeart/2005/8/layout/hierarchy1"/>
    <dgm:cxn modelId="{2A504FF2-BC0A-4D95-AA7C-BAFB9B1DA86A}" type="presParOf" srcId="{5CB86C33-F9C9-4BB9-8AF0-E7A3BA2DA876}" destId="{C77920F6-6D4F-4387-953F-2074D6C39C4D}" srcOrd="0" destOrd="0" presId="urn:microsoft.com/office/officeart/2005/8/layout/hierarchy1"/>
    <dgm:cxn modelId="{9465681F-EAB1-433F-8EFF-075276444F26}" type="presParOf" srcId="{C77920F6-6D4F-4387-953F-2074D6C39C4D}" destId="{04FAE440-8469-404D-A994-D5EB7D1C68B6}" srcOrd="0" destOrd="0" presId="urn:microsoft.com/office/officeart/2005/8/layout/hierarchy1"/>
    <dgm:cxn modelId="{B74D9093-88A8-4FDB-A835-08932675548D}" type="presParOf" srcId="{C77920F6-6D4F-4387-953F-2074D6C39C4D}" destId="{179BBD2E-AE53-4EAD-8B9D-48083A78DBB2}" srcOrd="1" destOrd="0" presId="urn:microsoft.com/office/officeart/2005/8/layout/hierarchy1"/>
    <dgm:cxn modelId="{63FEB7E2-2B3E-4348-A2C5-548AF78C8719}" type="presParOf" srcId="{5CB86C33-F9C9-4BB9-8AF0-E7A3BA2DA876}" destId="{B6994D0F-AE22-4D07-AF43-9DCB52D9D67B}" srcOrd="1" destOrd="0" presId="urn:microsoft.com/office/officeart/2005/8/layout/hierarchy1"/>
    <dgm:cxn modelId="{DBEF8292-A617-4064-BB55-B04DF30056F2}" type="presParOf" srcId="{B6994D0F-AE22-4D07-AF43-9DCB52D9D67B}" destId="{885A501C-6892-456C-90EE-C0CF4A8982D0}" srcOrd="0" destOrd="0" presId="urn:microsoft.com/office/officeart/2005/8/layout/hierarchy1"/>
    <dgm:cxn modelId="{4D408F43-B85B-4617-AD22-998193180529}" type="presParOf" srcId="{B6994D0F-AE22-4D07-AF43-9DCB52D9D67B}" destId="{61BEED8E-CBAB-4D32-8852-3D55C4493475}" srcOrd="1" destOrd="0" presId="urn:microsoft.com/office/officeart/2005/8/layout/hierarchy1"/>
    <dgm:cxn modelId="{202DCD67-892F-4769-BB18-B8992C6C6B68}" type="presParOf" srcId="{61BEED8E-CBAB-4D32-8852-3D55C4493475}" destId="{407C3FE2-D017-49E5-90A8-943A16E221A3}" srcOrd="0" destOrd="0" presId="urn:microsoft.com/office/officeart/2005/8/layout/hierarchy1"/>
    <dgm:cxn modelId="{4A72AB19-C22B-4405-8E49-31EADAE7605E}" type="presParOf" srcId="{407C3FE2-D017-49E5-90A8-943A16E221A3}" destId="{1FDD5E47-00A5-4B7D-9393-F561A01F6A9A}" srcOrd="0" destOrd="0" presId="urn:microsoft.com/office/officeart/2005/8/layout/hierarchy1"/>
    <dgm:cxn modelId="{037CC271-EF8A-44E2-8755-293BD358FFD2}" type="presParOf" srcId="{407C3FE2-D017-49E5-90A8-943A16E221A3}" destId="{7C10520A-73EC-4A4C-B3F8-D658BC688846}" srcOrd="1" destOrd="0" presId="urn:microsoft.com/office/officeart/2005/8/layout/hierarchy1"/>
    <dgm:cxn modelId="{CE6A6AA5-7684-41B0-8BE4-EF7B0834BABD}" type="presParOf" srcId="{61BEED8E-CBAB-4D32-8852-3D55C4493475}" destId="{4EBE2D17-EB76-4396-BA46-FF7C23C14EB6}" srcOrd="1" destOrd="0" presId="urn:microsoft.com/office/officeart/2005/8/layout/hierarchy1"/>
    <dgm:cxn modelId="{711E65BE-7CCC-4444-9CAB-FA9E5B3BC76E}" type="presParOf" srcId="{4EBE2D17-EB76-4396-BA46-FF7C23C14EB6}" destId="{1025FAFC-35AF-43FB-B161-7740C2BDE85B}" srcOrd="0" destOrd="0" presId="urn:microsoft.com/office/officeart/2005/8/layout/hierarchy1"/>
    <dgm:cxn modelId="{03101FCB-C5F4-4E01-B13D-55406F89B917}" type="presParOf" srcId="{4EBE2D17-EB76-4396-BA46-FF7C23C14EB6}" destId="{A79020BD-9123-41D2-9E33-46FA7B27A05E}" srcOrd="1" destOrd="0" presId="urn:microsoft.com/office/officeart/2005/8/layout/hierarchy1"/>
    <dgm:cxn modelId="{6E1A0667-D9B5-4A2A-8C85-76B3BB9C23C6}" type="presParOf" srcId="{A79020BD-9123-41D2-9E33-46FA7B27A05E}" destId="{931135CA-9C46-4921-BA79-E28A1AA2DD83}" srcOrd="0" destOrd="0" presId="urn:microsoft.com/office/officeart/2005/8/layout/hierarchy1"/>
    <dgm:cxn modelId="{63059A52-3624-49B7-B91D-E1AA9597ED50}" type="presParOf" srcId="{931135CA-9C46-4921-BA79-E28A1AA2DD83}" destId="{3B433527-BC67-4871-8D53-A8EB4A3DA1FD}" srcOrd="0" destOrd="0" presId="urn:microsoft.com/office/officeart/2005/8/layout/hierarchy1"/>
    <dgm:cxn modelId="{B404A337-CAA2-4744-94A6-0603D0C43D35}" type="presParOf" srcId="{931135CA-9C46-4921-BA79-E28A1AA2DD83}" destId="{D90AF9BD-F0F6-480B-9F88-FF6B2CEC68C8}" srcOrd="1" destOrd="0" presId="urn:microsoft.com/office/officeart/2005/8/layout/hierarchy1"/>
    <dgm:cxn modelId="{F4008D63-0827-4561-96D5-AB2E8B8DD12C}" type="presParOf" srcId="{A79020BD-9123-41D2-9E33-46FA7B27A05E}" destId="{DC7A059D-8ABE-44E8-9536-B1CC0F23B97F}" srcOrd="1" destOrd="0" presId="urn:microsoft.com/office/officeart/2005/8/layout/hierarchy1"/>
    <dgm:cxn modelId="{3451E357-CC7D-4BB8-BA2C-8B8D2C5AFD1A}" type="presParOf" srcId="{B6994D0F-AE22-4D07-AF43-9DCB52D9D67B}" destId="{CB39FD8E-A482-4641-B2A9-40858A65B0B8}" srcOrd="2" destOrd="0" presId="urn:microsoft.com/office/officeart/2005/8/layout/hierarchy1"/>
    <dgm:cxn modelId="{D4AFB72D-5EEE-436D-9AFF-D794C7249BA4}" type="presParOf" srcId="{B6994D0F-AE22-4D07-AF43-9DCB52D9D67B}" destId="{409306A5-3082-4758-A445-39B54452D80E}" srcOrd="3" destOrd="0" presId="urn:microsoft.com/office/officeart/2005/8/layout/hierarchy1"/>
    <dgm:cxn modelId="{17FD4498-40E3-4275-9A6E-4463AC9EAA92}" type="presParOf" srcId="{409306A5-3082-4758-A445-39B54452D80E}" destId="{23BDDE16-6C7E-41B5-B86C-597D174A0A0D}" srcOrd="0" destOrd="0" presId="urn:microsoft.com/office/officeart/2005/8/layout/hierarchy1"/>
    <dgm:cxn modelId="{FF72F826-0C0B-48AC-AD83-ADE16018C57D}" type="presParOf" srcId="{23BDDE16-6C7E-41B5-B86C-597D174A0A0D}" destId="{966A7585-3323-4D1E-A169-531690170D33}" srcOrd="0" destOrd="0" presId="urn:microsoft.com/office/officeart/2005/8/layout/hierarchy1"/>
    <dgm:cxn modelId="{30990593-6641-482D-9CDC-972D82CDD18F}" type="presParOf" srcId="{23BDDE16-6C7E-41B5-B86C-597D174A0A0D}" destId="{0669409A-5AF8-4699-A778-7829E2468C46}" srcOrd="1" destOrd="0" presId="urn:microsoft.com/office/officeart/2005/8/layout/hierarchy1"/>
    <dgm:cxn modelId="{ABB944AE-F192-4819-B133-7D926CF34C9B}" type="presParOf" srcId="{409306A5-3082-4758-A445-39B54452D80E}" destId="{1A099B94-11C7-4F36-B55C-11948DCDA1F0}" srcOrd="1" destOrd="0" presId="urn:microsoft.com/office/officeart/2005/8/layout/hierarchy1"/>
    <dgm:cxn modelId="{DE420A75-202C-49F7-9108-AAA635F98835}" type="presParOf" srcId="{1A099B94-11C7-4F36-B55C-11948DCDA1F0}" destId="{65F53372-DCF4-435F-A971-37AF362614E4}" srcOrd="0" destOrd="0" presId="urn:microsoft.com/office/officeart/2005/8/layout/hierarchy1"/>
    <dgm:cxn modelId="{F83CBA8C-FBAE-49CD-AA7D-F778901C170D}" type="presParOf" srcId="{1A099B94-11C7-4F36-B55C-11948DCDA1F0}" destId="{1A736BB0-0C0D-41B2-BD5F-30108A127B68}" srcOrd="1" destOrd="0" presId="urn:microsoft.com/office/officeart/2005/8/layout/hierarchy1"/>
    <dgm:cxn modelId="{6AA15866-4D46-458B-8021-5CF2AEAB8A84}" type="presParOf" srcId="{1A736BB0-0C0D-41B2-BD5F-30108A127B68}" destId="{8D8C7101-44DB-4394-931E-38EB3D34E8B9}" srcOrd="0" destOrd="0" presId="urn:microsoft.com/office/officeart/2005/8/layout/hierarchy1"/>
    <dgm:cxn modelId="{1EBA7AB4-3A8C-472F-B1A2-5DA2D63D145D}" type="presParOf" srcId="{8D8C7101-44DB-4394-931E-38EB3D34E8B9}" destId="{EC81A478-F6BD-49C5-B960-7FBAF9AC1491}" srcOrd="0" destOrd="0" presId="urn:microsoft.com/office/officeart/2005/8/layout/hierarchy1"/>
    <dgm:cxn modelId="{A9DA0993-54EE-47E2-8FB7-675D35C81F17}" type="presParOf" srcId="{8D8C7101-44DB-4394-931E-38EB3D34E8B9}" destId="{D096F82B-06E1-4C2D-BAA2-FD97CF48A952}" srcOrd="1" destOrd="0" presId="urn:microsoft.com/office/officeart/2005/8/layout/hierarchy1"/>
    <dgm:cxn modelId="{97F30F7B-FDB5-4665-9E8B-CE25825C6882}" type="presParOf" srcId="{1A736BB0-0C0D-41B2-BD5F-30108A127B68}" destId="{0977E08A-72E5-412D-A96D-AB15BE937F98}" srcOrd="1" destOrd="0" presId="urn:microsoft.com/office/officeart/2005/8/layout/hierarchy1"/>
    <dgm:cxn modelId="{924C102B-AAC2-4E1E-BF5C-16D43B5B816B}" type="presParOf" srcId="{0977E08A-72E5-412D-A96D-AB15BE937F98}" destId="{94658845-507C-486C-8321-BEF23E3A039F}" srcOrd="0" destOrd="0" presId="urn:microsoft.com/office/officeart/2005/8/layout/hierarchy1"/>
    <dgm:cxn modelId="{F2E9C840-6122-45E9-AAE1-82C2650660A6}" type="presParOf" srcId="{0977E08A-72E5-412D-A96D-AB15BE937F98}" destId="{57723D6D-804D-4EC8-9F66-AAFF1C16FA66}" srcOrd="1" destOrd="0" presId="urn:microsoft.com/office/officeart/2005/8/layout/hierarchy1"/>
    <dgm:cxn modelId="{94DE461D-106C-412E-9A3E-959BA180BD7B}" type="presParOf" srcId="{57723D6D-804D-4EC8-9F66-AAFF1C16FA66}" destId="{6B85EE6B-BEF9-4449-871C-394510B24042}" srcOrd="0" destOrd="0" presId="urn:microsoft.com/office/officeart/2005/8/layout/hierarchy1"/>
    <dgm:cxn modelId="{92119857-B2B4-4621-A073-654D16F87252}" type="presParOf" srcId="{6B85EE6B-BEF9-4449-871C-394510B24042}" destId="{11DA7AF7-13B6-4E0B-BF4A-086A2E7226EC}" srcOrd="0" destOrd="0" presId="urn:microsoft.com/office/officeart/2005/8/layout/hierarchy1"/>
    <dgm:cxn modelId="{07792051-8095-431B-AA19-41CD7B37022F}" type="presParOf" srcId="{6B85EE6B-BEF9-4449-871C-394510B24042}" destId="{AC61E490-4231-464E-82F3-2B6DC6EB6BD7}" srcOrd="1" destOrd="0" presId="urn:microsoft.com/office/officeart/2005/8/layout/hierarchy1"/>
    <dgm:cxn modelId="{A4ADEA79-A0A2-4B15-A2C3-96900E46C71E}" type="presParOf" srcId="{57723D6D-804D-4EC8-9F66-AAFF1C16FA66}" destId="{C97C92DF-18FB-489A-B4E3-5F6E349A829E}" srcOrd="1" destOrd="0" presId="urn:microsoft.com/office/officeart/2005/8/layout/hierarchy1"/>
    <dgm:cxn modelId="{E69950E7-F4A5-42F5-B070-EBA87BE2F713}" type="presParOf" srcId="{B6994D0F-AE22-4D07-AF43-9DCB52D9D67B}" destId="{4CE3684E-C2D2-453A-A250-A73BE7F4BD5F}" srcOrd="4" destOrd="0" presId="urn:microsoft.com/office/officeart/2005/8/layout/hierarchy1"/>
    <dgm:cxn modelId="{31DA147B-1929-4142-A288-209178FC8475}" type="presParOf" srcId="{B6994D0F-AE22-4D07-AF43-9DCB52D9D67B}" destId="{162DFA7C-C714-40D2-A928-16DBB6EB76E5}" srcOrd="5" destOrd="0" presId="urn:microsoft.com/office/officeart/2005/8/layout/hierarchy1"/>
    <dgm:cxn modelId="{A13B4C60-F92F-477A-9561-A3451DC106A8}" type="presParOf" srcId="{162DFA7C-C714-40D2-A928-16DBB6EB76E5}" destId="{811F42C4-001E-4BEF-B376-78D582AC06FD}" srcOrd="0" destOrd="0" presId="urn:microsoft.com/office/officeart/2005/8/layout/hierarchy1"/>
    <dgm:cxn modelId="{B2C524FE-4056-426C-945D-4393171D93B3}" type="presParOf" srcId="{811F42C4-001E-4BEF-B376-78D582AC06FD}" destId="{795F184D-8E16-41A8-B1D9-20EB03D8AC33}" srcOrd="0" destOrd="0" presId="urn:microsoft.com/office/officeart/2005/8/layout/hierarchy1"/>
    <dgm:cxn modelId="{BAA85ACC-CE76-45C3-B332-033FF69E8618}" type="presParOf" srcId="{811F42C4-001E-4BEF-B376-78D582AC06FD}" destId="{9AE311C9-7D04-4F1A-B301-24A4A823C14C}" srcOrd="1" destOrd="0" presId="urn:microsoft.com/office/officeart/2005/8/layout/hierarchy1"/>
    <dgm:cxn modelId="{3B71553A-D6F4-4BD4-A836-4A32223DE331}" type="presParOf" srcId="{162DFA7C-C714-40D2-A928-16DBB6EB76E5}" destId="{CD5FCF2D-C88D-4BEF-BC50-5BA2D39CD270}" srcOrd="1" destOrd="0" presId="urn:microsoft.com/office/officeart/2005/8/layout/hierarchy1"/>
    <dgm:cxn modelId="{2189B10C-6F3B-4CB1-A105-A021CF034F27}" type="presParOf" srcId="{CD5FCF2D-C88D-4BEF-BC50-5BA2D39CD270}" destId="{2249CD78-693A-4C12-BD23-FAC0CF4C1927}" srcOrd="0" destOrd="0" presId="urn:microsoft.com/office/officeart/2005/8/layout/hierarchy1"/>
    <dgm:cxn modelId="{C0B7BD9F-2614-4D42-90FD-37283E3D4B64}" type="presParOf" srcId="{CD5FCF2D-C88D-4BEF-BC50-5BA2D39CD270}" destId="{0843C96F-BF1D-4267-8E76-8DBE7216167E}" srcOrd="1" destOrd="0" presId="urn:microsoft.com/office/officeart/2005/8/layout/hierarchy1"/>
    <dgm:cxn modelId="{3831D25C-7152-4152-9CA1-DCCB63B0ACAE}" type="presParOf" srcId="{0843C96F-BF1D-4267-8E76-8DBE7216167E}" destId="{CF0A5196-8811-4A72-90D9-F064EC17A045}" srcOrd="0" destOrd="0" presId="urn:microsoft.com/office/officeart/2005/8/layout/hierarchy1"/>
    <dgm:cxn modelId="{2371841F-590B-4EC5-830D-071FC9A8DAFD}" type="presParOf" srcId="{CF0A5196-8811-4A72-90D9-F064EC17A045}" destId="{C1BEA21B-5C2C-436B-B177-E17AF54CE5EF}" srcOrd="0" destOrd="0" presId="urn:microsoft.com/office/officeart/2005/8/layout/hierarchy1"/>
    <dgm:cxn modelId="{924D7188-C2AE-442F-B60C-A5DB3E05C0A1}" type="presParOf" srcId="{CF0A5196-8811-4A72-90D9-F064EC17A045}" destId="{127F21EF-43E8-4B29-9054-9C1F5DA70C49}" srcOrd="1" destOrd="0" presId="urn:microsoft.com/office/officeart/2005/8/layout/hierarchy1"/>
    <dgm:cxn modelId="{8CECF898-BCBC-4A7D-83DA-C6C5ED6A2363}" type="presParOf" srcId="{0843C96F-BF1D-4267-8E76-8DBE7216167E}" destId="{12463F9C-1612-4B64-9A6B-720E82C9BB5F}" srcOrd="1" destOrd="0" presId="urn:microsoft.com/office/officeart/2005/8/layout/hierarchy1"/>
    <dgm:cxn modelId="{53DB6B5B-3A7B-454D-AF90-0E770A1693B8}" type="presParOf" srcId="{12463F9C-1612-4B64-9A6B-720E82C9BB5F}" destId="{4AF86164-2DD1-45A3-910B-89D572F07083}" srcOrd="0" destOrd="0" presId="urn:microsoft.com/office/officeart/2005/8/layout/hierarchy1"/>
    <dgm:cxn modelId="{F73A0BFE-4486-4D7D-978B-A6E4A33C2069}" type="presParOf" srcId="{12463F9C-1612-4B64-9A6B-720E82C9BB5F}" destId="{40B342E7-4F16-466A-9F60-7D4816BB3C8E}" srcOrd="1" destOrd="0" presId="urn:microsoft.com/office/officeart/2005/8/layout/hierarchy1"/>
    <dgm:cxn modelId="{35BA3D18-BEC9-44D8-B8FA-1F4CE9E23855}" type="presParOf" srcId="{40B342E7-4F16-466A-9F60-7D4816BB3C8E}" destId="{DC423F36-473C-4F0C-85A6-F2C1654A97A1}" srcOrd="0" destOrd="0" presId="urn:microsoft.com/office/officeart/2005/8/layout/hierarchy1"/>
    <dgm:cxn modelId="{B9025EBC-F397-427C-A9F9-0E7D899F6CD1}" type="presParOf" srcId="{DC423F36-473C-4F0C-85A6-F2C1654A97A1}" destId="{89E80574-AF67-4735-A154-BC04262BC08F}" srcOrd="0" destOrd="0" presId="urn:microsoft.com/office/officeart/2005/8/layout/hierarchy1"/>
    <dgm:cxn modelId="{C6BD625E-DCFC-42FC-9EFD-A724225C9720}" type="presParOf" srcId="{DC423F36-473C-4F0C-85A6-F2C1654A97A1}" destId="{B86E81F6-65AE-4E5F-AA77-229BA96B24FB}" srcOrd="1" destOrd="0" presId="urn:microsoft.com/office/officeart/2005/8/layout/hierarchy1"/>
    <dgm:cxn modelId="{6D94D531-C82E-4B7F-B25E-DDD2873B9298}" type="presParOf" srcId="{40B342E7-4F16-466A-9F60-7D4816BB3C8E}" destId="{73C77AD8-14EE-4ABC-B3C2-E139BC8B4313}" srcOrd="1" destOrd="0" presId="urn:microsoft.com/office/officeart/2005/8/layout/hierarchy1"/>
    <dgm:cxn modelId="{0A9D86A0-607E-42E7-B943-A45462B12A9E}" type="presParOf" srcId="{B6994D0F-AE22-4D07-AF43-9DCB52D9D67B}" destId="{CE9F9B33-E25D-4F41-9966-67271ADE75EB}" srcOrd="6" destOrd="0" presId="urn:microsoft.com/office/officeart/2005/8/layout/hierarchy1"/>
    <dgm:cxn modelId="{520708A6-A836-4BF6-81DB-90747F72F6FE}" type="presParOf" srcId="{B6994D0F-AE22-4D07-AF43-9DCB52D9D67B}" destId="{58C707A0-644E-4F47-A694-3353B98EA68D}" srcOrd="7" destOrd="0" presId="urn:microsoft.com/office/officeart/2005/8/layout/hierarchy1"/>
    <dgm:cxn modelId="{16B21CFD-9A48-4A1C-B1BD-7A7B58CFCC85}" type="presParOf" srcId="{58C707A0-644E-4F47-A694-3353B98EA68D}" destId="{9C63B6B0-717E-4574-BDDA-EA3237B8ABC0}" srcOrd="0" destOrd="0" presId="urn:microsoft.com/office/officeart/2005/8/layout/hierarchy1"/>
    <dgm:cxn modelId="{BEBCDE15-DD65-4A45-BCF1-DCD881A18068}" type="presParOf" srcId="{9C63B6B0-717E-4574-BDDA-EA3237B8ABC0}" destId="{429F8FB2-78B5-4045-B3DF-72A3C41F17D1}" srcOrd="0" destOrd="0" presId="urn:microsoft.com/office/officeart/2005/8/layout/hierarchy1"/>
    <dgm:cxn modelId="{2BB2E18F-E4BE-4F37-A0AC-6F7E64BE10B4}" type="presParOf" srcId="{9C63B6B0-717E-4574-BDDA-EA3237B8ABC0}" destId="{37CA4108-F8DF-4A35-BC93-204306793838}" srcOrd="1" destOrd="0" presId="urn:microsoft.com/office/officeart/2005/8/layout/hierarchy1"/>
    <dgm:cxn modelId="{CA0B0A75-B576-4538-AB5F-C9DE81C4E603}" type="presParOf" srcId="{58C707A0-644E-4F47-A694-3353B98EA68D}" destId="{C0A11113-9786-4F63-9D18-4D7B4BD68E7E}" srcOrd="1" destOrd="0" presId="urn:microsoft.com/office/officeart/2005/8/layout/hierarchy1"/>
    <dgm:cxn modelId="{2778E15B-A458-48EF-9984-A6385FA38CEB}" type="presParOf" srcId="{C0A11113-9786-4F63-9D18-4D7B4BD68E7E}" destId="{7DA0C354-BFDD-4878-B6E1-980FF48F1564}" srcOrd="0" destOrd="0" presId="urn:microsoft.com/office/officeart/2005/8/layout/hierarchy1"/>
    <dgm:cxn modelId="{6B57D1D8-CACD-471C-81DA-8AFA351050C6}" type="presParOf" srcId="{C0A11113-9786-4F63-9D18-4D7B4BD68E7E}" destId="{27816597-0995-437A-BB52-A92E7D63E232}" srcOrd="1" destOrd="0" presId="urn:microsoft.com/office/officeart/2005/8/layout/hierarchy1"/>
    <dgm:cxn modelId="{F47B7E86-D684-4E15-BCC3-2B6F82D06EC8}" type="presParOf" srcId="{27816597-0995-437A-BB52-A92E7D63E232}" destId="{68CFFF10-EA59-426B-812B-E20ADBBF4976}" srcOrd="0" destOrd="0" presId="urn:microsoft.com/office/officeart/2005/8/layout/hierarchy1"/>
    <dgm:cxn modelId="{D9BF9102-6DD5-4B37-BC88-E5517D8EEFBC}" type="presParOf" srcId="{68CFFF10-EA59-426B-812B-E20ADBBF4976}" destId="{6AEEF030-C146-4A56-BEA5-10F238673C26}" srcOrd="0" destOrd="0" presId="urn:microsoft.com/office/officeart/2005/8/layout/hierarchy1"/>
    <dgm:cxn modelId="{67CF3291-8D63-4B9E-9BDF-B58D4D35F3A8}" type="presParOf" srcId="{68CFFF10-EA59-426B-812B-E20ADBBF4976}" destId="{A1B72842-9B4D-48AF-AA3B-8591A6CB83F0}" srcOrd="1" destOrd="0" presId="urn:microsoft.com/office/officeart/2005/8/layout/hierarchy1"/>
    <dgm:cxn modelId="{AF6463FE-1BB9-4966-9E5C-010528B0FC9A}" type="presParOf" srcId="{27816597-0995-437A-BB52-A92E7D63E232}" destId="{F66D6A67-FBA4-401B-B630-8B150AE1EF77}" srcOrd="1" destOrd="0" presId="urn:microsoft.com/office/officeart/2005/8/layout/hierarchy1"/>
    <dgm:cxn modelId="{138FF827-56EF-4B80-ABB7-714367F8C7B8}" type="presParOf" srcId="{F66D6A67-FBA4-401B-B630-8B150AE1EF77}" destId="{6EA97948-9588-4B97-89AF-6AE7714BE92D}" srcOrd="0" destOrd="0" presId="urn:microsoft.com/office/officeart/2005/8/layout/hierarchy1"/>
    <dgm:cxn modelId="{111E8E22-30E0-4636-A57C-4C533A2CFEAC}" type="presParOf" srcId="{F66D6A67-FBA4-401B-B630-8B150AE1EF77}" destId="{85FBD853-C1AF-48C9-BA4B-62725AF87B4D}" srcOrd="1" destOrd="0" presId="urn:microsoft.com/office/officeart/2005/8/layout/hierarchy1"/>
    <dgm:cxn modelId="{357FCD47-E72C-4F54-9B84-480C9C7B1EAF}" type="presParOf" srcId="{85FBD853-C1AF-48C9-BA4B-62725AF87B4D}" destId="{82E3CF91-3003-447A-8FB2-A747DCA2F03E}" srcOrd="0" destOrd="0" presId="urn:microsoft.com/office/officeart/2005/8/layout/hierarchy1"/>
    <dgm:cxn modelId="{0EE46AEA-934B-4B24-83AF-BAF474BEB0BD}" type="presParOf" srcId="{82E3CF91-3003-447A-8FB2-A747DCA2F03E}" destId="{7DDDF8D3-875E-46F1-8B0A-FF9321F37A0F}" srcOrd="0" destOrd="0" presId="urn:microsoft.com/office/officeart/2005/8/layout/hierarchy1"/>
    <dgm:cxn modelId="{740EA9AC-BBE5-4089-BEE6-B378CE1F3D6F}" type="presParOf" srcId="{82E3CF91-3003-447A-8FB2-A747DCA2F03E}" destId="{0801508B-01AB-4BCB-BEC5-C64AF0891143}" srcOrd="1" destOrd="0" presId="urn:microsoft.com/office/officeart/2005/8/layout/hierarchy1"/>
    <dgm:cxn modelId="{35A08DC9-B5E4-49F6-AC26-855B2820BC13}" type="presParOf" srcId="{85FBD853-C1AF-48C9-BA4B-62725AF87B4D}" destId="{1604EB0D-64DF-469E-9195-69CE51079C50}" srcOrd="1" destOrd="0" presId="urn:microsoft.com/office/officeart/2005/8/layout/hierarchy1"/>
    <dgm:cxn modelId="{1194EB08-FBE5-436E-A922-01D5BD37E9A0}" type="presParOf" srcId="{B6994D0F-AE22-4D07-AF43-9DCB52D9D67B}" destId="{0608FD42-21BB-42B1-8CE3-2F3C7713F8E4}" srcOrd="8" destOrd="0" presId="urn:microsoft.com/office/officeart/2005/8/layout/hierarchy1"/>
    <dgm:cxn modelId="{2D51122B-190E-4BFC-B266-EFEFC5E0AF3C}" type="presParOf" srcId="{B6994D0F-AE22-4D07-AF43-9DCB52D9D67B}" destId="{8D67062F-610A-4DA5-B5FA-E36110288ECB}" srcOrd="9" destOrd="0" presId="urn:microsoft.com/office/officeart/2005/8/layout/hierarchy1"/>
    <dgm:cxn modelId="{F5259E05-4E1D-4C32-9FB6-CFF39E945847}" type="presParOf" srcId="{8D67062F-610A-4DA5-B5FA-E36110288ECB}" destId="{E36DC5AC-4B18-4C7F-95A3-A7B31ED641DD}" srcOrd="0" destOrd="0" presId="urn:microsoft.com/office/officeart/2005/8/layout/hierarchy1"/>
    <dgm:cxn modelId="{047D0842-B13E-460A-8E24-4372513866A5}" type="presParOf" srcId="{E36DC5AC-4B18-4C7F-95A3-A7B31ED641DD}" destId="{EEFB4B91-6887-4FBE-A31C-2F12D0079BAC}" srcOrd="0" destOrd="0" presId="urn:microsoft.com/office/officeart/2005/8/layout/hierarchy1"/>
    <dgm:cxn modelId="{0D14E1BD-110E-4676-9ABE-128FC477A4CF}" type="presParOf" srcId="{E36DC5AC-4B18-4C7F-95A3-A7B31ED641DD}" destId="{127193A1-7F9B-4333-A3E6-6607098138B0}" srcOrd="1" destOrd="0" presId="urn:microsoft.com/office/officeart/2005/8/layout/hierarchy1"/>
    <dgm:cxn modelId="{622CBC7C-8871-46AF-AFD4-B1E307FF8DE4}" type="presParOf" srcId="{8D67062F-610A-4DA5-B5FA-E36110288ECB}" destId="{AECCD02B-3562-4D83-B363-104D4511870A}" srcOrd="1" destOrd="0" presId="urn:microsoft.com/office/officeart/2005/8/layout/hierarchy1"/>
    <dgm:cxn modelId="{7EE8D3CD-CE05-43EB-A240-688367BE2959}" type="presParOf" srcId="{AECCD02B-3562-4D83-B363-104D4511870A}" destId="{8FCB0380-2BF9-434F-9DEA-958D9F132A6E}" srcOrd="0" destOrd="0" presId="urn:microsoft.com/office/officeart/2005/8/layout/hierarchy1"/>
    <dgm:cxn modelId="{B399837C-E6AF-4A5F-B822-820F22E85DB9}" type="presParOf" srcId="{AECCD02B-3562-4D83-B363-104D4511870A}" destId="{5D9F921B-E9F4-483C-93EC-A14DFEA4B1FF}" srcOrd="1" destOrd="0" presId="urn:microsoft.com/office/officeart/2005/8/layout/hierarchy1"/>
    <dgm:cxn modelId="{DBD6B443-CD2C-40F4-8D8B-1F5C1A2D9600}" type="presParOf" srcId="{5D9F921B-E9F4-483C-93EC-A14DFEA4B1FF}" destId="{8E37C4FD-51CC-4620-8E25-E7E43475A1DD}" srcOrd="0" destOrd="0" presId="urn:microsoft.com/office/officeart/2005/8/layout/hierarchy1"/>
    <dgm:cxn modelId="{EAB6A63B-5AA7-4B40-97F2-2266FCC8DF58}" type="presParOf" srcId="{8E37C4FD-51CC-4620-8E25-E7E43475A1DD}" destId="{7E2150D7-6EA4-4B4D-B8C3-52395E0DFEDB}" srcOrd="0" destOrd="0" presId="urn:microsoft.com/office/officeart/2005/8/layout/hierarchy1"/>
    <dgm:cxn modelId="{DCB54146-BE9F-464A-99C0-6026C9C1BF19}" type="presParOf" srcId="{8E37C4FD-51CC-4620-8E25-E7E43475A1DD}" destId="{5D9941DB-8637-4A5F-86BE-DB707110941F}" srcOrd="1" destOrd="0" presId="urn:microsoft.com/office/officeart/2005/8/layout/hierarchy1"/>
    <dgm:cxn modelId="{5FFA0D02-EE2A-4763-BCBC-9E3D5CBEE719}" type="presParOf" srcId="{5D9F921B-E9F4-483C-93EC-A14DFEA4B1FF}" destId="{6E85D796-B8EA-408D-8EDD-11DEEAFD8F14}" srcOrd="1" destOrd="0" presId="urn:microsoft.com/office/officeart/2005/8/layout/hierarchy1"/>
    <dgm:cxn modelId="{EAC3214C-52A9-4752-B33D-A49BD556BFF7}" type="presParOf" srcId="{6E85D796-B8EA-408D-8EDD-11DEEAFD8F14}" destId="{A3732404-6DE2-4D71-A3A8-E9E6506D3B5E}" srcOrd="0" destOrd="0" presId="urn:microsoft.com/office/officeart/2005/8/layout/hierarchy1"/>
    <dgm:cxn modelId="{93151B3D-8EA3-468F-A2F7-8A7CCB751D0E}" type="presParOf" srcId="{6E85D796-B8EA-408D-8EDD-11DEEAFD8F14}" destId="{2E538941-140F-405E-A015-555B0AB451C8}" srcOrd="1" destOrd="0" presId="urn:microsoft.com/office/officeart/2005/8/layout/hierarchy1"/>
    <dgm:cxn modelId="{3137D68F-5045-4638-9626-481DB38B61AE}" type="presParOf" srcId="{2E538941-140F-405E-A015-555B0AB451C8}" destId="{F029AEEA-BABC-424A-BCA6-1B50DCAD3E2C}" srcOrd="0" destOrd="0" presId="urn:microsoft.com/office/officeart/2005/8/layout/hierarchy1"/>
    <dgm:cxn modelId="{FEB6192C-5211-4C8D-8860-C58E6E1A4246}" type="presParOf" srcId="{F029AEEA-BABC-424A-BCA6-1B50DCAD3E2C}" destId="{B2BCA179-DDBF-47CE-8DAD-D11CAA805782}" srcOrd="0" destOrd="0" presId="urn:microsoft.com/office/officeart/2005/8/layout/hierarchy1"/>
    <dgm:cxn modelId="{0E48FCBC-8087-484E-B72C-F97C3A52F0B9}" type="presParOf" srcId="{F029AEEA-BABC-424A-BCA6-1B50DCAD3E2C}" destId="{A0607C68-7CF6-4085-ADC7-C5A163D647F1}" srcOrd="1" destOrd="0" presId="urn:microsoft.com/office/officeart/2005/8/layout/hierarchy1"/>
    <dgm:cxn modelId="{9973865C-2C5B-49B4-A19B-8B718D348BEC}" type="presParOf" srcId="{2E538941-140F-405E-A015-555B0AB451C8}" destId="{20F57DFA-DB97-4D47-9811-0B549BC4F6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D2E27-57CA-4174-95C1-1A998B11CC60}">
      <dsp:nvSpPr>
        <dsp:cNvPr id="0" name=""/>
        <dsp:cNvSpPr/>
      </dsp:nvSpPr>
      <dsp:spPr>
        <a:xfrm>
          <a:off x="4554254" y="1258253"/>
          <a:ext cx="1051417" cy="1140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322"/>
              </a:lnTo>
              <a:lnTo>
                <a:pt x="1051417" y="1140322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21A88-2899-4E24-A726-F14B9277749F}">
      <dsp:nvSpPr>
        <dsp:cNvPr id="0" name=""/>
        <dsp:cNvSpPr/>
      </dsp:nvSpPr>
      <dsp:spPr>
        <a:xfrm>
          <a:off x="3681175" y="1258253"/>
          <a:ext cx="873078" cy="1140322"/>
        </a:xfrm>
        <a:custGeom>
          <a:avLst/>
          <a:gdLst/>
          <a:ahLst/>
          <a:cxnLst/>
          <a:rect l="0" t="0" r="0" b="0"/>
          <a:pathLst>
            <a:path>
              <a:moveTo>
                <a:pt x="873078" y="0"/>
              </a:moveTo>
              <a:lnTo>
                <a:pt x="873078" y="1140322"/>
              </a:lnTo>
              <a:lnTo>
                <a:pt x="0" y="1140322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9066-F08D-460B-92EF-3E27B6D2A333}">
      <dsp:nvSpPr>
        <dsp:cNvPr id="0" name=""/>
        <dsp:cNvSpPr/>
      </dsp:nvSpPr>
      <dsp:spPr>
        <a:xfrm>
          <a:off x="4554254" y="1258253"/>
          <a:ext cx="3360690" cy="216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702"/>
              </a:lnTo>
              <a:lnTo>
                <a:pt x="3360690" y="1933702"/>
              </a:lnTo>
              <a:lnTo>
                <a:pt x="3360690" y="2168364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68205-6694-40F9-8946-8385A4A2B1E1}">
      <dsp:nvSpPr>
        <dsp:cNvPr id="0" name=""/>
        <dsp:cNvSpPr/>
      </dsp:nvSpPr>
      <dsp:spPr>
        <a:xfrm>
          <a:off x="4554254" y="1258253"/>
          <a:ext cx="162328" cy="216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702"/>
              </a:lnTo>
              <a:lnTo>
                <a:pt x="162328" y="1933702"/>
              </a:lnTo>
              <a:lnTo>
                <a:pt x="162328" y="2168364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2053-2ABC-4294-8A8A-205FE09FAA0F}">
      <dsp:nvSpPr>
        <dsp:cNvPr id="0" name=""/>
        <dsp:cNvSpPr/>
      </dsp:nvSpPr>
      <dsp:spPr>
        <a:xfrm>
          <a:off x="1355889" y="1258253"/>
          <a:ext cx="3198364" cy="2168364"/>
        </a:xfrm>
        <a:custGeom>
          <a:avLst/>
          <a:gdLst/>
          <a:ahLst/>
          <a:cxnLst/>
          <a:rect l="0" t="0" r="0" b="0"/>
          <a:pathLst>
            <a:path>
              <a:moveTo>
                <a:pt x="3198364" y="0"/>
              </a:moveTo>
              <a:lnTo>
                <a:pt x="3198364" y="1933702"/>
              </a:lnTo>
              <a:lnTo>
                <a:pt x="0" y="1933702"/>
              </a:lnTo>
              <a:lnTo>
                <a:pt x="0" y="2168364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3E181-1925-4257-9437-8EFFEB563916}">
      <dsp:nvSpPr>
        <dsp:cNvPr id="0" name=""/>
        <dsp:cNvSpPr/>
      </dsp:nvSpPr>
      <dsp:spPr>
        <a:xfrm>
          <a:off x="4" y="140816"/>
          <a:ext cx="9108499" cy="1117437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Uno - Absoluto - Independiente - Perfecto</a:t>
          </a:r>
          <a:endParaRPr lang="es-ES" sz="32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" y="140816"/>
        <a:ext cx="9108499" cy="1117437"/>
      </dsp:txXfrm>
    </dsp:sp>
    <dsp:sp modelId="{C7C3810F-E522-4286-8949-16855E355EB5}">
      <dsp:nvSpPr>
        <dsp:cNvPr id="0" name=""/>
        <dsp:cNvSpPr/>
      </dsp:nvSpPr>
      <dsp:spPr>
        <a:xfrm>
          <a:off x="76121" y="3426618"/>
          <a:ext cx="2559534" cy="1117437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 impregna el mundo natural de lo sobrenatural</a:t>
          </a:r>
          <a:endParaRPr lang="es-ES" sz="20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6121" y="3426618"/>
        <a:ext cx="2559534" cy="1117437"/>
      </dsp:txXfrm>
    </dsp:sp>
    <dsp:sp modelId="{AE4AC697-B764-45A0-8F16-E4E8678BD8B2}">
      <dsp:nvSpPr>
        <dsp:cNvPr id="0" name=""/>
        <dsp:cNvSpPr/>
      </dsp:nvSpPr>
      <dsp:spPr>
        <a:xfrm>
          <a:off x="3104980" y="3426618"/>
          <a:ext cx="3223203" cy="1117437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Fusión entre lo sensible y el Ser-Uno</a:t>
          </a:r>
          <a:endParaRPr lang="es-ES" sz="27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04980" y="3426618"/>
        <a:ext cx="3223203" cy="1117437"/>
      </dsp:txXfrm>
    </dsp:sp>
    <dsp:sp modelId="{681DF75D-9196-45E4-9314-546D8160BD44}">
      <dsp:nvSpPr>
        <dsp:cNvPr id="0" name=""/>
        <dsp:cNvSpPr/>
      </dsp:nvSpPr>
      <dsp:spPr>
        <a:xfrm>
          <a:off x="6797507" y="3426618"/>
          <a:ext cx="2234874" cy="1117437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La unidad asume la diversidad del mundo.</a:t>
          </a:r>
          <a:endParaRPr lang="es-ES" sz="20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797507" y="3426618"/>
        <a:ext cx="2234874" cy="1117437"/>
      </dsp:txXfrm>
    </dsp:sp>
    <dsp:sp modelId="{36ABEB0F-64A0-43F3-97CD-10BED58ACDE9}">
      <dsp:nvSpPr>
        <dsp:cNvPr id="0" name=""/>
        <dsp:cNvSpPr/>
      </dsp:nvSpPr>
      <dsp:spPr>
        <a:xfrm>
          <a:off x="1446301" y="1839857"/>
          <a:ext cx="2234874" cy="111743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Emanación</a:t>
          </a:r>
          <a:endParaRPr lang="es-ES_tradnl" sz="28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46301" y="1839857"/>
        <a:ext cx="2234874" cy="1117437"/>
      </dsp:txXfrm>
    </dsp:sp>
    <dsp:sp modelId="{9BEBA2B7-ECAE-460E-B6BC-CDE183C70E77}">
      <dsp:nvSpPr>
        <dsp:cNvPr id="0" name=""/>
        <dsp:cNvSpPr/>
      </dsp:nvSpPr>
      <dsp:spPr>
        <a:xfrm>
          <a:off x="5605671" y="1839857"/>
          <a:ext cx="3300552" cy="111743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Punto de encuentro entre lo material y lo ideal</a:t>
          </a:r>
          <a:endParaRPr lang="es-ES" sz="27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05671" y="1839857"/>
        <a:ext cx="3300552" cy="111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D2E27-57CA-4174-95C1-1A998B11CC60}">
      <dsp:nvSpPr>
        <dsp:cNvPr id="0" name=""/>
        <dsp:cNvSpPr/>
      </dsp:nvSpPr>
      <dsp:spPr>
        <a:xfrm>
          <a:off x="4230217" y="1735431"/>
          <a:ext cx="976608" cy="1059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188"/>
              </a:lnTo>
              <a:lnTo>
                <a:pt x="976608" y="1059188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21A88-2899-4E24-A726-F14B9277749F}">
      <dsp:nvSpPr>
        <dsp:cNvPr id="0" name=""/>
        <dsp:cNvSpPr/>
      </dsp:nvSpPr>
      <dsp:spPr>
        <a:xfrm>
          <a:off x="3419259" y="1735431"/>
          <a:ext cx="810958" cy="1059188"/>
        </a:xfrm>
        <a:custGeom>
          <a:avLst/>
          <a:gdLst/>
          <a:ahLst/>
          <a:cxnLst/>
          <a:rect l="0" t="0" r="0" b="0"/>
          <a:pathLst>
            <a:path>
              <a:moveTo>
                <a:pt x="810958" y="0"/>
              </a:moveTo>
              <a:lnTo>
                <a:pt x="810958" y="1059188"/>
              </a:lnTo>
              <a:lnTo>
                <a:pt x="0" y="1059188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9066-F08D-460B-92EF-3E27B6D2A333}">
      <dsp:nvSpPr>
        <dsp:cNvPr id="0" name=""/>
        <dsp:cNvSpPr/>
      </dsp:nvSpPr>
      <dsp:spPr>
        <a:xfrm>
          <a:off x="4230217" y="1735431"/>
          <a:ext cx="2970796" cy="2014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119"/>
              </a:lnTo>
              <a:lnTo>
                <a:pt x="2970796" y="1796119"/>
              </a:lnTo>
              <a:lnTo>
                <a:pt x="2970796" y="2014085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68205-6694-40F9-8946-8385A4A2B1E1}">
      <dsp:nvSpPr>
        <dsp:cNvPr id="0" name=""/>
        <dsp:cNvSpPr/>
      </dsp:nvSpPr>
      <dsp:spPr>
        <a:xfrm>
          <a:off x="4184496" y="1735431"/>
          <a:ext cx="91440" cy="2014085"/>
        </a:xfrm>
        <a:custGeom>
          <a:avLst/>
          <a:gdLst/>
          <a:ahLst/>
          <a:cxnLst/>
          <a:rect l="0" t="0" r="0" b="0"/>
          <a:pathLst>
            <a:path>
              <a:moveTo>
                <a:pt x="45721" y="0"/>
              </a:moveTo>
              <a:lnTo>
                <a:pt x="45721" y="1796119"/>
              </a:lnTo>
              <a:lnTo>
                <a:pt x="45720" y="1796119"/>
              </a:lnTo>
              <a:lnTo>
                <a:pt x="45720" y="2014085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2053-2ABC-4294-8A8A-205FE09FAA0F}">
      <dsp:nvSpPr>
        <dsp:cNvPr id="0" name=""/>
        <dsp:cNvSpPr/>
      </dsp:nvSpPr>
      <dsp:spPr>
        <a:xfrm>
          <a:off x="1259417" y="1735431"/>
          <a:ext cx="2970800" cy="2014085"/>
        </a:xfrm>
        <a:custGeom>
          <a:avLst/>
          <a:gdLst/>
          <a:ahLst/>
          <a:cxnLst/>
          <a:rect l="0" t="0" r="0" b="0"/>
          <a:pathLst>
            <a:path>
              <a:moveTo>
                <a:pt x="2970800" y="0"/>
              </a:moveTo>
              <a:lnTo>
                <a:pt x="2970800" y="1796119"/>
              </a:lnTo>
              <a:lnTo>
                <a:pt x="0" y="1796119"/>
              </a:lnTo>
              <a:lnTo>
                <a:pt x="0" y="2014085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3E181-1925-4257-9437-8EFFEB563916}">
      <dsp:nvSpPr>
        <dsp:cNvPr id="0" name=""/>
        <dsp:cNvSpPr/>
      </dsp:nvSpPr>
      <dsp:spPr>
        <a:xfrm>
          <a:off x="3" y="697500"/>
          <a:ext cx="8460428" cy="103793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8000" b="0" kern="1200" cap="none" spc="0" dirty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SER</a:t>
          </a:r>
          <a:endParaRPr lang="es-ES" sz="80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" y="697500"/>
        <a:ext cx="8460428" cy="1037931"/>
      </dsp:txXfrm>
    </dsp:sp>
    <dsp:sp modelId="{C7C3810F-E522-4286-8949-16855E355EB5}">
      <dsp:nvSpPr>
        <dsp:cNvPr id="0" name=""/>
        <dsp:cNvSpPr/>
      </dsp:nvSpPr>
      <dsp:spPr>
        <a:xfrm>
          <a:off x="221486" y="3749516"/>
          <a:ext cx="2075862" cy="103793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60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Uno</a:t>
          </a:r>
          <a:endParaRPr lang="es-ES" sz="60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1486" y="3749516"/>
        <a:ext cx="2075862" cy="1037931"/>
      </dsp:txXfrm>
    </dsp:sp>
    <dsp:sp modelId="{AE4AC697-B764-45A0-8F16-E4E8678BD8B2}">
      <dsp:nvSpPr>
        <dsp:cNvPr id="0" name=""/>
        <dsp:cNvSpPr/>
      </dsp:nvSpPr>
      <dsp:spPr>
        <a:xfrm>
          <a:off x="2733280" y="3749516"/>
          <a:ext cx="2993871" cy="103793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Inteligencia</a:t>
          </a:r>
          <a:endParaRPr lang="es-ES" sz="40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33280" y="3749516"/>
        <a:ext cx="2993871" cy="1037931"/>
      </dsp:txXfrm>
    </dsp:sp>
    <dsp:sp modelId="{681DF75D-9196-45E4-9314-546D8160BD44}">
      <dsp:nvSpPr>
        <dsp:cNvPr id="0" name=""/>
        <dsp:cNvSpPr/>
      </dsp:nvSpPr>
      <dsp:spPr>
        <a:xfrm>
          <a:off x="6163083" y="3749516"/>
          <a:ext cx="2075862" cy="103793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5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Alma</a:t>
          </a:r>
          <a:endParaRPr lang="es-ES" sz="5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63083" y="3749516"/>
        <a:ext cx="2075862" cy="1037931"/>
      </dsp:txXfrm>
    </dsp:sp>
    <dsp:sp modelId="{36ABEB0F-64A0-43F3-97CD-10BED58ACDE9}">
      <dsp:nvSpPr>
        <dsp:cNvPr id="0" name=""/>
        <dsp:cNvSpPr/>
      </dsp:nvSpPr>
      <dsp:spPr>
        <a:xfrm>
          <a:off x="1343396" y="2275654"/>
          <a:ext cx="2075862" cy="103793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Emanación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Hipóstasis</a:t>
          </a:r>
          <a:endParaRPr lang="es-ES_tradnl" sz="2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43396" y="2275654"/>
        <a:ext cx="2075862" cy="1037931"/>
      </dsp:txXfrm>
    </dsp:sp>
    <dsp:sp modelId="{9BEBA2B7-ECAE-460E-B6BC-CDE183C70E77}">
      <dsp:nvSpPr>
        <dsp:cNvPr id="0" name=""/>
        <dsp:cNvSpPr/>
      </dsp:nvSpPr>
      <dsp:spPr>
        <a:xfrm>
          <a:off x="5206826" y="2275654"/>
          <a:ext cx="3065717" cy="103793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Tres Manifestaciones  en tres momentos</a:t>
          </a:r>
          <a:endParaRPr lang="es-ES" sz="2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206826" y="2275654"/>
        <a:ext cx="3065717" cy="1037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19066-F08D-460B-92EF-3E27B6D2A333}">
      <dsp:nvSpPr>
        <dsp:cNvPr id="0" name=""/>
        <dsp:cNvSpPr/>
      </dsp:nvSpPr>
      <dsp:spPr>
        <a:xfrm>
          <a:off x="4198338" y="564794"/>
          <a:ext cx="1648449" cy="23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81"/>
              </a:lnTo>
              <a:lnTo>
                <a:pt x="1648449" y="119281"/>
              </a:lnTo>
              <a:lnTo>
                <a:pt x="1648449" y="237888"/>
              </a:lnTo>
            </a:path>
          </a:pathLst>
        </a:custGeom>
        <a:noFill/>
        <a:ln w="19050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68205-6694-40F9-8946-8385A4A2B1E1}">
      <dsp:nvSpPr>
        <dsp:cNvPr id="0" name=""/>
        <dsp:cNvSpPr/>
      </dsp:nvSpPr>
      <dsp:spPr>
        <a:xfrm>
          <a:off x="4152618" y="564794"/>
          <a:ext cx="91440" cy="237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281"/>
              </a:lnTo>
              <a:lnTo>
                <a:pt x="49752" y="119281"/>
              </a:lnTo>
              <a:lnTo>
                <a:pt x="49752" y="237888"/>
              </a:lnTo>
            </a:path>
          </a:pathLst>
        </a:custGeom>
        <a:noFill/>
        <a:ln w="19050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2053-2ABC-4294-8A8A-205FE09FAA0F}">
      <dsp:nvSpPr>
        <dsp:cNvPr id="0" name=""/>
        <dsp:cNvSpPr/>
      </dsp:nvSpPr>
      <dsp:spPr>
        <a:xfrm>
          <a:off x="2613643" y="564794"/>
          <a:ext cx="1584695" cy="237888"/>
        </a:xfrm>
        <a:custGeom>
          <a:avLst/>
          <a:gdLst/>
          <a:ahLst/>
          <a:cxnLst/>
          <a:rect l="0" t="0" r="0" b="0"/>
          <a:pathLst>
            <a:path>
              <a:moveTo>
                <a:pt x="1584695" y="0"/>
              </a:moveTo>
              <a:lnTo>
                <a:pt x="1584695" y="119281"/>
              </a:lnTo>
              <a:lnTo>
                <a:pt x="0" y="119281"/>
              </a:lnTo>
              <a:lnTo>
                <a:pt x="0" y="237888"/>
              </a:lnTo>
            </a:path>
          </a:pathLst>
        </a:custGeom>
        <a:noFill/>
        <a:ln w="19050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3E181-1925-4257-9437-8EFFEB563916}">
      <dsp:nvSpPr>
        <dsp:cNvPr id="0" name=""/>
        <dsp:cNvSpPr/>
      </dsp:nvSpPr>
      <dsp:spPr>
        <a:xfrm>
          <a:off x="1896450" y="0"/>
          <a:ext cx="4603777" cy="56479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SER</a:t>
          </a:r>
          <a:endParaRPr lang="es-ES" sz="36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896450" y="0"/>
        <a:ext cx="4603777" cy="564794"/>
      </dsp:txXfrm>
    </dsp:sp>
    <dsp:sp modelId="{C7C3810F-E522-4286-8949-16855E355EB5}">
      <dsp:nvSpPr>
        <dsp:cNvPr id="0" name=""/>
        <dsp:cNvSpPr/>
      </dsp:nvSpPr>
      <dsp:spPr>
        <a:xfrm>
          <a:off x="2048848" y="802682"/>
          <a:ext cx="1129589" cy="56479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Uno</a:t>
          </a:r>
          <a:endParaRPr lang="es-ES" sz="32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048848" y="802682"/>
        <a:ext cx="1129589" cy="564794"/>
      </dsp:txXfrm>
    </dsp:sp>
    <dsp:sp modelId="{AE4AC697-B764-45A0-8F16-E4E8678BD8B2}">
      <dsp:nvSpPr>
        <dsp:cNvPr id="0" name=""/>
        <dsp:cNvSpPr/>
      </dsp:nvSpPr>
      <dsp:spPr>
        <a:xfrm>
          <a:off x="3387807" y="802682"/>
          <a:ext cx="1629127" cy="56479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Inteligencia</a:t>
          </a:r>
          <a:endParaRPr lang="es-ES" sz="2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387807" y="802682"/>
        <a:ext cx="1629127" cy="564794"/>
      </dsp:txXfrm>
    </dsp:sp>
    <dsp:sp modelId="{681DF75D-9196-45E4-9314-546D8160BD44}">
      <dsp:nvSpPr>
        <dsp:cNvPr id="0" name=""/>
        <dsp:cNvSpPr/>
      </dsp:nvSpPr>
      <dsp:spPr>
        <a:xfrm>
          <a:off x="5281993" y="802682"/>
          <a:ext cx="1129589" cy="56479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Alma</a:t>
          </a:r>
          <a:endParaRPr lang="es-ES" sz="32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281993" y="802682"/>
        <a:ext cx="1129589" cy="564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6A600-4A68-48C3-B1D5-F8DA5970CAC0}">
      <dsp:nvSpPr>
        <dsp:cNvPr id="0" name=""/>
        <dsp:cNvSpPr/>
      </dsp:nvSpPr>
      <dsp:spPr>
        <a:xfrm rot="1718707">
          <a:off x="1508984" y="2091287"/>
          <a:ext cx="775934" cy="66621"/>
        </a:xfrm>
        <a:custGeom>
          <a:avLst/>
          <a:gdLst/>
          <a:ahLst/>
          <a:cxnLst/>
          <a:rect l="0" t="0" r="0" b="0"/>
          <a:pathLst>
            <a:path>
              <a:moveTo>
                <a:pt x="0" y="33310"/>
              </a:moveTo>
              <a:lnTo>
                <a:pt x="775934" y="3331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D2360-4140-4640-BB29-3DDF3CC5C122}">
      <dsp:nvSpPr>
        <dsp:cNvPr id="0" name=""/>
        <dsp:cNvSpPr/>
      </dsp:nvSpPr>
      <dsp:spPr>
        <a:xfrm rot="19901048">
          <a:off x="1506024" y="1021157"/>
          <a:ext cx="843181" cy="66621"/>
        </a:xfrm>
        <a:custGeom>
          <a:avLst/>
          <a:gdLst/>
          <a:ahLst/>
          <a:cxnLst/>
          <a:rect l="0" t="0" r="0" b="0"/>
          <a:pathLst>
            <a:path>
              <a:moveTo>
                <a:pt x="0" y="33310"/>
              </a:moveTo>
              <a:lnTo>
                <a:pt x="843181" y="3331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BCC8B-62B7-4F2C-96C2-EA3554A084B1}">
      <dsp:nvSpPr>
        <dsp:cNvPr id="0" name=""/>
        <dsp:cNvSpPr/>
      </dsp:nvSpPr>
      <dsp:spPr>
        <a:xfrm>
          <a:off x="25138" y="693400"/>
          <a:ext cx="1801565" cy="1801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1BC9F6-6C2F-44D6-8225-BB83CA0917F9}">
      <dsp:nvSpPr>
        <dsp:cNvPr id="0" name=""/>
        <dsp:cNvSpPr/>
      </dsp:nvSpPr>
      <dsp:spPr>
        <a:xfrm>
          <a:off x="2250173" y="255819"/>
          <a:ext cx="812131" cy="8121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cuerpo</a:t>
          </a:r>
        </a:p>
      </dsp:txBody>
      <dsp:txXfrm>
        <a:off x="2369107" y="374753"/>
        <a:ext cx="574263" cy="574263"/>
      </dsp:txXfrm>
    </dsp:sp>
    <dsp:sp modelId="{DE11EC5F-E5C0-48E4-9D01-5CAF76D4D1D3}">
      <dsp:nvSpPr>
        <dsp:cNvPr id="0" name=""/>
        <dsp:cNvSpPr/>
      </dsp:nvSpPr>
      <dsp:spPr>
        <a:xfrm>
          <a:off x="3506408" y="255819"/>
          <a:ext cx="1218196" cy="812131"/>
        </a:xfrm>
        <a:prstGeom prst="rect">
          <a:avLst/>
        </a:prstGeom>
        <a:solidFill>
          <a:schemeClr val="accent3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kern="1200" dirty="0"/>
            <a:t>materia</a:t>
          </a:r>
        </a:p>
      </dsp:txBody>
      <dsp:txXfrm>
        <a:off x="3506408" y="255819"/>
        <a:ext cx="1218196" cy="812131"/>
      </dsp:txXfrm>
    </dsp:sp>
    <dsp:sp modelId="{99204D0C-A511-4F18-A078-03A358B68216}">
      <dsp:nvSpPr>
        <dsp:cNvPr id="0" name=""/>
        <dsp:cNvSpPr/>
      </dsp:nvSpPr>
      <dsp:spPr>
        <a:xfrm>
          <a:off x="2132364" y="2174348"/>
          <a:ext cx="1000625" cy="7042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alma</a:t>
          </a:r>
        </a:p>
      </dsp:txBody>
      <dsp:txXfrm>
        <a:off x="2278902" y="2277485"/>
        <a:ext cx="707549" cy="497990"/>
      </dsp:txXfrm>
    </dsp:sp>
    <dsp:sp modelId="{98D71CEB-094F-441B-9033-498DE3AC5CF9}">
      <dsp:nvSpPr>
        <dsp:cNvPr id="0" name=""/>
        <dsp:cNvSpPr/>
      </dsp:nvSpPr>
      <dsp:spPr>
        <a:xfrm>
          <a:off x="3341476" y="2174348"/>
          <a:ext cx="1500937" cy="704264"/>
        </a:xfrm>
        <a:prstGeom prst="rect">
          <a:avLst/>
        </a:prstGeom>
        <a:solidFill>
          <a:schemeClr val="accent3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200" kern="1200" dirty="0"/>
            <a:t>Forma</a:t>
          </a:r>
        </a:p>
      </dsp:txBody>
      <dsp:txXfrm>
        <a:off x="3341476" y="2174348"/>
        <a:ext cx="1500937" cy="704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404-6DE2-4D71-A3A8-E9E6506D3B5E}">
      <dsp:nvSpPr>
        <dsp:cNvPr id="0" name=""/>
        <dsp:cNvSpPr/>
      </dsp:nvSpPr>
      <dsp:spPr>
        <a:xfrm>
          <a:off x="7169647" y="4238739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B0380-2BF9-434F-9DEA-958D9F132A6E}">
      <dsp:nvSpPr>
        <dsp:cNvPr id="0" name=""/>
        <dsp:cNvSpPr/>
      </dsp:nvSpPr>
      <dsp:spPr>
        <a:xfrm>
          <a:off x="7169647" y="3090130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8FD42-21BB-42B1-8CE3-2F3C7713F8E4}">
      <dsp:nvSpPr>
        <dsp:cNvPr id="0" name=""/>
        <dsp:cNvSpPr/>
      </dsp:nvSpPr>
      <dsp:spPr>
        <a:xfrm>
          <a:off x="4182737" y="1941521"/>
          <a:ext cx="3032630" cy="3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84"/>
              </a:lnTo>
              <a:lnTo>
                <a:pt x="3032630" y="245884"/>
              </a:lnTo>
              <a:lnTo>
                <a:pt x="3032630" y="36081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97948-9588-4B97-89AF-6AE7714BE92D}">
      <dsp:nvSpPr>
        <dsp:cNvPr id="0" name=""/>
        <dsp:cNvSpPr/>
      </dsp:nvSpPr>
      <dsp:spPr>
        <a:xfrm>
          <a:off x="5653332" y="4238739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0C354-BFDD-4878-B6E1-980FF48F1564}">
      <dsp:nvSpPr>
        <dsp:cNvPr id="0" name=""/>
        <dsp:cNvSpPr/>
      </dsp:nvSpPr>
      <dsp:spPr>
        <a:xfrm>
          <a:off x="5653332" y="3090130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F9B33-E25D-4F41-9966-67271ADE75EB}">
      <dsp:nvSpPr>
        <dsp:cNvPr id="0" name=""/>
        <dsp:cNvSpPr/>
      </dsp:nvSpPr>
      <dsp:spPr>
        <a:xfrm>
          <a:off x="4182737" y="1941521"/>
          <a:ext cx="1516315" cy="3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84"/>
              </a:lnTo>
              <a:lnTo>
                <a:pt x="1516315" y="245884"/>
              </a:lnTo>
              <a:lnTo>
                <a:pt x="1516315" y="36081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86164-2DD1-45A3-910B-89D572F07083}">
      <dsp:nvSpPr>
        <dsp:cNvPr id="0" name=""/>
        <dsp:cNvSpPr/>
      </dsp:nvSpPr>
      <dsp:spPr>
        <a:xfrm>
          <a:off x="4137017" y="4238739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9CD78-693A-4C12-BD23-FAC0CF4C1927}">
      <dsp:nvSpPr>
        <dsp:cNvPr id="0" name=""/>
        <dsp:cNvSpPr/>
      </dsp:nvSpPr>
      <dsp:spPr>
        <a:xfrm>
          <a:off x="4137017" y="3090130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3684E-C2D2-453A-A250-A73BE7F4BD5F}">
      <dsp:nvSpPr>
        <dsp:cNvPr id="0" name=""/>
        <dsp:cNvSpPr/>
      </dsp:nvSpPr>
      <dsp:spPr>
        <a:xfrm>
          <a:off x="4137017" y="1941521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58845-507C-486C-8321-BEF23E3A039F}">
      <dsp:nvSpPr>
        <dsp:cNvPr id="0" name=""/>
        <dsp:cNvSpPr/>
      </dsp:nvSpPr>
      <dsp:spPr>
        <a:xfrm>
          <a:off x="2620702" y="4238739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53372-DCF4-435F-A971-37AF362614E4}">
      <dsp:nvSpPr>
        <dsp:cNvPr id="0" name=""/>
        <dsp:cNvSpPr/>
      </dsp:nvSpPr>
      <dsp:spPr>
        <a:xfrm>
          <a:off x="2620702" y="3090130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9FD8E-A482-4641-B2A9-40858A65B0B8}">
      <dsp:nvSpPr>
        <dsp:cNvPr id="0" name=""/>
        <dsp:cNvSpPr/>
      </dsp:nvSpPr>
      <dsp:spPr>
        <a:xfrm>
          <a:off x="2666422" y="1941521"/>
          <a:ext cx="1516315" cy="360814"/>
        </a:xfrm>
        <a:custGeom>
          <a:avLst/>
          <a:gdLst/>
          <a:ahLst/>
          <a:cxnLst/>
          <a:rect l="0" t="0" r="0" b="0"/>
          <a:pathLst>
            <a:path>
              <a:moveTo>
                <a:pt x="1516315" y="0"/>
              </a:moveTo>
              <a:lnTo>
                <a:pt x="1516315" y="245884"/>
              </a:lnTo>
              <a:lnTo>
                <a:pt x="0" y="245884"/>
              </a:lnTo>
              <a:lnTo>
                <a:pt x="0" y="36081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5FAFC-35AF-43FB-B161-7740C2BDE85B}">
      <dsp:nvSpPr>
        <dsp:cNvPr id="0" name=""/>
        <dsp:cNvSpPr/>
      </dsp:nvSpPr>
      <dsp:spPr>
        <a:xfrm>
          <a:off x="1104387" y="3090130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81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A501C-6892-456C-90EE-C0CF4A8982D0}">
      <dsp:nvSpPr>
        <dsp:cNvPr id="0" name=""/>
        <dsp:cNvSpPr/>
      </dsp:nvSpPr>
      <dsp:spPr>
        <a:xfrm>
          <a:off x="1150107" y="1941521"/>
          <a:ext cx="3032630" cy="360814"/>
        </a:xfrm>
        <a:custGeom>
          <a:avLst/>
          <a:gdLst/>
          <a:ahLst/>
          <a:cxnLst/>
          <a:rect l="0" t="0" r="0" b="0"/>
          <a:pathLst>
            <a:path>
              <a:moveTo>
                <a:pt x="3032630" y="0"/>
              </a:moveTo>
              <a:lnTo>
                <a:pt x="3032630" y="245884"/>
              </a:lnTo>
              <a:lnTo>
                <a:pt x="0" y="245884"/>
              </a:lnTo>
              <a:lnTo>
                <a:pt x="0" y="360814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69429-61E7-4CCF-A2B9-E6A66E241E9E}">
      <dsp:nvSpPr>
        <dsp:cNvPr id="0" name=""/>
        <dsp:cNvSpPr/>
      </dsp:nvSpPr>
      <dsp:spPr>
        <a:xfrm>
          <a:off x="3424580" y="792913"/>
          <a:ext cx="758157" cy="3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84"/>
              </a:lnTo>
              <a:lnTo>
                <a:pt x="758157" y="245884"/>
              </a:lnTo>
              <a:lnTo>
                <a:pt x="758157" y="36081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68851-FF4C-4BED-AE09-7DABEB137B81}">
      <dsp:nvSpPr>
        <dsp:cNvPr id="0" name=""/>
        <dsp:cNvSpPr/>
      </dsp:nvSpPr>
      <dsp:spPr>
        <a:xfrm>
          <a:off x="2666422" y="792913"/>
          <a:ext cx="758157" cy="360814"/>
        </a:xfrm>
        <a:custGeom>
          <a:avLst/>
          <a:gdLst/>
          <a:ahLst/>
          <a:cxnLst/>
          <a:rect l="0" t="0" r="0" b="0"/>
          <a:pathLst>
            <a:path>
              <a:moveTo>
                <a:pt x="758157" y="0"/>
              </a:moveTo>
              <a:lnTo>
                <a:pt x="758157" y="245884"/>
              </a:lnTo>
              <a:lnTo>
                <a:pt x="0" y="245884"/>
              </a:lnTo>
              <a:lnTo>
                <a:pt x="0" y="36081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0D3D3-8619-42A2-9E46-E57610E25BCB}">
      <dsp:nvSpPr>
        <dsp:cNvPr id="0" name=""/>
        <dsp:cNvSpPr/>
      </dsp:nvSpPr>
      <dsp:spPr>
        <a:xfrm>
          <a:off x="2109298" y="5118"/>
          <a:ext cx="2630563" cy="787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55988-AED5-4A77-852D-AA6BD7192486}">
      <dsp:nvSpPr>
        <dsp:cNvPr id="0" name=""/>
        <dsp:cNvSpPr/>
      </dsp:nvSpPr>
      <dsp:spPr>
        <a:xfrm>
          <a:off x="2247144" y="136073"/>
          <a:ext cx="2630563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Santo Tomas de Aquino</a:t>
          </a:r>
        </a:p>
      </dsp:txBody>
      <dsp:txXfrm>
        <a:off x="2270218" y="159147"/>
        <a:ext cx="2584415" cy="741646"/>
      </dsp:txXfrm>
    </dsp:sp>
    <dsp:sp modelId="{08FCA6FD-EB9B-4E60-835B-2B1711DBC60B}">
      <dsp:nvSpPr>
        <dsp:cNvPr id="0" name=""/>
        <dsp:cNvSpPr/>
      </dsp:nvSpPr>
      <dsp:spPr>
        <a:xfrm>
          <a:off x="2046111" y="1153727"/>
          <a:ext cx="1240621" cy="787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F8124-918B-4E1F-955A-B499C536A64A}">
      <dsp:nvSpPr>
        <dsp:cNvPr id="0" name=""/>
        <dsp:cNvSpPr/>
      </dsp:nvSpPr>
      <dsp:spPr>
        <a:xfrm>
          <a:off x="2183958" y="1284681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Influencias</a:t>
          </a:r>
        </a:p>
      </dsp:txBody>
      <dsp:txXfrm>
        <a:off x="2207032" y="1307755"/>
        <a:ext cx="1194473" cy="741646"/>
      </dsp:txXfrm>
    </dsp:sp>
    <dsp:sp modelId="{04FAE440-8469-404D-A994-D5EB7D1C68B6}">
      <dsp:nvSpPr>
        <dsp:cNvPr id="0" name=""/>
        <dsp:cNvSpPr/>
      </dsp:nvSpPr>
      <dsp:spPr>
        <a:xfrm>
          <a:off x="3562426" y="1153727"/>
          <a:ext cx="1240621" cy="787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BBD2E-AE53-4EAD-8B9D-48083A78DBB2}">
      <dsp:nvSpPr>
        <dsp:cNvPr id="0" name=""/>
        <dsp:cNvSpPr/>
      </dsp:nvSpPr>
      <dsp:spPr>
        <a:xfrm>
          <a:off x="3700273" y="1284681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Problemas filosóficos</a:t>
          </a:r>
        </a:p>
      </dsp:txBody>
      <dsp:txXfrm>
        <a:off x="3723347" y="1307755"/>
        <a:ext cx="1194473" cy="741646"/>
      </dsp:txXfrm>
    </dsp:sp>
    <dsp:sp modelId="{1FDD5E47-00A5-4B7D-9393-F561A01F6A9A}">
      <dsp:nvSpPr>
        <dsp:cNvPr id="0" name=""/>
        <dsp:cNvSpPr/>
      </dsp:nvSpPr>
      <dsp:spPr>
        <a:xfrm>
          <a:off x="529796" y="2302335"/>
          <a:ext cx="1240621" cy="787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0520A-73EC-4A4C-B3F8-D658BC688846}">
      <dsp:nvSpPr>
        <dsp:cNvPr id="0" name=""/>
        <dsp:cNvSpPr/>
      </dsp:nvSpPr>
      <dsp:spPr>
        <a:xfrm>
          <a:off x="667643" y="2433290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Armonizar fe y razón</a:t>
          </a:r>
        </a:p>
      </dsp:txBody>
      <dsp:txXfrm>
        <a:off x="690717" y="2456364"/>
        <a:ext cx="1194473" cy="741646"/>
      </dsp:txXfrm>
    </dsp:sp>
    <dsp:sp modelId="{3B433527-BC67-4871-8D53-A8EB4A3DA1FD}">
      <dsp:nvSpPr>
        <dsp:cNvPr id="0" name=""/>
        <dsp:cNvSpPr/>
      </dsp:nvSpPr>
      <dsp:spPr>
        <a:xfrm>
          <a:off x="529796" y="3450944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F9BD-F0F6-480B-9F88-FF6B2CEC68C8}">
      <dsp:nvSpPr>
        <dsp:cNvPr id="0" name=""/>
        <dsp:cNvSpPr/>
      </dsp:nvSpPr>
      <dsp:spPr>
        <a:xfrm>
          <a:off x="667643" y="3581899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La razón sirve para los preámbulos de la fe</a:t>
          </a:r>
        </a:p>
      </dsp:txBody>
      <dsp:txXfrm>
        <a:off x="690717" y="3604973"/>
        <a:ext cx="1194473" cy="741646"/>
      </dsp:txXfrm>
    </dsp:sp>
    <dsp:sp modelId="{966A7585-3323-4D1E-A169-531690170D33}">
      <dsp:nvSpPr>
        <dsp:cNvPr id="0" name=""/>
        <dsp:cNvSpPr/>
      </dsp:nvSpPr>
      <dsp:spPr>
        <a:xfrm>
          <a:off x="2046111" y="2302335"/>
          <a:ext cx="1240621" cy="787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9409A-5AF8-4699-A778-7829E2468C46}">
      <dsp:nvSpPr>
        <dsp:cNvPr id="0" name=""/>
        <dsp:cNvSpPr/>
      </dsp:nvSpPr>
      <dsp:spPr>
        <a:xfrm>
          <a:off x="2183958" y="2433290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Ontología</a:t>
          </a:r>
        </a:p>
      </dsp:txBody>
      <dsp:txXfrm>
        <a:off x="2207032" y="2456364"/>
        <a:ext cx="1194473" cy="741646"/>
      </dsp:txXfrm>
    </dsp:sp>
    <dsp:sp modelId="{EC81A478-F6BD-49C5-B960-7FBAF9AC1491}">
      <dsp:nvSpPr>
        <dsp:cNvPr id="0" name=""/>
        <dsp:cNvSpPr/>
      </dsp:nvSpPr>
      <dsp:spPr>
        <a:xfrm>
          <a:off x="2046111" y="3450944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6F82B-06E1-4C2D-BAA2-FD97CF48A952}">
      <dsp:nvSpPr>
        <dsp:cNvPr id="0" name=""/>
        <dsp:cNvSpPr/>
      </dsp:nvSpPr>
      <dsp:spPr>
        <a:xfrm>
          <a:off x="2183958" y="3581899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Con la idea de algo (esencia) no se demuestra su existencia</a:t>
          </a:r>
          <a:r>
            <a:rPr lang="es-CO" sz="900" kern="1200" dirty="0"/>
            <a:t>.</a:t>
          </a:r>
        </a:p>
      </dsp:txBody>
      <dsp:txXfrm>
        <a:off x="2207032" y="3604973"/>
        <a:ext cx="1194473" cy="741646"/>
      </dsp:txXfrm>
    </dsp:sp>
    <dsp:sp modelId="{11DA7AF7-13B6-4E0B-BF4A-086A2E7226EC}">
      <dsp:nvSpPr>
        <dsp:cNvPr id="0" name=""/>
        <dsp:cNvSpPr/>
      </dsp:nvSpPr>
      <dsp:spPr>
        <a:xfrm>
          <a:off x="2046111" y="4599553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1E490-4231-464E-82F3-2B6DC6EB6BD7}">
      <dsp:nvSpPr>
        <dsp:cNvPr id="0" name=""/>
        <dsp:cNvSpPr/>
      </dsp:nvSpPr>
      <dsp:spPr>
        <a:xfrm>
          <a:off x="2183958" y="4730507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Las 5 vías que demuestran la existencia de Dios</a:t>
          </a:r>
        </a:p>
      </dsp:txBody>
      <dsp:txXfrm>
        <a:off x="2207032" y="4753581"/>
        <a:ext cx="1194473" cy="741646"/>
      </dsp:txXfrm>
    </dsp:sp>
    <dsp:sp modelId="{795F184D-8E16-41A8-B1D9-20EB03D8AC33}">
      <dsp:nvSpPr>
        <dsp:cNvPr id="0" name=""/>
        <dsp:cNvSpPr/>
      </dsp:nvSpPr>
      <dsp:spPr>
        <a:xfrm>
          <a:off x="3562426" y="2302335"/>
          <a:ext cx="1240621" cy="787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311C9-7D04-4F1A-B301-24A4A823C14C}">
      <dsp:nvSpPr>
        <dsp:cNvPr id="0" name=""/>
        <dsp:cNvSpPr/>
      </dsp:nvSpPr>
      <dsp:spPr>
        <a:xfrm>
          <a:off x="3700273" y="2433290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Antropología</a:t>
          </a:r>
        </a:p>
      </dsp:txBody>
      <dsp:txXfrm>
        <a:off x="3723347" y="2456364"/>
        <a:ext cx="1194473" cy="741646"/>
      </dsp:txXfrm>
    </dsp:sp>
    <dsp:sp modelId="{C1BEA21B-5C2C-436B-B177-E17AF54CE5EF}">
      <dsp:nvSpPr>
        <dsp:cNvPr id="0" name=""/>
        <dsp:cNvSpPr/>
      </dsp:nvSpPr>
      <dsp:spPr>
        <a:xfrm>
          <a:off x="3562426" y="3450944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F21EF-43E8-4B29-9054-9C1F5DA70C49}">
      <dsp:nvSpPr>
        <dsp:cNvPr id="0" name=""/>
        <dsp:cNvSpPr/>
      </dsp:nvSpPr>
      <dsp:spPr>
        <a:xfrm>
          <a:off x="3700273" y="3581899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El alma es el principio vita</a:t>
          </a:r>
        </a:p>
      </dsp:txBody>
      <dsp:txXfrm>
        <a:off x="3723347" y="3604973"/>
        <a:ext cx="1194473" cy="741646"/>
      </dsp:txXfrm>
    </dsp:sp>
    <dsp:sp modelId="{89E80574-AF67-4735-A154-BC04262BC08F}">
      <dsp:nvSpPr>
        <dsp:cNvPr id="0" name=""/>
        <dsp:cNvSpPr/>
      </dsp:nvSpPr>
      <dsp:spPr>
        <a:xfrm>
          <a:off x="3562426" y="4599553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E81F6-65AE-4E5F-AA77-229BA96B24FB}">
      <dsp:nvSpPr>
        <dsp:cNvPr id="0" name=""/>
        <dsp:cNvSpPr/>
      </dsp:nvSpPr>
      <dsp:spPr>
        <a:xfrm>
          <a:off x="3700273" y="4730507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El alma tiene entendimiento y voluntad</a:t>
          </a:r>
        </a:p>
      </dsp:txBody>
      <dsp:txXfrm>
        <a:off x="3723347" y="4753581"/>
        <a:ext cx="1194473" cy="741646"/>
      </dsp:txXfrm>
    </dsp:sp>
    <dsp:sp modelId="{429F8FB2-78B5-4045-B3DF-72A3C41F17D1}">
      <dsp:nvSpPr>
        <dsp:cNvPr id="0" name=""/>
        <dsp:cNvSpPr/>
      </dsp:nvSpPr>
      <dsp:spPr>
        <a:xfrm>
          <a:off x="5078741" y="2302335"/>
          <a:ext cx="1240621" cy="787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A4108-F8DF-4A35-BC93-204306793838}">
      <dsp:nvSpPr>
        <dsp:cNvPr id="0" name=""/>
        <dsp:cNvSpPr/>
      </dsp:nvSpPr>
      <dsp:spPr>
        <a:xfrm>
          <a:off x="5216588" y="2433290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Ética</a:t>
          </a:r>
        </a:p>
      </dsp:txBody>
      <dsp:txXfrm>
        <a:off x="5239662" y="2456364"/>
        <a:ext cx="1194473" cy="741646"/>
      </dsp:txXfrm>
    </dsp:sp>
    <dsp:sp modelId="{6AEEF030-C146-4A56-BEA5-10F238673C26}">
      <dsp:nvSpPr>
        <dsp:cNvPr id="0" name=""/>
        <dsp:cNvSpPr/>
      </dsp:nvSpPr>
      <dsp:spPr>
        <a:xfrm>
          <a:off x="5078741" y="3450944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2842-9B4D-48AF-AA3B-8591A6CB83F0}">
      <dsp:nvSpPr>
        <dsp:cNvPr id="0" name=""/>
        <dsp:cNvSpPr/>
      </dsp:nvSpPr>
      <dsp:spPr>
        <a:xfrm>
          <a:off x="5216588" y="3581899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El </a:t>
          </a:r>
          <a:r>
            <a:rPr lang="es-CO" sz="1100" kern="1200" dirty="0" err="1"/>
            <a:t>telos</a:t>
          </a:r>
          <a:r>
            <a:rPr lang="es-CO" sz="1100" kern="1200" dirty="0"/>
            <a:t> de las acciones humanas son: La visión beatífica y la Felicidad</a:t>
          </a:r>
        </a:p>
      </dsp:txBody>
      <dsp:txXfrm>
        <a:off x="5239662" y="3604973"/>
        <a:ext cx="1194473" cy="741646"/>
      </dsp:txXfrm>
    </dsp:sp>
    <dsp:sp modelId="{7DDDF8D3-875E-46F1-8B0A-FF9321F37A0F}">
      <dsp:nvSpPr>
        <dsp:cNvPr id="0" name=""/>
        <dsp:cNvSpPr/>
      </dsp:nvSpPr>
      <dsp:spPr>
        <a:xfrm>
          <a:off x="5078741" y="4599553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508B-01AB-4BCB-BEC5-C64AF0891143}">
      <dsp:nvSpPr>
        <dsp:cNvPr id="0" name=""/>
        <dsp:cNvSpPr/>
      </dsp:nvSpPr>
      <dsp:spPr>
        <a:xfrm>
          <a:off x="5216588" y="4730507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Las virtudes: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Intelectuales,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Morales y teologales</a:t>
          </a:r>
        </a:p>
      </dsp:txBody>
      <dsp:txXfrm>
        <a:off x="5239662" y="4753581"/>
        <a:ext cx="1194473" cy="741646"/>
      </dsp:txXfrm>
    </dsp:sp>
    <dsp:sp modelId="{EEFB4B91-6887-4FBE-A31C-2F12D0079BAC}">
      <dsp:nvSpPr>
        <dsp:cNvPr id="0" name=""/>
        <dsp:cNvSpPr/>
      </dsp:nvSpPr>
      <dsp:spPr>
        <a:xfrm>
          <a:off x="6595056" y="2302335"/>
          <a:ext cx="1240621" cy="787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93A1-7F9B-4333-A3E6-6607098138B0}">
      <dsp:nvSpPr>
        <dsp:cNvPr id="0" name=""/>
        <dsp:cNvSpPr/>
      </dsp:nvSpPr>
      <dsp:spPr>
        <a:xfrm>
          <a:off x="6732903" y="2433290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Política</a:t>
          </a:r>
        </a:p>
      </dsp:txBody>
      <dsp:txXfrm>
        <a:off x="6755977" y="2456364"/>
        <a:ext cx="1194473" cy="741646"/>
      </dsp:txXfrm>
    </dsp:sp>
    <dsp:sp modelId="{7E2150D7-6EA4-4B4D-B8C3-52395E0DFEDB}">
      <dsp:nvSpPr>
        <dsp:cNvPr id="0" name=""/>
        <dsp:cNvSpPr/>
      </dsp:nvSpPr>
      <dsp:spPr>
        <a:xfrm>
          <a:off x="6595056" y="3450944"/>
          <a:ext cx="1240621" cy="787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941DB-8637-4A5F-86BE-DB707110941F}">
      <dsp:nvSpPr>
        <dsp:cNvPr id="0" name=""/>
        <dsp:cNvSpPr/>
      </dsp:nvSpPr>
      <dsp:spPr>
        <a:xfrm>
          <a:off x="6732903" y="3581899"/>
          <a:ext cx="1240621" cy="787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Existe la ley divina</a:t>
          </a:r>
        </a:p>
      </dsp:txBody>
      <dsp:txXfrm>
        <a:off x="6755977" y="3604973"/>
        <a:ext cx="1194473" cy="741646"/>
      </dsp:txXfrm>
    </dsp:sp>
    <dsp:sp modelId="{B2BCA179-DDBF-47CE-8DAD-D11CAA805782}">
      <dsp:nvSpPr>
        <dsp:cNvPr id="0" name=""/>
        <dsp:cNvSpPr/>
      </dsp:nvSpPr>
      <dsp:spPr>
        <a:xfrm>
          <a:off x="6595056" y="4599553"/>
          <a:ext cx="1240621" cy="21223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07C68-7CF6-4085-ADC7-C5A163D647F1}">
      <dsp:nvSpPr>
        <dsp:cNvPr id="0" name=""/>
        <dsp:cNvSpPr/>
      </dsp:nvSpPr>
      <dsp:spPr>
        <a:xfrm>
          <a:off x="6732903" y="4730507"/>
          <a:ext cx="1240621" cy="212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La ley natural es reflejo de la ley natural.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 dirty="0"/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La ley positiva es prolongación de la ley natural.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 dirty="0"/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El régimen político perfecto es la monarquía.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</dsp:txBody>
      <dsp:txXfrm>
        <a:off x="6769240" y="4766844"/>
        <a:ext cx="1167947" cy="204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D401C-5A87-40CD-8462-F330C07BA724}" type="datetimeFigureOut">
              <a:rPr lang="es-ES" smtClean="0"/>
              <a:t>26/4/20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0071-F4EE-4CDF-89D3-DA9174131B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02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0071-F4EE-4CDF-89D3-DA9174131B4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5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02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1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04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18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80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84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88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32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56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71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3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97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1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2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7B27-4E65-41B4-A4D5-9EAAF49CA5A6}" type="datetimeFigureOut">
              <a:rPr lang="es-ES" smtClean="0"/>
              <a:t>26/4/20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87ADAB-469E-449B-B690-588A8A096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7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548680"/>
            <a:ext cx="83529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8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FILOSOFÍA</a:t>
            </a:r>
          </a:p>
          <a:p>
            <a:pPr algn="ctr"/>
            <a:r>
              <a:rPr lang="es-ES_tradnl" sz="88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MEDIEVAL</a:t>
            </a:r>
            <a:endParaRPr lang="es-ES" sz="8800" b="1" cap="none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3645024"/>
            <a:ext cx="86409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Dios es el Ser</a:t>
            </a:r>
          </a:p>
          <a:p>
            <a:pPr algn="ctr"/>
            <a:r>
              <a:rPr lang="es-ES_tradnl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hombre es un ser CREADO e iluminado por Dios</a:t>
            </a:r>
          </a:p>
          <a:p>
            <a:pPr algn="ctr"/>
            <a:r>
              <a:rPr lang="es-ES_tradnl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mundo es creado por Dios</a:t>
            </a:r>
          </a:p>
          <a:p>
            <a:pPr algn="ctr"/>
            <a:endParaRPr lang="es-ES_tradnl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7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2954" y="188640"/>
            <a:ext cx="7154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problema de San Agustín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1412776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900" i="1" dirty="0"/>
              <a:t>«Yo estoy completamente cierto de mi existencia porque, en caso de que me engañara también existiría, ya que no es posible que me engañe si no existo» </a:t>
            </a:r>
            <a:endParaRPr lang="es-ES" sz="19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708920"/>
            <a:ext cx="8460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Punto de Partida: La pregunta por Dios, el Alma y La Verdad.</a:t>
            </a:r>
          </a:p>
          <a:p>
            <a:endParaRPr lang="es-ES_tradnl" sz="2000" dirty="0"/>
          </a:p>
          <a:p>
            <a:r>
              <a:rPr lang="es-ES_tradnl" sz="2000" dirty="0"/>
              <a:t>Punto de discusión: La VERDAD</a:t>
            </a:r>
          </a:p>
          <a:p>
            <a:r>
              <a:rPr lang="es-ES_tradnl" sz="2000" dirty="0"/>
              <a:t>	Existen Verdades sobre los objetos sensibles: DOXA</a:t>
            </a:r>
          </a:p>
          <a:p>
            <a:r>
              <a:rPr lang="es-ES_tradnl" sz="2000" dirty="0"/>
              <a:t>	Existen Verdades sobre los objetos ininteligibles: IDEA es la VERDAD</a:t>
            </a:r>
          </a:p>
          <a:p>
            <a:endParaRPr lang="es-ES_tradnl" sz="2000" dirty="0"/>
          </a:p>
          <a:p>
            <a:pPr algn="ctr"/>
            <a:r>
              <a:rPr lang="es-ES_tradnl" sz="2000" b="1" dirty="0"/>
              <a:t>EXISTE UNA VERDAD ONTOLÓGICA: DEL SER MISMO</a:t>
            </a:r>
          </a:p>
          <a:p>
            <a:endParaRPr lang="es-ES_tradnl" sz="2000" dirty="0"/>
          </a:p>
          <a:p>
            <a:pPr marL="342900" indent="-342900">
              <a:buAutoNum type="arabicPeriod"/>
            </a:pPr>
            <a:r>
              <a:rPr lang="es-ES_tradnl" sz="2000" dirty="0"/>
              <a:t>Las ideas existen en la mente de DIOS</a:t>
            </a:r>
          </a:p>
          <a:p>
            <a:pPr marL="342900" indent="-342900">
              <a:buAutoNum type="arabicPeriod"/>
            </a:pPr>
            <a:r>
              <a:rPr lang="es-ES_tradnl" sz="2000" dirty="0"/>
              <a:t>DIOS es la única realidad necesaria de conocer: es PERFECTO</a:t>
            </a:r>
          </a:p>
          <a:p>
            <a:pPr marL="342900" indent="-342900">
              <a:buAutoNum type="arabicPeriod"/>
            </a:pPr>
            <a:r>
              <a:rPr lang="es-ES_tradnl" sz="2000" dirty="0"/>
              <a:t>EL SER (DIOS) es VERDADERO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2673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47664" y="131320"/>
            <a:ext cx="4467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Ontología Agustina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1050995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Rounded MT Bold" pitchFamily="34" charset="0"/>
              </a:rPr>
              <a:t>“Me he convertido para mí mismo en un campo de dificultades y de abundante sudor”; sin embargo, “no hay cosa alguna más cercana a mí que yo mismo” Conf. X, XVI.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6156012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El ser humano es un animal en busca de sentido, es autoconsciente y se piensa.</a:t>
            </a:r>
          </a:p>
        </p:txBody>
      </p:sp>
      <p:pic>
        <p:nvPicPr>
          <p:cNvPr id="4100" name="Picture 4" descr="http://2.bp.blogspot.com/-ggbe9OVwOMI/UOraMIsr-NI/AAAAAAAAB_Y/UgiyeukUdaI/s1600/mujer_oraci%C3%B3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334464" cy="377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144" y="973511"/>
            <a:ext cx="490947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0" b="1" dirty="0"/>
              <a:t>El Ser  fue creado de la nada por Dios</a:t>
            </a:r>
          </a:p>
          <a:p>
            <a:pPr algn="just"/>
            <a:endParaRPr lang="es-ES" sz="2300" b="1" dirty="0"/>
          </a:p>
          <a:p>
            <a:pPr algn="just"/>
            <a:r>
              <a:rPr lang="es-ES" sz="2300" b="1" dirty="0"/>
              <a:t>Dios es la fuente del ser y de la bondad por lo tanto todas las realidades son participación de la inteligencia divina. </a:t>
            </a:r>
          </a:p>
          <a:p>
            <a:pPr algn="just"/>
            <a:endParaRPr lang="es-ES" sz="2300" b="1" dirty="0"/>
          </a:p>
          <a:p>
            <a:pPr algn="just"/>
            <a:r>
              <a:rPr lang="es-ES" sz="2300" b="1" dirty="0"/>
              <a:t>El mundo es una realidad distinta de la divina aunque su esencia es la misma.</a:t>
            </a:r>
          </a:p>
          <a:p>
            <a:pPr algn="just"/>
            <a:endParaRPr lang="es-ES" sz="2300" b="1" dirty="0"/>
          </a:p>
          <a:p>
            <a:pPr algn="just"/>
            <a:r>
              <a:rPr lang="es-ES" sz="2300" b="1" dirty="0"/>
              <a:t>Todos los seres existentes en la idea de </a:t>
            </a:r>
          </a:p>
          <a:p>
            <a:pPr algn="just"/>
            <a:r>
              <a:rPr lang="es-ES" sz="2300" b="1" dirty="0"/>
              <a:t>Dios pasan a ser realidad en el mundo sensible. </a:t>
            </a:r>
          </a:p>
          <a:p>
            <a:pPr algn="just"/>
            <a:endParaRPr lang="es-ES" sz="2300" b="1" dirty="0"/>
          </a:p>
          <a:p>
            <a:pPr algn="just"/>
            <a:r>
              <a:rPr lang="es-ES" sz="2300" b="1" dirty="0"/>
              <a:t>Para San Agustín el mundo y el ser de las cosas son un acto libre de Dios.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03648" y="5715"/>
            <a:ext cx="50631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Ontología Agustina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5044992" y="973510"/>
            <a:ext cx="4104456" cy="5884489"/>
            <a:chOff x="5154484" y="836712"/>
            <a:chExt cx="4013094" cy="6021288"/>
          </a:xfrm>
        </p:grpSpPr>
        <p:pic>
          <p:nvPicPr>
            <p:cNvPr id="6" name="Picture 2" descr="http://2.bp.blogspot.com/-WkQxMirscMo/Tcnhb6TkY3I/AAAAAAAAAGg/WXGFWVQq2x8/s1600/mundo1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484" y="3503400"/>
              <a:ext cx="4007771" cy="335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2.bp.blogspot.com/-WkQxMirscMo/Tcnhb6TkY3I/AAAAAAAAAGg/WXGFWVQq2x8/s1600/mundo1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807" y="836712"/>
              <a:ext cx="4007771" cy="335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6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429686" y="44624"/>
            <a:ext cx="8284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Antropología </a:t>
            </a:r>
            <a:r>
              <a:rPr lang="es-ES" sz="60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Agustina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504" y="980728"/>
            <a:ext cx="9036496" cy="530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sz="2300" b="1" dirty="0"/>
              <a:t>Punto de Partida: 	¿Qué es el hombre?</a:t>
            </a:r>
          </a:p>
          <a:p>
            <a:pPr>
              <a:lnSpc>
                <a:spcPct val="114000"/>
              </a:lnSpc>
            </a:pPr>
            <a:r>
              <a:rPr lang="es-ES_tradnl" sz="2300" b="1" dirty="0"/>
              <a:t>Punto de Discusión: ¿Puede el hombre Conocer la Verdad?</a:t>
            </a:r>
          </a:p>
          <a:p>
            <a:pPr>
              <a:lnSpc>
                <a:spcPct val="114000"/>
              </a:lnSpc>
            </a:pPr>
            <a:r>
              <a:rPr lang="es-ES_tradnl" sz="2300" b="1" dirty="0" err="1"/>
              <a:t>Rtas</a:t>
            </a:r>
            <a:r>
              <a:rPr lang="es-ES_tradnl" sz="2300" b="1" dirty="0"/>
              <a:t>: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es-ES_tradnl" sz="2300" b="1" dirty="0"/>
              <a:t>El hombre es un compuesto de Cuerpo y Alma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es-ES_tradnl" sz="2300" b="1" dirty="0"/>
              <a:t>El Alma ha sido creada por Dios, por eso el Alma busca a Dios, porque es la Verdad que desea conocer y a la cual volver.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es-ES_tradnl" sz="2300" b="1" dirty="0"/>
              <a:t>El hombre debe buscar en su alma (introspección)</a:t>
            </a:r>
            <a:r>
              <a:rPr lang="es-ES" sz="2300" b="1" dirty="0"/>
              <a:t> porque la verdad se encuentra en nosotros mismos.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es-ES_tradnl" sz="2300" b="1" dirty="0"/>
              <a:t>Por medio de la fe: que es el conocimiento que busca la verdad.</a:t>
            </a:r>
          </a:p>
          <a:p>
            <a:pPr marL="457200" indent="-457200">
              <a:lnSpc>
                <a:spcPct val="114000"/>
              </a:lnSpc>
              <a:buAutoNum type="arabicPeriod"/>
            </a:pPr>
            <a:r>
              <a:rPr lang="es-ES_tradnl" sz="2300" b="1" dirty="0"/>
              <a:t>La fe es superior a la razón, porque hay que creer para tener la posibilidad de entender.</a:t>
            </a:r>
          </a:p>
        </p:txBody>
      </p:sp>
    </p:spTree>
    <p:extLst>
      <p:ext uri="{BB962C8B-B14F-4D97-AF65-F5344CB8AC3E}">
        <p14:creationId xmlns:p14="http://schemas.microsoft.com/office/powerpoint/2010/main" val="424494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81498"/>
            <a:ext cx="5044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Antropología </a:t>
            </a:r>
            <a:r>
              <a:rPr lang="es-ES" sz="3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Agustina</a:t>
            </a:r>
          </a:p>
        </p:txBody>
      </p:sp>
      <p:sp>
        <p:nvSpPr>
          <p:cNvPr id="3" name="2 Rectángulo"/>
          <p:cNvSpPr/>
          <p:nvPr/>
        </p:nvSpPr>
        <p:spPr>
          <a:xfrm rot="19275906">
            <a:off x="-104972" y="2564211"/>
            <a:ext cx="41377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Qué es el hombre?</a:t>
            </a:r>
            <a:endParaRPr lang="es-ES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638615"/>
            <a:ext cx="8460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El hombre es una Criatura que, a imagen y Semejanza, busca  a su creador, San Agustín utiliza el camino de la interiorización, el conocimiento de sí misma del alma, como punto de partida más idóneo que el conocimiento de la realidad corpórea exterior.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5343295" cy="37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478389"/>
            <a:ext cx="5112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El alma y el cuerpo son sustancias distintas y que el hombre es un "alma inmortal que se sirve de un cuerpo mortal y terreno".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alma posee un conocimiento directo de sí misma, se conoce a sí misma mejor y más adecuadamente que conoce las realidades corpóreas exteriores.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49519" y="404664"/>
            <a:ext cx="5044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Antropología </a:t>
            </a:r>
            <a:r>
              <a:rPr lang="es-ES" sz="3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Agustina</a:t>
            </a:r>
          </a:p>
        </p:txBody>
      </p:sp>
      <p:pic>
        <p:nvPicPr>
          <p:cNvPr id="8194" name="Picture 2" descr="http://revistaiesmeruelo.files.wordpress.com/2010/02/alma-y-cuerp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91356" cy="52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8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9573" y="404664"/>
            <a:ext cx="840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Epistemología y Gnoseología Agustina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" y="1124744"/>
            <a:ext cx="8556227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611560" y="1449649"/>
            <a:ext cx="800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¿Cómo llega el hombre al Conocimiento?</a:t>
            </a:r>
            <a:endParaRPr lang="es-ES" sz="32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085949" y="2189038"/>
            <a:ext cx="0" cy="771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1719" y="2638653"/>
            <a:ext cx="2459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Conocimiento  sensible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65618" y="2636912"/>
            <a:ext cx="29523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Conocimiento de la Verdad</a:t>
            </a:r>
            <a:endParaRPr lang="es-ES" b="1" dirty="0"/>
          </a:p>
        </p:txBody>
      </p:sp>
      <p:cxnSp>
        <p:nvCxnSpPr>
          <p:cNvPr id="11" name="10 Conector recto de flecha"/>
          <p:cNvCxnSpPr>
            <a:stCxn id="8" idx="3"/>
            <a:endCxn id="9" idx="1"/>
          </p:cNvCxnSpPr>
          <p:nvPr/>
        </p:nvCxnSpPr>
        <p:spPr>
          <a:xfrm flipV="1">
            <a:off x="2521300" y="2960078"/>
            <a:ext cx="3144318" cy="1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475656" y="328498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-10291" y="5157192"/>
            <a:ext cx="38622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las cosas del mundo</a:t>
            </a:r>
          </a:p>
          <a:p>
            <a:pPr algn="ctr"/>
            <a:r>
              <a:rPr lang="es-ES_tradnl" b="1" dirty="0"/>
              <a:t>y de la Naturaleza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64288" y="4836488"/>
            <a:ext cx="1368152" cy="89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RAZÓN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4836488"/>
            <a:ext cx="1368152" cy="89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Abrir llave"/>
          <p:cNvSpPr/>
          <p:nvPr/>
        </p:nvSpPr>
        <p:spPr>
          <a:xfrm rot="5400000">
            <a:off x="6320488" y="2839620"/>
            <a:ext cx="1404156" cy="2596876"/>
          </a:xfrm>
          <a:prstGeom prst="leftBrace">
            <a:avLst>
              <a:gd name="adj1" fmla="val 0"/>
              <a:gd name="adj2" fmla="val 490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043608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es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652120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Se necesitan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4505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1115616" y="1556792"/>
            <a:ext cx="792088" cy="140861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1682805"/>
            <a:ext cx="316835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Confluyen en </a:t>
            </a:r>
            <a:r>
              <a:rPr lang="es-ES_tradnl" sz="2000" b="1" dirty="0"/>
              <a:t>AUTOCONCIENCIA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159884" y="2555031"/>
            <a:ext cx="2700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Mirada interior de uno mismo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1682805"/>
            <a:ext cx="3096344" cy="707886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Realidad y Verdad</a:t>
            </a:r>
          </a:p>
          <a:p>
            <a:pPr algn="ctr"/>
            <a:r>
              <a:rPr lang="es-ES_tradnl" sz="2000" b="1" dirty="0"/>
              <a:t>DIOS (SER)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13175" y="3447208"/>
            <a:ext cx="3846161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ILUMINACIÓN DIVINA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5220072" y="19334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8" idx="2"/>
          </p:cNvCxnSpPr>
          <p:nvPr/>
        </p:nvCxnSpPr>
        <p:spPr>
          <a:xfrm>
            <a:off x="7416316" y="2390691"/>
            <a:ext cx="0" cy="1064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860033" y="4077072"/>
            <a:ext cx="3914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Permite acceder al conocimiento-sabiduría.</a:t>
            </a:r>
          </a:p>
          <a:p>
            <a:r>
              <a:rPr lang="es-ES_tradnl" dirty="0"/>
              <a:t>Mueve el Alma hacia las verdades eternas.</a:t>
            </a:r>
          </a:p>
          <a:p>
            <a:r>
              <a:rPr lang="es-ES_tradnl" dirty="0"/>
              <a:t>El territorio de la razón se identifica con Dios.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55422"/>
            <a:ext cx="3960744" cy="3255545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369573" y="404664"/>
            <a:ext cx="840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Epistemología y Gnoseología Agustina</a:t>
            </a:r>
          </a:p>
        </p:txBody>
      </p:sp>
    </p:spTree>
    <p:extLst>
      <p:ext uri="{BB962C8B-B14F-4D97-AF65-F5344CB8AC3E}">
        <p14:creationId xmlns:p14="http://schemas.microsoft.com/office/powerpoint/2010/main" val="151140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980123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La razón ayuda al hombre alcanzar la fe</a:t>
            </a:r>
          </a:p>
          <a:p>
            <a:pPr algn="ctr"/>
            <a:endParaRPr lang="es-ES_tradnl" sz="2800" b="1" dirty="0"/>
          </a:p>
          <a:p>
            <a:pPr algn="ctr"/>
            <a:r>
              <a:rPr lang="es-ES_tradnl" sz="2800" b="1" dirty="0"/>
              <a:t>«</a:t>
            </a:r>
            <a:r>
              <a:rPr lang="es-ES_tradnl" sz="2800" b="1" dirty="0" err="1"/>
              <a:t>Intellige</a:t>
            </a:r>
            <a:r>
              <a:rPr lang="es-ES_tradnl" sz="2800" b="1" dirty="0"/>
              <a:t> ut </a:t>
            </a:r>
            <a:r>
              <a:rPr lang="es-ES_tradnl" sz="2800" b="1" dirty="0" err="1"/>
              <a:t>credas</a:t>
            </a:r>
            <a:r>
              <a:rPr lang="es-ES_tradnl" sz="2800" b="1" dirty="0"/>
              <a:t>»</a:t>
            </a:r>
          </a:p>
          <a:p>
            <a:pPr algn="ctr"/>
            <a:r>
              <a:rPr lang="es-ES_tradnl" sz="2800" b="1" dirty="0"/>
              <a:t>(Creo para entender)</a:t>
            </a:r>
          </a:p>
          <a:p>
            <a:pPr algn="ctr"/>
            <a:endParaRPr lang="es-ES_tradnl" sz="2800" b="1" dirty="0"/>
          </a:p>
          <a:p>
            <a:pPr algn="ctr"/>
            <a:r>
              <a:rPr lang="es-ES_tradnl" sz="2800" b="1" dirty="0"/>
              <a:t>Hay que buscar la vía de la fe para encontrar la verdad de Dios, del Hombre y del Mundo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369573" y="404664"/>
            <a:ext cx="840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Epistemología y Gnoseología Agustina</a:t>
            </a:r>
          </a:p>
        </p:txBody>
      </p:sp>
      <p:pic>
        <p:nvPicPr>
          <p:cNvPr id="1026" name="Picture 2" descr="http://www.conociendoalosangeles.com/wp-content/uploads/2012/04/531066_205665352883129_124558307660501_355761_13914152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01" y="2204863"/>
            <a:ext cx="3813879" cy="44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2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9623" y="-18417"/>
            <a:ext cx="4087960" cy="1910716"/>
          </a:xfrm>
        </p:spPr>
        <p:txBody>
          <a:bodyPr>
            <a:normAutofit/>
          </a:bodyPr>
          <a:lstStyle/>
          <a:p>
            <a:pPr algn="r"/>
            <a:r>
              <a:rPr lang="es-ES_tradnl" b="1" dirty="0"/>
              <a:t>SAN ANSELMO DE CANTERBURY</a:t>
            </a:r>
            <a:endParaRPr lang="es-ES" b="1" dirty="0"/>
          </a:p>
        </p:txBody>
      </p:sp>
      <p:pic>
        <p:nvPicPr>
          <p:cNvPr id="1026" name="Picture 2" descr="http://2.bp.blogspot.com/_DBytPPD6Liw/Se3zPh4ATbI/AAAAAAAAKKM/xGlqGFXMulI/s400/Ansel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55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7984" y="4529562"/>
            <a:ext cx="3949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/>
              <a:t>«La fe es la fuente primera del conocimiento, para los hechos que revelados, los cuales, una vez conocidos, serán objeto de la razón para ser interpretados»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7776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8464" y="-243408"/>
            <a:ext cx="7620000" cy="1143000"/>
          </a:xfrm>
        </p:spPr>
        <p:txBody>
          <a:bodyPr/>
          <a:lstStyle/>
          <a:p>
            <a:r>
              <a:rPr lang="es-ES_tradnl" dirty="0"/>
              <a:t>Época Medieval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98072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Periodos</a:t>
            </a:r>
          </a:p>
          <a:p>
            <a:endParaRPr lang="es-ES_tradnl" sz="2000" b="1" dirty="0"/>
          </a:p>
          <a:p>
            <a:pPr marL="342900" indent="-342900">
              <a:buAutoNum type="arabicPeriod"/>
            </a:pPr>
            <a:r>
              <a:rPr lang="es-ES_tradnl" sz="2000" b="1" dirty="0"/>
              <a:t>Patrística: </a:t>
            </a:r>
            <a:r>
              <a:rPr lang="es-ES_tradnl" sz="2000" dirty="0"/>
              <a:t>Surgimiento del pensamiento cristiano</a:t>
            </a:r>
          </a:p>
          <a:p>
            <a:pPr marL="342900" indent="-342900">
              <a:buAutoNum type="arabicPeriod"/>
            </a:pPr>
            <a:r>
              <a:rPr lang="es-ES_tradnl" sz="2000" b="1" dirty="0"/>
              <a:t>Baja edad media: </a:t>
            </a:r>
            <a:r>
              <a:rPr lang="es-ES_tradnl" sz="2000" dirty="0"/>
              <a:t>Relación entre filosofía y teología</a:t>
            </a:r>
          </a:p>
          <a:p>
            <a:pPr marL="342900" indent="-342900">
              <a:buAutoNum type="arabicPeriod"/>
            </a:pPr>
            <a:r>
              <a:rPr lang="es-ES_tradnl" sz="2000" b="1" dirty="0"/>
              <a:t>Medioevo: </a:t>
            </a:r>
            <a:r>
              <a:rPr lang="es-ES_tradnl" sz="2000" dirty="0"/>
              <a:t>Continuación de la teología y filosofía de Agustín de Hipona</a:t>
            </a:r>
          </a:p>
          <a:p>
            <a:pPr marL="342900" indent="-342900">
              <a:buAutoNum type="arabicPeriod"/>
            </a:pPr>
            <a:r>
              <a:rPr lang="es-ES_tradnl" sz="2000" b="1" dirty="0"/>
              <a:t>Escolástica o Alta edad media:</a:t>
            </a:r>
            <a:r>
              <a:rPr lang="es-ES_tradnl" sz="2000" dirty="0"/>
              <a:t> El problema de los universales y la llegada de la lógica Aristotélica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27497"/>
            <a:ext cx="5941581" cy="3610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36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3289"/>
            <a:ext cx="51845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Nace en Piamonte en el 1003.</a:t>
            </a:r>
          </a:p>
          <a:p>
            <a:endParaRPr lang="es-ES" sz="2400" dirty="0"/>
          </a:p>
          <a:p>
            <a:r>
              <a:rPr lang="es-ES" sz="2400" dirty="0"/>
              <a:t>Su pensamiento pertenece ala tradición agustiniana.</a:t>
            </a:r>
          </a:p>
          <a:p>
            <a:endParaRPr lang="es-ES" sz="2400" dirty="0"/>
          </a:p>
          <a:p>
            <a:r>
              <a:rPr lang="es-ES" sz="2400" dirty="0"/>
              <a:t>Es toda una figura en la historia de la especulación teológica.</a:t>
            </a:r>
          </a:p>
          <a:p>
            <a:endParaRPr lang="es-ES" sz="2400" dirty="0"/>
          </a:p>
          <a:p>
            <a:r>
              <a:rPr lang="es-ES" sz="2400" dirty="0"/>
              <a:t>Reconocida figura como teólogo natural o metafísico.</a:t>
            </a:r>
          </a:p>
          <a:p>
            <a:endParaRPr lang="es-ES" sz="2400" dirty="0"/>
          </a:p>
          <a:p>
            <a:r>
              <a:rPr lang="es-ES" sz="2400" dirty="0"/>
              <a:t>No distinguió claramente entre los campos de la teología y de la filosofía.</a:t>
            </a:r>
          </a:p>
          <a:p>
            <a:endParaRPr lang="es-ES" sz="2400" dirty="0"/>
          </a:p>
          <a:p>
            <a:r>
              <a:rPr lang="es-ES" sz="2400" dirty="0"/>
              <a:t>Ante todo creía en la Doctrina y después intentaba entenderla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8952"/>
            <a:ext cx="3707904" cy="68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3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073008" cy="1054250"/>
          </a:xfrm>
        </p:spPr>
        <p:txBody>
          <a:bodyPr/>
          <a:lstStyle/>
          <a:p>
            <a:r>
              <a:rPr lang="es-ES_tradnl" sz="4800" dirty="0"/>
              <a:t>Los argumentos de la verdad</a:t>
            </a:r>
            <a:endParaRPr lang="es-ES" sz="4800" dirty="0"/>
          </a:p>
        </p:txBody>
      </p:sp>
      <p:pic>
        <p:nvPicPr>
          <p:cNvPr id="2050" name="Picture 2" descr="http://t1.gstatic.com/images?q=tbn:ANd9GcRBJBL4NGFqtGX4DrpNQXIMKS0zmT3wFWE8BSdzmL5ORbDqYv-Nl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272497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268760"/>
            <a:ext cx="3851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/>
              <a:t>LA VERDAD DEL SER ES LA UNICA VERDAD</a:t>
            </a:r>
          </a:p>
          <a:p>
            <a:pPr>
              <a:lnSpc>
                <a:spcPct val="150000"/>
              </a:lnSpc>
            </a:pPr>
            <a:endParaRPr lang="es-ES_tradnl" sz="2400" b="1" dirty="0"/>
          </a:p>
          <a:p>
            <a:pPr>
              <a:lnSpc>
                <a:spcPct val="150000"/>
              </a:lnSpc>
            </a:pPr>
            <a:r>
              <a:rPr lang="es-ES_tradnl" sz="2400" b="1" dirty="0"/>
              <a:t>EL SER MISMO ES LA VERDAD</a:t>
            </a:r>
          </a:p>
          <a:p>
            <a:pPr>
              <a:lnSpc>
                <a:spcPct val="150000"/>
              </a:lnSpc>
            </a:pPr>
            <a:endParaRPr lang="es-ES_tradnl" sz="2400" b="1" dirty="0"/>
          </a:p>
          <a:p>
            <a:pPr>
              <a:lnSpc>
                <a:spcPct val="150000"/>
              </a:lnSpc>
            </a:pPr>
            <a:r>
              <a:rPr lang="es-ES_tradnl" sz="2400" b="1" dirty="0"/>
              <a:t>ESA VERDAD DEL SER SE ENCUENTRA EN DIOS, POR ESO DECIMOS QUE DIOS ES LA VERDAD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0376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70992" y="548680"/>
            <a:ext cx="9073008" cy="1054250"/>
          </a:xfrm>
        </p:spPr>
        <p:txBody>
          <a:bodyPr/>
          <a:lstStyle/>
          <a:p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ARGUMENTOS DE LA VERDAD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monografias.com/trabajos63/metodos-filosofia/metodos-filosofia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9494"/>
            <a:ext cx="4159173" cy="46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2104080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FUENTES DEL CONOCIMIENTO SON: </a:t>
            </a:r>
          </a:p>
          <a:p>
            <a:pPr algn="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Y LA RAZÓN</a:t>
            </a:r>
          </a:p>
          <a:p>
            <a:pPr algn="r"/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CRITERIOS PARA COMPRENDER LA VERDAD ES QUE, NO ES QUE NO SEA COMPRENDIDA, SINO RECONOCER QUE NO CONTRADIGA LA RAZÓN MISMA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43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992" y="332656"/>
            <a:ext cx="9073008" cy="1584176"/>
          </a:xfrm>
        </p:spPr>
        <p:txBody>
          <a:bodyPr/>
          <a:lstStyle/>
          <a:p>
            <a:r>
              <a:rPr lang="es-ES_tradnl" sz="4800" b="1" dirty="0"/>
              <a:t>EL ARGUMENTO ONTOLÓGICO</a:t>
            </a:r>
            <a:endParaRPr lang="es-ES" sz="4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348880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En su </a:t>
            </a:r>
            <a:r>
              <a:rPr lang="es-ES_tradnl"/>
              <a:t>libro </a:t>
            </a:r>
            <a:r>
              <a:rPr lang="es-ES_tradnl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PROSLOGIUM</a:t>
            </a:r>
            <a:r>
              <a:rPr lang="es-ES_tradnl"/>
              <a:t> </a:t>
            </a:r>
            <a:r>
              <a:rPr lang="es-ES_tradnl" dirty="0"/>
              <a:t>construye un argumento </a:t>
            </a:r>
            <a:r>
              <a:rPr lang="es-ES_tradnl" sz="3200" b="1" u="sng" dirty="0"/>
              <a:t>a priori </a:t>
            </a:r>
            <a:r>
              <a:rPr lang="es-ES_tradnl" dirty="0"/>
              <a:t>sobre la existencia de la idea de Dios , es decir, sin recurrir a la experiencia.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A Dios </a:t>
            </a:r>
            <a:r>
              <a:rPr lang="es-ES_tradnl" dirty="0" err="1"/>
              <a:t>podríase</a:t>
            </a:r>
            <a:r>
              <a:rPr lang="es-ES_tradnl" dirty="0"/>
              <a:t> entender como:</a:t>
            </a:r>
          </a:p>
          <a:p>
            <a:pPr algn="just"/>
            <a:endParaRPr lang="es-ES_tradnl" dirty="0"/>
          </a:p>
          <a:p>
            <a:pPr algn="just"/>
            <a:r>
              <a:rPr lang="es-ES_tradnl" b="1" dirty="0"/>
              <a:t>“El Ser Mayor del cual nada puede pensarse”</a:t>
            </a:r>
          </a:p>
          <a:p>
            <a:pPr algn="just"/>
            <a:endParaRPr lang="es-ES_tradnl" b="1" dirty="0"/>
          </a:p>
          <a:p>
            <a:pPr algn="ctr"/>
            <a:r>
              <a:rPr lang="es-ES_tradnl" b="1" dirty="0"/>
              <a:t>Explicación: </a:t>
            </a:r>
          </a:p>
          <a:p>
            <a:pPr algn="ctr"/>
            <a:r>
              <a:rPr lang="es-ES_tradnl" sz="2400" dirty="0"/>
              <a:t>Si algo puede ser pensado a la vez que existe, sería mayor que aquello que sólo es un ser pensado. De ahí que el Ser Mayor del cual nada puede pensarse tenga que existir, y no ser sólo objeto en el pensamiento”</a:t>
            </a:r>
            <a:endParaRPr lang="es-ES_tradnl" sz="2400" b="1" dirty="0"/>
          </a:p>
          <a:p>
            <a:pPr algn="just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2480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482"/>
            <a:ext cx="7704856" cy="1083910"/>
          </a:xfrm>
        </p:spPr>
        <p:txBody>
          <a:bodyPr/>
          <a:lstStyle/>
          <a:p>
            <a:r>
              <a:rPr lang="es-ES_tradnl" sz="6000" b="1" dirty="0"/>
              <a:t>LA FILOSOFIA ÁRABE</a:t>
            </a:r>
            <a:endParaRPr lang="es-ES" sz="6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" y="1340768"/>
            <a:ext cx="9128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72596" y="260648"/>
            <a:ext cx="785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Contexto Socio-cultural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1268760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200" dirty="0"/>
              <a:t>En el año 529 se clausura la escuela de Atenas, y emigran los libros para Oriente.</a:t>
            </a:r>
          </a:p>
          <a:p>
            <a:pPr algn="just"/>
            <a:endParaRPr lang="es-ES_tradnl" sz="2200" dirty="0"/>
          </a:p>
          <a:p>
            <a:pPr algn="just"/>
            <a:r>
              <a:rPr lang="es-ES_tradnl" sz="2200" dirty="0"/>
              <a:t>El corpus Aristotélico se conserva entres los pensadores árabes.</a:t>
            </a:r>
          </a:p>
          <a:p>
            <a:pPr algn="just"/>
            <a:endParaRPr lang="es-ES_tradnl" sz="2200" dirty="0"/>
          </a:p>
          <a:p>
            <a:pPr algn="just"/>
            <a:r>
              <a:rPr lang="es-ES_tradnl" sz="2200" dirty="0"/>
              <a:t>La filosofía árabe cuando se encuentran el Corán con los libros de Filosofía de Aristóteles. Se ven obligados a dar respuestas a preguntas cómo: </a:t>
            </a:r>
            <a:r>
              <a:rPr lang="es-ES_tradnl" sz="2200" b="1" dirty="0"/>
              <a:t>La eternidad del mundo, la mortalidad del alma y la relación entre fe y razón .</a:t>
            </a:r>
          </a:p>
          <a:p>
            <a:pPr algn="just"/>
            <a:endParaRPr lang="es-ES_tradnl" sz="2200" dirty="0"/>
          </a:p>
          <a:p>
            <a:pPr algn="just"/>
            <a:r>
              <a:rPr lang="es-ES_tradnl" sz="2200" dirty="0"/>
              <a:t>Los filósofos árabes emigran a occidente y se encuentran con la teología, en ese momento se enfrentan dos cuestiones históricas en la filosofía: </a:t>
            </a:r>
          </a:p>
          <a:p>
            <a:pPr algn="ctr"/>
            <a:r>
              <a:rPr lang="es-ES_tradnl" sz="2200" b="1" dirty="0"/>
              <a:t>La filosofía científica de Aristóteles </a:t>
            </a:r>
          </a:p>
          <a:p>
            <a:pPr algn="ctr"/>
            <a:r>
              <a:rPr lang="es-ES_tradnl" sz="2200" b="1" dirty="0"/>
              <a:t>y Las Verdades reveladas por Dios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175970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688147"/>
            <a:ext cx="6026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Avicena (980-1037)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90207" y="2060848"/>
            <a:ext cx="811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Revisa la obra de Aristóteles y profundiza en la Lógica y Metafísica</a:t>
            </a:r>
          </a:p>
          <a:p>
            <a:endParaRPr lang="es-ES_tradnl" sz="2000" dirty="0"/>
          </a:p>
          <a:p>
            <a:r>
              <a:rPr lang="es-ES_tradnl" sz="2000" dirty="0"/>
              <a:t>LA LÓGICA DE AVICENA SE CENTRA EN UN TEMA:</a:t>
            </a:r>
          </a:p>
          <a:p>
            <a:pPr algn="ctr"/>
            <a:r>
              <a:rPr lang="es-ES_tradnl" sz="2000" b="1" dirty="0"/>
              <a:t>LOS UNIVERSALES</a:t>
            </a:r>
            <a:endParaRPr lang="es-ES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51059"/>
              </p:ext>
            </p:extLst>
          </p:nvPr>
        </p:nvGraphicFramePr>
        <p:xfrm>
          <a:off x="539552" y="3588360"/>
          <a:ext cx="7776864" cy="3008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8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Universales </a:t>
                      </a:r>
                      <a:r>
                        <a:rPr lang="es-ES_tradnl" sz="1800" b="1" baseline="0" dirty="0"/>
                        <a:t>ante rem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Que existen en Dios como </a:t>
                      </a:r>
                      <a:r>
                        <a:rPr lang="es-ES_tradnl" sz="2000" b="1" dirty="0"/>
                        <a:t>una idea</a:t>
                      </a:r>
                      <a:endParaRPr lang="es-E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Universales in re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Existen en</a:t>
                      </a:r>
                      <a:r>
                        <a:rPr lang="es-ES_tradnl" sz="2000" baseline="0" dirty="0"/>
                        <a:t> cada cosa como </a:t>
                      </a:r>
                      <a:r>
                        <a:rPr lang="es-ES_tradnl" sz="2000" b="1" baseline="0" dirty="0"/>
                        <a:t>forma sustancia</a:t>
                      </a:r>
                      <a:endParaRPr lang="es-E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Universales post</a:t>
                      </a:r>
                      <a:r>
                        <a:rPr lang="es-ES_tradnl" sz="1800" b="1" baseline="0" dirty="0"/>
                        <a:t> rem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Existen</a:t>
                      </a:r>
                      <a:r>
                        <a:rPr lang="es-ES_tradnl" sz="2000" baseline="0" dirty="0"/>
                        <a:t> como conceptos por medio de la abstracción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Metafísica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Existe</a:t>
                      </a:r>
                      <a:r>
                        <a:rPr lang="es-ES_tradnl" sz="2000" baseline="0" dirty="0"/>
                        <a:t> un </a:t>
                      </a:r>
                      <a:r>
                        <a:rPr lang="es-ES_tradnl" sz="2000" b="1" baseline="0" dirty="0"/>
                        <a:t>ser necesario, </a:t>
                      </a:r>
                      <a:r>
                        <a:rPr lang="es-ES_tradnl" sz="2000" b="0" baseline="0" dirty="0"/>
                        <a:t>o sea, un ser que no tiene causa.</a:t>
                      </a:r>
                    </a:p>
                    <a:p>
                      <a:r>
                        <a:rPr lang="es-ES_tradnl" sz="2000" b="0" baseline="0" dirty="0"/>
                        <a:t>Un </a:t>
                      </a:r>
                      <a:r>
                        <a:rPr lang="es-ES_tradnl" sz="2000" b="1" baseline="0" dirty="0"/>
                        <a:t>ser contingente</a:t>
                      </a:r>
                      <a:r>
                        <a:rPr lang="es-ES_tradnl" sz="2000" b="0" baseline="0" dirty="0"/>
                        <a:t>, o sea, un ser que existe por una causa.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1234"/>
            <a:ext cx="2009387" cy="1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2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8"/>
            <a:ext cx="594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Averroes</a:t>
            </a:r>
            <a:r>
              <a:rPr lang="es-E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(1121-1198)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2551345"/>
            <a:ext cx="8114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Revisa la obra de Aristóteles y profundiza en los temas de creación y la inmortalidad del alma. Su filosofía fue prohibida, y se reconocen tres ideas.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937"/>
              </p:ext>
            </p:extLst>
          </p:nvPr>
        </p:nvGraphicFramePr>
        <p:xfrm>
          <a:off x="262851" y="3717032"/>
          <a:ext cx="8568952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La inmortalidad del alma no es personal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b="0" dirty="0"/>
                        <a:t>Existe</a:t>
                      </a:r>
                      <a:r>
                        <a:rPr lang="es-ES_tradnl" sz="2000" b="0" baseline="0" dirty="0"/>
                        <a:t> algo en los seres que es inmortal. Todo lo que ha sido creado es mortal.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La doctrina de la doble verdad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000" b="0" dirty="0"/>
                        <a:t>Hay</a:t>
                      </a:r>
                      <a:r>
                        <a:rPr lang="es-ES_tradnl" sz="2000" b="0" baseline="0" dirty="0"/>
                        <a:t> cosas que son verdades desde el punto de vista de la filosofía, pero no desde la fe. Existe una verdad filosófica y una verdad revelada o divina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El mundo es eterno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La materia es eterna en cuanto</a:t>
                      </a:r>
                      <a:r>
                        <a:rPr lang="es-ES_tradnl" sz="2000" baseline="0" dirty="0"/>
                        <a:t> que existe el principio del movimiento.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54" y="676146"/>
            <a:ext cx="2639698" cy="18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0662" y="764704"/>
            <a:ext cx="64043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Maimónides</a:t>
            </a:r>
            <a:r>
              <a:rPr lang="es-ES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(1135-1204)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27711" y="1988840"/>
            <a:ext cx="6276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Es un judío, teólogo,  que su escribe para defender la fe judía de la filosofía occidental. Retoma elementos platónicos y aristotélicos para explicar la verdad de Dios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77543"/>
              </p:ext>
            </p:extLst>
          </p:nvPr>
        </p:nvGraphicFramePr>
        <p:xfrm>
          <a:off x="107504" y="3284984"/>
          <a:ext cx="8064896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6">
                <a:tc>
                  <a:txBody>
                    <a:bodyPr/>
                    <a:lstStyle/>
                    <a:p>
                      <a:pPr algn="just"/>
                      <a:r>
                        <a:rPr lang="es-ES_tradnl" sz="1800" b="1" dirty="0"/>
                        <a:t>La creación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000" b="0" dirty="0"/>
                        <a:t>No acepta</a:t>
                      </a:r>
                      <a:r>
                        <a:rPr lang="es-ES_tradnl" sz="2000" b="0" baseline="0" dirty="0"/>
                        <a:t> que la </a:t>
                      </a:r>
                      <a:r>
                        <a:rPr lang="es-ES_tradnl" sz="2000" b="0" baseline="0" dirty="0" err="1"/>
                        <a:t>Thorá</a:t>
                      </a:r>
                      <a:r>
                        <a:rPr lang="es-ES_tradnl" sz="2000" b="0" baseline="0" dirty="0"/>
                        <a:t> (Fe) y la </a:t>
                      </a:r>
                      <a:r>
                        <a:rPr lang="es-ES_tradnl" sz="2000" b="0" baseline="0" dirty="0" err="1"/>
                        <a:t>Filosofia</a:t>
                      </a:r>
                      <a:r>
                        <a:rPr lang="es-ES_tradnl" sz="2000" b="0" baseline="0" dirty="0"/>
                        <a:t> (Razón) sean conocimientos diferentes.</a:t>
                      </a:r>
                    </a:p>
                    <a:p>
                      <a:pPr algn="just"/>
                      <a:r>
                        <a:rPr lang="es-ES_tradnl" sz="2000" b="0" baseline="0" dirty="0"/>
                        <a:t>Es posible aceptar que la creación del mundo se haya dado en el tiempo, desde la fe.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es-ES_tradnl" sz="1800" b="1" dirty="0"/>
                        <a:t>El intelecto es un agente separado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000" b="0" dirty="0"/>
                        <a:t>El ser humano esta dotado</a:t>
                      </a:r>
                      <a:r>
                        <a:rPr lang="es-ES_tradnl" sz="2000" b="0" baseline="0" dirty="0"/>
                        <a:t> de un entendimiento paciente, que todo lo recibe, y cuando muere se une al entendimiento agente.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es-ES_tradnl" sz="1800" b="1" dirty="0"/>
                        <a:t>Demostración racional de la</a:t>
                      </a:r>
                      <a:r>
                        <a:rPr lang="es-ES_tradnl" sz="1800" b="1" baseline="0" dirty="0"/>
                        <a:t> existencia de Dios</a:t>
                      </a:r>
                      <a:endParaRPr lang="es-E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000" dirty="0"/>
                        <a:t>Recurre</a:t>
                      </a:r>
                      <a:r>
                        <a:rPr lang="es-ES_tradnl" sz="2000" baseline="0" dirty="0"/>
                        <a:t> a la idea de movimiento para demostrar la existencia de algo que lo mueve, pero que nunca ha sido movido.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89761"/>
            <a:ext cx="2076191" cy="2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-27384"/>
            <a:ext cx="5806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" pitchFamily="34" charset="0"/>
              </a:rPr>
              <a:t>LA ESCOLASTICA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" y="904432"/>
            <a:ext cx="370790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desarrolla en el siglo XI. </a:t>
            </a:r>
          </a:p>
          <a:p>
            <a:pPr algn="just">
              <a:lnSpc>
                <a:spcPct val="120000"/>
              </a:lnSpc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Filosofía que busca ordenar todo el conocimiento en un conjunto de dogmas.</a:t>
            </a:r>
          </a:p>
          <a:p>
            <a:pPr algn="just">
              <a:lnSpc>
                <a:spcPct val="120000"/>
              </a:lnSpc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Escolásticos se convencieron del conocimiento de la verdad, por eso su propósito intelectual es la interpretación racional de la VERDAD DIVINA.</a:t>
            </a:r>
          </a:p>
          <a:p>
            <a:pPr algn="just">
              <a:lnSpc>
                <a:spcPct val="120000"/>
              </a:lnSpc>
            </a:pP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proyecto filosófico es profundizar en el conocimiento de las verdades de la fe y sistematizarlos, hacer una enciclopedia donde se encontrase TODO el conocimiento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ilosofiaufrn.files.wordpress.com/2008/11/filosofia-mediev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7" y="1157952"/>
            <a:ext cx="3915645" cy="57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4752528" cy="1143000"/>
          </a:xfrm>
        </p:spPr>
        <p:txBody>
          <a:bodyPr/>
          <a:lstStyle/>
          <a:p>
            <a:r>
              <a:rPr lang="es-ES_tradnl" b="1" dirty="0"/>
              <a:t>El Neoplatonismo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35408" y="13407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Bookman Old Style" pitchFamily="18" charset="0"/>
              </a:rPr>
              <a:t>Plotino </a:t>
            </a:r>
          </a:p>
          <a:p>
            <a:endParaRPr lang="es-ES_tradnl" dirty="0">
              <a:latin typeface="Bookman Old Style" pitchFamily="18" charset="0"/>
            </a:endParaRPr>
          </a:p>
          <a:p>
            <a:r>
              <a:rPr lang="es-ES_tradnl" dirty="0">
                <a:latin typeface="Bookman Old Style" pitchFamily="18" charset="0"/>
              </a:rPr>
              <a:t>Nace en Licópolis. Estudia Platón en Alejandría. Los discípulos escribieron LAS ENÉADAS: Sus obras Filosóficas completas.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7"/>
            <a:ext cx="9174940" cy="40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1264" y="8879"/>
            <a:ext cx="642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Método Escolástico</a:t>
            </a:r>
            <a:endParaRPr lang="es-E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69409" y="1412776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/>
              <a:t>Es conocido como la Contraposición de Argumentos</a:t>
            </a:r>
          </a:p>
          <a:p>
            <a:endParaRPr lang="es-ES_tradnl" sz="2200" u="sng" dirty="0"/>
          </a:p>
          <a:p>
            <a:pPr algn="just"/>
            <a:r>
              <a:rPr lang="es-ES_tradnl" sz="2200" dirty="0"/>
              <a:t>Se busca por medio de este método mirar los </a:t>
            </a:r>
            <a:r>
              <a:rPr lang="es-ES_tradnl" sz="2200" b="1" dirty="0"/>
              <a:t>PROS y CONTRAS </a:t>
            </a:r>
            <a:r>
              <a:rPr lang="es-ES_tradnl" sz="2200" dirty="0"/>
              <a:t>prospecto a determinada cuestión, con los argumentos de se presentaban en las Sagradas Escrituras (Biblia) o e las obras de autores anteriores.</a:t>
            </a:r>
          </a:p>
          <a:p>
            <a:pPr algn="just"/>
            <a:endParaRPr lang="es-ES_tradnl" sz="2200" dirty="0"/>
          </a:p>
          <a:p>
            <a:pPr algn="just"/>
            <a:r>
              <a:rPr lang="es-ES_tradnl" sz="2200" dirty="0"/>
              <a:t>Su propósito es armonizar LA FILOSOFIA Y LA TEOLOGIA COMO LAS VERDADERAS CIENCIAS.</a:t>
            </a:r>
          </a:p>
        </p:txBody>
      </p:sp>
      <p:pic>
        <p:nvPicPr>
          <p:cNvPr id="2050" name="Picture 2" descr="http://www.arteguias.com/imagenes4/santotomasaqu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99593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8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63888" y="-27384"/>
            <a:ext cx="48245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El problemas de: </a:t>
            </a:r>
          </a:p>
          <a:p>
            <a:pPr algn="ctr"/>
            <a:r>
              <a:rPr lang="es-ES_tradnl" sz="44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LOS UNIVERSALES</a:t>
            </a:r>
            <a:endParaRPr lang="es-ES" sz="4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 rot="20803787">
            <a:off x="3560034" y="1751139"/>
            <a:ext cx="50102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700" b="1" dirty="0">
                <a:solidFill>
                  <a:srgbClr val="00B050"/>
                </a:solidFill>
              </a:rPr>
              <a:t>¿Dónde esta la idea de un objeto, </a:t>
            </a:r>
          </a:p>
          <a:p>
            <a:pPr algn="ctr"/>
            <a:r>
              <a:rPr lang="es-ES_tradnl" sz="3700" b="1" dirty="0">
                <a:solidFill>
                  <a:srgbClr val="00B050"/>
                </a:solidFill>
              </a:rPr>
              <a:t>en el objeto mismo o en la razón del hombre?</a:t>
            </a:r>
            <a:endParaRPr lang="es-ES" sz="37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4839" y="4437112"/>
            <a:ext cx="7827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Platón dice que existen, independientes del objeto, o sea, en la razón.</a:t>
            </a:r>
          </a:p>
          <a:p>
            <a:pPr algn="just"/>
            <a:endParaRPr lang="es-ES_tradnl" sz="2800" dirty="0"/>
          </a:p>
          <a:p>
            <a:pPr algn="just"/>
            <a:r>
              <a:rPr lang="es-ES_tradnl" sz="2800" dirty="0"/>
              <a:t>Aristóteles dice que una idea existe en la cosa misma, y es su forma.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8" y="248455"/>
            <a:ext cx="3532246" cy="36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332656"/>
            <a:ext cx="6551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qué consiste el nombre </a:t>
            </a:r>
          </a:p>
          <a:p>
            <a:pPr algn="r"/>
            <a:r>
              <a:rPr lang="es-ES_trad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una cosa?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17353"/>
              </p:ext>
            </p:extLst>
          </p:nvPr>
        </p:nvGraphicFramePr>
        <p:xfrm>
          <a:off x="179512" y="2348880"/>
          <a:ext cx="8136904" cy="4145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2800" dirty="0"/>
                        <a:t>Escuela</a:t>
                      </a:r>
                      <a:endParaRPr lang="es-E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2800" dirty="0"/>
                        <a:t>Características de la respuesta</a:t>
                      </a:r>
                      <a:endParaRPr lang="es-E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/>
                        <a:t>Realismo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dirty="0"/>
                        <a:t>El universal es una esencia o substancia separada de</a:t>
                      </a:r>
                      <a:r>
                        <a:rPr lang="es-ES_tradnl" baseline="0" dirty="0"/>
                        <a:t> la cosa, que existe, independientemente de la experiencia humana.</a:t>
                      </a:r>
                    </a:p>
                    <a:p>
                      <a:pPr algn="just"/>
                      <a:r>
                        <a:rPr lang="es-ES_tradnl" baseline="0" dirty="0"/>
                        <a:t>Los nombres de la cosas, o sea, la cosa misma, tiene existencia propia por fuera de la mente humana. Existe en la mente de Dios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1" dirty="0"/>
                        <a:t>Conceptualismo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dirty="0"/>
                        <a:t>Los universales existen, pero son las ideas</a:t>
                      </a:r>
                      <a:r>
                        <a:rPr lang="es-ES_tradnl" baseline="0" dirty="0"/>
                        <a:t> universales de nuestra mente.</a:t>
                      </a:r>
                    </a:p>
                    <a:p>
                      <a:pPr algn="just"/>
                      <a:endParaRPr lang="es-ES_tradnl" baseline="0" dirty="0"/>
                    </a:p>
                    <a:p>
                      <a:pPr algn="just"/>
                      <a:r>
                        <a:rPr lang="es-ES_tradnl" baseline="0" dirty="0"/>
                        <a:t>Son sólo los conceptos que están en nuestra mente.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Nominalismo</a:t>
                      </a:r>
                      <a:endParaRPr lang="es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Investigas en que consiste esta corriente filosófica</a:t>
                      </a:r>
                      <a:r>
                        <a:rPr lang="es-ES_tradnl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escolástica</a:t>
                      </a:r>
                      <a:endParaRPr lang="es-E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" y="72009"/>
            <a:ext cx="1782286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0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6777318" cy="1731982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TOMAS DE AQUINO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3140968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/>
              <a:t>La filosofía es el conocimiento con independencia de la revelación.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La teología natural se ocupa de la parte de la revelación que es posible demostrar de forma racional.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Existen verdades que le son inaccesibles a la razón humana</a:t>
            </a:r>
            <a:endParaRPr lang="es-ES" sz="2400" dirty="0"/>
          </a:p>
        </p:txBody>
      </p:sp>
      <p:pic>
        <p:nvPicPr>
          <p:cNvPr id="2050" name="Picture 2" descr="http://t2.gstatic.com/images?q=tbn:ANd9GcR5BxChkS43BgwXJe51AP4qy0EjCkaZFdfNzUxha-HZBE-lUQR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50" y="1290566"/>
            <a:ext cx="3064637" cy="41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1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318894" y="548680"/>
            <a:ext cx="3103528" cy="1330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4800" b="1" dirty="0">
                <a:latin typeface="Berlin Sans FB Demi" pitchFamily="34" charset="0"/>
              </a:rPr>
              <a:t>IDEAS TOMISTAS</a:t>
            </a:r>
            <a:endParaRPr lang="es-ES" sz="4000" b="1" dirty="0">
              <a:latin typeface="Berlin Sans FB Dem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252799"/>
            <a:ext cx="65882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500" dirty="0"/>
              <a:t>1. En contra posición a la tradición agustino-platónica, santo tomas expresa su filosofía por medio de método aristotélico.</a:t>
            </a:r>
          </a:p>
          <a:p>
            <a:pPr algn="just"/>
            <a:endParaRPr lang="es-ES_tradnl" sz="2500" dirty="0"/>
          </a:p>
          <a:p>
            <a:pPr algn="just"/>
            <a:r>
              <a:rPr lang="es-ES_tradnl" sz="2500" dirty="0"/>
              <a:t>2. Une la cristianismo y el aristotelismo, la discusión entre fe y razón.</a:t>
            </a:r>
          </a:p>
          <a:p>
            <a:pPr algn="just"/>
            <a:endParaRPr lang="es-ES_tradnl" sz="2500" dirty="0"/>
          </a:p>
          <a:p>
            <a:pPr algn="just"/>
            <a:r>
              <a:rPr lang="es-ES_tradnl" sz="2500" dirty="0"/>
              <a:t>3. Incorporó al mundo de la fe cristiana algunos elementos filosóficos: la racionalidad y en intelectualismo griego.</a:t>
            </a:r>
          </a:p>
          <a:p>
            <a:pPr algn="just"/>
            <a:endParaRPr lang="es-ES_tradnl" sz="2500" dirty="0"/>
          </a:p>
          <a:p>
            <a:pPr algn="just"/>
            <a:r>
              <a:rPr lang="es-ES_tradnl" sz="2500" dirty="0"/>
              <a:t>4. El carácter realista concreto y empírico aristotélico</a:t>
            </a:r>
          </a:p>
          <a:p>
            <a:pPr algn="just"/>
            <a:endParaRPr lang="es-ES_tradnl" sz="2500" dirty="0"/>
          </a:p>
          <a:p>
            <a:pPr algn="just"/>
            <a:r>
              <a:rPr lang="es-ES_tradnl" sz="2500" dirty="0"/>
              <a:t>5. Utiliza en método escolástico para explicar las cuestiones de la fe.</a:t>
            </a:r>
          </a:p>
        </p:txBody>
      </p:sp>
      <p:pic>
        <p:nvPicPr>
          <p:cNvPr id="5122" name="Picture 2" descr="http://2.bp.blogspot.com/-pr_zqq1Zwfg/UQVb4XfJqbI/AAAAAAAAs90/byA6AQtf3EE/s640/biografias-clarin-n35-santo-tomas-de-aquino-revista-nueva_MLA-O-101782600_7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b="10305"/>
          <a:stretch/>
        </p:blipFill>
        <p:spPr bwMode="auto">
          <a:xfrm>
            <a:off x="6588224" y="2132856"/>
            <a:ext cx="2564868" cy="32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00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2098" y="28636"/>
            <a:ext cx="470333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5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¿Quién es Santo</a:t>
            </a:r>
          </a:p>
          <a:p>
            <a:pPr algn="ctr"/>
            <a:r>
              <a:rPr lang="es-ES" sz="45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Tomas de Aquino?</a:t>
            </a:r>
            <a:endParaRPr lang="es-ES" sz="45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7" y="2060848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latin typeface="Arial" pitchFamily="34" charset="0"/>
                <a:cs typeface="Arial" pitchFamily="34" charset="0"/>
              </a:rPr>
              <a:t>Filosofo y Teólogo italiano. Es el personaje filosófico mas importante de la Escolástica.  </a:t>
            </a:r>
          </a:p>
          <a:p>
            <a:pPr algn="just"/>
            <a:endParaRPr lang="es-CO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400" b="1" dirty="0">
                <a:latin typeface="Arial" pitchFamily="34" charset="0"/>
                <a:cs typeface="Arial" pitchFamily="34" charset="0"/>
              </a:rPr>
              <a:t>Ingresa a la Orden Religiosa de los Dominicos y, tras estudia en la Universidad de Nápoles, y sacerdote a los 19 años, se dedica a los estudios profundos de la filosofía aristotélica. </a:t>
            </a:r>
          </a:p>
        </p:txBody>
      </p:sp>
      <p:pic>
        <p:nvPicPr>
          <p:cNvPr id="5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0"/>
            <a:ext cx="3419872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83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2"/>
            <a:ext cx="59011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¿Cuáles son los problemas </a:t>
            </a:r>
          </a:p>
          <a:p>
            <a:pPr algn="just"/>
            <a:r>
              <a:rPr lang="es-ES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filosóficos que aborda</a:t>
            </a:r>
          </a:p>
          <a:p>
            <a:pPr algn="just"/>
            <a:r>
              <a:rPr lang="es-ES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Santo Tomas de Aquino?</a:t>
            </a:r>
            <a:endParaRPr lang="es-ES" sz="40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996952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relación entre fe y razón</a:t>
            </a:r>
          </a:p>
          <a:p>
            <a:pPr marL="342900" indent="-342900">
              <a:buAutoNum type="arabicPeriod"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distinción entre la esencia / existencia.</a:t>
            </a:r>
          </a:p>
          <a:p>
            <a:pPr marL="342900" indent="-342900">
              <a:buAutoNum type="arabicPeriod"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pruebas de la existencia de Dios</a:t>
            </a:r>
          </a:p>
          <a:p>
            <a:pPr marL="342900" indent="-342900">
              <a:buAutoNum type="arabicPeriod"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concepción del hombre</a:t>
            </a:r>
          </a:p>
          <a:p>
            <a:pPr marL="342900" indent="-342900">
              <a:buAutoNum type="arabicPeriod"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nueva ética tomista</a:t>
            </a:r>
          </a:p>
        </p:txBody>
      </p:sp>
      <p:pic>
        <p:nvPicPr>
          <p:cNvPr id="5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0"/>
            <a:ext cx="2483768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7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0"/>
            <a:ext cx="47826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s-ES" sz="4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relación entre </a:t>
            </a:r>
          </a:p>
          <a:p>
            <a:pPr algn="ctr"/>
            <a:r>
              <a:rPr lang="es-ES" sz="4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 y Razón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19" y="1550397"/>
            <a:ext cx="61206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100" dirty="0"/>
              <a:t>Aunque Santo Tomas aceptó el predominio de la Teología (FE) sobre la Filosofía (RAZÓ), dio gran importancia al ejercicio filosófico.</a:t>
            </a:r>
          </a:p>
          <a:p>
            <a:pPr algn="just"/>
            <a:endParaRPr lang="es-CO" sz="2100" dirty="0"/>
          </a:p>
          <a:p>
            <a:pPr algn="just"/>
            <a:r>
              <a:rPr lang="es-CO" sz="2100" dirty="0"/>
              <a:t>Rechaza la teoría </a:t>
            </a:r>
            <a:r>
              <a:rPr lang="es-CO" sz="2100" dirty="0" err="1"/>
              <a:t>averroista</a:t>
            </a:r>
            <a:r>
              <a:rPr lang="es-CO" sz="2100" dirty="0"/>
              <a:t> de doble verdad, a la cual afirma la existencia de </a:t>
            </a:r>
            <a:r>
              <a:rPr lang="es-CO" sz="2100" b="1" dirty="0"/>
              <a:t>UNA ÚNICA VERDAD</a:t>
            </a:r>
            <a:r>
              <a:rPr lang="es-CO" sz="2100" dirty="0"/>
              <a:t>, y dos formas de llegar a ella.</a:t>
            </a:r>
          </a:p>
          <a:p>
            <a:pPr algn="just"/>
            <a:endParaRPr lang="es-CO" sz="2100" dirty="0"/>
          </a:p>
          <a:p>
            <a:pPr algn="just"/>
            <a:r>
              <a:rPr lang="es-CO" sz="2100" dirty="0"/>
              <a:t>La VERDAD se subdivide en: </a:t>
            </a:r>
            <a:r>
              <a:rPr lang="es-CO" sz="2100" b="1" dirty="0"/>
              <a:t>Verdades Naturales y Verdades Reveladas. </a:t>
            </a:r>
            <a:r>
              <a:rPr lang="es-CO" sz="2100" dirty="0"/>
              <a:t>A las primeras se llega por la Razón y a la segunda por la Fe.</a:t>
            </a:r>
          </a:p>
          <a:p>
            <a:pPr algn="just"/>
            <a:endParaRPr lang="es-CO" sz="2100" b="1" dirty="0"/>
          </a:p>
          <a:p>
            <a:pPr algn="just"/>
            <a:r>
              <a:rPr lang="es-CO" sz="2100" dirty="0"/>
              <a:t>El conocimiento sólo es cierto si se obtiene con la teología, y la razón sólo sirve para demostrar, aclarar y rebatir las objeciones contra la fe.</a:t>
            </a:r>
          </a:p>
        </p:txBody>
      </p:sp>
      <p:pic>
        <p:nvPicPr>
          <p:cNvPr id="8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0"/>
            <a:ext cx="2627784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83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19" y="332656"/>
            <a:ext cx="58326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En la pregunta sobre si el mundo fue creado o es eterno, santo Tomas plantea que </a:t>
            </a:r>
            <a:r>
              <a:rPr lang="es-CO" sz="2800" b="1" dirty="0"/>
              <a:t>los argumentos a favor o en contra  sobre ambas posibilidades no se pueden probar. </a:t>
            </a:r>
          </a:p>
          <a:p>
            <a:pPr algn="just"/>
            <a:endParaRPr lang="es-CO" sz="2800" b="1" dirty="0"/>
          </a:p>
          <a:p>
            <a:pPr algn="just"/>
            <a:r>
              <a:rPr lang="es-CO" sz="2800" b="1" dirty="0"/>
              <a:t>Se inclina por los siguiente: aunque la razón esta subordinada a la teología, ésta tiene cierta autonomía:</a:t>
            </a:r>
          </a:p>
          <a:p>
            <a:pPr algn="just"/>
            <a:endParaRPr lang="es-CO" sz="2800" b="1" dirty="0"/>
          </a:p>
          <a:p>
            <a:pPr algn="ctr"/>
            <a:r>
              <a:rPr lang="es-CO" sz="2800" b="1" dirty="0"/>
              <a:t>FE Y RAZÓN SE COLABORAN EN LA CONSECUCIÓN DE LA VERDA.</a:t>
            </a:r>
          </a:p>
        </p:txBody>
      </p:sp>
      <p:pic>
        <p:nvPicPr>
          <p:cNvPr id="6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0"/>
            <a:ext cx="2987824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83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074" y="44624"/>
            <a:ext cx="56390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s-ES" sz="4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La Distinción entre: </a:t>
            </a:r>
          </a:p>
          <a:p>
            <a:r>
              <a:rPr lang="es-ES" sz="4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Esencia / Existencia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18" y="1628800"/>
            <a:ext cx="5544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En su filosofía </a:t>
            </a:r>
            <a:r>
              <a:rPr lang="es-CO" sz="2800" dirty="0" err="1"/>
              <a:t>aristotelica-cirtiana</a:t>
            </a:r>
            <a:r>
              <a:rPr lang="es-CO" sz="2800" dirty="0"/>
              <a:t>, santo Tomas de Aquino retoma la Metafísica y la estructura del ser para darle contenido a su planteamiento.</a:t>
            </a:r>
            <a:endParaRPr lang="es-CO" sz="2800" b="1" dirty="0"/>
          </a:p>
          <a:p>
            <a:pPr algn="just"/>
            <a:endParaRPr lang="es-CO" sz="2800" b="1" dirty="0"/>
          </a:p>
          <a:p>
            <a:pPr algn="just"/>
            <a:r>
              <a:rPr lang="es-CO" sz="2800" b="1" dirty="0"/>
              <a:t>Tomas plantea que de la idea de algo no se podría deducir su existencia. Por ello, busca reinterpretar la existencia de Dios donde se tenga en cuenta la experiencia sensible</a:t>
            </a:r>
          </a:p>
        </p:txBody>
      </p:sp>
      <p:pic>
        <p:nvPicPr>
          <p:cNvPr id="6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0"/>
            <a:ext cx="2987824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8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7504" y="116632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_tradnl" dirty="0"/>
              <a:t>El Neoplatonismo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60217"/>
            <a:ext cx="2509949" cy="446449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1556792"/>
            <a:ext cx="6732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Desea llevar el idealismo platónico a su máxima expresión.</a:t>
            </a:r>
          </a:p>
          <a:p>
            <a:endParaRPr lang="es-ES_tradnl" sz="2400" dirty="0"/>
          </a:p>
          <a:p>
            <a:pPr algn="just"/>
            <a:r>
              <a:rPr lang="es-ES_tradnl" sz="2400" dirty="0"/>
              <a:t>Por su cercanía a la religiosidad hindú, su pensamiento esta marcado por una influencia religiosa, en respuesta a la crisis que vive Roma.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Influenciado por el Gnosticismo: Contiene elementos cristianos, griegos, hindúes y Hebreos. Aparece el concepto de DIOS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El Gnosticismo es una religión que promueve solo la fundación del mundo con dos principios: el bien y el mal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4718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074" y="44624"/>
            <a:ext cx="61431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Pruebas de </a:t>
            </a:r>
          </a:p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existencia de Dios</a:t>
            </a:r>
            <a:endParaRPr lang="es-ES" sz="42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18" y="1628800"/>
            <a:ext cx="5544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En esta época no se duda de la existencia de Dios, pero ejercen la lógica para demostrar el poder de la razón humana.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Lo que busca santo Tomas es un método que demuestre desde la experiencia la existencia de la un ser trascendente.</a:t>
            </a:r>
          </a:p>
        </p:txBody>
      </p:sp>
      <p:pic>
        <p:nvPicPr>
          <p:cNvPr id="6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0"/>
            <a:ext cx="2987824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36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074" y="116632"/>
            <a:ext cx="556703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3.1. Las cinco vías de </a:t>
            </a:r>
          </a:p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existencia de Dios.</a:t>
            </a:r>
            <a:endParaRPr lang="es-ES" sz="42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18" y="2780928"/>
            <a:ext cx="6912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/>
              <a:t>a) El Motor Inmóvil</a:t>
            </a:r>
            <a:r>
              <a:rPr lang="es-CO" sz="2800" dirty="0"/>
              <a:t>: todo lo que se mueve es movido por otro. Debe de haber un primer motor que no sea movido por nadie, ese es Dios.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b) </a:t>
            </a:r>
            <a:r>
              <a:rPr lang="es-CO" sz="2800" b="1" dirty="0"/>
              <a:t>Causa Eficiente: </a:t>
            </a:r>
            <a:r>
              <a:rPr lang="es-CO" sz="2800" dirty="0"/>
              <a:t>Todo sucede por una cadenas de causas eficientes, pues debe de haber una causa eficiente primera, esa causa es Dios.</a:t>
            </a:r>
            <a:endParaRPr lang="es-CO" sz="2800" b="1" dirty="0"/>
          </a:p>
        </p:txBody>
      </p:sp>
      <p:pic>
        <p:nvPicPr>
          <p:cNvPr id="5" name="Picture 4" descr="http://image.slidesharecdn.com/santo-toms-20-1200833784581214-5/95/slide-6-728.jpg?12008265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9567" r="81617" b="13635"/>
          <a:stretch/>
        </p:blipFill>
        <p:spPr bwMode="auto">
          <a:xfrm>
            <a:off x="7236297" y="28636"/>
            <a:ext cx="1907704" cy="68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36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18" y="260648"/>
            <a:ext cx="69127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/>
              <a:t>c) Ser contingente y Necesario: </a:t>
            </a:r>
            <a:r>
              <a:rPr lang="es-CO" sz="2800" dirty="0"/>
              <a:t>Los seres son contingentes, si todos los seres fueran contingentes no existiría nada, pero debe haber un ser que sea necesario en sí mismo, ese ser es Dios.</a:t>
            </a:r>
          </a:p>
          <a:p>
            <a:pPr algn="just"/>
            <a:endParaRPr lang="es-CO" sz="2800" b="1" dirty="0"/>
          </a:p>
          <a:p>
            <a:pPr algn="just"/>
            <a:r>
              <a:rPr lang="es-CO" sz="2800" b="1" dirty="0"/>
              <a:t>d) Los grados de Perfección: </a:t>
            </a:r>
            <a:r>
              <a:rPr lang="es-CO" sz="2800" dirty="0"/>
              <a:t>Hay grados de perfección en los seres, Debe de haber un ser </a:t>
            </a:r>
            <a:r>
              <a:rPr lang="es-CO" sz="2800" b="1" dirty="0"/>
              <a:t> verdadero, bueno y único </a:t>
            </a:r>
            <a:r>
              <a:rPr lang="es-CO" sz="2800" dirty="0"/>
              <a:t>(perfecto), que cause orden y belleza a todas las demás cosas, ese ser es Dios. </a:t>
            </a:r>
            <a:endParaRPr lang="es-CO" sz="2800" b="1" dirty="0"/>
          </a:p>
        </p:txBody>
      </p:sp>
      <p:pic>
        <p:nvPicPr>
          <p:cNvPr id="6" name="Picture 4" descr="http://image.slidesharecdn.com/santo-toms-20-1200833784581214-5/95/slide-6-728.jpg?12008265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9567" r="81617" b="13635"/>
          <a:stretch/>
        </p:blipFill>
        <p:spPr bwMode="auto">
          <a:xfrm>
            <a:off x="7236297" y="28636"/>
            <a:ext cx="1907704" cy="68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4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18" y="260648"/>
            <a:ext cx="69127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/>
              <a:t>e) El gobierno del Mundo: </a:t>
            </a:r>
            <a:r>
              <a:rPr lang="es-CO" sz="2800" dirty="0"/>
              <a:t>Las cosas que carecen de conocimiento obran por un fin. Debe de haber un ser inteligente que las dirija a ese fin, pues ese ser es Dios.</a:t>
            </a:r>
          </a:p>
          <a:p>
            <a:pPr algn="just"/>
            <a:endParaRPr lang="es-CO" sz="2800" b="1" dirty="0"/>
          </a:p>
          <a:p>
            <a:pPr algn="just"/>
            <a:r>
              <a:rPr lang="es-CO" sz="2800" b="1" dirty="0"/>
              <a:t>¿Cómo es Dios?</a:t>
            </a:r>
          </a:p>
          <a:p>
            <a:pPr algn="just"/>
            <a:r>
              <a:rPr lang="es-CO" sz="2800" dirty="0"/>
              <a:t>Tomas de Aquino afirma que las cualidades de Dios son: Inmutable, simple, perfecto, bueno, infinito, omnipresente, eterno y único.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¿Cómo se conoce a Dios?</a:t>
            </a:r>
          </a:p>
          <a:p>
            <a:pPr algn="just"/>
            <a:endParaRPr lang="es-CO" sz="2800" b="1" dirty="0"/>
          </a:p>
          <a:p>
            <a:pPr algn="just"/>
            <a:r>
              <a:rPr lang="es-CO" sz="2800" b="1" dirty="0"/>
              <a:t>Vía de la Negación y la Vía de la eminencia.</a:t>
            </a:r>
          </a:p>
        </p:txBody>
      </p:sp>
      <p:pic>
        <p:nvPicPr>
          <p:cNvPr id="6" name="Picture 4" descr="http://image.slidesharecdn.com/santo-toms-20-1200833784581214-5/95/slide-6-728.jpg?12008265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9567" r="81617" b="13635"/>
          <a:stretch/>
        </p:blipFill>
        <p:spPr bwMode="auto">
          <a:xfrm>
            <a:off x="7236297" y="28636"/>
            <a:ext cx="1907704" cy="68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36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074" y="116632"/>
            <a:ext cx="837535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s-ES" sz="4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La Nueva Concepción del Hombre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18" y="1326247"/>
            <a:ext cx="698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/>
              <a:t>El hombre es un compuesto de cuerpo y alma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57159210"/>
              </p:ext>
            </p:extLst>
          </p:nvPr>
        </p:nvGraphicFramePr>
        <p:xfrm>
          <a:off x="179512" y="1871179"/>
          <a:ext cx="4867553" cy="31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4.bp.blogspot.com/-cPgC5Vvg33k/TW0g_xjhnZI/AAAAAAAAAFg/QnLmHAaTXsc/s320/hombre-de-vitrub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" y="2789205"/>
            <a:ext cx="1201377" cy="121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5148064" y="406936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Es el principio vital, inmaterial e inmortal. </a:t>
            </a:r>
          </a:p>
          <a:p>
            <a:endParaRPr lang="es-CO" dirty="0"/>
          </a:p>
          <a:p>
            <a:r>
              <a:rPr lang="es-CO" dirty="0"/>
              <a:t>Contiene: Entendimiento agente (acto) y entendimiento posible (potencia)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148064" y="219557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Es la materia común y signada</a:t>
            </a:r>
          </a:p>
          <a:p>
            <a:endParaRPr lang="es-CO" dirty="0"/>
          </a:p>
          <a:p>
            <a:r>
              <a:rPr lang="es-CO" dirty="0"/>
              <a:t>Es mortal y no posee entendimiento.</a:t>
            </a:r>
          </a:p>
        </p:txBody>
      </p:sp>
      <p:sp>
        <p:nvSpPr>
          <p:cNvPr id="10" name="9 Abrir llave"/>
          <p:cNvSpPr/>
          <p:nvPr/>
        </p:nvSpPr>
        <p:spPr>
          <a:xfrm rot="16200000">
            <a:off x="2375832" y="2960716"/>
            <a:ext cx="360040" cy="4608668"/>
          </a:xfrm>
          <a:prstGeom prst="leftBrace">
            <a:avLst>
              <a:gd name="adj1" fmla="val 8333"/>
              <a:gd name="adj2" fmla="val 5562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634164" y="5589240"/>
            <a:ext cx="4297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CUERPO Y ALMA SON LA ESENCIA HUMANA</a:t>
            </a:r>
          </a:p>
        </p:txBody>
      </p:sp>
    </p:spTree>
    <p:extLst>
      <p:ext uri="{BB962C8B-B14F-4D97-AF65-F5344CB8AC3E}">
        <p14:creationId xmlns:p14="http://schemas.microsoft.com/office/powerpoint/2010/main" val="3614489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074" y="116632"/>
            <a:ext cx="837535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La Nueva Ética Tomista</a:t>
            </a:r>
            <a:endParaRPr lang="es-ES" sz="42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196752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Dios gobierna al mundo con la providencia.</a:t>
            </a:r>
          </a:p>
          <a:p>
            <a:endParaRPr lang="es-CO" sz="2800" dirty="0"/>
          </a:p>
          <a:p>
            <a:r>
              <a:rPr lang="es-CO" sz="2800" dirty="0"/>
              <a:t>El ser humano es libre, tiene libertad de albedrío para actuar.</a:t>
            </a:r>
          </a:p>
          <a:p>
            <a:endParaRPr lang="es-CO" sz="2800" dirty="0"/>
          </a:p>
          <a:p>
            <a:r>
              <a:rPr lang="es-CO" sz="2800" dirty="0"/>
              <a:t>El mal es la ausencia del bien que el hombre realiza por pena (deficiencia de su acción) o culpa (INTENCIÓN DE SU ACCIÓN).</a:t>
            </a:r>
          </a:p>
        </p:txBody>
      </p:sp>
      <p:pic>
        <p:nvPicPr>
          <p:cNvPr id="3074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0"/>
            <a:ext cx="2987824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89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96752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El fin de la acciones humana es conseguir la felicidad, que se entiende por la contemplación divina y la sindéresis.</a:t>
            </a:r>
          </a:p>
          <a:p>
            <a:endParaRPr lang="es-CO" sz="2800" dirty="0"/>
          </a:p>
          <a:p>
            <a:r>
              <a:rPr lang="es-CO" sz="2800" dirty="0"/>
              <a:t>Las virtudes: intelectuales morales y teologales perfeccionan la acción del hombre  en su búsqueda de la felicidad.</a:t>
            </a:r>
          </a:p>
        </p:txBody>
      </p:sp>
      <p:pic>
        <p:nvPicPr>
          <p:cNvPr id="4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0"/>
            <a:ext cx="2987824" cy="68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24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santo-toms-20-1200833784581214-5/95/slide-25-728.jpg?1200826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60679"/>
            <a:ext cx="2123728" cy="69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24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.slidesharecdn.com/santo-toms-20-1200833784581214-5/95/slide-26-728.jpg?1200826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" y="0"/>
            <a:ext cx="9143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1.bp.blogspot.com/-Oy1LNFN26ZI/Uz0IRTFXQCI/AAAAAAAAAcc/S6Gm-KQBZIk/s1600/Thomas_Aquinas_in_Stained_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60679"/>
            <a:ext cx="2339752" cy="69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24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20938884"/>
              </p:ext>
            </p:extLst>
          </p:nvPr>
        </p:nvGraphicFramePr>
        <p:xfrm>
          <a:off x="29118" y="0"/>
          <a:ext cx="85033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26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4888" y="116632"/>
            <a:ext cx="8621567" cy="1251062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_tradnl" dirty="0"/>
              <a:t>Propuesta Filosófica Neoplatónica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483768" y="1368533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Unidad del Ser</a:t>
            </a:r>
            <a:endParaRPr lang="es-ES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42515653"/>
              </p:ext>
            </p:extLst>
          </p:nvPr>
        </p:nvGraphicFramePr>
        <p:xfrm>
          <a:off x="35496" y="2060848"/>
          <a:ext cx="9108504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876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34"/>
            <a:ext cx="4562856" cy="4572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93" y="3048000"/>
            <a:ext cx="2676525" cy="381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6" y="-17334"/>
            <a:ext cx="4581144" cy="4572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9512" y="499900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6852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27007298"/>
              </p:ext>
            </p:extLst>
          </p:nvPr>
        </p:nvGraphicFramePr>
        <p:xfrm>
          <a:off x="0" y="1268760"/>
          <a:ext cx="846043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-36513" y="332656"/>
            <a:ext cx="8621567" cy="1251062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_tradnl" dirty="0">
                <a:solidFill>
                  <a:schemeClr val="tx1"/>
                </a:solidFill>
              </a:rPr>
              <a:t>Propuesta Filosófica Neoplatónica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0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29042063"/>
              </p:ext>
            </p:extLst>
          </p:nvPr>
        </p:nvGraphicFramePr>
        <p:xfrm>
          <a:off x="0" y="1556792"/>
          <a:ext cx="846043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504" y="4536015"/>
            <a:ext cx="2304256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_tradnl" dirty="0"/>
              <a:t>Es absoluto y esta libre de ser entendido, contiene la plenitud de toda perfección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699792" y="4536015"/>
            <a:ext cx="3024336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S_tradnl" dirty="0"/>
              <a:t>De la contemplación del UNO emana la inteligencia o NOUS.</a:t>
            </a:r>
          </a:p>
          <a:p>
            <a:pPr lvl="0" algn="ctr"/>
            <a:endParaRPr lang="es-ES_tradnl" dirty="0"/>
          </a:p>
          <a:p>
            <a:pPr lvl="0" algn="ctr"/>
            <a:r>
              <a:rPr lang="es-ES_tradnl" dirty="0"/>
              <a:t>La Inteligencia necesita algo para ser ejercitarse</a:t>
            </a:r>
            <a:r>
              <a:rPr lang="es-ES" dirty="0"/>
              <a:t>:</a:t>
            </a:r>
          </a:p>
          <a:p>
            <a:pPr lvl="0" algn="ctr"/>
            <a:r>
              <a:rPr lang="es-ES_tradnl" dirty="0"/>
              <a:t>El mundo sensible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12160" y="3068960"/>
            <a:ext cx="230425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S_tradnl" dirty="0"/>
              <a:t>Es la intermediaria entre el mundo sensible y el mundo intelectual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012160" y="5090012"/>
            <a:ext cx="2304256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S_tradnl" dirty="0"/>
              <a:t>El Alma ve al mundo perfecto de la ideas del NOUS y entender las cosas sensibles</a:t>
            </a:r>
            <a:endParaRPr lang="es-ES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4888" y="116632"/>
            <a:ext cx="8621567" cy="1251062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_tradnl" dirty="0"/>
              <a:t>Propuesta Filosófica Neoplatónica</a:t>
            </a:r>
            <a:endParaRPr lang="es-ES" dirty="0"/>
          </a:p>
        </p:txBody>
      </p:sp>
      <p:cxnSp>
        <p:nvCxnSpPr>
          <p:cNvPr id="20" name="19 Conector angular"/>
          <p:cNvCxnSpPr/>
          <p:nvPr/>
        </p:nvCxnSpPr>
        <p:spPr>
          <a:xfrm rot="5400000">
            <a:off x="263425" y="2792827"/>
            <a:ext cx="2496476" cy="648077"/>
          </a:xfrm>
          <a:prstGeom prst="bentConnector3">
            <a:avLst>
              <a:gd name="adj1" fmla="val -84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/>
          <p:nvPr/>
        </p:nvCxnSpPr>
        <p:spPr>
          <a:xfrm rot="16200000" flipH="1">
            <a:off x="6372200" y="1916832"/>
            <a:ext cx="1152128" cy="864096"/>
          </a:xfrm>
          <a:prstGeom prst="bentConnector3">
            <a:avLst>
              <a:gd name="adj1" fmla="val -212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184664" y="298330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7164288" y="4365104"/>
            <a:ext cx="0" cy="671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9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10242"/>
            <a:ext cx="77768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llegada del cristianismo</a:t>
            </a:r>
          </a:p>
          <a:p>
            <a:pPr algn="ctr"/>
            <a:r>
              <a:rPr lang="es-ES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mundo de la Filosofía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" y="1785318"/>
            <a:ext cx="3663432" cy="365006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38" y="4109325"/>
            <a:ext cx="3184029" cy="265210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7" y="1756951"/>
            <a:ext cx="3747416" cy="51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9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44624"/>
            <a:ext cx="31743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 AGUSTÍN DE HIPONA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9" y="0"/>
            <a:ext cx="4826331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4016" y="3140968"/>
            <a:ext cx="3995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¡Tarde te amé, Hermosura tan antigua y tan nueva, tarde te amé!</a:t>
            </a:r>
          </a:p>
          <a:p>
            <a:pPr algn="ctr"/>
            <a:r>
              <a:rPr lang="es-CO" sz="2000" dirty="0"/>
              <a:t>Y tú estabas dentro de mí</a:t>
            </a:r>
          </a:p>
          <a:p>
            <a:pPr algn="ctr"/>
            <a:r>
              <a:rPr lang="es-CO" sz="2000" dirty="0"/>
              <a:t>y yo afuera, </a:t>
            </a:r>
          </a:p>
          <a:p>
            <a:pPr algn="ctr"/>
            <a:r>
              <a:rPr lang="es-CO" sz="2000" dirty="0"/>
              <a:t>y así por fuera te buscaba; </a:t>
            </a:r>
          </a:p>
          <a:p>
            <a:pPr algn="ctr"/>
            <a:endParaRPr lang="es-CO" sz="2000" dirty="0"/>
          </a:p>
          <a:p>
            <a:pPr algn="ctr"/>
            <a:r>
              <a:rPr lang="es-CO" sz="2000" dirty="0"/>
              <a:t>y, deforme como era, me lanzaba sobre estas cosas hermosas que tú creaste.</a:t>
            </a:r>
          </a:p>
          <a:p>
            <a:pPr algn="ctr"/>
            <a:r>
              <a:rPr lang="es-CO" sz="2000" dirty="0"/>
              <a:t>Tú estabas conmigo, mas yo no estaba contigo. </a:t>
            </a:r>
          </a:p>
        </p:txBody>
      </p:sp>
    </p:spTree>
    <p:extLst>
      <p:ext uri="{BB962C8B-B14F-4D97-AF65-F5344CB8AC3E}">
        <p14:creationId xmlns:p14="http://schemas.microsoft.com/office/powerpoint/2010/main" val="6192574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{DA940F87-A58F-E74C-900A-D597B3DB450C}tf10001060</Template>
  <TotalTime>1427</TotalTime>
  <Words>3027</Words>
  <Application>Microsoft Macintosh PowerPoint</Application>
  <PresentationFormat>Presentación en pantalla (4:3)</PresentationFormat>
  <Paragraphs>359</Paragraphs>
  <Slides>50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</vt:lpstr>
      <vt:lpstr>Arial Rounded MT Bold</vt:lpstr>
      <vt:lpstr>Berlin Sans FB</vt:lpstr>
      <vt:lpstr>Berlin Sans FB Demi</vt:lpstr>
      <vt:lpstr>Bookman Old Style</vt:lpstr>
      <vt:lpstr>Calibri</vt:lpstr>
      <vt:lpstr>Trebuchet MS</vt:lpstr>
      <vt:lpstr>Wingdings 3</vt:lpstr>
      <vt:lpstr>Faceta</vt:lpstr>
      <vt:lpstr>Presentación de PowerPoint</vt:lpstr>
      <vt:lpstr>Época Medieval</vt:lpstr>
      <vt:lpstr>El Neoplatonismo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SAN ANSELMO DE CANTERBURY</vt:lpstr>
      <vt:lpstr>Presentación de PowerPoint</vt:lpstr>
      <vt:lpstr>Los argumentos de la verdad</vt:lpstr>
      <vt:lpstr>LOS ARGUMENTOS DE LA VERDAD</vt:lpstr>
      <vt:lpstr>EL ARGUMENTO ONTOLÓGICO</vt:lpstr>
      <vt:lpstr>LA FILOSOFIA ÁRABE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SANTO TOMAS DE AQUINO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eduin</dc:creator>
  <cp:lastModifiedBy>Nehemias Parada Duran</cp:lastModifiedBy>
  <cp:revision>101</cp:revision>
  <dcterms:created xsi:type="dcterms:W3CDTF">2013-05-20T14:00:35Z</dcterms:created>
  <dcterms:modified xsi:type="dcterms:W3CDTF">2020-04-27T02:52:32Z</dcterms:modified>
</cp:coreProperties>
</file>