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80" r:id="rId4"/>
    <p:sldId id="258" r:id="rId5"/>
    <p:sldId id="282" r:id="rId6"/>
    <p:sldId id="281" r:id="rId7"/>
    <p:sldId id="283" r:id="rId8"/>
    <p:sldId id="262" r:id="rId9"/>
    <p:sldId id="259" r:id="rId10"/>
    <p:sldId id="264" r:id="rId11"/>
    <p:sldId id="265" r:id="rId12"/>
    <p:sldId id="267" r:id="rId13"/>
    <p:sldId id="268" r:id="rId14"/>
    <p:sldId id="269" r:id="rId15"/>
    <p:sldId id="278" r:id="rId16"/>
    <p:sldId id="276" r:id="rId17"/>
    <p:sldId id="270" r:id="rId18"/>
    <p:sldId id="277" r:id="rId19"/>
    <p:sldId id="279" r:id="rId20"/>
    <p:sldId id="273" r:id="rId21"/>
    <p:sldId id="275" r:id="rId22"/>
  </p:sldIdLst>
  <p:sldSz cx="9144000" cy="6858000" type="screen4x3"/>
  <p:notesSz cx="9144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16" y="-6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227-35E3-4014-9150-B0CCF37B176D}" type="datetimeFigureOut">
              <a:rPr lang="es-CO" smtClean="0"/>
              <a:t>18/03/2021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BB76-0D40-4094-957A-F7C30E8B47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638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227-35E3-4014-9150-B0CCF37B176D}" type="datetimeFigureOut">
              <a:rPr lang="es-CO" smtClean="0"/>
              <a:t>18/03/2021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BB76-0D40-4094-957A-F7C30E8B47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868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227-35E3-4014-9150-B0CCF37B176D}" type="datetimeFigureOut">
              <a:rPr lang="es-CO" smtClean="0"/>
              <a:t>18/03/2021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BB76-0D40-4094-957A-F7C30E8B47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78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227-35E3-4014-9150-B0CCF37B176D}" type="datetimeFigureOut">
              <a:rPr lang="es-CO" smtClean="0"/>
              <a:t>18/03/2021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BB76-0D40-4094-957A-F7C30E8B47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530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227-35E3-4014-9150-B0CCF37B176D}" type="datetimeFigureOut">
              <a:rPr lang="es-CO" smtClean="0"/>
              <a:t>18/03/2021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BB76-0D40-4094-957A-F7C30E8B47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021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227-35E3-4014-9150-B0CCF37B176D}" type="datetimeFigureOut">
              <a:rPr lang="es-CO" smtClean="0"/>
              <a:t>18/03/2021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BB76-0D40-4094-957A-F7C30E8B47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912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227-35E3-4014-9150-B0CCF37B176D}" type="datetimeFigureOut">
              <a:rPr lang="es-CO" smtClean="0"/>
              <a:t>18/03/2021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BB76-0D40-4094-957A-F7C30E8B47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004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227-35E3-4014-9150-B0CCF37B176D}" type="datetimeFigureOut">
              <a:rPr lang="es-CO" smtClean="0"/>
              <a:t>18/03/2021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BB76-0D40-4094-957A-F7C30E8B47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605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227-35E3-4014-9150-B0CCF37B176D}" type="datetimeFigureOut">
              <a:rPr lang="es-CO" smtClean="0"/>
              <a:t>18/03/2021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BB76-0D40-4094-957A-F7C30E8B47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889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227-35E3-4014-9150-B0CCF37B176D}" type="datetimeFigureOut">
              <a:rPr lang="es-CO" smtClean="0"/>
              <a:t>18/03/2021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BB76-0D40-4094-957A-F7C30E8B47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127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227-35E3-4014-9150-B0CCF37B176D}" type="datetimeFigureOut">
              <a:rPr lang="es-CO" smtClean="0"/>
              <a:t>18/03/2021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BB76-0D40-4094-957A-F7C30E8B47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768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AB227-35E3-4014-9150-B0CCF37B176D}" type="datetimeFigureOut">
              <a:rPr lang="es-CO" smtClean="0"/>
              <a:t>18/03/2021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5BB76-0D40-4094-957A-F7C30E8B47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808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365760" y="5590032"/>
            <a:ext cx="8412480" cy="6997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R="1911582" algn="r">
              <a:lnSpc>
                <a:spcPts val="1060"/>
              </a:lnSpc>
              <a:spcBef>
                <a:spcPts val="3502"/>
              </a:spcBef>
            </a:pPr>
            <a:r>
              <a:rPr sz="1350" spc="0" baseline="-3047" dirty="0" smtClean="0">
                <a:latin typeface="Verdana"/>
                <a:cs typeface="Verdana"/>
              </a:rPr>
              <a:t>1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31308" y="4175760"/>
            <a:ext cx="4022724" cy="2682874"/>
          </a:xfrm>
          <a:custGeom>
            <a:avLst/>
            <a:gdLst/>
            <a:ahLst/>
            <a:cxnLst/>
            <a:rect l="l" t="t" r="r" b="b"/>
            <a:pathLst>
              <a:path w="4022724" h="2682874">
                <a:moveTo>
                  <a:pt x="4012691" y="6691"/>
                </a:moveTo>
                <a:lnTo>
                  <a:pt x="953" y="2682238"/>
                </a:lnTo>
              </a:path>
              <a:path w="4022724" h="2682874">
                <a:moveTo>
                  <a:pt x="954" y="2682238"/>
                </a:moveTo>
                <a:lnTo>
                  <a:pt x="4012691" y="669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42404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1528" y="0"/>
            <a:ext cx="2269220" cy="6865619"/>
          </a:xfrm>
          <a:custGeom>
            <a:avLst/>
            <a:gdLst/>
            <a:ahLst/>
            <a:cxnLst/>
            <a:rect l="l" t="t" r="r" b="b"/>
            <a:pathLst>
              <a:path w="2269220" h="6865619">
                <a:moveTo>
                  <a:pt x="2252471" y="8226"/>
                </a:moveTo>
                <a:lnTo>
                  <a:pt x="2023364" y="0"/>
                </a:lnTo>
                <a:lnTo>
                  <a:pt x="0" y="6857154"/>
                </a:lnTo>
                <a:lnTo>
                  <a:pt x="226238" y="6857998"/>
                </a:lnTo>
                <a:lnTo>
                  <a:pt x="2252471" y="6857998"/>
                </a:lnTo>
                <a:lnTo>
                  <a:pt x="2252471" y="8226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05472" y="-7620"/>
            <a:ext cx="1947650" cy="6865619"/>
          </a:xfrm>
          <a:custGeom>
            <a:avLst/>
            <a:gdLst/>
            <a:ahLst/>
            <a:cxnLst/>
            <a:rect l="l" t="t" r="r" b="b"/>
            <a:pathLst>
              <a:path w="1947650" h="6865619">
                <a:moveTo>
                  <a:pt x="1938527" y="7620"/>
                </a:moveTo>
                <a:lnTo>
                  <a:pt x="1333" y="7620"/>
                </a:lnTo>
                <a:lnTo>
                  <a:pt x="1201927" y="6865616"/>
                </a:lnTo>
                <a:lnTo>
                  <a:pt x="1938527" y="6865616"/>
                </a:lnTo>
                <a:lnTo>
                  <a:pt x="1938527" y="762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38544" y="3919728"/>
            <a:ext cx="2513076" cy="2938271"/>
          </a:xfrm>
          <a:custGeom>
            <a:avLst/>
            <a:gdLst/>
            <a:ahLst/>
            <a:cxnLst/>
            <a:rect l="l" t="t" r="r" b="b"/>
            <a:pathLst>
              <a:path w="2513076" h="2938271">
                <a:moveTo>
                  <a:pt x="2505455" y="1339"/>
                </a:moveTo>
                <a:lnTo>
                  <a:pt x="1" y="2938269"/>
                </a:lnTo>
                <a:lnTo>
                  <a:pt x="2505455" y="2938269"/>
                </a:lnTo>
                <a:lnTo>
                  <a:pt x="2505455" y="1339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10400" y="-7620"/>
            <a:ext cx="2142744" cy="6865619"/>
          </a:xfrm>
          <a:custGeom>
            <a:avLst/>
            <a:gdLst/>
            <a:ahLst/>
            <a:cxnLst/>
            <a:rect l="l" t="t" r="r" b="b"/>
            <a:pathLst>
              <a:path w="2142744" h="6865619">
                <a:moveTo>
                  <a:pt x="2133599" y="6857424"/>
                </a:moveTo>
                <a:lnTo>
                  <a:pt x="2133599" y="7620"/>
                </a:lnTo>
                <a:lnTo>
                  <a:pt x="2060" y="7620"/>
                </a:lnTo>
                <a:lnTo>
                  <a:pt x="1856612" y="6865616"/>
                </a:lnTo>
                <a:lnTo>
                  <a:pt x="2133599" y="685742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96656" y="-7620"/>
            <a:ext cx="856488" cy="6865619"/>
          </a:xfrm>
          <a:custGeom>
            <a:avLst/>
            <a:gdLst/>
            <a:ahLst/>
            <a:cxnLst/>
            <a:rect l="l" t="t" r="r" b="b"/>
            <a:pathLst>
              <a:path w="856488" h="6865619">
                <a:moveTo>
                  <a:pt x="847344" y="7620"/>
                </a:moveTo>
                <a:lnTo>
                  <a:pt x="675397" y="7620"/>
                </a:lnTo>
                <a:lnTo>
                  <a:pt x="0" y="6865616"/>
                </a:lnTo>
                <a:lnTo>
                  <a:pt x="847344" y="6865616"/>
                </a:lnTo>
                <a:lnTo>
                  <a:pt x="847344" y="7620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77200" y="-7620"/>
            <a:ext cx="1066753" cy="6865619"/>
          </a:xfrm>
          <a:custGeom>
            <a:avLst/>
            <a:gdLst/>
            <a:ahLst/>
            <a:cxnLst/>
            <a:rect l="l" t="t" r="r" b="b"/>
            <a:pathLst>
              <a:path w="1066753" h="6865619">
                <a:moveTo>
                  <a:pt x="1066753" y="6521980"/>
                </a:moveTo>
                <a:lnTo>
                  <a:pt x="1066672" y="6178453"/>
                </a:lnTo>
                <a:lnTo>
                  <a:pt x="1066335" y="5835028"/>
                </a:lnTo>
                <a:lnTo>
                  <a:pt x="1065773" y="5491690"/>
                </a:lnTo>
                <a:lnTo>
                  <a:pt x="1065020" y="5148428"/>
                </a:lnTo>
                <a:lnTo>
                  <a:pt x="1064105" y="4805229"/>
                </a:lnTo>
                <a:lnTo>
                  <a:pt x="1063062" y="4462080"/>
                </a:lnTo>
                <a:lnTo>
                  <a:pt x="1061923" y="4118969"/>
                </a:lnTo>
                <a:lnTo>
                  <a:pt x="1060718" y="3775883"/>
                </a:lnTo>
                <a:lnTo>
                  <a:pt x="1059481" y="3432809"/>
                </a:lnTo>
                <a:lnTo>
                  <a:pt x="1058243" y="3089736"/>
                </a:lnTo>
                <a:lnTo>
                  <a:pt x="1057036" y="2746650"/>
                </a:lnTo>
                <a:lnTo>
                  <a:pt x="1055891" y="2403539"/>
                </a:lnTo>
                <a:lnTo>
                  <a:pt x="1054842" y="2060390"/>
                </a:lnTo>
                <a:lnTo>
                  <a:pt x="1053919" y="1717190"/>
                </a:lnTo>
                <a:lnTo>
                  <a:pt x="1053155" y="1373928"/>
                </a:lnTo>
                <a:lnTo>
                  <a:pt x="1052581" y="1030591"/>
                </a:lnTo>
                <a:lnTo>
                  <a:pt x="1052229" y="687165"/>
                </a:lnTo>
                <a:lnTo>
                  <a:pt x="1052132" y="343639"/>
                </a:lnTo>
                <a:lnTo>
                  <a:pt x="1052317" y="7620"/>
                </a:lnTo>
                <a:lnTo>
                  <a:pt x="1041" y="7620"/>
                </a:lnTo>
                <a:lnTo>
                  <a:pt x="938656" y="6865616"/>
                </a:lnTo>
                <a:lnTo>
                  <a:pt x="1066546" y="6865616"/>
                </a:lnTo>
                <a:lnTo>
                  <a:pt x="1066753" y="652198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60435" y="4893564"/>
            <a:ext cx="1094232" cy="1964435"/>
          </a:xfrm>
          <a:custGeom>
            <a:avLst/>
            <a:gdLst/>
            <a:ahLst/>
            <a:cxnLst/>
            <a:rect l="l" t="t" r="r" b="b"/>
            <a:pathLst>
              <a:path w="1094232" h="1964435">
                <a:moveTo>
                  <a:pt x="1083563" y="1959395"/>
                </a:moveTo>
                <a:lnTo>
                  <a:pt x="1083563" y="10079"/>
                </a:lnTo>
                <a:lnTo>
                  <a:pt x="0" y="1964433"/>
                </a:lnTo>
                <a:lnTo>
                  <a:pt x="333" y="1964433"/>
                </a:lnTo>
                <a:lnTo>
                  <a:pt x="1083563" y="1959395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7620" y="-7620"/>
            <a:ext cx="862583" cy="5696712"/>
          </a:xfrm>
          <a:custGeom>
            <a:avLst/>
            <a:gdLst/>
            <a:ahLst/>
            <a:cxnLst/>
            <a:rect l="l" t="t" r="r" b="b"/>
            <a:pathLst>
              <a:path w="862583" h="5696712">
                <a:moveTo>
                  <a:pt x="862583" y="16891"/>
                </a:moveTo>
                <a:lnTo>
                  <a:pt x="862583" y="7620"/>
                </a:lnTo>
                <a:lnTo>
                  <a:pt x="90120" y="7620"/>
                </a:lnTo>
                <a:lnTo>
                  <a:pt x="7620" y="8433"/>
                </a:lnTo>
                <a:lnTo>
                  <a:pt x="7620" y="5646536"/>
                </a:lnTo>
                <a:lnTo>
                  <a:pt x="862583" y="16891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5760" y="4838700"/>
            <a:ext cx="8412480" cy="595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5760" y="5590032"/>
            <a:ext cx="8412480" cy="696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905000" y="3281842"/>
            <a:ext cx="5078888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spc="0" dirty="0" err="1" smtClean="0">
                <a:solidFill>
                  <a:srgbClr val="90C225"/>
                </a:solidFill>
                <a:latin typeface="Trebuchet MS"/>
                <a:cs typeface="Trebuchet MS"/>
              </a:rPr>
              <a:t>Estequi</a:t>
            </a:r>
            <a:r>
              <a:rPr sz="5400" spc="-25" dirty="0" err="1" smtClean="0">
                <a:solidFill>
                  <a:srgbClr val="90C225"/>
                </a:solidFill>
                <a:latin typeface="Trebuchet MS"/>
                <a:cs typeface="Trebuchet MS"/>
              </a:rPr>
              <a:t>o</a:t>
            </a:r>
            <a:r>
              <a:rPr sz="5400" spc="0" dirty="0" err="1" smtClean="0">
                <a:solidFill>
                  <a:srgbClr val="90C225"/>
                </a:solidFill>
                <a:latin typeface="Trebuchet MS"/>
                <a:cs typeface="Trebuchet MS"/>
              </a:rPr>
              <a:t>metria</a:t>
            </a:r>
            <a:r>
              <a:rPr lang="es-CO" sz="5400" spc="0" dirty="0" smtClean="0">
                <a:solidFill>
                  <a:srgbClr val="90C225"/>
                </a:solidFill>
                <a:latin typeface="Trebuchet MS"/>
                <a:cs typeface="Trebuchet MS"/>
              </a:rPr>
              <a:t>:  </a:t>
            </a:r>
            <a:r>
              <a:rPr lang="es-CO" sz="1400" spc="0" dirty="0" smtClean="0">
                <a:latin typeface="Arial" panose="020B0604020202020204" pitchFamily="34" charset="0"/>
                <a:cs typeface="Arial" panose="020B0604020202020204" pitchFamily="34" charset="0"/>
              </a:rPr>
              <a:t>Es el estudio cuantitativo de las reacciones químicas.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0"/>
          <p:cNvSpPr/>
          <p:nvPr/>
        </p:nvSpPr>
        <p:spPr>
          <a:xfrm>
            <a:off x="711552" y="42774"/>
            <a:ext cx="1698244" cy="20608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1"/>
          <p:cNvSpPr/>
          <p:nvPr/>
        </p:nvSpPr>
        <p:spPr>
          <a:xfrm>
            <a:off x="6928225" y="0"/>
            <a:ext cx="2195703" cy="2195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-7620" y="4012692"/>
            <a:ext cx="457200" cy="2852927"/>
          </a:xfrm>
          <a:custGeom>
            <a:avLst/>
            <a:gdLst/>
            <a:ahLst/>
            <a:cxnLst/>
            <a:rect l="l" t="t" r="r" b="b"/>
            <a:pathLst>
              <a:path w="457200" h="2852927">
                <a:moveTo>
                  <a:pt x="7620" y="47548"/>
                </a:moveTo>
                <a:lnTo>
                  <a:pt x="7620" y="2844602"/>
                </a:lnTo>
                <a:lnTo>
                  <a:pt x="45585" y="2845305"/>
                </a:lnTo>
                <a:lnTo>
                  <a:pt x="455978" y="2845305"/>
                </a:lnTo>
                <a:lnTo>
                  <a:pt x="7620" y="47548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1308" y="4175760"/>
            <a:ext cx="4022724" cy="2682874"/>
          </a:xfrm>
          <a:custGeom>
            <a:avLst/>
            <a:gdLst/>
            <a:ahLst/>
            <a:cxnLst/>
            <a:rect l="l" t="t" r="r" b="b"/>
            <a:pathLst>
              <a:path w="4022724" h="2682874">
                <a:moveTo>
                  <a:pt x="4012691" y="6691"/>
                </a:moveTo>
                <a:lnTo>
                  <a:pt x="953" y="2682238"/>
                </a:lnTo>
              </a:path>
              <a:path w="4022724" h="2682874">
                <a:moveTo>
                  <a:pt x="954" y="2682238"/>
                </a:moveTo>
                <a:lnTo>
                  <a:pt x="4012691" y="669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42404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1528" y="0"/>
            <a:ext cx="2269220" cy="6865619"/>
          </a:xfrm>
          <a:custGeom>
            <a:avLst/>
            <a:gdLst/>
            <a:ahLst/>
            <a:cxnLst/>
            <a:rect l="l" t="t" r="r" b="b"/>
            <a:pathLst>
              <a:path w="2269220" h="6865619">
                <a:moveTo>
                  <a:pt x="2252471" y="8226"/>
                </a:moveTo>
                <a:lnTo>
                  <a:pt x="2023364" y="0"/>
                </a:lnTo>
                <a:lnTo>
                  <a:pt x="0" y="6857154"/>
                </a:lnTo>
                <a:lnTo>
                  <a:pt x="226238" y="6857998"/>
                </a:lnTo>
                <a:lnTo>
                  <a:pt x="2252471" y="6857998"/>
                </a:lnTo>
                <a:lnTo>
                  <a:pt x="2252471" y="8226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05472" y="-7620"/>
            <a:ext cx="1947650" cy="6865619"/>
          </a:xfrm>
          <a:custGeom>
            <a:avLst/>
            <a:gdLst/>
            <a:ahLst/>
            <a:cxnLst/>
            <a:rect l="l" t="t" r="r" b="b"/>
            <a:pathLst>
              <a:path w="1947650" h="6865619">
                <a:moveTo>
                  <a:pt x="1938527" y="7620"/>
                </a:moveTo>
                <a:lnTo>
                  <a:pt x="1333" y="7620"/>
                </a:lnTo>
                <a:lnTo>
                  <a:pt x="1201927" y="6865616"/>
                </a:lnTo>
                <a:lnTo>
                  <a:pt x="1938527" y="6865616"/>
                </a:lnTo>
                <a:lnTo>
                  <a:pt x="1938527" y="762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38544" y="3919728"/>
            <a:ext cx="2513076" cy="2938271"/>
          </a:xfrm>
          <a:custGeom>
            <a:avLst/>
            <a:gdLst/>
            <a:ahLst/>
            <a:cxnLst/>
            <a:rect l="l" t="t" r="r" b="b"/>
            <a:pathLst>
              <a:path w="2513076" h="2938271">
                <a:moveTo>
                  <a:pt x="2505455" y="1339"/>
                </a:moveTo>
                <a:lnTo>
                  <a:pt x="1" y="2938269"/>
                </a:lnTo>
                <a:lnTo>
                  <a:pt x="2505455" y="2938269"/>
                </a:lnTo>
                <a:lnTo>
                  <a:pt x="2505455" y="1339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10400" y="-7620"/>
            <a:ext cx="2142744" cy="6865619"/>
          </a:xfrm>
          <a:custGeom>
            <a:avLst/>
            <a:gdLst/>
            <a:ahLst/>
            <a:cxnLst/>
            <a:rect l="l" t="t" r="r" b="b"/>
            <a:pathLst>
              <a:path w="2142744" h="6865619">
                <a:moveTo>
                  <a:pt x="2133599" y="6857424"/>
                </a:moveTo>
                <a:lnTo>
                  <a:pt x="2133599" y="7620"/>
                </a:lnTo>
                <a:lnTo>
                  <a:pt x="2060" y="7620"/>
                </a:lnTo>
                <a:lnTo>
                  <a:pt x="1856612" y="6865616"/>
                </a:lnTo>
                <a:lnTo>
                  <a:pt x="2133599" y="685742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96656" y="-7620"/>
            <a:ext cx="856488" cy="6865619"/>
          </a:xfrm>
          <a:custGeom>
            <a:avLst/>
            <a:gdLst/>
            <a:ahLst/>
            <a:cxnLst/>
            <a:rect l="l" t="t" r="r" b="b"/>
            <a:pathLst>
              <a:path w="856488" h="6865619">
                <a:moveTo>
                  <a:pt x="847344" y="7620"/>
                </a:moveTo>
                <a:lnTo>
                  <a:pt x="675397" y="7620"/>
                </a:lnTo>
                <a:lnTo>
                  <a:pt x="0" y="6865616"/>
                </a:lnTo>
                <a:lnTo>
                  <a:pt x="847344" y="6865616"/>
                </a:lnTo>
                <a:lnTo>
                  <a:pt x="847344" y="7620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77200" y="-7620"/>
            <a:ext cx="1066753" cy="6865619"/>
          </a:xfrm>
          <a:custGeom>
            <a:avLst/>
            <a:gdLst/>
            <a:ahLst/>
            <a:cxnLst/>
            <a:rect l="l" t="t" r="r" b="b"/>
            <a:pathLst>
              <a:path w="1066753" h="6865619">
                <a:moveTo>
                  <a:pt x="1066753" y="6521980"/>
                </a:moveTo>
                <a:lnTo>
                  <a:pt x="1066672" y="6178453"/>
                </a:lnTo>
                <a:lnTo>
                  <a:pt x="1066335" y="5835028"/>
                </a:lnTo>
                <a:lnTo>
                  <a:pt x="1065773" y="5491690"/>
                </a:lnTo>
                <a:lnTo>
                  <a:pt x="1065020" y="5148428"/>
                </a:lnTo>
                <a:lnTo>
                  <a:pt x="1064105" y="4805229"/>
                </a:lnTo>
                <a:lnTo>
                  <a:pt x="1063062" y="4462080"/>
                </a:lnTo>
                <a:lnTo>
                  <a:pt x="1061923" y="4118969"/>
                </a:lnTo>
                <a:lnTo>
                  <a:pt x="1060718" y="3775883"/>
                </a:lnTo>
                <a:lnTo>
                  <a:pt x="1059481" y="3432809"/>
                </a:lnTo>
                <a:lnTo>
                  <a:pt x="1058243" y="3089736"/>
                </a:lnTo>
                <a:lnTo>
                  <a:pt x="1057036" y="2746650"/>
                </a:lnTo>
                <a:lnTo>
                  <a:pt x="1055891" y="2403539"/>
                </a:lnTo>
                <a:lnTo>
                  <a:pt x="1054842" y="2060390"/>
                </a:lnTo>
                <a:lnTo>
                  <a:pt x="1053919" y="1717190"/>
                </a:lnTo>
                <a:lnTo>
                  <a:pt x="1053155" y="1373928"/>
                </a:lnTo>
                <a:lnTo>
                  <a:pt x="1052581" y="1030591"/>
                </a:lnTo>
                <a:lnTo>
                  <a:pt x="1052229" y="687165"/>
                </a:lnTo>
                <a:lnTo>
                  <a:pt x="1052132" y="343639"/>
                </a:lnTo>
                <a:lnTo>
                  <a:pt x="1052317" y="7620"/>
                </a:lnTo>
                <a:lnTo>
                  <a:pt x="1041" y="7620"/>
                </a:lnTo>
                <a:lnTo>
                  <a:pt x="938656" y="6865616"/>
                </a:lnTo>
                <a:lnTo>
                  <a:pt x="1066546" y="6865616"/>
                </a:lnTo>
                <a:lnTo>
                  <a:pt x="1066753" y="652198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60435" y="4893564"/>
            <a:ext cx="1094232" cy="1964435"/>
          </a:xfrm>
          <a:custGeom>
            <a:avLst/>
            <a:gdLst/>
            <a:ahLst/>
            <a:cxnLst/>
            <a:rect l="l" t="t" r="r" b="b"/>
            <a:pathLst>
              <a:path w="1094232" h="1964435">
                <a:moveTo>
                  <a:pt x="1083563" y="1959395"/>
                </a:moveTo>
                <a:lnTo>
                  <a:pt x="1083563" y="10079"/>
                </a:lnTo>
                <a:lnTo>
                  <a:pt x="0" y="1964433"/>
                </a:lnTo>
                <a:lnTo>
                  <a:pt x="333" y="1964433"/>
                </a:lnTo>
                <a:lnTo>
                  <a:pt x="1083563" y="1959395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87196" y="1773935"/>
            <a:ext cx="6163056" cy="1703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1460" y="4985004"/>
            <a:ext cx="9023604" cy="1043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8340" y="716637"/>
            <a:ext cx="176202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 smtClean="0">
                <a:solidFill>
                  <a:srgbClr val="90C225"/>
                </a:solidFill>
                <a:latin typeface="Trebuchet MS"/>
                <a:cs typeface="Trebuchet MS"/>
              </a:rPr>
              <a:t>Qu</a:t>
            </a:r>
            <a:r>
              <a:rPr sz="3600" spc="9" dirty="0" smtClean="0">
                <a:solidFill>
                  <a:srgbClr val="90C225"/>
                </a:solidFill>
                <a:latin typeface="Trebuchet MS"/>
                <a:cs typeface="Trebuchet MS"/>
              </a:rPr>
              <a:t>í</a:t>
            </a:r>
            <a:r>
              <a:rPr sz="3600" spc="0" dirty="0" smtClean="0">
                <a:solidFill>
                  <a:srgbClr val="90C225"/>
                </a:solidFill>
                <a:latin typeface="Trebuchet MS"/>
                <a:cs typeface="Trebuchet MS"/>
              </a:rPr>
              <a:t>mi</a:t>
            </a:r>
            <a:r>
              <a:rPr sz="3600" spc="9" dirty="0" smtClean="0">
                <a:solidFill>
                  <a:srgbClr val="90C225"/>
                </a:solidFill>
                <a:latin typeface="Trebuchet MS"/>
                <a:cs typeface="Trebuchet MS"/>
              </a:rPr>
              <a:t>c</a:t>
            </a:r>
            <a:r>
              <a:rPr sz="3600" spc="0" dirty="0" smtClean="0">
                <a:solidFill>
                  <a:srgbClr val="90C225"/>
                </a:solidFill>
                <a:latin typeface="Trebuchet MS"/>
                <a:cs typeface="Trebuchet MS"/>
              </a:rPr>
              <a:t>a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1536" y="716637"/>
            <a:ext cx="261785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 smtClean="0">
                <a:solidFill>
                  <a:srgbClr val="90C225"/>
                </a:solidFill>
                <a:latin typeface="Trebuchet MS"/>
                <a:cs typeface="Trebuchet MS"/>
              </a:rPr>
              <a:t>Cua</a:t>
            </a:r>
            <a:r>
              <a:rPr sz="3600" spc="4" dirty="0" smtClean="0">
                <a:solidFill>
                  <a:srgbClr val="90C225"/>
                </a:solidFill>
                <a:latin typeface="Trebuchet MS"/>
                <a:cs typeface="Trebuchet MS"/>
              </a:rPr>
              <a:t>n</a:t>
            </a:r>
            <a:r>
              <a:rPr sz="3600" spc="0" dirty="0" smtClean="0">
                <a:solidFill>
                  <a:srgbClr val="90C225"/>
                </a:solidFill>
                <a:latin typeface="Trebuchet MS"/>
                <a:cs typeface="Trebuchet MS"/>
              </a:rPr>
              <a:t>ti</a:t>
            </a:r>
            <a:r>
              <a:rPr sz="3600" spc="4" dirty="0" smtClean="0">
                <a:solidFill>
                  <a:srgbClr val="90C225"/>
                </a:solidFill>
                <a:latin typeface="Trebuchet MS"/>
                <a:cs typeface="Trebuchet MS"/>
              </a:rPr>
              <a:t>t</a:t>
            </a:r>
            <a:r>
              <a:rPr sz="3600" spc="0" dirty="0" smtClean="0">
                <a:solidFill>
                  <a:srgbClr val="90C225"/>
                </a:solidFill>
                <a:latin typeface="Trebuchet MS"/>
                <a:cs typeface="Trebuchet MS"/>
              </a:rPr>
              <a:t>a</a:t>
            </a:r>
            <a:r>
              <a:rPr sz="3600" spc="4" dirty="0" smtClean="0">
                <a:solidFill>
                  <a:srgbClr val="90C225"/>
                </a:solidFill>
                <a:latin typeface="Trebuchet MS"/>
                <a:cs typeface="Trebuchet MS"/>
              </a:rPr>
              <a:t>t</a:t>
            </a:r>
            <a:r>
              <a:rPr sz="3600" spc="0" dirty="0" smtClean="0">
                <a:solidFill>
                  <a:srgbClr val="90C225"/>
                </a:solidFill>
                <a:latin typeface="Trebuchet MS"/>
                <a:cs typeface="Trebuchet MS"/>
              </a:rPr>
              <a:t>iva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4644" y="3621021"/>
            <a:ext cx="4228710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70"/>
              </a:lnSpc>
              <a:spcBef>
                <a:spcPts val="98"/>
              </a:spcBef>
            </a:pPr>
            <a:r>
              <a:rPr sz="1800" spc="-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os nú</a:t>
            </a:r>
            <a:r>
              <a:rPr sz="1800" spc="-4" dirty="0" smtClean="0">
                <a:latin typeface="Verdana"/>
                <a:cs typeface="Verdana"/>
              </a:rPr>
              <a:t>me</a:t>
            </a:r>
            <a:r>
              <a:rPr sz="1800" spc="0" dirty="0" smtClean="0">
                <a:latin typeface="Verdana"/>
                <a:cs typeface="Verdana"/>
              </a:rPr>
              <a:t>ros q</a:t>
            </a:r>
            <a:r>
              <a:rPr sz="1800" spc="-4" dirty="0" smtClean="0">
                <a:latin typeface="Verdana"/>
                <a:cs typeface="Verdana"/>
              </a:rPr>
              <a:t>u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9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ar</a:t>
            </a:r>
            <a:r>
              <a:rPr sz="1800" spc="-9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-9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n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an</a:t>
            </a:r>
            <a:r>
              <a:rPr sz="1800" spc="-4" dirty="0" smtClean="0">
                <a:latin typeface="Verdana"/>
                <a:cs typeface="Verdana"/>
              </a:rPr>
              <a:t>te</a:t>
            </a:r>
            <a:r>
              <a:rPr sz="1800" spc="0" dirty="0" smtClean="0">
                <a:latin typeface="Verdana"/>
                <a:cs typeface="Verdana"/>
              </a:rPr>
              <a:t>s </a:t>
            </a:r>
            <a:r>
              <a:rPr sz="1800" spc="-9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6550" y="3621021"/>
            <a:ext cx="3188363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70"/>
              </a:lnSpc>
              <a:spcBef>
                <a:spcPts val="98"/>
              </a:spcBef>
            </a:pP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-4" dirty="0" smtClean="0">
                <a:latin typeface="Verdana"/>
                <a:cs typeface="Verdana"/>
              </a:rPr>
              <a:t>ad</a:t>
            </a:r>
            <a:r>
              <a:rPr sz="1800" spc="0" dirty="0" smtClean="0">
                <a:latin typeface="Verdana"/>
                <a:cs typeface="Verdana"/>
              </a:rPr>
              <a:t>a s</a:t>
            </a:r>
            <a:r>
              <a:rPr sz="1800" spc="-4" dirty="0" smtClean="0">
                <a:latin typeface="Verdana"/>
                <a:cs typeface="Verdana"/>
              </a:rPr>
              <a:t>u</a:t>
            </a:r>
            <a:r>
              <a:rPr sz="1800" spc="0" dirty="0" smtClean="0">
                <a:latin typeface="Verdana"/>
                <a:cs typeface="Verdana"/>
              </a:rPr>
              <a:t>st</a:t>
            </a:r>
            <a:r>
              <a:rPr sz="1800" spc="-9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nc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a,</a:t>
            </a:r>
            <a:r>
              <a:rPr sz="1800" spc="-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se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</a:t>
            </a:r>
            <a:r>
              <a:rPr sz="1800" spc="-4" dirty="0" smtClean="0">
                <a:latin typeface="Verdana"/>
                <a:cs typeface="Verdana"/>
              </a:rPr>
              <a:t>n</a:t>
            </a:r>
            <a:r>
              <a:rPr sz="1800" spc="0" dirty="0" smtClean="0">
                <a:latin typeface="Verdana"/>
                <a:cs typeface="Verdana"/>
              </a:rPr>
              <a:t>oc</a:t>
            </a:r>
            <a:r>
              <a:rPr sz="1800" spc="-9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4644" y="3895974"/>
            <a:ext cx="5487006" cy="802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3">
              <a:lnSpc>
                <a:spcPts val="1964"/>
              </a:lnSpc>
              <a:spcBef>
                <a:spcPts val="98"/>
              </a:spcBef>
            </a:pPr>
            <a:r>
              <a:rPr sz="1800" spc="0" dirty="0" smtClean="0">
                <a:latin typeface="Verdana"/>
                <a:cs typeface="Verdana"/>
              </a:rPr>
              <a:t>como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f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-4" dirty="0" smtClean="0">
                <a:latin typeface="Verdana"/>
                <a:cs typeface="Verdana"/>
              </a:rPr>
              <a:t>t</a:t>
            </a:r>
            <a:r>
              <a:rPr sz="1800" spc="0" dirty="0" smtClean="0">
                <a:latin typeface="Verdana"/>
                <a:cs typeface="Verdana"/>
              </a:rPr>
              <a:t>es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t</a:t>
            </a:r>
            <a:r>
              <a:rPr sz="1800" spc="-4" dirty="0" smtClean="0">
                <a:latin typeface="Verdana"/>
                <a:cs typeface="Verdana"/>
              </a:rPr>
              <a:t>eq</a:t>
            </a:r>
            <a:r>
              <a:rPr sz="1800" spc="0" dirty="0" smtClean="0">
                <a:latin typeface="Verdana"/>
                <a:cs typeface="Verdana"/>
              </a:rPr>
              <a:t>u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omé</a:t>
            </a:r>
            <a:r>
              <a:rPr sz="1800" spc="-4" dirty="0" smtClean="0">
                <a:latin typeface="Verdana"/>
                <a:cs typeface="Verdana"/>
              </a:rPr>
              <a:t>t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cos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y expr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san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60"/>
              </a:lnSpc>
              <a:spcBef>
                <a:spcPts val="64"/>
              </a:spcBef>
            </a:pP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ro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orc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ona</a:t>
            </a:r>
            <a:r>
              <a:rPr sz="1800" spc="9" dirty="0" smtClean="0">
                <a:latin typeface="Verdana"/>
                <a:cs typeface="Verdana"/>
              </a:rPr>
              <a:t>li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,</a:t>
            </a:r>
            <a:r>
              <a:rPr sz="1800" spc="-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-4" dirty="0" smtClean="0">
                <a:latin typeface="Verdana"/>
                <a:cs typeface="Verdana"/>
              </a:rPr>
              <a:t>t</a:t>
            </a:r>
            <a:r>
              <a:rPr sz="1800" spc="0" dirty="0" smtClean="0">
                <a:latin typeface="Verdana"/>
                <a:cs typeface="Verdana"/>
              </a:rPr>
              <a:t>re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act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-9" dirty="0" smtClean="0">
                <a:latin typeface="Verdana"/>
                <a:cs typeface="Verdana"/>
              </a:rPr>
              <a:t>v</a:t>
            </a:r>
            <a:r>
              <a:rPr sz="1800" spc="0" dirty="0" smtClean="0">
                <a:latin typeface="Verdana"/>
                <a:cs typeface="Verdana"/>
              </a:rPr>
              <a:t>os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y pro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uctos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y número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-4" dirty="0" smtClean="0">
                <a:latin typeface="Verdana"/>
                <a:cs typeface="Verdana"/>
              </a:rPr>
              <a:t>t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-25" dirty="0" smtClean="0">
                <a:latin typeface="Verdana"/>
                <a:cs typeface="Verdana"/>
              </a:rPr>
              <a:t>o</a:t>
            </a:r>
            <a:r>
              <a:rPr sz="1800" spc="0" dirty="0" smtClean="0">
                <a:latin typeface="Verdana"/>
                <a:cs typeface="Verdana"/>
              </a:rPr>
              <a:t>,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os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t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-9" dirty="0" smtClean="0">
                <a:latin typeface="Verdana"/>
                <a:cs typeface="Verdana"/>
              </a:rPr>
              <a:t>vo</a:t>
            </a:r>
            <a:r>
              <a:rPr sz="1800" spc="0" dirty="0" smtClean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43675" y="3895974"/>
            <a:ext cx="1816650" cy="528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964"/>
              </a:lnSpc>
              <a:spcBef>
                <a:spcPts val="98"/>
              </a:spcBef>
            </a:pP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ón</a:t>
            </a:r>
            <a:r>
              <a:rPr sz="1800" spc="-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endParaRPr sz="1800">
              <a:latin typeface="Verdana"/>
              <a:cs typeface="Verdana"/>
            </a:endParaRPr>
          </a:p>
          <a:p>
            <a:pPr marL="15900">
              <a:lnSpc>
                <a:spcPts val="2160"/>
              </a:lnSpc>
              <a:spcBef>
                <a:spcPts val="9"/>
              </a:spcBef>
            </a:pPr>
            <a:r>
              <a:rPr sz="2700" spc="0" baseline="-1523" dirty="0" smtClean="0">
                <a:latin typeface="Verdana"/>
                <a:cs typeface="Verdana"/>
              </a:rPr>
              <a:t>se</a:t>
            </a:r>
            <a:r>
              <a:rPr sz="2700" spc="9" baseline="-1523" dirty="0" smtClean="0">
                <a:latin typeface="Verdana"/>
                <a:cs typeface="Verdana"/>
              </a:rPr>
              <a:t> </a:t>
            </a:r>
            <a:r>
              <a:rPr sz="2700" spc="-4" baseline="-1523" dirty="0" smtClean="0">
                <a:latin typeface="Verdana"/>
                <a:cs typeface="Verdana"/>
              </a:rPr>
              <a:t>d</a:t>
            </a:r>
            <a:r>
              <a:rPr sz="2700" spc="0" baseline="-1523" dirty="0" smtClean="0">
                <a:latin typeface="Verdana"/>
                <a:cs typeface="Verdana"/>
              </a:rPr>
              <a:t>eno</a:t>
            </a:r>
            <a:r>
              <a:rPr sz="2700" spc="-4" baseline="-1523" dirty="0" smtClean="0">
                <a:latin typeface="Verdana"/>
                <a:cs typeface="Verdana"/>
              </a:rPr>
              <a:t>t</a:t>
            </a:r>
            <a:r>
              <a:rPr sz="2700" spc="0" baseline="-1523" dirty="0" smtClean="0">
                <a:latin typeface="Verdana"/>
                <a:cs typeface="Verdana"/>
              </a:rPr>
              <a:t>an</a:t>
            </a:r>
            <a:r>
              <a:rPr sz="2700" spc="14" baseline="-1523" dirty="0" smtClean="0">
                <a:latin typeface="Verdana"/>
                <a:cs typeface="Verdana"/>
              </a:rPr>
              <a:t> </a:t>
            </a:r>
            <a:r>
              <a:rPr sz="2700" spc="0" baseline="-1523" dirty="0" smtClean="0">
                <a:latin typeface="Verdana"/>
                <a:cs typeface="Verdana"/>
              </a:rPr>
              <a:t>con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81162" y="4170294"/>
            <a:ext cx="34901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sz="1800" spc="0" dirty="0" smtClean="0">
                <a:latin typeface="Verdana"/>
                <a:cs typeface="Verdana"/>
              </a:rPr>
              <a:t>un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81292" y="6162787"/>
            <a:ext cx="115210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5"/>
              </a:lnSpc>
              <a:spcBef>
                <a:spcPts val="51"/>
              </a:spcBef>
            </a:pPr>
            <a:r>
              <a:rPr sz="900" spc="0" dirty="0" smtClean="0">
                <a:latin typeface="Verdana"/>
                <a:cs typeface="Verdana"/>
              </a:rPr>
              <a:t>9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-7620" y="4012692"/>
            <a:ext cx="457200" cy="2852927"/>
          </a:xfrm>
          <a:custGeom>
            <a:avLst/>
            <a:gdLst/>
            <a:ahLst/>
            <a:cxnLst/>
            <a:rect l="l" t="t" r="r" b="b"/>
            <a:pathLst>
              <a:path w="457200" h="2852927">
                <a:moveTo>
                  <a:pt x="7620" y="47548"/>
                </a:moveTo>
                <a:lnTo>
                  <a:pt x="7620" y="2844602"/>
                </a:lnTo>
                <a:lnTo>
                  <a:pt x="45585" y="2845305"/>
                </a:lnTo>
                <a:lnTo>
                  <a:pt x="455978" y="2845305"/>
                </a:lnTo>
                <a:lnTo>
                  <a:pt x="7620" y="47548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1308" y="4175760"/>
            <a:ext cx="4022724" cy="2682874"/>
          </a:xfrm>
          <a:custGeom>
            <a:avLst/>
            <a:gdLst/>
            <a:ahLst/>
            <a:cxnLst/>
            <a:rect l="l" t="t" r="r" b="b"/>
            <a:pathLst>
              <a:path w="4022724" h="2682874">
                <a:moveTo>
                  <a:pt x="4012691" y="6691"/>
                </a:moveTo>
                <a:lnTo>
                  <a:pt x="953" y="2682238"/>
                </a:lnTo>
              </a:path>
              <a:path w="4022724" h="2682874">
                <a:moveTo>
                  <a:pt x="954" y="2682238"/>
                </a:moveTo>
                <a:lnTo>
                  <a:pt x="4012691" y="669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42404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1528" y="0"/>
            <a:ext cx="2269220" cy="6865619"/>
          </a:xfrm>
          <a:custGeom>
            <a:avLst/>
            <a:gdLst/>
            <a:ahLst/>
            <a:cxnLst/>
            <a:rect l="l" t="t" r="r" b="b"/>
            <a:pathLst>
              <a:path w="2269220" h="6865619">
                <a:moveTo>
                  <a:pt x="2252471" y="8226"/>
                </a:moveTo>
                <a:lnTo>
                  <a:pt x="2023364" y="0"/>
                </a:lnTo>
                <a:lnTo>
                  <a:pt x="0" y="6857154"/>
                </a:lnTo>
                <a:lnTo>
                  <a:pt x="226238" y="6857998"/>
                </a:lnTo>
                <a:lnTo>
                  <a:pt x="2252471" y="6857998"/>
                </a:lnTo>
                <a:lnTo>
                  <a:pt x="2252471" y="8226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05472" y="-7620"/>
            <a:ext cx="1947650" cy="6865619"/>
          </a:xfrm>
          <a:custGeom>
            <a:avLst/>
            <a:gdLst/>
            <a:ahLst/>
            <a:cxnLst/>
            <a:rect l="l" t="t" r="r" b="b"/>
            <a:pathLst>
              <a:path w="1947650" h="6865619">
                <a:moveTo>
                  <a:pt x="1938527" y="7620"/>
                </a:moveTo>
                <a:lnTo>
                  <a:pt x="1333" y="7620"/>
                </a:lnTo>
                <a:lnTo>
                  <a:pt x="1201927" y="6865616"/>
                </a:lnTo>
                <a:lnTo>
                  <a:pt x="1938527" y="6865616"/>
                </a:lnTo>
                <a:lnTo>
                  <a:pt x="1938527" y="762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38544" y="3919728"/>
            <a:ext cx="2513076" cy="2938271"/>
          </a:xfrm>
          <a:custGeom>
            <a:avLst/>
            <a:gdLst/>
            <a:ahLst/>
            <a:cxnLst/>
            <a:rect l="l" t="t" r="r" b="b"/>
            <a:pathLst>
              <a:path w="2513076" h="2938271">
                <a:moveTo>
                  <a:pt x="2505455" y="1339"/>
                </a:moveTo>
                <a:lnTo>
                  <a:pt x="1" y="2938269"/>
                </a:lnTo>
                <a:lnTo>
                  <a:pt x="2505455" y="2938269"/>
                </a:lnTo>
                <a:lnTo>
                  <a:pt x="2505455" y="1339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10400" y="-7620"/>
            <a:ext cx="2142744" cy="6865619"/>
          </a:xfrm>
          <a:custGeom>
            <a:avLst/>
            <a:gdLst/>
            <a:ahLst/>
            <a:cxnLst/>
            <a:rect l="l" t="t" r="r" b="b"/>
            <a:pathLst>
              <a:path w="2142744" h="6865619">
                <a:moveTo>
                  <a:pt x="2133599" y="6857424"/>
                </a:moveTo>
                <a:lnTo>
                  <a:pt x="2133599" y="7620"/>
                </a:lnTo>
                <a:lnTo>
                  <a:pt x="2060" y="7620"/>
                </a:lnTo>
                <a:lnTo>
                  <a:pt x="1856612" y="6865616"/>
                </a:lnTo>
                <a:lnTo>
                  <a:pt x="2133599" y="685742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96656" y="-7620"/>
            <a:ext cx="856488" cy="6865619"/>
          </a:xfrm>
          <a:custGeom>
            <a:avLst/>
            <a:gdLst/>
            <a:ahLst/>
            <a:cxnLst/>
            <a:rect l="l" t="t" r="r" b="b"/>
            <a:pathLst>
              <a:path w="856488" h="6865619">
                <a:moveTo>
                  <a:pt x="847344" y="7620"/>
                </a:moveTo>
                <a:lnTo>
                  <a:pt x="675397" y="7620"/>
                </a:lnTo>
                <a:lnTo>
                  <a:pt x="0" y="6865616"/>
                </a:lnTo>
                <a:lnTo>
                  <a:pt x="847344" y="6865616"/>
                </a:lnTo>
                <a:lnTo>
                  <a:pt x="847344" y="7620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77200" y="-7620"/>
            <a:ext cx="1066753" cy="6865619"/>
          </a:xfrm>
          <a:custGeom>
            <a:avLst/>
            <a:gdLst/>
            <a:ahLst/>
            <a:cxnLst/>
            <a:rect l="l" t="t" r="r" b="b"/>
            <a:pathLst>
              <a:path w="1066753" h="6865619">
                <a:moveTo>
                  <a:pt x="1066753" y="6521980"/>
                </a:moveTo>
                <a:lnTo>
                  <a:pt x="1066672" y="6178453"/>
                </a:lnTo>
                <a:lnTo>
                  <a:pt x="1066335" y="5835028"/>
                </a:lnTo>
                <a:lnTo>
                  <a:pt x="1065773" y="5491690"/>
                </a:lnTo>
                <a:lnTo>
                  <a:pt x="1065020" y="5148428"/>
                </a:lnTo>
                <a:lnTo>
                  <a:pt x="1064105" y="4805229"/>
                </a:lnTo>
                <a:lnTo>
                  <a:pt x="1063062" y="4462080"/>
                </a:lnTo>
                <a:lnTo>
                  <a:pt x="1061923" y="4118969"/>
                </a:lnTo>
                <a:lnTo>
                  <a:pt x="1060718" y="3775883"/>
                </a:lnTo>
                <a:lnTo>
                  <a:pt x="1059481" y="3432809"/>
                </a:lnTo>
                <a:lnTo>
                  <a:pt x="1058243" y="3089736"/>
                </a:lnTo>
                <a:lnTo>
                  <a:pt x="1057036" y="2746650"/>
                </a:lnTo>
                <a:lnTo>
                  <a:pt x="1055891" y="2403539"/>
                </a:lnTo>
                <a:lnTo>
                  <a:pt x="1054842" y="2060390"/>
                </a:lnTo>
                <a:lnTo>
                  <a:pt x="1053919" y="1717190"/>
                </a:lnTo>
                <a:lnTo>
                  <a:pt x="1053155" y="1373928"/>
                </a:lnTo>
                <a:lnTo>
                  <a:pt x="1052581" y="1030591"/>
                </a:lnTo>
                <a:lnTo>
                  <a:pt x="1052229" y="687165"/>
                </a:lnTo>
                <a:lnTo>
                  <a:pt x="1052132" y="343639"/>
                </a:lnTo>
                <a:lnTo>
                  <a:pt x="1052317" y="7620"/>
                </a:lnTo>
                <a:lnTo>
                  <a:pt x="1041" y="7620"/>
                </a:lnTo>
                <a:lnTo>
                  <a:pt x="938656" y="6865616"/>
                </a:lnTo>
                <a:lnTo>
                  <a:pt x="1066546" y="6865616"/>
                </a:lnTo>
                <a:lnTo>
                  <a:pt x="1066753" y="652198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60435" y="4893564"/>
            <a:ext cx="1094232" cy="1964435"/>
          </a:xfrm>
          <a:custGeom>
            <a:avLst/>
            <a:gdLst/>
            <a:ahLst/>
            <a:cxnLst/>
            <a:rect l="l" t="t" r="r" b="b"/>
            <a:pathLst>
              <a:path w="1094232" h="1964435">
                <a:moveTo>
                  <a:pt x="1083563" y="1959395"/>
                </a:moveTo>
                <a:lnTo>
                  <a:pt x="1083563" y="10079"/>
                </a:lnTo>
                <a:lnTo>
                  <a:pt x="0" y="1964433"/>
                </a:lnTo>
                <a:lnTo>
                  <a:pt x="333" y="1964433"/>
                </a:lnTo>
                <a:lnTo>
                  <a:pt x="1083563" y="1959395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9392" y="480060"/>
            <a:ext cx="8426958" cy="701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8431" y="449579"/>
            <a:ext cx="8332470" cy="840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4716" y="405384"/>
            <a:ext cx="8426196" cy="701039"/>
          </a:xfrm>
          <a:custGeom>
            <a:avLst/>
            <a:gdLst/>
            <a:ahLst/>
            <a:cxnLst/>
            <a:rect l="l" t="t" r="r" b="b"/>
            <a:pathLst>
              <a:path w="8426196" h="701039">
                <a:moveTo>
                  <a:pt x="0" y="701039"/>
                </a:moveTo>
                <a:lnTo>
                  <a:pt x="8426196" y="701039"/>
                </a:lnTo>
                <a:lnTo>
                  <a:pt x="8426196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8EB6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1460" y="1295400"/>
            <a:ext cx="8712708" cy="915924"/>
          </a:xfrm>
          <a:custGeom>
            <a:avLst/>
            <a:gdLst/>
            <a:ahLst/>
            <a:cxnLst/>
            <a:rect l="l" t="t" r="r" b="b"/>
            <a:pathLst>
              <a:path w="8712708" h="915924">
                <a:moveTo>
                  <a:pt x="0" y="915924"/>
                </a:moveTo>
                <a:lnTo>
                  <a:pt x="8712708" y="915924"/>
                </a:lnTo>
                <a:lnTo>
                  <a:pt x="8712708" y="0"/>
                </a:lnTo>
                <a:lnTo>
                  <a:pt x="0" y="0"/>
                </a:lnTo>
                <a:lnTo>
                  <a:pt x="0" y="915924"/>
                </a:lnTo>
                <a:close/>
              </a:path>
            </a:pathLst>
          </a:custGeom>
          <a:solidFill>
            <a:srgbClr val="FFCC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5716" y="3212591"/>
            <a:ext cx="8001000" cy="1441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09316" y="3715512"/>
            <a:ext cx="457200" cy="335280"/>
          </a:xfrm>
          <a:custGeom>
            <a:avLst/>
            <a:gdLst/>
            <a:ahLst/>
            <a:cxnLst/>
            <a:rect l="l" t="t" r="r" b="b"/>
            <a:pathLst>
              <a:path w="457200" h="335280">
                <a:moveTo>
                  <a:pt x="0" y="335280"/>
                </a:moveTo>
                <a:lnTo>
                  <a:pt x="457200" y="335280"/>
                </a:lnTo>
                <a:lnTo>
                  <a:pt x="457200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4716" y="4416552"/>
            <a:ext cx="2667000" cy="641604"/>
          </a:xfrm>
          <a:custGeom>
            <a:avLst/>
            <a:gdLst/>
            <a:ahLst/>
            <a:cxnLst/>
            <a:rect l="l" t="t" r="r" b="b"/>
            <a:pathLst>
              <a:path w="2667000" h="641603">
                <a:moveTo>
                  <a:pt x="0" y="641604"/>
                </a:moveTo>
                <a:lnTo>
                  <a:pt x="2667000" y="641604"/>
                </a:lnTo>
                <a:lnTo>
                  <a:pt x="2667000" y="0"/>
                </a:lnTo>
                <a:lnTo>
                  <a:pt x="0" y="0"/>
                </a:lnTo>
                <a:lnTo>
                  <a:pt x="0" y="641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37916" y="4416552"/>
            <a:ext cx="2667000" cy="367284"/>
          </a:xfrm>
          <a:custGeom>
            <a:avLst/>
            <a:gdLst/>
            <a:ahLst/>
            <a:cxnLst/>
            <a:rect l="l" t="t" r="r" b="b"/>
            <a:pathLst>
              <a:path w="2667000" h="367284">
                <a:moveTo>
                  <a:pt x="0" y="367284"/>
                </a:moveTo>
                <a:lnTo>
                  <a:pt x="2667000" y="367284"/>
                </a:lnTo>
                <a:lnTo>
                  <a:pt x="2667000" y="0"/>
                </a:lnTo>
                <a:lnTo>
                  <a:pt x="0" y="0"/>
                </a:lnTo>
                <a:lnTo>
                  <a:pt x="0" y="3672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19316" y="4431792"/>
            <a:ext cx="2057400" cy="641604"/>
          </a:xfrm>
          <a:custGeom>
            <a:avLst/>
            <a:gdLst/>
            <a:ahLst/>
            <a:cxnLst/>
            <a:rect l="l" t="t" r="r" b="b"/>
            <a:pathLst>
              <a:path w="2057400" h="641604">
                <a:moveTo>
                  <a:pt x="0" y="641604"/>
                </a:moveTo>
                <a:lnTo>
                  <a:pt x="2057400" y="641604"/>
                </a:lnTo>
                <a:lnTo>
                  <a:pt x="2057400" y="0"/>
                </a:lnTo>
                <a:lnTo>
                  <a:pt x="0" y="0"/>
                </a:lnTo>
                <a:lnTo>
                  <a:pt x="0" y="641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23916" y="3822192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152399"/>
                </a:moveTo>
                <a:lnTo>
                  <a:pt x="609600" y="152399"/>
                </a:lnTo>
                <a:lnTo>
                  <a:pt x="609600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24678" y="3855720"/>
            <a:ext cx="762000" cy="86868"/>
          </a:xfrm>
          <a:custGeom>
            <a:avLst/>
            <a:gdLst/>
            <a:ahLst/>
            <a:cxnLst/>
            <a:rect l="l" t="t" r="r" b="b"/>
            <a:pathLst>
              <a:path w="762000" h="86868">
                <a:moveTo>
                  <a:pt x="689610" y="57911"/>
                </a:moveTo>
                <a:lnTo>
                  <a:pt x="675132" y="57911"/>
                </a:lnTo>
                <a:lnTo>
                  <a:pt x="675132" y="86867"/>
                </a:lnTo>
                <a:lnTo>
                  <a:pt x="762000" y="43433"/>
                </a:lnTo>
                <a:lnTo>
                  <a:pt x="689610" y="57911"/>
                </a:lnTo>
                <a:close/>
              </a:path>
              <a:path w="762000" h="86868">
                <a:moveTo>
                  <a:pt x="689610" y="28955"/>
                </a:moveTo>
                <a:lnTo>
                  <a:pt x="675132" y="0"/>
                </a:lnTo>
                <a:lnTo>
                  <a:pt x="675131" y="28956"/>
                </a:lnTo>
                <a:lnTo>
                  <a:pt x="689610" y="28955"/>
                </a:lnTo>
                <a:close/>
              </a:path>
              <a:path w="762000" h="86868">
                <a:moveTo>
                  <a:pt x="0" y="28955"/>
                </a:moveTo>
                <a:lnTo>
                  <a:pt x="0" y="57911"/>
                </a:lnTo>
                <a:lnTo>
                  <a:pt x="689610" y="57911"/>
                </a:lnTo>
                <a:lnTo>
                  <a:pt x="762000" y="43433"/>
                </a:lnTo>
                <a:lnTo>
                  <a:pt x="675132" y="0"/>
                </a:lnTo>
                <a:lnTo>
                  <a:pt x="689610" y="28955"/>
                </a:lnTo>
                <a:lnTo>
                  <a:pt x="0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9496" y="2350008"/>
            <a:ext cx="8066532" cy="685800"/>
          </a:xfrm>
          <a:custGeom>
            <a:avLst/>
            <a:gdLst/>
            <a:ahLst/>
            <a:cxnLst/>
            <a:rect l="l" t="t" r="r" b="b"/>
            <a:pathLst>
              <a:path w="8066532" h="685800">
                <a:moveTo>
                  <a:pt x="0" y="685800"/>
                </a:moveTo>
                <a:lnTo>
                  <a:pt x="8066532" y="685800"/>
                </a:lnTo>
                <a:lnTo>
                  <a:pt x="8066532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CCFF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9496" y="2350008"/>
            <a:ext cx="8066532" cy="685800"/>
          </a:xfrm>
          <a:custGeom>
            <a:avLst/>
            <a:gdLst/>
            <a:ahLst/>
            <a:cxnLst/>
            <a:rect l="l" t="t" r="r" b="b"/>
            <a:pathLst>
              <a:path w="8066532" h="685800">
                <a:moveTo>
                  <a:pt x="0" y="685800"/>
                </a:moveTo>
                <a:lnTo>
                  <a:pt x="8066532" y="685800"/>
                </a:lnTo>
                <a:lnTo>
                  <a:pt x="8066532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88102" y="2718816"/>
            <a:ext cx="798576" cy="86868"/>
          </a:xfrm>
          <a:custGeom>
            <a:avLst/>
            <a:gdLst/>
            <a:ahLst/>
            <a:cxnLst/>
            <a:rect l="l" t="t" r="r" b="b"/>
            <a:pathLst>
              <a:path w="798576" h="86868">
                <a:moveTo>
                  <a:pt x="726186" y="57912"/>
                </a:moveTo>
                <a:lnTo>
                  <a:pt x="711708" y="57911"/>
                </a:lnTo>
                <a:lnTo>
                  <a:pt x="711708" y="86868"/>
                </a:lnTo>
                <a:lnTo>
                  <a:pt x="798576" y="43434"/>
                </a:lnTo>
                <a:lnTo>
                  <a:pt x="726186" y="57912"/>
                </a:lnTo>
                <a:close/>
              </a:path>
              <a:path w="798576" h="86868">
                <a:moveTo>
                  <a:pt x="726186" y="28956"/>
                </a:moveTo>
                <a:lnTo>
                  <a:pt x="711708" y="0"/>
                </a:lnTo>
                <a:lnTo>
                  <a:pt x="711708" y="28955"/>
                </a:lnTo>
                <a:lnTo>
                  <a:pt x="726186" y="28956"/>
                </a:lnTo>
                <a:close/>
              </a:path>
              <a:path w="798576" h="86868">
                <a:moveTo>
                  <a:pt x="0" y="28956"/>
                </a:moveTo>
                <a:lnTo>
                  <a:pt x="0" y="57912"/>
                </a:lnTo>
                <a:lnTo>
                  <a:pt x="726186" y="57912"/>
                </a:lnTo>
                <a:lnTo>
                  <a:pt x="798576" y="43434"/>
                </a:lnTo>
                <a:lnTo>
                  <a:pt x="711708" y="0"/>
                </a:lnTo>
                <a:lnTo>
                  <a:pt x="726186" y="28956"/>
                </a:lnTo>
                <a:lnTo>
                  <a:pt x="0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24128" y="2429256"/>
            <a:ext cx="725423" cy="397763"/>
          </a:xfrm>
          <a:custGeom>
            <a:avLst/>
            <a:gdLst/>
            <a:ahLst/>
            <a:cxnLst/>
            <a:rect l="l" t="t" r="r" b="b"/>
            <a:pathLst>
              <a:path w="725423" h="397763">
                <a:moveTo>
                  <a:pt x="0" y="397763"/>
                </a:moveTo>
                <a:lnTo>
                  <a:pt x="725423" y="397763"/>
                </a:lnTo>
                <a:lnTo>
                  <a:pt x="725423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solidFill>
            <a:srgbClr val="CCFF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17292" y="2429256"/>
            <a:ext cx="323088" cy="397763"/>
          </a:xfrm>
          <a:custGeom>
            <a:avLst/>
            <a:gdLst/>
            <a:ahLst/>
            <a:cxnLst/>
            <a:rect l="l" t="t" r="r" b="b"/>
            <a:pathLst>
              <a:path w="323088" h="397763">
                <a:moveTo>
                  <a:pt x="0" y="397763"/>
                </a:moveTo>
                <a:lnTo>
                  <a:pt x="323088" y="397763"/>
                </a:lnTo>
                <a:lnTo>
                  <a:pt x="323088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solidFill>
            <a:srgbClr val="CCFF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08120" y="2429256"/>
            <a:ext cx="565403" cy="397763"/>
          </a:xfrm>
          <a:custGeom>
            <a:avLst/>
            <a:gdLst/>
            <a:ahLst/>
            <a:cxnLst/>
            <a:rect l="l" t="t" r="r" b="b"/>
            <a:pathLst>
              <a:path w="565403" h="397763">
                <a:moveTo>
                  <a:pt x="0" y="397763"/>
                </a:moveTo>
                <a:lnTo>
                  <a:pt x="565403" y="397763"/>
                </a:lnTo>
                <a:lnTo>
                  <a:pt x="565403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solidFill>
            <a:srgbClr val="CCFF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34428" y="2429256"/>
            <a:ext cx="806196" cy="397763"/>
          </a:xfrm>
          <a:custGeom>
            <a:avLst/>
            <a:gdLst/>
            <a:ahLst/>
            <a:cxnLst/>
            <a:rect l="l" t="t" r="r" b="b"/>
            <a:pathLst>
              <a:path w="806196" h="397763">
                <a:moveTo>
                  <a:pt x="0" y="397763"/>
                </a:moveTo>
                <a:lnTo>
                  <a:pt x="806196" y="397763"/>
                </a:lnTo>
                <a:lnTo>
                  <a:pt x="806196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solidFill>
            <a:srgbClr val="CCFF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4612" y="5300472"/>
            <a:ext cx="8610600" cy="915924"/>
          </a:xfrm>
          <a:custGeom>
            <a:avLst/>
            <a:gdLst/>
            <a:ahLst/>
            <a:cxnLst/>
            <a:rect l="l" t="t" r="r" b="b"/>
            <a:pathLst>
              <a:path w="8610600" h="915924">
                <a:moveTo>
                  <a:pt x="0" y="915923"/>
                </a:moveTo>
                <a:lnTo>
                  <a:pt x="8610600" y="915923"/>
                </a:lnTo>
                <a:lnTo>
                  <a:pt x="8610600" y="0"/>
                </a:lnTo>
                <a:lnTo>
                  <a:pt x="0" y="0"/>
                </a:lnTo>
                <a:lnTo>
                  <a:pt x="0" y="915923"/>
                </a:lnTo>
                <a:close/>
              </a:path>
            </a:pathLst>
          </a:custGeom>
          <a:solidFill>
            <a:srgbClr val="CCFF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66034" y="3782407"/>
            <a:ext cx="174175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0" dirty="0" smtClean="0"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6823" y="4487727"/>
            <a:ext cx="1683435" cy="52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latin typeface="Arial"/>
                <a:cs typeface="Arial"/>
              </a:rPr>
              <a:t>2 m</a:t>
            </a:r>
            <a:r>
              <a:rPr sz="1800" b="1" spc="4" dirty="0" smtClean="0">
                <a:latin typeface="Arial"/>
                <a:cs typeface="Arial"/>
              </a:rPr>
              <a:t>o</a:t>
            </a:r>
            <a:r>
              <a:rPr sz="1800" b="1" spc="0" dirty="0" smtClean="0">
                <a:latin typeface="Arial"/>
                <a:cs typeface="Arial"/>
              </a:rPr>
              <a:t>léc</a:t>
            </a:r>
            <a:r>
              <a:rPr sz="1800" b="1" spc="4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las </a:t>
            </a:r>
            <a:r>
              <a:rPr sz="1800" b="1" spc="4" dirty="0" smtClean="0">
                <a:latin typeface="Arial"/>
                <a:cs typeface="Arial"/>
              </a:rPr>
              <a:t>d</a:t>
            </a:r>
            <a:r>
              <a:rPr sz="1800" b="1" spc="0" dirty="0" smtClean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242239" marR="262280" algn="ctr">
              <a:lnSpc>
                <a:spcPct val="95825"/>
              </a:lnSpc>
            </a:pPr>
            <a:r>
              <a:rPr sz="1800" b="1" spc="0" dirty="0" smtClean="0">
                <a:latin typeface="Arial"/>
                <a:cs typeface="Arial"/>
              </a:rPr>
              <a:t>h</a:t>
            </a:r>
            <a:r>
              <a:rPr sz="1800" b="1" spc="4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dró</a:t>
            </a:r>
            <a:r>
              <a:rPr sz="1800" b="1" spc="4" dirty="0" smtClean="0">
                <a:latin typeface="Arial"/>
                <a:cs typeface="Arial"/>
              </a:rPr>
              <a:t>g</a:t>
            </a:r>
            <a:r>
              <a:rPr sz="1800" b="1" spc="0" dirty="0" smtClean="0">
                <a:latin typeface="Arial"/>
                <a:cs typeface="Arial"/>
              </a:rPr>
              <a:t>eno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3674" y="4487727"/>
            <a:ext cx="251051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latin typeface="Arial"/>
                <a:cs typeface="Arial"/>
              </a:rPr>
              <a:t>1 </a:t>
            </a:r>
            <a:r>
              <a:rPr sz="1800" b="1" spc="-4" dirty="0" smtClean="0">
                <a:latin typeface="Arial"/>
                <a:cs typeface="Arial"/>
              </a:rPr>
              <a:t>m</a:t>
            </a:r>
            <a:r>
              <a:rPr sz="1800" b="1" spc="0" dirty="0" smtClean="0">
                <a:latin typeface="Arial"/>
                <a:cs typeface="Arial"/>
              </a:rPr>
              <a:t>o</a:t>
            </a:r>
            <a:r>
              <a:rPr sz="1800" b="1" spc="4" dirty="0" smtClean="0">
                <a:latin typeface="Arial"/>
                <a:cs typeface="Arial"/>
              </a:rPr>
              <a:t>l</a:t>
            </a:r>
            <a:r>
              <a:rPr sz="1800" b="1" spc="0" dirty="0" smtClean="0">
                <a:latin typeface="Arial"/>
                <a:cs typeface="Arial"/>
              </a:rPr>
              <a:t>é</a:t>
            </a:r>
            <a:r>
              <a:rPr sz="1800" b="1" spc="-9" dirty="0" smtClean="0">
                <a:latin typeface="Arial"/>
                <a:cs typeface="Arial"/>
              </a:rPr>
              <a:t>c</a:t>
            </a:r>
            <a:r>
              <a:rPr sz="1800" b="1" spc="0" dirty="0" smtClean="0">
                <a:latin typeface="Arial"/>
                <a:cs typeface="Arial"/>
              </a:rPr>
              <a:t>u</a:t>
            </a:r>
            <a:r>
              <a:rPr sz="1800" b="1" spc="4" dirty="0" smtClean="0">
                <a:latin typeface="Arial"/>
                <a:cs typeface="Arial"/>
              </a:rPr>
              <a:t>l</a:t>
            </a:r>
            <a:r>
              <a:rPr sz="1800" b="1" spc="0" dirty="0" smtClean="0">
                <a:latin typeface="Arial"/>
                <a:cs typeface="Arial"/>
              </a:rPr>
              <a:t>a de</a:t>
            </a:r>
            <a:r>
              <a:rPr sz="1800" b="1" spc="-9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oxí</a:t>
            </a:r>
            <a:r>
              <a:rPr sz="1800" b="1" spc="4" dirty="0" smtClean="0">
                <a:latin typeface="Arial"/>
                <a:cs typeface="Arial"/>
              </a:rPr>
              <a:t>g</a:t>
            </a:r>
            <a:r>
              <a:rPr sz="1800" b="1" spc="0" dirty="0" smtClean="0">
                <a:latin typeface="Arial"/>
                <a:cs typeface="Arial"/>
              </a:rPr>
              <a:t>eno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17817" y="4503602"/>
            <a:ext cx="1680692" cy="52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latin typeface="Arial"/>
                <a:cs typeface="Arial"/>
              </a:rPr>
              <a:t>2 </a:t>
            </a:r>
            <a:r>
              <a:rPr sz="1800" b="1" spc="-4" dirty="0" smtClean="0">
                <a:latin typeface="Arial"/>
                <a:cs typeface="Arial"/>
              </a:rPr>
              <a:t>m</a:t>
            </a:r>
            <a:r>
              <a:rPr sz="1800" b="1" spc="0" dirty="0" smtClean="0">
                <a:latin typeface="Arial"/>
                <a:cs typeface="Arial"/>
              </a:rPr>
              <a:t>o</a:t>
            </a:r>
            <a:r>
              <a:rPr sz="1800" b="1" spc="4" dirty="0" smtClean="0">
                <a:latin typeface="Arial"/>
                <a:cs typeface="Arial"/>
              </a:rPr>
              <a:t>l</a:t>
            </a:r>
            <a:r>
              <a:rPr sz="1800" b="1" spc="0" dirty="0" smtClean="0">
                <a:latin typeface="Arial"/>
                <a:cs typeface="Arial"/>
              </a:rPr>
              <a:t>é</a:t>
            </a:r>
            <a:r>
              <a:rPr sz="1800" b="1" spc="-9" dirty="0" smtClean="0">
                <a:latin typeface="Arial"/>
                <a:cs typeface="Arial"/>
              </a:rPr>
              <a:t>c</a:t>
            </a:r>
            <a:r>
              <a:rPr sz="1800" b="1" spc="0" dirty="0" smtClean="0">
                <a:latin typeface="Arial"/>
                <a:cs typeface="Arial"/>
              </a:rPr>
              <a:t>u</a:t>
            </a:r>
            <a:r>
              <a:rPr sz="1800" b="1" spc="4" dirty="0" smtClean="0">
                <a:latin typeface="Arial"/>
                <a:cs typeface="Arial"/>
              </a:rPr>
              <a:t>l</a:t>
            </a:r>
            <a:r>
              <a:rPr sz="1800" b="1" spc="0" dirty="0" smtClean="0">
                <a:latin typeface="Arial"/>
                <a:cs typeface="Arial"/>
              </a:rPr>
              <a:t>as</a:t>
            </a:r>
            <a:r>
              <a:rPr sz="1800" b="1" spc="-4" dirty="0" smtClean="0">
                <a:latin typeface="Arial"/>
                <a:cs typeface="Arial"/>
              </a:rPr>
              <a:t> </a:t>
            </a:r>
            <a:r>
              <a:rPr sz="1800" b="1" spc="4" dirty="0" smtClean="0">
                <a:latin typeface="Arial"/>
                <a:cs typeface="Arial"/>
              </a:rPr>
              <a:t>d</a:t>
            </a:r>
            <a:r>
              <a:rPr sz="1800" b="1" spc="0" dirty="0" smtClean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534542" marR="552907" algn="ctr">
              <a:lnSpc>
                <a:spcPct val="95825"/>
              </a:lnSpc>
            </a:pPr>
            <a:r>
              <a:rPr sz="1800" b="1" spc="0" dirty="0" smtClean="0">
                <a:latin typeface="Arial"/>
                <a:cs typeface="Arial"/>
              </a:rPr>
              <a:t>agua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07885" y="6162787"/>
            <a:ext cx="188790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5"/>
              </a:lnSpc>
              <a:spcBef>
                <a:spcPts val="51"/>
              </a:spcBef>
            </a:pPr>
            <a:r>
              <a:rPr sz="900" spc="4" dirty="0" smtClean="0">
                <a:latin typeface="Verdana"/>
                <a:cs typeface="Verdana"/>
              </a:rPr>
              <a:t>10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4612" y="5300472"/>
            <a:ext cx="8610600" cy="915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5876" marR="528517" indent="0" algn="ctr">
              <a:lnSpc>
                <a:spcPct val="100041"/>
              </a:lnSpc>
              <a:spcBef>
                <a:spcPts val="430"/>
              </a:spcBef>
            </a:pPr>
            <a:r>
              <a:rPr sz="1800" b="1" i="1" spc="0" dirty="0" smtClean="0">
                <a:latin typeface="Arial"/>
                <a:cs typeface="Arial"/>
              </a:rPr>
              <a:t>L</a:t>
            </a:r>
            <a:r>
              <a:rPr sz="1800" b="1" i="1" spc="4" dirty="0" smtClean="0">
                <a:latin typeface="Arial"/>
                <a:cs typeface="Arial"/>
              </a:rPr>
              <a:t>o</a:t>
            </a:r>
            <a:r>
              <a:rPr sz="1800" b="1" i="1" spc="0" dirty="0" smtClean="0">
                <a:latin typeface="Arial"/>
                <a:cs typeface="Arial"/>
              </a:rPr>
              <a:t>s</a:t>
            </a:r>
            <a:r>
              <a:rPr sz="1800" b="1" i="1" spc="-9" dirty="0" smtClean="0">
                <a:latin typeface="Arial"/>
                <a:cs typeface="Arial"/>
              </a:rPr>
              <a:t> </a:t>
            </a:r>
            <a:r>
              <a:rPr sz="1800" b="1" i="1" spc="-4" dirty="0" smtClean="0">
                <a:latin typeface="Arial"/>
                <a:cs typeface="Arial"/>
              </a:rPr>
              <a:t>c</a:t>
            </a:r>
            <a:r>
              <a:rPr sz="1800" b="1" i="1" spc="0" dirty="0" smtClean="0">
                <a:latin typeface="Arial"/>
                <a:cs typeface="Arial"/>
              </a:rPr>
              <a:t>oefi</a:t>
            </a:r>
            <a:r>
              <a:rPr sz="1800" b="1" i="1" spc="-4" dirty="0" smtClean="0">
                <a:latin typeface="Arial"/>
                <a:cs typeface="Arial"/>
              </a:rPr>
              <a:t>c</a:t>
            </a:r>
            <a:r>
              <a:rPr sz="1800" b="1" i="1" spc="0" dirty="0" smtClean="0">
                <a:latin typeface="Arial"/>
                <a:cs typeface="Arial"/>
              </a:rPr>
              <a:t>ient</a:t>
            </a:r>
            <a:r>
              <a:rPr sz="1800" b="1" i="1" spc="-4" dirty="0" smtClean="0">
                <a:latin typeface="Arial"/>
                <a:cs typeface="Arial"/>
              </a:rPr>
              <a:t>e</a:t>
            </a:r>
            <a:r>
              <a:rPr sz="1800" b="1" i="1" spc="0" dirty="0" smtClean="0">
                <a:latin typeface="Arial"/>
                <a:cs typeface="Arial"/>
              </a:rPr>
              <a:t>s</a:t>
            </a:r>
            <a:r>
              <a:rPr sz="1800" b="1" i="1" spc="9" dirty="0" smtClean="0">
                <a:latin typeface="Arial"/>
                <a:cs typeface="Arial"/>
              </a:rPr>
              <a:t> </a:t>
            </a:r>
            <a:r>
              <a:rPr sz="1800" b="1" i="1" spc="-4" dirty="0" smtClean="0">
                <a:latin typeface="Arial"/>
                <a:cs typeface="Arial"/>
              </a:rPr>
              <a:t>es</a:t>
            </a:r>
            <a:r>
              <a:rPr sz="1800" b="1" i="1" spc="0" dirty="0" smtClean="0">
                <a:latin typeface="Arial"/>
                <a:cs typeface="Arial"/>
              </a:rPr>
              <a:t>t</a:t>
            </a:r>
            <a:r>
              <a:rPr sz="1800" b="1" i="1" spc="-4" dirty="0" smtClean="0">
                <a:latin typeface="Arial"/>
                <a:cs typeface="Arial"/>
              </a:rPr>
              <a:t>e</a:t>
            </a:r>
            <a:r>
              <a:rPr sz="1800" b="1" i="1" spc="0" dirty="0" smtClean="0">
                <a:latin typeface="Arial"/>
                <a:cs typeface="Arial"/>
              </a:rPr>
              <a:t>q</a:t>
            </a:r>
            <a:r>
              <a:rPr sz="1800" b="1" i="1" spc="4" dirty="0" smtClean="0">
                <a:latin typeface="Arial"/>
                <a:cs typeface="Arial"/>
              </a:rPr>
              <a:t>u</a:t>
            </a:r>
            <a:r>
              <a:rPr sz="1800" b="1" i="1" spc="0" dirty="0" smtClean="0">
                <a:latin typeface="Arial"/>
                <a:cs typeface="Arial"/>
              </a:rPr>
              <a:t>i</a:t>
            </a:r>
            <a:r>
              <a:rPr sz="1800" b="1" i="1" spc="4" dirty="0" smtClean="0">
                <a:latin typeface="Arial"/>
                <a:cs typeface="Arial"/>
              </a:rPr>
              <a:t>o</a:t>
            </a:r>
            <a:r>
              <a:rPr sz="1800" b="1" i="1" spc="-4" dirty="0" smtClean="0">
                <a:latin typeface="Arial"/>
                <a:cs typeface="Arial"/>
              </a:rPr>
              <a:t>mé</a:t>
            </a:r>
            <a:r>
              <a:rPr sz="1800" b="1" i="1" spc="0" dirty="0" smtClean="0">
                <a:latin typeface="Arial"/>
                <a:cs typeface="Arial"/>
              </a:rPr>
              <a:t>tri</a:t>
            </a:r>
            <a:r>
              <a:rPr sz="1800" b="1" i="1" spc="-9" dirty="0" smtClean="0">
                <a:latin typeface="Arial"/>
                <a:cs typeface="Arial"/>
              </a:rPr>
              <a:t>c</a:t>
            </a:r>
            <a:r>
              <a:rPr sz="1800" b="1" i="1" spc="0" dirty="0" smtClean="0">
                <a:latin typeface="Arial"/>
                <a:cs typeface="Arial"/>
              </a:rPr>
              <a:t>os de una</a:t>
            </a:r>
            <a:r>
              <a:rPr sz="1800" b="1" i="1" spc="-9" dirty="0" smtClean="0">
                <a:latin typeface="Arial"/>
                <a:cs typeface="Arial"/>
              </a:rPr>
              <a:t> </a:t>
            </a:r>
            <a:r>
              <a:rPr sz="1800" b="1" i="1" spc="-4" dirty="0" smtClean="0">
                <a:latin typeface="Arial"/>
                <a:cs typeface="Arial"/>
              </a:rPr>
              <a:t>ec</a:t>
            </a:r>
            <a:r>
              <a:rPr sz="1800" b="1" i="1" spc="0" dirty="0" smtClean="0">
                <a:latin typeface="Arial"/>
                <a:cs typeface="Arial"/>
              </a:rPr>
              <a:t>ua</a:t>
            </a:r>
            <a:r>
              <a:rPr sz="1800" b="1" i="1" spc="-9" dirty="0" smtClean="0">
                <a:latin typeface="Arial"/>
                <a:cs typeface="Arial"/>
              </a:rPr>
              <a:t>c</a:t>
            </a:r>
            <a:r>
              <a:rPr sz="1800" b="1" i="1" spc="0" dirty="0" smtClean="0">
                <a:latin typeface="Arial"/>
                <a:cs typeface="Arial"/>
              </a:rPr>
              <a:t>i</a:t>
            </a:r>
            <a:r>
              <a:rPr sz="1800" b="1" i="1" spc="4" dirty="0" smtClean="0">
                <a:latin typeface="Arial"/>
                <a:cs typeface="Arial"/>
              </a:rPr>
              <a:t>ó</a:t>
            </a:r>
            <a:r>
              <a:rPr sz="1800" b="1" i="1" spc="0" dirty="0" smtClean="0">
                <a:latin typeface="Arial"/>
                <a:cs typeface="Arial"/>
              </a:rPr>
              <a:t>n</a:t>
            </a:r>
            <a:r>
              <a:rPr sz="1800" b="1" i="1" spc="4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q</a:t>
            </a:r>
            <a:r>
              <a:rPr sz="1800" b="1" i="1" spc="4" dirty="0" smtClean="0">
                <a:latin typeface="Arial"/>
                <a:cs typeface="Arial"/>
              </a:rPr>
              <a:t>u</a:t>
            </a:r>
            <a:r>
              <a:rPr sz="1800" b="1" i="1" spc="0" dirty="0" smtClean="0">
                <a:latin typeface="Arial"/>
                <a:cs typeface="Arial"/>
              </a:rPr>
              <a:t>ími</a:t>
            </a:r>
            <a:r>
              <a:rPr sz="1800" b="1" i="1" spc="-4" dirty="0" smtClean="0">
                <a:latin typeface="Arial"/>
                <a:cs typeface="Arial"/>
              </a:rPr>
              <a:t>c</a:t>
            </a:r>
            <a:r>
              <a:rPr sz="1800" b="1" i="1" spc="0" dirty="0" smtClean="0">
                <a:latin typeface="Arial"/>
                <a:cs typeface="Arial"/>
              </a:rPr>
              <a:t>a</a:t>
            </a:r>
            <a:r>
              <a:rPr sz="1800" b="1" i="1" spc="-9" dirty="0" smtClean="0">
                <a:latin typeface="Arial"/>
                <a:cs typeface="Arial"/>
              </a:rPr>
              <a:t> </a:t>
            </a:r>
            <a:r>
              <a:rPr sz="1800" b="1" i="1" spc="-4" dirty="0" smtClean="0">
                <a:latin typeface="Arial"/>
                <a:cs typeface="Arial"/>
              </a:rPr>
              <a:t>a</a:t>
            </a:r>
            <a:r>
              <a:rPr sz="1800" b="1" i="1" spc="0" dirty="0" smtClean="0">
                <a:latin typeface="Arial"/>
                <a:cs typeface="Arial"/>
              </a:rPr>
              <a:t>j</a:t>
            </a:r>
            <a:r>
              <a:rPr sz="1800" b="1" i="1" spc="4" dirty="0" smtClean="0">
                <a:latin typeface="Arial"/>
                <a:cs typeface="Arial"/>
              </a:rPr>
              <a:t>u</a:t>
            </a:r>
            <a:r>
              <a:rPr sz="1800" b="1" i="1" spc="-4" dirty="0" smtClean="0">
                <a:latin typeface="Arial"/>
                <a:cs typeface="Arial"/>
              </a:rPr>
              <a:t>s</a:t>
            </a:r>
            <a:r>
              <a:rPr sz="1800" b="1" i="1" spc="0" dirty="0" smtClean="0">
                <a:latin typeface="Arial"/>
                <a:cs typeface="Arial"/>
              </a:rPr>
              <a:t>t</a:t>
            </a:r>
            <a:r>
              <a:rPr sz="1800" b="1" i="1" spc="-4" dirty="0" smtClean="0">
                <a:latin typeface="Arial"/>
                <a:cs typeface="Arial"/>
              </a:rPr>
              <a:t>a</a:t>
            </a:r>
            <a:r>
              <a:rPr sz="1800" b="1" i="1" spc="0" dirty="0" smtClean="0">
                <a:latin typeface="Arial"/>
                <a:cs typeface="Arial"/>
              </a:rPr>
              <a:t>da i</a:t>
            </a:r>
            <a:r>
              <a:rPr sz="1800" b="1" i="1" spc="4" dirty="0" smtClean="0">
                <a:latin typeface="Arial"/>
                <a:cs typeface="Arial"/>
              </a:rPr>
              <a:t>n</a:t>
            </a:r>
            <a:r>
              <a:rPr sz="1800" b="1" i="1" spc="0" dirty="0" smtClean="0">
                <a:latin typeface="Arial"/>
                <a:cs typeface="Arial"/>
              </a:rPr>
              <a:t>form</a:t>
            </a:r>
            <a:r>
              <a:rPr sz="1800" b="1" i="1" spc="-9" dirty="0" smtClean="0">
                <a:latin typeface="Arial"/>
                <a:cs typeface="Arial"/>
              </a:rPr>
              <a:t>a</a:t>
            </a:r>
            <a:r>
              <a:rPr sz="1800" b="1" i="1" spc="0" dirty="0" smtClean="0">
                <a:latin typeface="Arial"/>
                <a:cs typeface="Arial"/>
              </a:rPr>
              <a:t>n de la pro</a:t>
            </a:r>
            <a:r>
              <a:rPr sz="1800" b="1" i="1" spc="4" dirty="0" smtClean="0">
                <a:latin typeface="Arial"/>
                <a:cs typeface="Arial"/>
              </a:rPr>
              <a:t>p</a:t>
            </a:r>
            <a:r>
              <a:rPr sz="1800" b="1" i="1" spc="0" dirty="0" smtClean="0">
                <a:latin typeface="Arial"/>
                <a:cs typeface="Arial"/>
              </a:rPr>
              <a:t>orción</a:t>
            </a:r>
            <a:r>
              <a:rPr sz="1800" b="1" i="1" spc="-14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entre</a:t>
            </a:r>
            <a:r>
              <a:rPr sz="1800" b="1" i="1" spc="-4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átomos y moléculas</a:t>
            </a:r>
            <a:r>
              <a:rPr sz="1800" b="1" i="1" spc="-4" dirty="0" smtClean="0">
                <a:latin typeface="Arial"/>
                <a:cs typeface="Arial"/>
              </a:rPr>
              <a:t> </a:t>
            </a:r>
            <a:r>
              <a:rPr sz="1800" b="1" i="1" spc="4" dirty="0" smtClean="0">
                <a:latin typeface="Arial"/>
                <a:cs typeface="Arial"/>
              </a:rPr>
              <a:t>d</a:t>
            </a:r>
            <a:r>
              <a:rPr sz="1800" b="1" i="1" spc="0" dirty="0" smtClean="0">
                <a:latin typeface="Arial"/>
                <a:cs typeface="Arial"/>
              </a:rPr>
              <a:t>e </a:t>
            </a:r>
            <a:r>
              <a:rPr sz="1800" b="1" i="1" spc="-4" dirty="0" smtClean="0">
                <a:latin typeface="Arial"/>
                <a:cs typeface="Arial"/>
              </a:rPr>
              <a:t>r</a:t>
            </a:r>
            <a:r>
              <a:rPr sz="1800" b="1" i="1" spc="0" dirty="0" smtClean="0">
                <a:latin typeface="Arial"/>
                <a:cs typeface="Arial"/>
              </a:rPr>
              <a:t>e</a:t>
            </a:r>
            <a:r>
              <a:rPr sz="1800" b="1" i="1" spc="-9" dirty="0" smtClean="0">
                <a:latin typeface="Arial"/>
                <a:cs typeface="Arial"/>
              </a:rPr>
              <a:t>a</a:t>
            </a:r>
            <a:r>
              <a:rPr sz="1800" b="1" i="1" spc="0" dirty="0" smtClean="0">
                <a:latin typeface="Arial"/>
                <a:cs typeface="Arial"/>
              </a:rPr>
              <a:t>cti</a:t>
            </a:r>
            <a:r>
              <a:rPr sz="1800" b="1" i="1" spc="-4" dirty="0" smtClean="0">
                <a:latin typeface="Arial"/>
                <a:cs typeface="Arial"/>
              </a:rPr>
              <a:t>v</a:t>
            </a:r>
            <a:r>
              <a:rPr sz="1800" b="1" i="1" spc="0" dirty="0" smtClean="0">
                <a:latin typeface="Arial"/>
                <a:cs typeface="Arial"/>
              </a:rPr>
              <a:t>os</a:t>
            </a:r>
            <a:r>
              <a:rPr sz="1800" b="1" i="1" spc="14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y pro</a:t>
            </a:r>
            <a:r>
              <a:rPr sz="1800" b="1" i="1" spc="4" dirty="0" smtClean="0">
                <a:latin typeface="Arial"/>
                <a:cs typeface="Arial"/>
              </a:rPr>
              <a:t>d</a:t>
            </a:r>
            <a:r>
              <a:rPr sz="1800" b="1" i="1" spc="0" dirty="0" smtClean="0">
                <a:latin typeface="Arial"/>
                <a:cs typeface="Arial"/>
              </a:rPr>
              <a:t>uctos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9496" y="2350008"/>
            <a:ext cx="8066532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59"/>
              </a:spcBef>
            </a:pPr>
            <a:endParaRPr sz="1000"/>
          </a:p>
          <a:p>
            <a:pPr marL="637032">
              <a:lnSpc>
                <a:spcPts val="2088"/>
              </a:lnSpc>
            </a:pP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000" b="1" spc="4" dirty="0" smtClean="0">
                <a:latin typeface="Arial"/>
                <a:cs typeface="Arial"/>
              </a:rPr>
              <a:t>H</a:t>
            </a:r>
            <a:r>
              <a:rPr sz="1950" b="1" spc="0" baseline="-22298" dirty="0" smtClean="0">
                <a:latin typeface="Arial"/>
                <a:cs typeface="Arial"/>
              </a:rPr>
              <a:t>2                         </a:t>
            </a:r>
            <a:r>
              <a:rPr sz="1950" b="1" spc="169" baseline="-22298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+               </a:t>
            </a:r>
            <a:r>
              <a:rPr sz="2000" b="1" spc="513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O</a:t>
            </a:r>
            <a:r>
              <a:rPr sz="1950" b="1" spc="0" baseline="-22298" dirty="0" smtClean="0">
                <a:latin typeface="Arial"/>
                <a:cs typeface="Arial"/>
              </a:rPr>
              <a:t>2                                                              </a:t>
            </a:r>
            <a:r>
              <a:rPr sz="1950" b="1" spc="104" baseline="-22298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000" b="1" spc="4" dirty="0" smtClean="0">
                <a:latin typeface="Arial"/>
                <a:cs typeface="Arial"/>
              </a:rPr>
              <a:t>H</a:t>
            </a:r>
            <a:r>
              <a:rPr sz="1950" b="1" spc="4" baseline="-22298" dirty="0" smtClean="0">
                <a:latin typeface="Arial"/>
                <a:cs typeface="Arial"/>
              </a:rPr>
              <a:t>2</a:t>
            </a:r>
            <a:r>
              <a:rPr sz="2000" b="1" spc="0" dirty="0" smtClean="0"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460" y="1295400"/>
            <a:ext cx="8712708" cy="915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8780" marR="142362" indent="12039" algn="ctr">
              <a:lnSpc>
                <a:spcPct val="100041"/>
              </a:lnSpc>
              <a:spcBef>
                <a:spcPts val="425"/>
              </a:spcBef>
            </a:pPr>
            <a:r>
              <a:rPr sz="1800" b="1" spc="4" dirty="0" smtClean="0">
                <a:solidFill>
                  <a:srgbClr val="800000"/>
                </a:solidFill>
                <a:latin typeface="Arial"/>
                <a:cs typeface="Arial"/>
              </a:rPr>
              <a:t>Lo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sz="1800" b="1" spc="-9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coef</a:t>
            </a:r>
            <a:r>
              <a:rPr sz="1800" b="1" spc="4" dirty="0" smtClean="0">
                <a:solidFill>
                  <a:srgbClr val="800000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cie</a:t>
            </a:r>
            <a:r>
              <a:rPr sz="1800" b="1" spc="4" dirty="0" smtClean="0">
                <a:solidFill>
                  <a:srgbClr val="800000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tes</a:t>
            </a:r>
            <a:r>
              <a:rPr sz="1800" b="1" spc="9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est</a:t>
            </a:r>
            <a:r>
              <a:rPr sz="1800" b="1" spc="-4" dirty="0" smtClean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1800" b="1" spc="4" dirty="0" smtClean="0">
                <a:solidFill>
                  <a:srgbClr val="800000"/>
                </a:solidFill>
                <a:latin typeface="Arial"/>
                <a:cs typeface="Arial"/>
              </a:rPr>
              <a:t>qu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i</a:t>
            </a:r>
            <a:r>
              <a:rPr sz="1800" b="1" spc="9" dirty="0" smtClean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mét</a:t>
            </a:r>
            <a:r>
              <a:rPr sz="1800" b="1" spc="-4" dirty="0" smtClean="0">
                <a:solidFill>
                  <a:srgbClr val="800000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ic</a:t>
            </a:r>
            <a:r>
              <a:rPr sz="1800" b="1" spc="4" dirty="0" smtClean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s i</a:t>
            </a:r>
            <a:r>
              <a:rPr sz="1800" b="1" spc="9" dirty="0" smtClean="0">
                <a:solidFill>
                  <a:srgbClr val="800000"/>
                </a:solidFill>
                <a:latin typeface="Arial"/>
                <a:cs typeface="Arial"/>
              </a:rPr>
              <a:t>n</a:t>
            </a:r>
            <a:r>
              <a:rPr sz="1800" b="1" spc="4" dirty="0" smtClean="0">
                <a:solidFill>
                  <a:srgbClr val="800000"/>
                </a:solidFill>
                <a:latin typeface="Arial"/>
                <a:cs typeface="Arial"/>
              </a:rPr>
              <a:t>d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ican el</a:t>
            </a:r>
            <a:r>
              <a:rPr sz="1800" b="1" spc="-4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4" dirty="0" smtClean="0">
                <a:solidFill>
                  <a:srgbClr val="800000"/>
                </a:solidFill>
                <a:latin typeface="Arial"/>
                <a:cs typeface="Arial"/>
              </a:rPr>
              <a:t>nú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me</a:t>
            </a:r>
            <a:r>
              <a:rPr sz="1800" b="1" spc="-9" dirty="0" smtClean="0">
                <a:solidFill>
                  <a:srgbClr val="800000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1800" b="1" spc="4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9" dirty="0" smtClean="0">
                <a:solidFill>
                  <a:srgbClr val="800000"/>
                </a:solidFill>
                <a:latin typeface="Arial"/>
                <a:cs typeface="Arial"/>
              </a:rPr>
              <a:t>d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e át</a:t>
            </a:r>
            <a:r>
              <a:rPr sz="1800" b="1" spc="4" dirty="0" smtClean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mos</a:t>
            </a:r>
            <a:r>
              <a:rPr sz="1800" b="1" spc="4" dirty="0" smtClean="0">
                <a:solidFill>
                  <a:srgbClr val="800000"/>
                </a:solidFill>
                <a:latin typeface="Arial"/>
                <a:cs typeface="Arial"/>
              </a:rPr>
              <a:t> d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1800" b="1" spc="-9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cada el</a:t>
            </a:r>
            <a:r>
              <a:rPr sz="1800" b="1" spc="-4" dirty="0" smtClean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m</a:t>
            </a:r>
            <a:r>
              <a:rPr sz="1800" b="1" spc="-9" dirty="0" smtClean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nto</a:t>
            </a:r>
            <a:r>
              <a:rPr sz="1800" b="1" spc="9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y el </a:t>
            </a:r>
            <a:r>
              <a:rPr sz="1800" b="1" spc="4" dirty="0" smtClean="0">
                <a:solidFill>
                  <a:srgbClr val="800000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úme</a:t>
            </a:r>
            <a:r>
              <a:rPr sz="1800" b="1" spc="-9" dirty="0" smtClean="0">
                <a:solidFill>
                  <a:srgbClr val="800000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o de </a:t>
            </a:r>
            <a:r>
              <a:rPr sz="1800" b="1" spc="-4" dirty="0" smtClean="0">
                <a:solidFill>
                  <a:srgbClr val="800000"/>
                </a:solidFill>
                <a:latin typeface="Arial"/>
                <a:cs typeface="Arial"/>
              </a:rPr>
              <a:t>m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1800" b="1" spc="4" dirty="0" smtClean="0">
                <a:solidFill>
                  <a:srgbClr val="800000"/>
                </a:solidFill>
                <a:latin typeface="Arial"/>
                <a:cs typeface="Arial"/>
              </a:rPr>
              <a:t>l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é</a:t>
            </a:r>
            <a:r>
              <a:rPr sz="1800" b="1" spc="-9" dirty="0" smtClean="0">
                <a:solidFill>
                  <a:srgbClr val="800000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u</a:t>
            </a:r>
            <a:r>
              <a:rPr sz="1800" b="1" spc="4" dirty="0" smtClean="0">
                <a:solidFill>
                  <a:srgbClr val="800000"/>
                </a:solidFill>
                <a:latin typeface="Arial"/>
                <a:cs typeface="Arial"/>
              </a:rPr>
              <a:t>l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as</a:t>
            </a:r>
            <a:r>
              <a:rPr sz="1800" b="1" spc="-4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4" dirty="0" smtClean="0">
                <a:solidFill>
                  <a:srgbClr val="800000"/>
                </a:solidFill>
                <a:latin typeface="Arial"/>
                <a:cs typeface="Arial"/>
              </a:rPr>
              <a:t>d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e </a:t>
            </a:r>
            <a:r>
              <a:rPr sz="1800" b="1" spc="-4" dirty="0" smtClean="0">
                <a:solidFill>
                  <a:srgbClr val="800000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ada comp</a:t>
            </a:r>
            <a:r>
              <a:rPr sz="1800" b="1" spc="4" dirty="0" smtClean="0">
                <a:solidFill>
                  <a:srgbClr val="800000"/>
                </a:solidFill>
                <a:latin typeface="Arial"/>
                <a:cs typeface="Arial"/>
              </a:rPr>
              <a:t>u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1800" b="1" spc="-9" dirty="0" smtClean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to</a:t>
            </a:r>
            <a:r>
              <a:rPr sz="1800" b="1" spc="9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q</a:t>
            </a:r>
            <a:r>
              <a:rPr sz="1800" b="1" spc="4" dirty="0" smtClean="0">
                <a:solidFill>
                  <a:srgbClr val="800000"/>
                </a:solidFill>
                <a:latin typeface="Arial"/>
                <a:cs typeface="Arial"/>
              </a:rPr>
              <a:t>u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1800" b="1" spc="-9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i</a:t>
            </a:r>
            <a:r>
              <a:rPr sz="1800" b="1" spc="4" dirty="0" smtClean="0">
                <a:solidFill>
                  <a:srgbClr val="800000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te</a:t>
            </a:r>
            <a:r>
              <a:rPr sz="1800" b="1" spc="-9" dirty="0" smtClean="0">
                <a:solidFill>
                  <a:srgbClr val="800000"/>
                </a:solidFill>
                <a:latin typeface="Arial"/>
                <a:cs typeface="Arial"/>
              </a:rPr>
              <a:t>r</a:t>
            </a:r>
            <a:r>
              <a:rPr sz="1800" b="1" spc="-39" dirty="0" smtClean="0">
                <a:solidFill>
                  <a:srgbClr val="800000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ienen</a:t>
            </a:r>
            <a:r>
              <a:rPr sz="1800" b="1" spc="39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en</a:t>
            </a:r>
            <a:r>
              <a:rPr sz="1800" b="1" spc="-4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la r</a:t>
            </a:r>
            <a:r>
              <a:rPr sz="1800" b="1" spc="-9" dirty="0" smtClean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1800" b="1" spc="-4" dirty="0" smtClean="0">
                <a:solidFill>
                  <a:srgbClr val="800000"/>
                </a:solidFill>
                <a:latin typeface="Arial"/>
                <a:cs typeface="Arial"/>
              </a:rPr>
              <a:t>acc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i</a:t>
            </a:r>
            <a:r>
              <a:rPr sz="1800" b="1" spc="4" dirty="0" smtClean="0">
                <a:solidFill>
                  <a:srgbClr val="800000"/>
                </a:solidFill>
                <a:latin typeface="Arial"/>
                <a:cs typeface="Arial"/>
              </a:rPr>
              <a:t>ó</a:t>
            </a:r>
            <a:r>
              <a:rPr sz="1800" b="1" spc="0" dirty="0" smtClean="0">
                <a:solidFill>
                  <a:srgbClr val="800000"/>
                </a:solidFill>
                <a:latin typeface="Arial"/>
                <a:cs typeface="Arial"/>
              </a:rPr>
              <a:t>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94716" y="405383"/>
            <a:ext cx="8426196" cy="701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049" marR="334127">
              <a:lnSpc>
                <a:spcPts val="2410"/>
              </a:lnSpc>
              <a:spcBef>
                <a:spcPts val="420"/>
              </a:spcBef>
            </a:pPr>
            <a:r>
              <a:rPr sz="2000" b="1" spc="0" dirty="0" smtClean="0">
                <a:latin typeface="Arial Black"/>
                <a:cs typeface="Arial Black"/>
              </a:rPr>
              <a:t>INF</a:t>
            </a:r>
            <a:r>
              <a:rPr sz="2000" b="1" spc="-4" dirty="0" smtClean="0">
                <a:latin typeface="Arial Black"/>
                <a:cs typeface="Arial Black"/>
              </a:rPr>
              <a:t>O</a:t>
            </a:r>
            <a:r>
              <a:rPr sz="2000" b="1" spc="0" dirty="0" smtClean="0">
                <a:latin typeface="Arial Black"/>
                <a:cs typeface="Arial Black"/>
              </a:rPr>
              <a:t>RM</a:t>
            </a:r>
            <a:r>
              <a:rPr sz="2000" b="1" spc="-29" dirty="0" smtClean="0">
                <a:latin typeface="Arial Black"/>
                <a:cs typeface="Arial Black"/>
              </a:rPr>
              <a:t>A</a:t>
            </a:r>
            <a:r>
              <a:rPr sz="2000" b="1" spc="-9" dirty="0" smtClean="0">
                <a:latin typeface="Arial Black"/>
                <a:cs typeface="Arial Black"/>
              </a:rPr>
              <a:t>C</a:t>
            </a:r>
            <a:r>
              <a:rPr sz="2000" b="1" spc="0" dirty="0" smtClean="0">
                <a:latin typeface="Arial Black"/>
                <a:cs typeface="Arial Black"/>
              </a:rPr>
              <a:t>I</a:t>
            </a:r>
            <a:r>
              <a:rPr sz="2000" b="1" spc="-9" dirty="0" smtClean="0">
                <a:latin typeface="Arial Black"/>
                <a:cs typeface="Arial Black"/>
              </a:rPr>
              <a:t>Ó</a:t>
            </a:r>
            <a:r>
              <a:rPr sz="2000" b="1" spc="0" dirty="0" smtClean="0">
                <a:latin typeface="Arial Black"/>
                <a:cs typeface="Arial Black"/>
              </a:rPr>
              <a:t>N</a:t>
            </a:r>
            <a:r>
              <a:rPr sz="2000" b="1" spc="-44" dirty="0" smtClean="0">
                <a:latin typeface="Arial Black"/>
                <a:cs typeface="Arial Black"/>
              </a:rPr>
              <a:t> </a:t>
            </a:r>
            <a:r>
              <a:rPr sz="2000" b="1" spc="0" dirty="0" smtClean="0">
                <a:latin typeface="Arial Black"/>
                <a:cs typeface="Arial Black"/>
              </a:rPr>
              <a:t>QUE</a:t>
            </a:r>
            <a:r>
              <a:rPr sz="2000" b="1" spc="-14" dirty="0" smtClean="0">
                <a:latin typeface="Arial Black"/>
                <a:cs typeface="Arial Black"/>
              </a:rPr>
              <a:t> </a:t>
            </a:r>
            <a:r>
              <a:rPr sz="2000" b="1" spc="0" dirty="0" smtClean="0">
                <a:latin typeface="Arial Black"/>
                <a:cs typeface="Arial Black"/>
              </a:rPr>
              <a:t>P</a:t>
            </a:r>
            <a:r>
              <a:rPr sz="2000" b="1" spc="-29" dirty="0" smtClean="0">
                <a:latin typeface="Arial Black"/>
                <a:cs typeface="Arial Black"/>
              </a:rPr>
              <a:t>R</a:t>
            </a:r>
            <a:r>
              <a:rPr sz="2000" b="1" spc="0" dirty="0" smtClean="0">
                <a:latin typeface="Arial Black"/>
                <a:cs typeface="Arial Black"/>
              </a:rPr>
              <a:t>OPO</a:t>
            </a:r>
            <a:r>
              <a:rPr sz="2000" b="1" spc="-29" dirty="0" smtClean="0">
                <a:latin typeface="Arial Black"/>
                <a:cs typeface="Arial Black"/>
              </a:rPr>
              <a:t>R</a:t>
            </a:r>
            <a:r>
              <a:rPr sz="2000" b="1" spc="-9" dirty="0" smtClean="0">
                <a:latin typeface="Arial Black"/>
                <a:cs typeface="Arial Black"/>
              </a:rPr>
              <a:t>C</a:t>
            </a:r>
            <a:r>
              <a:rPr sz="2000" b="1" spc="0" dirty="0" smtClean="0">
                <a:latin typeface="Arial Black"/>
                <a:cs typeface="Arial Black"/>
              </a:rPr>
              <a:t>I</a:t>
            </a:r>
            <a:r>
              <a:rPr sz="2000" b="1" spc="-9" dirty="0" smtClean="0">
                <a:latin typeface="Arial Black"/>
                <a:cs typeface="Arial Black"/>
              </a:rPr>
              <a:t>O</a:t>
            </a:r>
            <a:r>
              <a:rPr sz="2000" b="1" spc="-25" dirty="0" smtClean="0">
                <a:latin typeface="Arial Black"/>
                <a:cs typeface="Arial Black"/>
              </a:rPr>
              <a:t>N</a:t>
            </a:r>
            <a:r>
              <a:rPr sz="2000" b="1" spc="0" dirty="0" smtClean="0">
                <a:latin typeface="Arial Black"/>
                <a:cs typeface="Arial Black"/>
              </a:rPr>
              <a:t>AN</a:t>
            </a:r>
            <a:r>
              <a:rPr sz="2000" b="1" spc="-54" dirty="0" smtClean="0">
                <a:latin typeface="Arial Black"/>
                <a:cs typeface="Arial Black"/>
              </a:rPr>
              <a:t> </a:t>
            </a:r>
            <a:r>
              <a:rPr sz="2000" b="1" spc="-39" dirty="0" smtClean="0">
                <a:latin typeface="Arial Black"/>
                <a:cs typeface="Arial Black"/>
              </a:rPr>
              <a:t>L</a:t>
            </a:r>
            <a:r>
              <a:rPr sz="2000" b="1" spc="0" dirty="0" smtClean="0">
                <a:latin typeface="Arial Black"/>
                <a:cs typeface="Arial Black"/>
              </a:rPr>
              <a:t>OS</a:t>
            </a:r>
            <a:r>
              <a:rPr sz="2000" b="1" spc="4" dirty="0" smtClean="0">
                <a:latin typeface="Arial Black"/>
                <a:cs typeface="Arial Black"/>
              </a:rPr>
              <a:t> </a:t>
            </a:r>
            <a:r>
              <a:rPr sz="2000" b="1" spc="0" dirty="0" smtClean="0">
                <a:latin typeface="Arial Black"/>
                <a:cs typeface="Arial Black"/>
              </a:rPr>
              <a:t>COEFICI</a:t>
            </a:r>
            <a:r>
              <a:rPr sz="2000" b="1" spc="4" dirty="0" smtClean="0">
                <a:latin typeface="Arial Black"/>
                <a:cs typeface="Arial Black"/>
              </a:rPr>
              <a:t>E</a:t>
            </a:r>
            <a:r>
              <a:rPr sz="2000" b="1" spc="-14" dirty="0" smtClean="0">
                <a:latin typeface="Arial Black"/>
                <a:cs typeface="Arial Black"/>
              </a:rPr>
              <a:t>N</a:t>
            </a:r>
            <a:r>
              <a:rPr sz="2000" b="1" spc="0" dirty="0" smtClean="0">
                <a:latin typeface="Arial Black"/>
                <a:cs typeface="Arial Black"/>
              </a:rPr>
              <a:t>T</a:t>
            </a:r>
            <a:r>
              <a:rPr sz="2000" b="1" spc="4" dirty="0" smtClean="0">
                <a:latin typeface="Arial Black"/>
                <a:cs typeface="Arial Black"/>
              </a:rPr>
              <a:t>E</a:t>
            </a:r>
            <a:r>
              <a:rPr sz="2000" b="1" spc="0" dirty="0" smtClean="0">
                <a:latin typeface="Arial Black"/>
                <a:cs typeface="Arial Black"/>
              </a:rPr>
              <a:t>S E</a:t>
            </a:r>
            <a:r>
              <a:rPr sz="2000" b="1" spc="4" dirty="0" smtClean="0">
                <a:latin typeface="Arial Black"/>
                <a:cs typeface="Arial Black"/>
              </a:rPr>
              <a:t>S</a:t>
            </a:r>
            <a:r>
              <a:rPr sz="2000" b="1" spc="0" dirty="0" smtClean="0">
                <a:latin typeface="Arial Black"/>
                <a:cs typeface="Arial Black"/>
              </a:rPr>
              <a:t>T</a:t>
            </a:r>
            <a:r>
              <a:rPr sz="2000" b="1" spc="4" dirty="0" smtClean="0">
                <a:latin typeface="Arial Black"/>
                <a:cs typeface="Arial Black"/>
              </a:rPr>
              <a:t>E</a:t>
            </a:r>
            <a:r>
              <a:rPr sz="2000" b="1" spc="0" dirty="0" smtClean="0">
                <a:latin typeface="Arial Black"/>
                <a:cs typeface="Arial Black"/>
              </a:rPr>
              <a:t>QUIOMÉ</a:t>
            </a:r>
            <a:r>
              <a:rPr sz="2000" b="1" spc="4" dirty="0" smtClean="0">
                <a:latin typeface="Arial Black"/>
                <a:cs typeface="Arial Black"/>
              </a:rPr>
              <a:t>T</a:t>
            </a:r>
            <a:r>
              <a:rPr sz="2000" b="1" spc="-9" dirty="0" smtClean="0">
                <a:latin typeface="Arial Black"/>
                <a:cs typeface="Arial Black"/>
              </a:rPr>
              <a:t>RIC</a:t>
            </a:r>
            <a:r>
              <a:rPr sz="2000" b="1" spc="0" dirty="0" smtClean="0">
                <a:latin typeface="Arial Black"/>
                <a:cs typeface="Arial Black"/>
              </a:rPr>
              <a:t>O</a:t>
            </a:r>
            <a:r>
              <a:rPr sz="2000" b="1" spc="19" dirty="0" smtClean="0">
                <a:latin typeface="Arial Black"/>
                <a:cs typeface="Arial Black"/>
              </a:rPr>
              <a:t>S</a:t>
            </a:r>
            <a:r>
              <a:rPr sz="2000" spc="0" dirty="0" smtClean="0">
                <a:latin typeface="Arial Black"/>
                <a:cs typeface="Arial Black"/>
              </a:rPr>
              <a:t>.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-7620" y="4012692"/>
            <a:ext cx="457200" cy="2852927"/>
          </a:xfrm>
          <a:custGeom>
            <a:avLst/>
            <a:gdLst/>
            <a:ahLst/>
            <a:cxnLst/>
            <a:rect l="l" t="t" r="r" b="b"/>
            <a:pathLst>
              <a:path w="457200" h="2852927">
                <a:moveTo>
                  <a:pt x="7620" y="47548"/>
                </a:moveTo>
                <a:lnTo>
                  <a:pt x="7620" y="2844602"/>
                </a:lnTo>
                <a:lnTo>
                  <a:pt x="45585" y="2845305"/>
                </a:lnTo>
                <a:lnTo>
                  <a:pt x="455978" y="2845305"/>
                </a:lnTo>
                <a:lnTo>
                  <a:pt x="7620" y="47548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31308" y="4175760"/>
            <a:ext cx="4022724" cy="2682874"/>
          </a:xfrm>
          <a:custGeom>
            <a:avLst/>
            <a:gdLst/>
            <a:ahLst/>
            <a:cxnLst/>
            <a:rect l="l" t="t" r="r" b="b"/>
            <a:pathLst>
              <a:path w="4022724" h="2682874">
                <a:moveTo>
                  <a:pt x="4012691" y="6691"/>
                </a:moveTo>
                <a:lnTo>
                  <a:pt x="953" y="2682238"/>
                </a:lnTo>
              </a:path>
              <a:path w="4022724" h="2682874">
                <a:moveTo>
                  <a:pt x="954" y="2682238"/>
                </a:moveTo>
                <a:lnTo>
                  <a:pt x="4012691" y="669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42404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91528" y="0"/>
            <a:ext cx="2269220" cy="6865619"/>
          </a:xfrm>
          <a:custGeom>
            <a:avLst/>
            <a:gdLst/>
            <a:ahLst/>
            <a:cxnLst/>
            <a:rect l="l" t="t" r="r" b="b"/>
            <a:pathLst>
              <a:path w="2269220" h="6865619">
                <a:moveTo>
                  <a:pt x="2252471" y="8226"/>
                </a:moveTo>
                <a:lnTo>
                  <a:pt x="2023364" y="0"/>
                </a:lnTo>
                <a:lnTo>
                  <a:pt x="0" y="6857154"/>
                </a:lnTo>
                <a:lnTo>
                  <a:pt x="226238" y="6857998"/>
                </a:lnTo>
                <a:lnTo>
                  <a:pt x="2252471" y="6857998"/>
                </a:lnTo>
                <a:lnTo>
                  <a:pt x="2252471" y="8226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05472" y="-7620"/>
            <a:ext cx="1947650" cy="6865619"/>
          </a:xfrm>
          <a:custGeom>
            <a:avLst/>
            <a:gdLst/>
            <a:ahLst/>
            <a:cxnLst/>
            <a:rect l="l" t="t" r="r" b="b"/>
            <a:pathLst>
              <a:path w="1947650" h="6865619">
                <a:moveTo>
                  <a:pt x="1938527" y="7620"/>
                </a:moveTo>
                <a:lnTo>
                  <a:pt x="1333" y="7620"/>
                </a:lnTo>
                <a:lnTo>
                  <a:pt x="1201927" y="6865616"/>
                </a:lnTo>
                <a:lnTo>
                  <a:pt x="1938527" y="6865616"/>
                </a:lnTo>
                <a:lnTo>
                  <a:pt x="1938527" y="762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38544" y="3919728"/>
            <a:ext cx="2513076" cy="2938271"/>
          </a:xfrm>
          <a:custGeom>
            <a:avLst/>
            <a:gdLst/>
            <a:ahLst/>
            <a:cxnLst/>
            <a:rect l="l" t="t" r="r" b="b"/>
            <a:pathLst>
              <a:path w="2513076" h="2938271">
                <a:moveTo>
                  <a:pt x="2505455" y="1339"/>
                </a:moveTo>
                <a:lnTo>
                  <a:pt x="1" y="2938269"/>
                </a:lnTo>
                <a:lnTo>
                  <a:pt x="2505455" y="2938269"/>
                </a:lnTo>
                <a:lnTo>
                  <a:pt x="2505455" y="1339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10400" y="-7620"/>
            <a:ext cx="2142744" cy="6865619"/>
          </a:xfrm>
          <a:custGeom>
            <a:avLst/>
            <a:gdLst/>
            <a:ahLst/>
            <a:cxnLst/>
            <a:rect l="l" t="t" r="r" b="b"/>
            <a:pathLst>
              <a:path w="2142744" h="6865619">
                <a:moveTo>
                  <a:pt x="2133599" y="6857424"/>
                </a:moveTo>
                <a:lnTo>
                  <a:pt x="2133599" y="7620"/>
                </a:lnTo>
                <a:lnTo>
                  <a:pt x="2060" y="7620"/>
                </a:lnTo>
                <a:lnTo>
                  <a:pt x="1856612" y="6865616"/>
                </a:lnTo>
                <a:lnTo>
                  <a:pt x="2133599" y="685742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96656" y="-7620"/>
            <a:ext cx="856488" cy="6865619"/>
          </a:xfrm>
          <a:custGeom>
            <a:avLst/>
            <a:gdLst/>
            <a:ahLst/>
            <a:cxnLst/>
            <a:rect l="l" t="t" r="r" b="b"/>
            <a:pathLst>
              <a:path w="856488" h="6865619">
                <a:moveTo>
                  <a:pt x="847344" y="7620"/>
                </a:moveTo>
                <a:lnTo>
                  <a:pt x="675397" y="7620"/>
                </a:lnTo>
                <a:lnTo>
                  <a:pt x="0" y="6865616"/>
                </a:lnTo>
                <a:lnTo>
                  <a:pt x="847344" y="6865616"/>
                </a:lnTo>
                <a:lnTo>
                  <a:pt x="847344" y="7620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77200" y="-7620"/>
            <a:ext cx="1066753" cy="6865619"/>
          </a:xfrm>
          <a:custGeom>
            <a:avLst/>
            <a:gdLst/>
            <a:ahLst/>
            <a:cxnLst/>
            <a:rect l="l" t="t" r="r" b="b"/>
            <a:pathLst>
              <a:path w="1066753" h="6865619">
                <a:moveTo>
                  <a:pt x="1066753" y="6521980"/>
                </a:moveTo>
                <a:lnTo>
                  <a:pt x="1066672" y="6178453"/>
                </a:lnTo>
                <a:lnTo>
                  <a:pt x="1066335" y="5835028"/>
                </a:lnTo>
                <a:lnTo>
                  <a:pt x="1065773" y="5491690"/>
                </a:lnTo>
                <a:lnTo>
                  <a:pt x="1065020" y="5148428"/>
                </a:lnTo>
                <a:lnTo>
                  <a:pt x="1064105" y="4805229"/>
                </a:lnTo>
                <a:lnTo>
                  <a:pt x="1063062" y="4462080"/>
                </a:lnTo>
                <a:lnTo>
                  <a:pt x="1061923" y="4118969"/>
                </a:lnTo>
                <a:lnTo>
                  <a:pt x="1060718" y="3775883"/>
                </a:lnTo>
                <a:lnTo>
                  <a:pt x="1059481" y="3432809"/>
                </a:lnTo>
                <a:lnTo>
                  <a:pt x="1058243" y="3089736"/>
                </a:lnTo>
                <a:lnTo>
                  <a:pt x="1057036" y="2746650"/>
                </a:lnTo>
                <a:lnTo>
                  <a:pt x="1055891" y="2403539"/>
                </a:lnTo>
                <a:lnTo>
                  <a:pt x="1054842" y="2060390"/>
                </a:lnTo>
                <a:lnTo>
                  <a:pt x="1053919" y="1717190"/>
                </a:lnTo>
                <a:lnTo>
                  <a:pt x="1053155" y="1373928"/>
                </a:lnTo>
                <a:lnTo>
                  <a:pt x="1052581" y="1030591"/>
                </a:lnTo>
                <a:lnTo>
                  <a:pt x="1052229" y="687165"/>
                </a:lnTo>
                <a:lnTo>
                  <a:pt x="1052132" y="343639"/>
                </a:lnTo>
                <a:lnTo>
                  <a:pt x="1052317" y="7620"/>
                </a:lnTo>
                <a:lnTo>
                  <a:pt x="1041" y="7620"/>
                </a:lnTo>
                <a:lnTo>
                  <a:pt x="938656" y="6865616"/>
                </a:lnTo>
                <a:lnTo>
                  <a:pt x="1066546" y="6865616"/>
                </a:lnTo>
                <a:lnTo>
                  <a:pt x="1066753" y="652198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60435" y="4893564"/>
            <a:ext cx="1094232" cy="1964435"/>
          </a:xfrm>
          <a:custGeom>
            <a:avLst/>
            <a:gdLst/>
            <a:ahLst/>
            <a:cxnLst/>
            <a:rect l="l" t="t" r="r" b="b"/>
            <a:pathLst>
              <a:path w="1094232" h="1964435">
                <a:moveTo>
                  <a:pt x="1083563" y="1959395"/>
                </a:moveTo>
                <a:lnTo>
                  <a:pt x="1083563" y="10079"/>
                </a:lnTo>
                <a:lnTo>
                  <a:pt x="0" y="1964433"/>
                </a:lnTo>
                <a:lnTo>
                  <a:pt x="333" y="1964433"/>
                </a:lnTo>
                <a:lnTo>
                  <a:pt x="1083563" y="1959395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1460" y="1629155"/>
            <a:ext cx="8446008" cy="915924"/>
          </a:xfrm>
          <a:custGeom>
            <a:avLst/>
            <a:gdLst/>
            <a:ahLst/>
            <a:cxnLst/>
            <a:rect l="l" t="t" r="r" b="b"/>
            <a:pathLst>
              <a:path w="8446008" h="915924">
                <a:moveTo>
                  <a:pt x="0" y="915924"/>
                </a:moveTo>
                <a:lnTo>
                  <a:pt x="8446008" y="915924"/>
                </a:lnTo>
                <a:lnTo>
                  <a:pt x="8446008" y="0"/>
                </a:lnTo>
                <a:lnTo>
                  <a:pt x="0" y="0"/>
                </a:lnTo>
                <a:lnTo>
                  <a:pt x="0" y="91592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9496" y="2924555"/>
            <a:ext cx="7920228" cy="496824"/>
          </a:xfrm>
          <a:custGeom>
            <a:avLst/>
            <a:gdLst/>
            <a:ahLst/>
            <a:cxnLst/>
            <a:rect l="l" t="t" r="r" b="b"/>
            <a:pathLst>
              <a:path w="7920228" h="496824">
                <a:moveTo>
                  <a:pt x="0" y="496824"/>
                </a:moveTo>
                <a:lnTo>
                  <a:pt x="7920228" y="496824"/>
                </a:lnTo>
                <a:lnTo>
                  <a:pt x="7920228" y="0"/>
                </a:ln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9496" y="2924555"/>
            <a:ext cx="7920228" cy="496824"/>
          </a:xfrm>
          <a:custGeom>
            <a:avLst/>
            <a:gdLst/>
            <a:ahLst/>
            <a:cxnLst/>
            <a:rect l="l" t="t" r="r" b="b"/>
            <a:pathLst>
              <a:path w="7920228" h="496824">
                <a:moveTo>
                  <a:pt x="0" y="496824"/>
                </a:moveTo>
                <a:lnTo>
                  <a:pt x="7920228" y="496824"/>
                </a:lnTo>
                <a:lnTo>
                  <a:pt x="7920228" y="0"/>
                </a:ln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01234" y="3179064"/>
            <a:ext cx="783336" cy="86868"/>
          </a:xfrm>
          <a:custGeom>
            <a:avLst/>
            <a:gdLst/>
            <a:ahLst/>
            <a:cxnLst/>
            <a:rect l="l" t="t" r="r" b="b"/>
            <a:pathLst>
              <a:path w="783336" h="86868">
                <a:moveTo>
                  <a:pt x="710945" y="57912"/>
                </a:moveTo>
                <a:lnTo>
                  <a:pt x="696468" y="57911"/>
                </a:lnTo>
                <a:lnTo>
                  <a:pt x="696467" y="86868"/>
                </a:lnTo>
                <a:lnTo>
                  <a:pt x="783336" y="43434"/>
                </a:lnTo>
                <a:lnTo>
                  <a:pt x="710945" y="57912"/>
                </a:lnTo>
                <a:close/>
              </a:path>
              <a:path w="783336" h="86868">
                <a:moveTo>
                  <a:pt x="710945" y="28956"/>
                </a:moveTo>
                <a:lnTo>
                  <a:pt x="696467" y="0"/>
                </a:lnTo>
                <a:lnTo>
                  <a:pt x="696468" y="28955"/>
                </a:lnTo>
                <a:lnTo>
                  <a:pt x="710945" y="28956"/>
                </a:lnTo>
                <a:close/>
              </a:path>
              <a:path w="783336" h="86868">
                <a:moveTo>
                  <a:pt x="0" y="28956"/>
                </a:moveTo>
                <a:lnTo>
                  <a:pt x="0" y="57912"/>
                </a:lnTo>
                <a:lnTo>
                  <a:pt x="710945" y="57912"/>
                </a:lnTo>
                <a:lnTo>
                  <a:pt x="783336" y="43434"/>
                </a:lnTo>
                <a:lnTo>
                  <a:pt x="696467" y="0"/>
                </a:lnTo>
                <a:lnTo>
                  <a:pt x="710945" y="28956"/>
                </a:lnTo>
                <a:lnTo>
                  <a:pt x="0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84120" y="115824"/>
            <a:ext cx="3383279" cy="1363979"/>
          </a:xfrm>
          <a:custGeom>
            <a:avLst/>
            <a:gdLst/>
            <a:ahLst/>
            <a:cxnLst/>
            <a:rect l="l" t="t" r="r" b="b"/>
            <a:pathLst>
              <a:path w="3383279" h="1363979">
                <a:moveTo>
                  <a:pt x="0" y="0"/>
                </a:moveTo>
                <a:lnTo>
                  <a:pt x="0" y="1091184"/>
                </a:lnTo>
                <a:lnTo>
                  <a:pt x="1691640" y="1363979"/>
                </a:lnTo>
                <a:lnTo>
                  <a:pt x="3383279" y="1091184"/>
                </a:lnTo>
                <a:lnTo>
                  <a:pt x="338327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84120" y="115824"/>
            <a:ext cx="3383279" cy="1363979"/>
          </a:xfrm>
          <a:custGeom>
            <a:avLst/>
            <a:gdLst/>
            <a:ahLst/>
            <a:cxnLst/>
            <a:rect l="l" t="t" r="r" b="b"/>
            <a:pathLst>
              <a:path w="3383279" h="1363979">
                <a:moveTo>
                  <a:pt x="0" y="0"/>
                </a:moveTo>
                <a:lnTo>
                  <a:pt x="3383279" y="0"/>
                </a:lnTo>
                <a:lnTo>
                  <a:pt x="3383279" y="1091184"/>
                </a:lnTo>
                <a:lnTo>
                  <a:pt x="1691640" y="1363979"/>
                </a:lnTo>
                <a:lnTo>
                  <a:pt x="0" y="109118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72232" y="307112"/>
            <a:ext cx="2626669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80"/>
              </a:lnSpc>
              <a:spcBef>
                <a:spcPts val="109"/>
              </a:spcBef>
            </a:pPr>
            <a:r>
              <a:rPr sz="2000" b="1" spc="0" dirty="0" smtClean="0">
                <a:solidFill>
                  <a:srgbClr val="99FF66"/>
                </a:solidFill>
                <a:latin typeface="Verdana"/>
                <a:cs typeface="Verdana"/>
              </a:rPr>
              <a:t>I</a:t>
            </a:r>
            <a:r>
              <a:rPr sz="2000" b="1" spc="-4" dirty="0" smtClean="0">
                <a:solidFill>
                  <a:srgbClr val="99FF66"/>
                </a:solidFill>
                <a:latin typeface="Verdana"/>
                <a:cs typeface="Verdana"/>
              </a:rPr>
              <a:t>N</a:t>
            </a:r>
            <a:r>
              <a:rPr sz="2000" b="1" spc="0" dirty="0" smtClean="0">
                <a:solidFill>
                  <a:srgbClr val="99FF66"/>
                </a:solidFill>
                <a:latin typeface="Verdana"/>
                <a:cs typeface="Verdana"/>
              </a:rPr>
              <a:t>TERPR</a:t>
            </a:r>
            <a:r>
              <a:rPr sz="2000" b="1" spc="-9" dirty="0" smtClean="0">
                <a:solidFill>
                  <a:srgbClr val="99FF66"/>
                </a:solidFill>
                <a:latin typeface="Verdana"/>
                <a:cs typeface="Verdana"/>
              </a:rPr>
              <a:t>E</a:t>
            </a:r>
            <a:r>
              <a:rPr sz="2000" b="1" spc="0" dirty="0" smtClean="0">
                <a:solidFill>
                  <a:srgbClr val="99FF66"/>
                </a:solidFill>
                <a:latin typeface="Verdana"/>
                <a:cs typeface="Verdana"/>
              </a:rPr>
              <a:t>TAC</a:t>
            </a:r>
            <a:r>
              <a:rPr sz="2000" b="1" spc="-14" dirty="0" smtClean="0">
                <a:solidFill>
                  <a:srgbClr val="99FF66"/>
                </a:solidFill>
                <a:latin typeface="Verdana"/>
                <a:cs typeface="Verdana"/>
              </a:rPr>
              <a:t>I</a:t>
            </a:r>
            <a:r>
              <a:rPr sz="2000" b="1" spc="0" dirty="0" smtClean="0">
                <a:solidFill>
                  <a:srgbClr val="99FF66"/>
                </a:solidFill>
                <a:latin typeface="Verdana"/>
                <a:cs typeface="Verdana"/>
              </a:rPr>
              <a:t>ÓN</a:t>
            </a:r>
            <a:endParaRPr sz="2000">
              <a:latin typeface="Verdana"/>
              <a:cs typeface="Verdana"/>
            </a:endParaRPr>
          </a:p>
          <a:p>
            <a:pPr marL="108927" marR="126689" algn="ctr">
              <a:lnSpc>
                <a:spcPts val="2400"/>
              </a:lnSpc>
              <a:spcBef>
                <a:spcPts val="11"/>
              </a:spcBef>
            </a:pPr>
            <a:r>
              <a:rPr sz="3000" b="1" spc="0" baseline="-1371" dirty="0" smtClean="0">
                <a:solidFill>
                  <a:srgbClr val="99FF66"/>
                </a:solidFill>
                <a:latin typeface="Verdana"/>
                <a:cs typeface="Verdana"/>
              </a:rPr>
              <a:t>MAC</a:t>
            </a:r>
            <a:r>
              <a:rPr sz="3000" b="1" spc="4" baseline="-1371" dirty="0" smtClean="0">
                <a:solidFill>
                  <a:srgbClr val="99FF66"/>
                </a:solidFill>
                <a:latin typeface="Verdana"/>
                <a:cs typeface="Verdana"/>
              </a:rPr>
              <a:t>R</a:t>
            </a:r>
            <a:r>
              <a:rPr sz="3000" b="1" spc="0" baseline="-1371" dirty="0" smtClean="0">
                <a:solidFill>
                  <a:srgbClr val="99FF66"/>
                </a:solidFill>
                <a:latin typeface="Verdana"/>
                <a:cs typeface="Verdana"/>
              </a:rPr>
              <a:t>OS</a:t>
            </a:r>
            <a:r>
              <a:rPr sz="3000" b="1" spc="4" baseline="-1371" dirty="0" smtClean="0">
                <a:solidFill>
                  <a:srgbClr val="99FF66"/>
                </a:solidFill>
                <a:latin typeface="Verdana"/>
                <a:cs typeface="Verdana"/>
              </a:rPr>
              <a:t>C</a:t>
            </a:r>
            <a:r>
              <a:rPr sz="3000" b="1" spc="0" baseline="-1371" dirty="0" smtClean="0">
                <a:solidFill>
                  <a:srgbClr val="99FF66"/>
                </a:solidFill>
                <a:latin typeface="Verdana"/>
                <a:cs typeface="Verdana"/>
              </a:rPr>
              <a:t>ÓP</a:t>
            </a:r>
            <a:r>
              <a:rPr sz="3000" b="1" spc="-4" baseline="-1371" dirty="0" smtClean="0">
                <a:solidFill>
                  <a:srgbClr val="99FF66"/>
                </a:solidFill>
                <a:latin typeface="Verdana"/>
                <a:cs typeface="Verdana"/>
              </a:rPr>
              <a:t>I</a:t>
            </a:r>
            <a:r>
              <a:rPr sz="3000" b="1" spc="0" baseline="-1371" dirty="0" smtClean="0">
                <a:solidFill>
                  <a:srgbClr val="99FF66"/>
                </a:solidFill>
                <a:latin typeface="Verdana"/>
                <a:cs typeface="Verdana"/>
              </a:rPr>
              <a:t>CA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35072" y="916460"/>
            <a:ext cx="1348759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0"/>
              </a:lnSpc>
              <a:spcBef>
                <a:spcPts val="109"/>
              </a:spcBef>
            </a:pPr>
            <a:r>
              <a:rPr sz="2000" b="1" spc="0" dirty="0" smtClean="0">
                <a:solidFill>
                  <a:srgbClr val="99FF66"/>
                </a:solidFill>
                <a:latin typeface="Verdana"/>
                <a:cs typeface="Verdana"/>
              </a:rPr>
              <a:t>(relación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05200" y="916460"/>
            <a:ext cx="414362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0"/>
              </a:lnSpc>
              <a:spcBef>
                <a:spcPts val="109"/>
              </a:spcBef>
            </a:pPr>
            <a:r>
              <a:rPr sz="2000" b="1" spc="0" dirty="0" smtClean="0">
                <a:solidFill>
                  <a:srgbClr val="99FF66"/>
                </a:solidFill>
                <a:latin typeface="Verdana"/>
                <a:cs typeface="Verdana"/>
              </a:rPr>
              <a:t>en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41185" y="916460"/>
            <a:ext cx="1114907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0"/>
              </a:lnSpc>
              <a:spcBef>
                <a:spcPts val="109"/>
              </a:spcBef>
            </a:pPr>
            <a:r>
              <a:rPr sz="2000" b="1" spc="0" dirty="0" smtClean="0">
                <a:solidFill>
                  <a:srgbClr val="99FF66"/>
                </a:solidFill>
                <a:latin typeface="Verdana"/>
                <a:cs typeface="Verdana"/>
              </a:rPr>
              <a:t>mas</a:t>
            </a:r>
            <a:r>
              <a:rPr sz="2000" b="1" spc="4" dirty="0" smtClean="0">
                <a:solidFill>
                  <a:srgbClr val="99FF66"/>
                </a:solidFill>
                <a:latin typeface="Verdana"/>
                <a:cs typeface="Verdana"/>
              </a:rPr>
              <a:t>a</a:t>
            </a:r>
            <a:r>
              <a:rPr sz="2000" b="1" spc="0" dirty="0" smtClean="0">
                <a:solidFill>
                  <a:srgbClr val="99FF66"/>
                </a:solidFill>
                <a:latin typeface="Verdana"/>
                <a:cs typeface="Verdana"/>
              </a:rPr>
              <a:t>s)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4034" y="3783684"/>
            <a:ext cx="7110597" cy="5084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735"/>
              </a:lnSpc>
              <a:spcBef>
                <a:spcPts val="86"/>
              </a:spcBef>
            </a:pPr>
            <a:r>
              <a:rPr sz="1600" b="1" spc="0" dirty="0" smtClean="0">
                <a:latin typeface="Arial"/>
                <a:cs typeface="Arial"/>
              </a:rPr>
              <a:t>C</a:t>
            </a:r>
            <a:r>
              <a:rPr sz="1600" b="1" spc="-4" dirty="0" smtClean="0">
                <a:latin typeface="Arial"/>
                <a:cs typeface="Arial"/>
              </a:rPr>
              <a:t>o</a:t>
            </a:r>
            <a:r>
              <a:rPr sz="1600" b="1" spc="0" dirty="0" smtClean="0">
                <a:latin typeface="Arial"/>
                <a:cs typeface="Arial"/>
              </a:rPr>
              <a:t>n</a:t>
            </a:r>
            <a:r>
              <a:rPr sz="1600" b="1" spc="-9" dirty="0" smtClean="0">
                <a:latin typeface="Arial"/>
                <a:cs typeface="Arial"/>
              </a:rPr>
              <a:t>o</a:t>
            </a:r>
            <a:r>
              <a:rPr sz="1600" b="1" spc="0" dirty="0" smtClean="0">
                <a:latin typeface="Arial"/>
                <a:cs typeface="Arial"/>
              </a:rPr>
              <a:t>cie</a:t>
            </a:r>
            <a:r>
              <a:rPr sz="1600" b="1" spc="-4" dirty="0" smtClean="0">
                <a:latin typeface="Arial"/>
                <a:cs typeface="Arial"/>
              </a:rPr>
              <a:t>n</a:t>
            </a:r>
            <a:r>
              <a:rPr sz="1600" b="1" spc="0" dirty="0" smtClean="0">
                <a:latin typeface="Arial"/>
                <a:cs typeface="Arial"/>
              </a:rPr>
              <a:t>do</a:t>
            </a:r>
            <a:r>
              <a:rPr sz="1600" b="1" spc="-38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las</a:t>
            </a:r>
            <a:r>
              <a:rPr sz="1600" b="1" spc="-12" dirty="0" smtClean="0">
                <a:latin typeface="Arial"/>
                <a:cs typeface="Arial"/>
              </a:rPr>
              <a:t> </a:t>
            </a:r>
            <a:r>
              <a:rPr sz="1600" b="1" spc="-4" dirty="0" smtClean="0">
                <a:latin typeface="Arial"/>
                <a:cs typeface="Arial"/>
              </a:rPr>
              <a:t>m</a:t>
            </a:r>
            <a:r>
              <a:rPr sz="1600" b="1" spc="0" dirty="0" smtClean="0">
                <a:latin typeface="Arial"/>
                <a:cs typeface="Arial"/>
              </a:rPr>
              <a:t>asas</a:t>
            </a:r>
            <a:r>
              <a:rPr sz="1600" b="1" spc="-39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a</a:t>
            </a:r>
            <a:r>
              <a:rPr sz="1600" b="1" spc="-4" dirty="0" smtClean="0">
                <a:latin typeface="Arial"/>
                <a:cs typeface="Arial"/>
              </a:rPr>
              <a:t>t</a:t>
            </a:r>
            <a:r>
              <a:rPr sz="1600" b="1" spc="0" dirty="0" smtClean="0">
                <a:latin typeface="Arial"/>
                <a:cs typeface="Arial"/>
              </a:rPr>
              <a:t>ó</a:t>
            </a:r>
            <a:r>
              <a:rPr sz="1600" b="1" spc="-9" dirty="0" smtClean="0">
                <a:latin typeface="Arial"/>
                <a:cs typeface="Arial"/>
              </a:rPr>
              <a:t>m</a:t>
            </a:r>
            <a:r>
              <a:rPr sz="1600" b="1" spc="0" dirty="0" smtClean="0">
                <a:latin typeface="Arial"/>
                <a:cs typeface="Arial"/>
              </a:rPr>
              <a:t>icas</a:t>
            </a:r>
            <a:r>
              <a:rPr sz="1600" b="1" spc="-34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(H</a:t>
            </a:r>
            <a:r>
              <a:rPr sz="1600" b="1" spc="-16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=</a:t>
            </a:r>
            <a:r>
              <a:rPr sz="1600" b="1" spc="14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1,01</a:t>
            </a:r>
            <a:r>
              <a:rPr sz="1600" b="1" spc="-21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u y N</a:t>
            </a:r>
            <a:r>
              <a:rPr sz="1600" b="1" spc="-11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=</a:t>
            </a:r>
            <a:r>
              <a:rPr sz="1600" b="1" spc="9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14,01</a:t>
            </a:r>
            <a:r>
              <a:rPr sz="1600" b="1" spc="-29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u</a:t>
            </a:r>
            <a:r>
              <a:rPr sz="1600" b="1" spc="-9" dirty="0" smtClean="0">
                <a:latin typeface="Arial"/>
                <a:cs typeface="Arial"/>
              </a:rPr>
              <a:t>)</a:t>
            </a:r>
            <a:r>
              <a:rPr sz="1600" b="1" spc="0" dirty="0" smtClean="0">
                <a:latin typeface="Arial"/>
                <a:cs typeface="Arial"/>
              </a:rPr>
              <a:t>,</a:t>
            </a:r>
            <a:r>
              <a:rPr sz="1600" b="1" spc="25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se</a:t>
            </a:r>
            <a:r>
              <a:rPr sz="1600" b="1" spc="-17" dirty="0" smtClean="0">
                <a:latin typeface="Arial"/>
                <a:cs typeface="Arial"/>
              </a:rPr>
              <a:t> </a:t>
            </a:r>
            <a:r>
              <a:rPr sz="1600" b="1" spc="-4" dirty="0" smtClean="0">
                <a:latin typeface="Arial"/>
                <a:cs typeface="Arial"/>
              </a:rPr>
              <a:t>d</a:t>
            </a:r>
            <a:r>
              <a:rPr sz="1600" b="1" spc="0" dirty="0" smtClean="0">
                <a:latin typeface="Arial"/>
                <a:cs typeface="Arial"/>
              </a:rPr>
              <a:t>e</a:t>
            </a:r>
            <a:r>
              <a:rPr sz="1600" b="1" spc="-4" dirty="0" smtClean="0">
                <a:latin typeface="Arial"/>
                <a:cs typeface="Arial"/>
              </a:rPr>
              <a:t>t</a:t>
            </a:r>
            <a:r>
              <a:rPr sz="1600" b="1" spc="0" dirty="0" smtClean="0">
                <a:latin typeface="Arial"/>
                <a:cs typeface="Arial"/>
              </a:rPr>
              <a:t>ermi</a:t>
            </a:r>
            <a:r>
              <a:rPr sz="1600" b="1" spc="-9" dirty="0" smtClean="0">
                <a:latin typeface="Arial"/>
                <a:cs typeface="Arial"/>
              </a:rPr>
              <a:t>n</a:t>
            </a:r>
            <a:r>
              <a:rPr sz="1600" b="1" spc="0" dirty="0" smtClean="0">
                <a:latin typeface="Arial"/>
                <a:cs typeface="Arial"/>
              </a:rPr>
              <a:t>an</a:t>
            </a:r>
            <a:endParaRPr sz="1600">
              <a:latin typeface="Arial"/>
              <a:cs typeface="Arial"/>
            </a:endParaRPr>
          </a:p>
          <a:p>
            <a:pPr marL="491085" marR="504221" algn="ctr">
              <a:lnSpc>
                <a:spcPts val="1673"/>
              </a:lnSpc>
            </a:pPr>
            <a:r>
              <a:rPr sz="1600" b="1" spc="0" dirty="0" smtClean="0">
                <a:latin typeface="Arial"/>
                <a:cs typeface="Arial"/>
              </a:rPr>
              <a:t>las</a:t>
            </a:r>
            <a:r>
              <a:rPr sz="1600" b="1" spc="-7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masas</a:t>
            </a:r>
            <a:r>
              <a:rPr sz="1600" b="1" spc="-39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m</a:t>
            </a:r>
            <a:r>
              <a:rPr sz="1600" b="1" spc="-4" dirty="0" smtClean="0">
                <a:latin typeface="Arial"/>
                <a:cs typeface="Arial"/>
              </a:rPr>
              <a:t>o</a:t>
            </a:r>
            <a:r>
              <a:rPr sz="1600" b="1" spc="0" dirty="0" smtClean="0">
                <a:latin typeface="Arial"/>
                <a:cs typeface="Arial"/>
              </a:rPr>
              <a:t>leculares:</a:t>
            </a:r>
            <a:r>
              <a:rPr sz="1600" b="1" spc="-63" dirty="0" smtClean="0">
                <a:latin typeface="Arial"/>
                <a:cs typeface="Arial"/>
              </a:rPr>
              <a:t> </a:t>
            </a:r>
            <a:r>
              <a:rPr sz="1600" b="1" spc="9" dirty="0" smtClean="0">
                <a:latin typeface="Arial"/>
                <a:cs typeface="Arial"/>
              </a:rPr>
              <a:t>H</a:t>
            </a:r>
            <a:r>
              <a:rPr sz="1575" b="1" spc="0" baseline="-22086" dirty="0" smtClean="0">
                <a:latin typeface="Arial"/>
                <a:cs typeface="Arial"/>
              </a:rPr>
              <a:t>2</a:t>
            </a:r>
            <a:r>
              <a:rPr sz="1575" b="1" spc="155" baseline="-22086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=</a:t>
            </a:r>
            <a:r>
              <a:rPr sz="1600" b="1" spc="-9" dirty="0" smtClean="0">
                <a:latin typeface="Arial"/>
                <a:cs typeface="Arial"/>
              </a:rPr>
              <a:t> </a:t>
            </a:r>
            <a:r>
              <a:rPr sz="1600" b="1" spc="4" dirty="0" smtClean="0">
                <a:latin typeface="Arial"/>
                <a:cs typeface="Arial"/>
              </a:rPr>
              <a:t>2</a:t>
            </a:r>
            <a:r>
              <a:rPr sz="1600" b="1" spc="0" dirty="0" smtClean="0">
                <a:latin typeface="Arial"/>
                <a:cs typeface="Arial"/>
              </a:rPr>
              <a:t>,02</a:t>
            </a:r>
            <a:r>
              <a:rPr sz="1600" b="1" spc="-16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u; </a:t>
            </a:r>
            <a:r>
              <a:rPr sz="1600" b="1" spc="4" dirty="0" smtClean="0">
                <a:latin typeface="Arial"/>
                <a:cs typeface="Arial"/>
              </a:rPr>
              <a:t>N</a:t>
            </a:r>
            <a:r>
              <a:rPr sz="1575" b="1" spc="0" baseline="-22086" dirty="0" smtClean="0">
                <a:latin typeface="Arial"/>
                <a:cs typeface="Arial"/>
              </a:rPr>
              <a:t>2</a:t>
            </a:r>
            <a:r>
              <a:rPr sz="1575" b="1" spc="140" baseline="-22086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=</a:t>
            </a:r>
            <a:r>
              <a:rPr sz="1600" b="1" spc="5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28,02</a:t>
            </a:r>
            <a:r>
              <a:rPr sz="1600" b="1" spc="-25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u;</a:t>
            </a:r>
            <a:r>
              <a:rPr sz="1600" b="1" spc="-10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N</a:t>
            </a:r>
            <a:r>
              <a:rPr sz="1600" b="1" spc="4" dirty="0" smtClean="0">
                <a:latin typeface="Arial"/>
                <a:cs typeface="Arial"/>
              </a:rPr>
              <a:t>H</a:t>
            </a:r>
            <a:r>
              <a:rPr sz="1575" b="1" spc="0" baseline="-22086" dirty="0" smtClean="0">
                <a:latin typeface="Arial"/>
                <a:cs typeface="Arial"/>
              </a:rPr>
              <a:t>3</a:t>
            </a:r>
            <a:r>
              <a:rPr sz="1575" b="1" spc="128" baseline="-22086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=</a:t>
            </a:r>
            <a:r>
              <a:rPr sz="1600" b="1" spc="5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17,04</a:t>
            </a:r>
            <a:r>
              <a:rPr sz="1600" b="1" spc="-25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8301" y="4763952"/>
            <a:ext cx="1861270" cy="1352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9120" marR="26730">
              <a:lnSpc>
                <a:spcPts val="2265"/>
              </a:lnSpc>
              <a:spcBef>
                <a:spcPts val="113"/>
              </a:spcBef>
            </a:pPr>
            <a:r>
              <a:rPr sz="2700" b="1" spc="0" baseline="8052" dirty="0" smtClean="0">
                <a:solidFill>
                  <a:srgbClr val="006600"/>
                </a:solidFill>
                <a:latin typeface="Arial"/>
                <a:cs typeface="Arial"/>
              </a:rPr>
              <a:t>1 </a:t>
            </a:r>
            <a:r>
              <a:rPr sz="2700" b="1" spc="-4" baseline="8052" dirty="0" smtClean="0">
                <a:solidFill>
                  <a:srgbClr val="006600"/>
                </a:solidFill>
                <a:latin typeface="Arial"/>
                <a:cs typeface="Arial"/>
              </a:rPr>
              <a:t>m</a:t>
            </a:r>
            <a:r>
              <a:rPr sz="2700" b="1" spc="0" baseline="8052" dirty="0" smtClean="0">
                <a:solidFill>
                  <a:srgbClr val="006600"/>
                </a:solidFill>
                <a:latin typeface="Arial"/>
                <a:cs typeface="Arial"/>
              </a:rPr>
              <a:t>ol de N</a:t>
            </a:r>
            <a:r>
              <a:rPr sz="1800" b="1" spc="0" baseline="-9662" dirty="0" smtClean="0">
                <a:solidFill>
                  <a:srgbClr val="006600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 marL="12700" marR="26730">
              <a:lnSpc>
                <a:spcPts val="2069"/>
              </a:lnSpc>
              <a:spcBef>
                <a:spcPts val="494"/>
              </a:spcBef>
            </a:pPr>
            <a:r>
              <a:rPr sz="1800" b="1" spc="-4" dirty="0" smtClean="0">
                <a:solidFill>
                  <a:srgbClr val="FF0000"/>
                </a:solidFill>
                <a:latin typeface="Arial"/>
                <a:cs typeface="Arial"/>
              </a:rPr>
              <a:t>28</a:t>
            </a:r>
            <a:r>
              <a:rPr sz="1800" b="1" spc="0" dirty="0" smtClean="0">
                <a:solidFill>
                  <a:srgbClr val="FF0000"/>
                </a:solidFill>
                <a:latin typeface="Arial"/>
                <a:cs typeface="Arial"/>
              </a:rPr>
              <a:t>,02</a:t>
            </a:r>
            <a:r>
              <a:rPr sz="1800" b="1" spc="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0000"/>
                </a:solidFill>
                <a:latin typeface="Arial"/>
                <a:cs typeface="Arial"/>
              </a:rPr>
              <a:t>g de N</a:t>
            </a:r>
            <a:r>
              <a:rPr sz="1800" b="1" spc="0" baseline="-21740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 marL="234594" indent="-202692">
              <a:lnSpc>
                <a:spcPct val="100041"/>
              </a:lnSpc>
              <a:spcBef>
                <a:spcPts val="1096"/>
              </a:spcBef>
            </a:pPr>
            <a:r>
              <a:rPr sz="1800" b="1" i="1" spc="0" dirty="0" smtClean="0">
                <a:solidFill>
                  <a:srgbClr val="006666"/>
                </a:solidFill>
                <a:latin typeface="Arial"/>
                <a:cs typeface="Arial"/>
              </a:rPr>
              <a:t>L</a:t>
            </a:r>
            <a:r>
              <a:rPr sz="1800" b="1" i="1" spc="4" dirty="0" smtClean="0">
                <a:solidFill>
                  <a:srgbClr val="006666"/>
                </a:solidFill>
                <a:latin typeface="Arial"/>
                <a:cs typeface="Arial"/>
              </a:rPr>
              <a:t>o</a:t>
            </a:r>
            <a:r>
              <a:rPr sz="1800" b="1" i="1" spc="0" dirty="0" smtClean="0">
                <a:solidFill>
                  <a:srgbClr val="006666"/>
                </a:solidFill>
                <a:latin typeface="Arial"/>
                <a:cs typeface="Arial"/>
              </a:rPr>
              <a:t>s</a:t>
            </a:r>
            <a:r>
              <a:rPr sz="1800" b="1" i="1" spc="-9" dirty="0" smtClean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006666"/>
                </a:solidFill>
                <a:latin typeface="Arial"/>
                <a:cs typeface="Arial"/>
              </a:rPr>
              <a:t>co</a:t>
            </a:r>
            <a:r>
              <a:rPr sz="1800" b="1" i="1" spc="-4" dirty="0" smtClean="0">
                <a:solidFill>
                  <a:srgbClr val="006666"/>
                </a:solidFill>
                <a:latin typeface="Arial"/>
                <a:cs typeface="Arial"/>
              </a:rPr>
              <a:t>e</a:t>
            </a:r>
            <a:r>
              <a:rPr sz="1800" b="1" i="1" spc="0" dirty="0" smtClean="0">
                <a:solidFill>
                  <a:srgbClr val="006666"/>
                </a:solidFill>
                <a:latin typeface="Arial"/>
                <a:cs typeface="Arial"/>
              </a:rPr>
              <a:t>ficientes i</a:t>
            </a:r>
            <a:r>
              <a:rPr sz="1800" b="1" i="1" spc="4" dirty="0" smtClean="0">
                <a:solidFill>
                  <a:srgbClr val="006666"/>
                </a:solidFill>
                <a:latin typeface="Arial"/>
                <a:cs typeface="Arial"/>
              </a:rPr>
              <a:t>n</a:t>
            </a:r>
            <a:r>
              <a:rPr sz="1800" b="1" i="1" spc="0" dirty="0" smtClean="0">
                <a:solidFill>
                  <a:srgbClr val="006666"/>
                </a:solidFill>
                <a:latin typeface="Arial"/>
                <a:cs typeface="Arial"/>
              </a:rPr>
              <a:t>form</a:t>
            </a:r>
            <a:r>
              <a:rPr sz="1800" b="1" i="1" spc="-9" dirty="0" smtClean="0">
                <a:solidFill>
                  <a:srgbClr val="006666"/>
                </a:solidFill>
                <a:latin typeface="Arial"/>
                <a:cs typeface="Arial"/>
              </a:rPr>
              <a:t>a</a:t>
            </a:r>
            <a:r>
              <a:rPr sz="1800" b="1" i="1" spc="0" dirty="0" smtClean="0">
                <a:solidFill>
                  <a:srgbClr val="006666"/>
                </a:solidFill>
                <a:latin typeface="Arial"/>
                <a:cs typeface="Arial"/>
              </a:rPr>
              <a:t>n de la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88284" y="4763952"/>
            <a:ext cx="2372674" cy="676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1311" marR="460694" algn="ctr">
              <a:lnSpc>
                <a:spcPts val="2265"/>
              </a:lnSpc>
              <a:spcBef>
                <a:spcPts val="113"/>
              </a:spcBef>
            </a:pPr>
            <a:r>
              <a:rPr sz="2700" b="1" spc="0" baseline="8052" dirty="0" smtClean="0">
                <a:solidFill>
                  <a:srgbClr val="006600"/>
                </a:solidFill>
                <a:latin typeface="Arial"/>
                <a:cs typeface="Arial"/>
              </a:rPr>
              <a:t>3 </a:t>
            </a:r>
            <a:r>
              <a:rPr sz="2700" b="1" spc="-4" baseline="8052" dirty="0" smtClean="0">
                <a:solidFill>
                  <a:srgbClr val="006600"/>
                </a:solidFill>
                <a:latin typeface="Arial"/>
                <a:cs typeface="Arial"/>
              </a:rPr>
              <a:t>m</a:t>
            </a:r>
            <a:r>
              <a:rPr sz="2700" b="1" spc="0" baseline="8052" dirty="0" smtClean="0">
                <a:solidFill>
                  <a:srgbClr val="006600"/>
                </a:solidFill>
                <a:latin typeface="Arial"/>
                <a:cs typeface="Arial"/>
              </a:rPr>
              <a:t>o</a:t>
            </a:r>
            <a:r>
              <a:rPr sz="2700" b="1" spc="4" baseline="8052" dirty="0" smtClean="0">
                <a:solidFill>
                  <a:srgbClr val="006600"/>
                </a:solidFill>
                <a:latin typeface="Arial"/>
                <a:cs typeface="Arial"/>
              </a:rPr>
              <a:t>l</a:t>
            </a:r>
            <a:r>
              <a:rPr sz="2700" b="1" spc="0" baseline="8052" dirty="0" smtClean="0">
                <a:solidFill>
                  <a:srgbClr val="006600"/>
                </a:solidFill>
                <a:latin typeface="Arial"/>
                <a:cs typeface="Arial"/>
              </a:rPr>
              <a:t>es</a:t>
            </a:r>
            <a:r>
              <a:rPr sz="2700" b="1" spc="-4" baseline="8052" dirty="0" smtClean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700" b="1" spc="4" baseline="8052" dirty="0" smtClean="0">
                <a:solidFill>
                  <a:srgbClr val="006600"/>
                </a:solidFill>
                <a:latin typeface="Arial"/>
                <a:cs typeface="Arial"/>
              </a:rPr>
              <a:t>d</a:t>
            </a:r>
            <a:r>
              <a:rPr sz="2700" b="1" spc="0" baseline="8052" dirty="0" smtClean="0">
                <a:solidFill>
                  <a:srgbClr val="006600"/>
                </a:solidFill>
                <a:latin typeface="Arial"/>
                <a:cs typeface="Arial"/>
              </a:rPr>
              <a:t>e H</a:t>
            </a:r>
            <a:r>
              <a:rPr sz="1800" b="1" spc="0" baseline="-9662" dirty="0" smtClean="0">
                <a:solidFill>
                  <a:srgbClr val="006600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2069"/>
              </a:lnSpc>
              <a:spcBef>
                <a:spcPts val="494"/>
              </a:spcBef>
            </a:pPr>
            <a:r>
              <a:rPr sz="1800" b="1" spc="0" dirty="0" smtClean="0">
                <a:solidFill>
                  <a:srgbClr val="333300"/>
                </a:solidFill>
                <a:latin typeface="Arial"/>
                <a:cs typeface="Arial"/>
              </a:rPr>
              <a:t>3 ·</a:t>
            </a:r>
            <a:r>
              <a:rPr sz="1800" b="1" spc="4" dirty="0" smtClean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1800" b="1" spc="-4" dirty="0" smtClean="0">
                <a:solidFill>
                  <a:srgbClr val="333300"/>
                </a:solidFill>
                <a:latin typeface="Arial"/>
                <a:cs typeface="Arial"/>
              </a:rPr>
              <a:t>2</a:t>
            </a:r>
            <a:r>
              <a:rPr sz="1800" b="1" spc="0" dirty="0" smtClean="0">
                <a:solidFill>
                  <a:srgbClr val="333300"/>
                </a:solidFill>
                <a:latin typeface="Arial"/>
                <a:cs typeface="Arial"/>
              </a:rPr>
              <a:t>,02</a:t>
            </a:r>
            <a:r>
              <a:rPr sz="1800" b="1" spc="-4" dirty="0" smtClean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333300"/>
                </a:solidFill>
                <a:latin typeface="Arial"/>
                <a:cs typeface="Arial"/>
              </a:rPr>
              <a:t>= </a:t>
            </a:r>
            <a:r>
              <a:rPr sz="1800" b="1" spc="-4" dirty="0" smtClean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800" b="1" spc="0" dirty="0" smtClean="0">
                <a:solidFill>
                  <a:srgbClr val="FF0000"/>
                </a:solidFill>
                <a:latin typeface="Arial"/>
                <a:cs typeface="Arial"/>
              </a:rPr>
              <a:t>,06</a:t>
            </a:r>
            <a:r>
              <a:rPr sz="1800" b="1" spc="-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800" b="1" spc="4" dirty="0" smtClean="0">
                <a:solidFill>
                  <a:srgbClr val="FF0000"/>
                </a:solidFill>
                <a:latin typeface="Arial"/>
                <a:cs typeface="Arial"/>
              </a:rPr>
              <a:t> d</a:t>
            </a:r>
            <a:r>
              <a:rPr sz="1800" b="1" spc="0" dirty="0" smtClean="0">
                <a:solidFill>
                  <a:srgbClr val="FF0000"/>
                </a:solidFill>
                <a:latin typeface="Arial"/>
                <a:cs typeface="Arial"/>
              </a:rPr>
              <a:t>e H</a:t>
            </a:r>
            <a:r>
              <a:rPr sz="1800" b="1" spc="0" baseline="-21740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3526" y="4763952"/>
            <a:ext cx="2862633" cy="676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7672" marR="40625">
              <a:lnSpc>
                <a:spcPts val="2265"/>
              </a:lnSpc>
              <a:spcBef>
                <a:spcPts val="113"/>
              </a:spcBef>
            </a:pPr>
            <a:r>
              <a:rPr sz="2700" b="1" spc="0" baseline="8052" dirty="0" smtClean="0">
                <a:solidFill>
                  <a:srgbClr val="006600"/>
                </a:solidFill>
                <a:latin typeface="Arial"/>
                <a:cs typeface="Arial"/>
              </a:rPr>
              <a:t>2 </a:t>
            </a:r>
            <a:r>
              <a:rPr sz="2700" b="1" spc="-4" baseline="8052" dirty="0" smtClean="0">
                <a:solidFill>
                  <a:srgbClr val="006600"/>
                </a:solidFill>
                <a:latin typeface="Arial"/>
                <a:cs typeface="Arial"/>
              </a:rPr>
              <a:t>m</a:t>
            </a:r>
            <a:r>
              <a:rPr sz="2700" b="1" spc="0" baseline="8052" dirty="0" smtClean="0">
                <a:solidFill>
                  <a:srgbClr val="006600"/>
                </a:solidFill>
                <a:latin typeface="Arial"/>
                <a:cs typeface="Arial"/>
              </a:rPr>
              <a:t>o</a:t>
            </a:r>
            <a:r>
              <a:rPr sz="2700" b="1" spc="4" baseline="8052" dirty="0" smtClean="0">
                <a:solidFill>
                  <a:srgbClr val="006600"/>
                </a:solidFill>
                <a:latin typeface="Arial"/>
                <a:cs typeface="Arial"/>
              </a:rPr>
              <a:t>l</a:t>
            </a:r>
            <a:r>
              <a:rPr sz="2700" b="1" spc="0" baseline="8052" dirty="0" smtClean="0">
                <a:solidFill>
                  <a:srgbClr val="006600"/>
                </a:solidFill>
                <a:latin typeface="Arial"/>
                <a:cs typeface="Arial"/>
              </a:rPr>
              <a:t>es</a:t>
            </a:r>
            <a:r>
              <a:rPr sz="2700" b="1" spc="-4" baseline="8052" dirty="0" smtClean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700" b="1" spc="4" baseline="8052" dirty="0" smtClean="0">
                <a:solidFill>
                  <a:srgbClr val="006600"/>
                </a:solidFill>
                <a:latin typeface="Arial"/>
                <a:cs typeface="Arial"/>
              </a:rPr>
              <a:t>d</a:t>
            </a:r>
            <a:r>
              <a:rPr sz="2700" b="1" spc="0" baseline="8052" dirty="0" smtClean="0">
                <a:solidFill>
                  <a:srgbClr val="006600"/>
                </a:solidFill>
                <a:latin typeface="Arial"/>
                <a:cs typeface="Arial"/>
              </a:rPr>
              <a:t>e NH</a:t>
            </a:r>
            <a:r>
              <a:rPr sz="1800" b="1" spc="0" baseline="-9662" dirty="0" smtClean="0">
                <a:solidFill>
                  <a:srgbClr val="006600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2069"/>
              </a:lnSpc>
              <a:spcBef>
                <a:spcPts val="494"/>
              </a:spcBef>
            </a:pPr>
            <a:r>
              <a:rPr sz="1800" b="1" spc="0" dirty="0" smtClean="0">
                <a:solidFill>
                  <a:srgbClr val="333300"/>
                </a:solidFill>
                <a:latin typeface="Arial"/>
                <a:cs typeface="Arial"/>
              </a:rPr>
              <a:t>2 x </a:t>
            </a:r>
            <a:r>
              <a:rPr sz="1800" b="1" spc="-4" dirty="0" smtClean="0">
                <a:solidFill>
                  <a:srgbClr val="333300"/>
                </a:solidFill>
                <a:latin typeface="Arial"/>
                <a:cs typeface="Arial"/>
              </a:rPr>
              <a:t>17</a:t>
            </a:r>
            <a:r>
              <a:rPr sz="1800" b="1" spc="0" dirty="0" smtClean="0">
                <a:solidFill>
                  <a:srgbClr val="333300"/>
                </a:solidFill>
                <a:latin typeface="Arial"/>
                <a:cs typeface="Arial"/>
              </a:rPr>
              <a:t>,04</a:t>
            </a:r>
            <a:r>
              <a:rPr sz="1800" b="1" spc="4" dirty="0" smtClean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333300"/>
                </a:solidFill>
                <a:latin typeface="Arial"/>
                <a:cs typeface="Arial"/>
              </a:rPr>
              <a:t>= </a:t>
            </a:r>
            <a:r>
              <a:rPr sz="1800" b="1" spc="-4" dirty="0" smtClean="0">
                <a:solidFill>
                  <a:srgbClr val="FF0000"/>
                </a:solidFill>
                <a:latin typeface="Arial"/>
                <a:cs typeface="Arial"/>
              </a:rPr>
              <a:t>34</a:t>
            </a:r>
            <a:r>
              <a:rPr sz="1800" b="1" spc="0" dirty="0" smtClean="0">
                <a:solidFill>
                  <a:srgbClr val="FF0000"/>
                </a:solidFill>
                <a:latin typeface="Arial"/>
                <a:cs typeface="Arial"/>
              </a:rPr>
              <a:t>,08</a:t>
            </a:r>
            <a:r>
              <a:rPr sz="1800" b="1" spc="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0000"/>
                </a:solidFill>
                <a:latin typeface="Arial"/>
                <a:cs typeface="Arial"/>
              </a:rPr>
              <a:t>g de </a:t>
            </a:r>
            <a:r>
              <a:rPr sz="1800" b="1" spc="-4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800" b="1" spc="0" baseline="-21740" dirty="0" smtClean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85770" y="5588080"/>
            <a:ext cx="5747562" cy="71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836">
              <a:lnSpc>
                <a:spcPts val="1939"/>
              </a:lnSpc>
              <a:spcBef>
                <a:spcPts val="97"/>
              </a:spcBef>
            </a:pPr>
            <a:r>
              <a:rPr sz="1800" b="1" i="1" spc="0" dirty="0" smtClean="0">
                <a:solidFill>
                  <a:srgbClr val="006666"/>
                </a:solidFill>
                <a:latin typeface="Arial"/>
                <a:cs typeface="Arial"/>
              </a:rPr>
              <a:t>e</a:t>
            </a:r>
            <a:r>
              <a:rPr sz="1800" b="1" i="1" spc="-9" dirty="0" smtClean="0">
                <a:solidFill>
                  <a:srgbClr val="006666"/>
                </a:solidFill>
                <a:latin typeface="Arial"/>
                <a:cs typeface="Arial"/>
              </a:rPr>
              <a:t>s</a:t>
            </a:r>
            <a:r>
              <a:rPr sz="1800" b="1" i="1" spc="0" dirty="0" smtClean="0">
                <a:solidFill>
                  <a:srgbClr val="006666"/>
                </a:solidFill>
                <a:latin typeface="Arial"/>
                <a:cs typeface="Arial"/>
              </a:rPr>
              <a:t>tequ</a:t>
            </a:r>
            <a:r>
              <a:rPr sz="1800" b="1" i="1" spc="4" dirty="0" smtClean="0">
                <a:solidFill>
                  <a:srgbClr val="006666"/>
                </a:solidFill>
                <a:latin typeface="Arial"/>
                <a:cs typeface="Arial"/>
              </a:rPr>
              <a:t>i</a:t>
            </a:r>
            <a:r>
              <a:rPr sz="1800" b="1" i="1" spc="0" dirty="0" smtClean="0">
                <a:solidFill>
                  <a:srgbClr val="006666"/>
                </a:solidFill>
                <a:latin typeface="Arial"/>
                <a:cs typeface="Arial"/>
              </a:rPr>
              <a:t>omét</a:t>
            </a:r>
            <a:r>
              <a:rPr sz="1800" b="1" i="1" spc="-9" dirty="0" smtClean="0">
                <a:solidFill>
                  <a:srgbClr val="006666"/>
                </a:solidFill>
                <a:latin typeface="Arial"/>
                <a:cs typeface="Arial"/>
              </a:rPr>
              <a:t>r</a:t>
            </a:r>
            <a:r>
              <a:rPr sz="1800" b="1" i="1" spc="0" dirty="0" smtClean="0">
                <a:solidFill>
                  <a:srgbClr val="006666"/>
                </a:solidFill>
                <a:latin typeface="Arial"/>
                <a:cs typeface="Arial"/>
              </a:rPr>
              <a:t>icos </a:t>
            </a:r>
            <a:r>
              <a:rPr sz="1800" b="1" i="1" spc="4" dirty="0" smtClean="0">
                <a:solidFill>
                  <a:srgbClr val="006666"/>
                </a:solidFill>
                <a:latin typeface="Arial"/>
                <a:cs typeface="Arial"/>
              </a:rPr>
              <a:t>d</a:t>
            </a:r>
            <a:r>
              <a:rPr sz="1800" b="1" i="1" spc="0" dirty="0" smtClean="0">
                <a:solidFill>
                  <a:srgbClr val="006666"/>
                </a:solidFill>
                <a:latin typeface="Arial"/>
                <a:cs typeface="Arial"/>
              </a:rPr>
              <a:t>e u</a:t>
            </a:r>
            <a:r>
              <a:rPr sz="1800" b="1" i="1" spc="4" dirty="0" smtClean="0">
                <a:solidFill>
                  <a:srgbClr val="006666"/>
                </a:solidFill>
                <a:latin typeface="Arial"/>
                <a:cs typeface="Arial"/>
              </a:rPr>
              <a:t>n</a:t>
            </a:r>
            <a:r>
              <a:rPr sz="1800" b="1" i="1" spc="0" dirty="0" smtClean="0">
                <a:solidFill>
                  <a:srgbClr val="006666"/>
                </a:solidFill>
                <a:latin typeface="Arial"/>
                <a:cs typeface="Arial"/>
              </a:rPr>
              <a:t>a</a:t>
            </a:r>
            <a:r>
              <a:rPr sz="1800" b="1" i="1" spc="-9" dirty="0" smtClean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006666"/>
                </a:solidFill>
                <a:latin typeface="Arial"/>
                <a:cs typeface="Arial"/>
              </a:rPr>
              <a:t>e</a:t>
            </a:r>
            <a:r>
              <a:rPr sz="1800" b="1" i="1" spc="-9" dirty="0" smtClean="0">
                <a:solidFill>
                  <a:srgbClr val="006666"/>
                </a:solidFill>
                <a:latin typeface="Arial"/>
                <a:cs typeface="Arial"/>
              </a:rPr>
              <a:t>c</a:t>
            </a:r>
            <a:r>
              <a:rPr sz="1800" b="1" i="1" spc="0" dirty="0" smtClean="0">
                <a:solidFill>
                  <a:srgbClr val="006666"/>
                </a:solidFill>
                <a:latin typeface="Arial"/>
                <a:cs typeface="Arial"/>
              </a:rPr>
              <a:t>ua</a:t>
            </a:r>
            <a:r>
              <a:rPr sz="1800" b="1" i="1" spc="-4" dirty="0" smtClean="0">
                <a:solidFill>
                  <a:srgbClr val="006666"/>
                </a:solidFill>
                <a:latin typeface="Arial"/>
                <a:cs typeface="Arial"/>
              </a:rPr>
              <a:t>c</a:t>
            </a:r>
            <a:r>
              <a:rPr sz="1800" b="1" i="1" spc="0" dirty="0" smtClean="0">
                <a:solidFill>
                  <a:srgbClr val="006666"/>
                </a:solidFill>
                <a:latin typeface="Arial"/>
                <a:cs typeface="Arial"/>
              </a:rPr>
              <a:t>i</a:t>
            </a:r>
            <a:r>
              <a:rPr sz="1800" b="1" i="1" spc="4" dirty="0" smtClean="0">
                <a:solidFill>
                  <a:srgbClr val="006666"/>
                </a:solidFill>
                <a:latin typeface="Arial"/>
                <a:cs typeface="Arial"/>
              </a:rPr>
              <a:t>ó</a:t>
            </a:r>
            <a:r>
              <a:rPr sz="1800" b="1" i="1" spc="0" dirty="0" smtClean="0">
                <a:solidFill>
                  <a:srgbClr val="006666"/>
                </a:solidFill>
                <a:latin typeface="Arial"/>
                <a:cs typeface="Arial"/>
              </a:rPr>
              <a:t>n</a:t>
            </a:r>
            <a:r>
              <a:rPr sz="1800" b="1" i="1" spc="4" dirty="0" smtClean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006666"/>
                </a:solidFill>
                <a:latin typeface="Arial"/>
                <a:cs typeface="Arial"/>
              </a:rPr>
              <a:t>q</a:t>
            </a:r>
            <a:r>
              <a:rPr sz="1800" b="1" i="1" spc="4" dirty="0" smtClean="0">
                <a:solidFill>
                  <a:srgbClr val="006666"/>
                </a:solidFill>
                <a:latin typeface="Arial"/>
                <a:cs typeface="Arial"/>
              </a:rPr>
              <a:t>u</a:t>
            </a:r>
            <a:r>
              <a:rPr sz="1800" b="1" i="1" spc="0" dirty="0" smtClean="0">
                <a:solidFill>
                  <a:srgbClr val="006666"/>
                </a:solidFill>
                <a:latin typeface="Arial"/>
                <a:cs typeface="Arial"/>
              </a:rPr>
              <a:t>ímica</a:t>
            </a:r>
            <a:r>
              <a:rPr sz="1800" b="1" i="1" spc="-14" dirty="0" smtClean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006666"/>
                </a:solidFill>
                <a:latin typeface="Arial"/>
                <a:cs typeface="Arial"/>
              </a:rPr>
              <a:t>ajust</a:t>
            </a:r>
            <a:r>
              <a:rPr sz="1800" b="1" i="1" spc="-4" dirty="0" smtClean="0">
                <a:solidFill>
                  <a:srgbClr val="006666"/>
                </a:solidFill>
                <a:latin typeface="Arial"/>
                <a:cs typeface="Arial"/>
              </a:rPr>
              <a:t>a</a:t>
            </a:r>
            <a:r>
              <a:rPr sz="1800" b="1" i="1" spc="0" dirty="0" smtClean="0">
                <a:solidFill>
                  <a:srgbClr val="006666"/>
                </a:solidFill>
                <a:latin typeface="Arial"/>
                <a:cs typeface="Arial"/>
              </a:rPr>
              <a:t>da</a:t>
            </a:r>
            <a:endParaRPr sz="1800">
              <a:latin typeface="Arial"/>
              <a:cs typeface="Arial"/>
            </a:endParaRPr>
          </a:p>
          <a:p>
            <a:pPr marL="12700" marR="34290">
              <a:lnSpc>
                <a:spcPct val="95825"/>
              </a:lnSpc>
            </a:pPr>
            <a:r>
              <a:rPr sz="1800" b="1" i="1" spc="0" dirty="0" smtClean="0">
                <a:solidFill>
                  <a:srgbClr val="006666"/>
                </a:solidFill>
                <a:latin typeface="Arial"/>
                <a:cs typeface="Arial"/>
              </a:rPr>
              <a:t>pro</a:t>
            </a:r>
            <a:r>
              <a:rPr sz="1800" b="1" i="1" spc="4" dirty="0" smtClean="0">
                <a:solidFill>
                  <a:srgbClr val="006666"/>
                </a:solidFill>
                <a:latin typeface="Arial"/>
                <a:cs typeface="Arial"/>
              </a:rPr>
              <a:t>p</a:t>
            </a:r>
            <a:r>
              <a:rPr sz="1800" b="1" i="1" spc="0" dirty="0" smtClean="0">
                <a:solidFill>
                  <a:srgbClr val="006666"/>
                </a:solidFill>
                <a:latin typeface="Arial"/>
                <a:cs typeface="Arial"/>
              </a:rPr>
              <a:t>orción</a:t>
            </a:r>
            <a:r>
              <a:rPr sz="1800" b="1" i="1" spc="-14" dirty="0" smtClean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006666"/>
                </a:solidFill>
                <a:latin typeface="Arial"/>
                <a:cs typeface="Arial"/>
              </a:rPr>
              <a:t>entre</a:t>
            </a:r>
            <a:r>
              <a:rPr sz="1800" b="1" i="1" spc="-4" dirty="0" smtClean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800" b="1" i="1" spc="4" dirty="0" smtClean="0">
                <a:solidFill>
                  <a:srgbClr val="006666"/>
                </a:solidFill>
                <a:latin typeface="Arial"/>
                <a:cs typeface="Arial"/>
              </a:rPr>
              <a:t>g</a:t>
            </a:r>
            <a:r>
              <a:rPr sz="1800" b="1" i="1" spc="0" dirty="0" smtClean="0">
                <a:solidFill>
                  <a:srgbClr val="006666"/>
                </a:solidFill>
                <a:latin typeface="Arial"/>
                <a:cs typeface="Arial"/>
              </a:rPr>
              <a:t>r</a:t>
            </a:r>
            <a:r>
              <a:rPr sz="1800" b="1" i="1" spc="-9" dirty="0" smtClean="0">
                <a:solidFill>
                  <a:srgbClr val="006666"/>
                </a:solidFill>
                <a:latin typeface="Arial"/>
                <a:cs typeface="Arial"/>
              </a:rPr>
              <a:t>a</a:t>
            </a:r>
            <a:r>
              <a:rPr sz="1800" b="1" i="1" spc="0" dirty="0" smtClean="0">
                <a:solidFill>
                  <a:srgbClr val="006666"/>
                </a:solidFill>
                <a:latin typeface="Arial"/>
                <a:cs typeface="Arial"/>
              </a:rPr>
              <a:t>mos</a:t>
            </a:r>
            <a:r>
              <a:rPr sz="1800" b="1" i="1" spc="9" dirty="0" smtClean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006666"/>
                </a:solidFill>
                <a:latin typeface="Arial"/>
                <a:cs typeface="Arial"/>
              </a:rPr>
              <a:t>de</a:t>
            </a:r>
            <a:r>
              <a:rPr sz="1800" b="1" i="1" spc="-4" dirty="0" smtClean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006666"/>
                </a:solidFill>
                <a:latin typeface="Arial"/>
                <a:cs typeface="Arial"/>
              </a:rPr>
              <a:t>r</a:t>
            </a:r>
            <a:r>
              <a:rPr sz="1800" b="1" i="1" spc="-9" dirty="0" smtClean="0">
                <a:solidFill>
                  <a:srgbClr val="006666"/>
                </a:solidFill>
                <a:latin typeface="Arial"/>
                <a:cs typeface="Arial"/>
              </a:rPr>
              <a:t>e</a:t>
            </a:r>
            <a:r>
              <a:rPr sz="1800" b="1" i="1" spc="0" dirty="0" smtClean="0">
                <a:solidFill>
                  <a:srgbClr val="006666"/>
                </a:solidFill>
                <a:latin typeface="Arial"/>
                <a:cs typeface="Arial"/>
              </a:rPr>
              <a:t>a</a:t>
            </a:r>
            <a:r>
              <a:rPr sz="1800" b="1" i="1" spc="-9" dirty="0" smtClean="0">
                <a:solidFill>
                  <a:srgbClr val="006666"/>
                </a:solidFill>
                <a:latin typeface="Arial"/>
                <a:cs typeface="Arial"/>
              </a:rPr>
              <a:t>c</a:t>
            </a:r>
            <a:r>
              <a:rPr sz="1800" b="1" i="1" spc="0" dirty="0" smtClean="0">
                <a:solidFill>
                  <a:srgbClr val="006666"/>
                </a:solidFill>
                <a:latin typeface="Arial"/>
                <a:cs typeface="Arial"/>
              </a:rPr>
              <a:t>tivos</a:t>
            </a:r>
            <a:r>
              <a:rPr sz="1800" b="1" i="1" spc="14" dirty="0" smtClean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006666"/>
                </a:solidFill>
                <a:latin typeface="Arial"/>
                <a:cs typeface="Arial"/>
              </a:rPr>
              <a:t>y pro</a:t>
            </a:r>
            <a:r>
              <a:rPr sz="1800" b="1" i="1" spc="4" dirty="0" smtClean="0">
                <a:solidFill>
                  <a:srgbClr val="006666"/>
                </a:solidFill>
                <a:latin typeface="Arial"/>
                <a:cs typeface="Arial"/>
              </a:rPr>
              <a:t>d</a:t>
            </a:r>
            <a:r>
              <a:rPr sz="1800" b="1" i="1" spc="0" dirty="0" smtClean="0">
                <a:solidFill>
                  <a:srgbClr val="006666"/>
                </a:solidFill>
                <a:latin typeface="Arial"/>
                <a:cs typeface="Arial"/>
              </a:rPr>
              <a:t>uctos</a:t>
            </a:r>
            <a:endParaRPr sz="1800">
              <a:latin typeface="Arial"/>
              <a:cs typeface="Arial"/>
            </a:endParaRPr>
          </a:p>
          <a:p>
            <a:pPr marR="1566502" algn="r">
              <a:lnSpc>
                <a:spcPct val="101277"/>
              </a:lnSpc>
              <a:spcBef>
                <a:spcPts val="365"/>
              </a:spcBef>
            </a:pPr>
            <a:r>
              <a:rPr sz="900" spc="4" dirty="0" smtClean="0">
                <a:latin typeface="Verdana"/>
                <a:cs typeface="Verdana"/>
              </a:rPr>
              <a:t>12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9496" y="2924555"/>
            <a:ext cx="7920228" cy="4968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33"/>
              </a:spcBef>
            </a:pPr>
            <a:endParaRPr sz="850"/>
          </a:p>
          <a:p>
            <a:pPr marL="692810">
              <a:lnSpc>
                <a:spcPts val="2199"/>
              </a:lnSpc>
            </a:pPr>
            <a:r>
              <a:rPr sz="3000" b="1" spc="4" baseline="1449" dirty="0" smtClean="0">
                <a:latin typeface="Arial"/>
                <a:cs typeface="Arial"/>
              </a:rPr>
              <a:t>N</a:t>
            </a:r>
            <a:r>
              <a:rPr sz="1950" b="1" spc="0" baseline="-17838" dirty="0" smtClean="0">
                <a:latin typeface="Arial"/>
                <a:cs typeface="Arial"/>
              </a:rPr>
              <a:t>2                          </a:t>
            </a:r>
            <a:r>
              <a:rPr sz="1950" b="1" spc="269" baseline="-17838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+                   </a:t>
            </a:r>
            <a:r>
              <a:rPr sz="1600" b="1" spc="253" dirty="0" smtClean="0">
                <a:latin typeface="Arial"/>
                <a:cs typeface="Arial"/>
              </a:rPr>
              <a:t> </a:t>
            </a:r>
            <a:r>
              <a:rPr sz="2400" b="1" spc="0" baseline="16305" dirty="0" smtClean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2400" b="1" spc="4" baseline="16305" dirty="0" smtClean="0">
                <a:latin typeface="Arial"/>
                <a:cs typeface="Arial"/>
              </a:rPr>
              <a:t>H</a:t>
            </a:r>
            <a:r>
              <a:rPr sz="1575" b="1" spc="0" baseline="2760" dirty="0" smtClean="0">
                <a:latin typeface="Arial"/>
                <a:cs typeface="Arial"/>
              </a:rPr>
              <a:t>2                                                                           </a:t>
            </a:r>
            <a:r>
              <a:rPr sz="1575" b="1" spc="70" baseline="2760" dirty="0" smtClean="0">
                <a:latin typeface="Arial"/>
                <a:cs typeface="Arial"/>
              </a:rPr>
              <a:t> </a:t>
            </a:r>
            <a:r>
              <a:rPr sz="3000" b="1" spc="0" baseline="1449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3000" b="1" spc="4" baseline="1449" dirty="0" smtClean="0">
                <a:latin typeface="Arial"/>
                <a:cs typeface="Arial"/>
              </a:rPr>
              <a:t>NH</a:t>
            </a:r>
            <a:r>
              <a:rPr sz="1950" b="1" spc="0" baseline="-17838" dirty="0" smtClean="0">
                <a:latin typeface="Arial"/>
                <a:cs typeface="Arial"/>
              </a:rPr>
              <a:t>3</a:t>
            </a:r>
            <a:endParaRPr sz="13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1460" y="1629155"/>
            <a:ext cx="8446008" cy="915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204" marR="101747" indent="-1219" algn="ctr">
              <a:lnSpc>
                <a:spcPct val="100041"/>
              </a:lnSpc>
              <a:spcBef>
                <a:spcPts val="420"/>
              </a:spcBef>
            </a:pP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A</a:t>
            </a:r>
            <a:r>
              <a:rPr sz="1800" b="1" spc="-69" dirty="0" smtClean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partir de </a:t>
            </a:r>
            <a:r>
              <a:rPr sz="1800" b="1" spc="4" dirty="0" smtClean="0">
                <a:solidFill>
                  <a:srgbClr val="003300"/>
                </a:solidFill>
                <a:latin typeface="Arial"/>
                <a:cs typeface="Arial"/>
              </a:rPr>
              <a:t>l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as</a:t>
            </a:r>
            <a:r>
              <a:rPr sz="1800" b="1" spc="-4" dirty="0" smtClean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m</a:t>
            </a:r>
            <a:r>
              <a:rPr sz="1800" b="1" spc="-4" dirty="0" smtClean="0">
                <a:solidFill>
                  <a:srgbClr val="003300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s</a:t>
            </a:r>
            <a:r>
              <a:rPr sz="1800" b="1" spc="-9" dirty="0" smtClean="0">
                <a:solidFill>
                  <a:srgbClr val="003300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s</a:t>
            </a:r>
            <a:r>
              <a:rPr sz="1800" b="1" spc="9" dirty="0" smtClean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atómic</a:t>
            </a:r>
            <a:r>
              <a:rPr sz="1800" b="1" spc="-9" dirty="0" smtClean="0">
                <a:solidFill>
                  <a:srgbClr val="003300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s</a:t>
            </a:r>
            <a:r>
              <a:rPr sz="1800" b="1" spc="9" dirty="0" smtClean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de </a:t>
            </a:r>
            <a:r>
              <a:rPr sz="1800" b="1" spc="4" dirty="0" smtClean="0">
                <a:solidFill>
                  <a:srgbClr val="003300"/>
                </a:solidFill>
                <a:latin typeface="Arial"/>
                <a:cs typeface="Arial"/>
              </a:rPr>
              <a:t>l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os</a:t>
            </a:r>
            <a:r>
              <a:rPr sz="1800" b="1" spc="-4" dirty="0" smtClean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el</a:t>
            </a:r>
            <a:r>
              <a:rPr sz="1800" b="1" spc="-4" dirty="0" smtClean="0">
                <a:solidFill>
                  <a:srgbClr val="003300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m</a:t>
            </a:r>
            <a:r>
              <a:rPr sz="1800" b="1" spc="-9" dirty="0" smtClean="0">
                <a:solidFill>
                  <a:srgbClr val="003300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nt</a:t>
            </a:r>
            <a:r>
              <a:rPr sz="1800" b="1" spc="4" dirty="0" smtClean="0">
                <a:solidFill>
                  <a:srgbClr val="003300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s q</a:t>
            </a:r>
            <a:r>
              <a:rPr sz="1800" b="1" spc="4" dirty="0" smtClean="0">
                <a:solidFill>
                  <a:srgbClr val="003300"/>
                </a:solidFill>
                <a:latin typeface="Arial"/>
                <a:cs typeface="Arial"/>
              </a:rPr>
              <a:t>u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e i</a:t>
            </a:r>
            <a:r>
              <a:rPr sz="1800" b="1" spc="4" dirty="0" smtClean="0">
                <a:solidFill>
                  <a:srgbClr val="003300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te</a:t>
            </a:r>
            <a:r>
              <a:rPr sz="1800" b="1" spc="-9" dirty="0" smtClean="0">
                <a:solidFill>
                  <a:srgbClr val="003300"/>
                </a:solidFill>
                <a:latin typeface="Arial"/>
                <a:cs typeface="Arial"/>
              </a:rPr>
              <a:t>r</a:t>
            </a:r>
            <a:r>
              <a:rPr sz="1800" b="1" spc="-39" dirty="0" smtClean="0">
                <a:solidFill>
                  <a:srgbClr val="003300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ienen</a:t>
            </a:r>
            <a:r>
              <a:rPr sz="1800" b="1" spc="29" dirty="0" smtClean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en </a:t>
            </a:r>
            <a:r>
              <a:rPr sz="1800" b="1" spc="4" dirty="0" smtClean="0">
                <a:solidFill>
                  <a:srgbClr val="003300"/>
                </a:solidFill>
                <a:latin typeface="Arial"/>
                <a:cs typeface="Arial"/>
              </a:rPr>
              <a:t>l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a r</a:t>
            </a:r>
            <a:r>
              <a:rPr sz="1800" b="1" spc="-9" dirty="0" smtClean="0">
                <a:solidFill>
                  <a:srgbClr val="003300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a</a:t>
            </a:r>
            <a:r>
              <a:rPr sz="1800" b="1" spc="-9" dirty="0" smtClean="0">
                <a:solidFill>
                  <a:srgbClr val="003300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ció</a:t>
            </a:r>
            <a:r>
              <a:rPr sz="1800" b="1" spc="4" dirty="0" smtClean="0">
                <a:solidFill>
                  <a:srgbClr val="003300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,</a:t>
            </a:r>
            <a:r>
              <a:rPr sz="1800" b="1" spc="4" dirty="0" smtClean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se</a:t>
            </a:r>
            <a:r>
              <a:rPr sz="1800" b="1" spc="-4" dirty="0" smtClean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4" dirty="0" smtClean="0">
                <a:solidFill>
                  <a:srgbClr val="003300"/>
                </a:solidFill>
                <a:latin typeface="Arial"/>
                <a:cs typeface="Arial"/>
              </a:rPr>
              <a:t>p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uede e</a:t>
            </a:r>
            <a:r>
              <a:rPr sz="1800" b="1" spc="-4" dirty="0" smtClean="0">
                <a:solidFill>
                  <a:srgbClr val="003300"/>
                </a:solidFill>
                <a:latin typeface="Arial"/>
                <a:cs typeface="Arial"/>
              </a:rPr>
              <a:t>s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table</a:t>
            </a:r>
            <a:r>
              <a:rPr sz="1800" b="1" spc="-4" dirty="0" smtClean="0">
                <a:solidFill>
                  <a:srgbClr val="003300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er</a:t>
            </a:r>
            <a:r>
              <a:rPr sz="1800" b="1" spc="4" dirty="0" smtClean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la r</a:t>
            </a:r>
            <a:r>
              <a:rPr sz="1800" b="1" spc="-4" dirty="0" smtClean="0">
                <a:solidFill>
                  <a:srgbClr val="003300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la</a:t>
            </a:r>
            <a:r>
              <a:rPr sz="1800" b="1" spc="-4" dirty="0" smtClean="0">
                <a:solidFill>
                  <a:srgbClr val="003300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i</a:t>
            </a:r>
            <a:r>
              <a:rPr sz="1800" b="1" spc="4" dirty="0" smtClean="0">
                <a:solidFill>
                  <a:srgbClr val="003300"/>
                </a:solidFill>
                <a:latin typeface="Arial"/>
                <a:cs typeface="Arial"/>
              </a:rPr>
              <a:t>ó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n </a:t>
            </a:r>
            <a:r>
              <a:rPr sz="1800" b="1" spc="-9" dirty="0" smtClean="0">
                <a:solidFill>
                  <a:srgbClr val="003300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ntre</a:t>
            </a:r>
            <a:r>
              <a:rPr sz="1800" b="1" spc="9" dirty="0" smtClean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las m</a:t>
            </a:r>
            <a:r>
              <a:rPr sz="1800" b="1" spc="-4" dirty="0" smtClean="0">
                <a:solidFill>
                  <a:srgbClr val="003300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s</a:t>
            </a:r>
            <a:r>
              <a:rPr sz="1800" b="1" spc="-9" dirty="0" smtClean="0">
                <a:solidFill>
                  <a:srgbClr val="003300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s</a:t>
            </a:r>
            <a:r>
              <a:rPr sz="1800" b="1" spc="9" dirty="0" smtClean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de </a:t>
            </a:r>
            <a:r>
              <a:rPr sz="1800" b="1" spc="4" dirty="0" smtClean="0">
                <a:solidFill>
                  <a:srgbClr val="003300"/>
                </a:solidFill>
                <a:latin typeface="Arial"/>
                <a:cs typeface="Arial"/>
              </a:rPr>
              <a:t>l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os</a:t>
            </a:r>
            <a:r>
              <a:rPr sz="1800" b="1" spc="-4" dirty="0" smtClean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r</a:t>
            </a:r>
            <a:r>
              <a:rPr sz="1800" b="1" spc="-9" dirty="0" smtClean="0">
                <a:solidFill>
                  <a:srgbClr val="003300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a</a:t>
            </a:r>
            <a:r>
              <a:rPr sz="1800" b="1" spc="-9" dirty="0" smtClean="0">
                <a:solidFill>
                  <a:srgbClr val="003300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ti</a:t>
            </a:r>
            <a:r>
              <a:rPr sz="1800" b="1" spc="-34" dirty="0" smtClean="0">
                <a:solidFill>
                  <a:srgbClr val="003300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os</a:t>
            </a:r>
            <a:r>
              <a:rPr sz="1800" b="1" spc="50" dirty="0" smtClean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y de los</a:t>
            </a:r>
            <a:r>
              <a:rPr sz="1800" b="1" spc="-9" dirty="0" smtClean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prod</a:t>
            </a:r>
            <a:r>
              <a:rPr sz="1800" b="1" spc="4" dirty="0" smtClean="0">
                <a:solidFill>
                  <a:srgbClr val="003300"/>
                </a:solidFill>
                <a:latin typeface="Arial"/>
                <a:cs typeface="Arial"/>
              </a:rPr>
              <a:t>u</a:t>
            </a:r>
            <a:r>
              <a:rPr sz="1800" b="1" spc="-4" dirty="0" smtClean="0">
                <a:solidFill>
                  <a:srgbClr val="003300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003300"/>
                </a:solidFill>
                <a:latin typeface="Arial"/>
                <a:cs typeface="Arial"/>
              </a:rPr>
              <a:t>tos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559308" y="3573779"/>
            <a:ext cx="8142732" cy="928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4936" marR="2598336">
              <a:lnSpc>
                <a:spcPct val="99954"/>
              </a:lnSpc>
              <a:spcBef>
                <a:spcPts val="100"/>
              </a:spcBef>
            </a:pP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sm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(cualquiera 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q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ue 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stas 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ean) el </a:t>
            </a:r>
            <a:r>
              <a:rPr sz="18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18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lum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8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es 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18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18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18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ional a </a:t>
            </a:r>
            <a:r>
              <a:rPr sz="18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cantidad</a:t>
            </a:r>
            <a:r>
              <a:rPr sz="18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 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18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les.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58824" y="4616196"/>
            <a:ext cx="6010656" cy="21046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R="402648" algn="r">
              <a:lnSpc>
                <a:spcPct val="101277"/>
              </a:lnSpc>
              <a:spcBef>
                <a:spcPts val="11117"/>
              </a:spcBef>
            </a:pPr>
            <a:r>
              <a:rPr sz="900" spc="4" dirty="0" smtClean="0">
                <a:latin typeface="Verdana"/>
                <a:cs typeface="Verdana"/>
              </a:rPr>
              <a:t>13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-7620" y="4012692"/>
            <a:ext cx="457200" cy="2852927"/>
          </a:xfrm>
          <a:custGeom>
            <a:avLst/>
            <a:gdLst/>
            <a:ahLst/>
            <a:cxnLst/>
            <a:rect l="l" t="t" r="r" b="b"/>
            <a:pathLst>
              <a:path w="457200" h="2852927">
                <a:moveTo>
                  <a:pt x="7620" y="47548"/>
                </a:moveTo>
                <a:lnTo>
                  <a:pt x="7620" y="2844602"/>
                </a:lnTo>
                <a:lnTo>
                  <a:pt x="45585" y="2845305"/>
                </a:lnTo>
                <a:lnTo>
                  <a:pt x="455978" y="2845305"/>
                </a:lnTo>
                <a:lnTo>
                  <a:pt x="7620" y="47548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31308" y="4175760"/>
            <a:ext cx="4022724" cy="2682874"/>
          </a:xfrm>
          <a:custGeom>
            <a:avLst/>
            <a:gdLst/>
            <a:ahLst/>
            <a:cxnLst/>
            <a:rect l="l" t="t" r="r" b="b"/>
            <a:pathLst>
              <a:path w="4022724" h="2682874">
                <a:moveTo>
                  <a:pt x="4012691" y="6691"/>
                </a:moveTo>
                <a:lnTo>
                  <a:pt x="953" y="2682238"/>
                </a:lnTo>
              </a:path>
              <a:path w="4022724" h="2682874">
                <a:moveTo>
                  <a:pt x="954" y="2682238"/>
                </a:moveTo>
                <a:lnTo>
                  <a:pt x="4012691" y="669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42404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1528" y="0"/>
            <a:ext cx="2269220" cy="6865619"/>
          </a:xfrm>
          <a:custGeom>
            <a:avLst/>
            <a:gdLst/>
            <a:ahLst/>
            <a:cxnLst/>
            <a:rect l="l" t="t" r="r" b="b"/>
            <a:pathLst>
              <a:path w="2269220" h="6865619">
                <a:moveTo>
                  <a:pt x="2252471" y="8226"/>
                </a:moveTo>
                <a:lnTo>
                  <a:pt x="2023364" y="0"/>
                </a:lnTo>
                <a:lnTo>
                  <a:pt x="0" y="6857154"/>
                </a:lnTo>
                <a:lnTo>
                  <a:pt x="226238" y="6857998"/>
                </a:lnTo>
                <a:lnTo>
                  <a:pt x="2252471" y="6857998"/>
                </a:lnTo>
                <a:lnTo>
                  <a:pt x="2252471" y="8226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05472" y="-7620"/>
            <a:ext cx="1947650" cy="6865619"/>
          </a:xfrm>
          <a:custGeom>
            <a:avLst/>
            <a:gdLst/>
            <a:ahLst/>
            <a:cxnLst/>
            <a:rect l="l" t="t" r="r" b="b"/>
            <a:pathLst>
              <a:path w="1947650" h="6865619">
                <a:moveTo>
                  <a:pt x="1938527" y="7620"/>
                </a:moveTo>
                <a:lnTo>
                  <a:pt x="1333" y="7620"/>
                </a:lnTo>
                <a:lnTo>
                  <a:pt x="1201927" y="6865616"/>
                </a:lnTo>
                <a:lnTo>
                  <a:pt x="1938527" y="6865616"/>
                </a:lnTo>
                <a:lnTo>
                  <a:pt x="1938527" y="762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38544" y="3919728"/>
            <a:ext cx="2513076" cy="2938271"/>
          </a:xfrm>
          <a:custGeom>
            <a:avLst/>
            <a:gdLst/>
            <a:ahLst/>
            <a:cxnLst/>
            <a:rect l="l" t="t" r="r" b="b"/>
            <a:pathLst>
              <a:path w="2513076" h="2938271">
                <a:moveTo>
                  <a:pt x="2505455" y="1339"/>
                </a:moveTo>
                <a:lnTo>
                  <a:pt x="1" y="2938269"/>
                </a:lnTo>
                <a:lnTo>
                  <a:pt x="2505455" y="2938269"/>
                </a:lnTo>
                <a:lnTo>
                  <a:pt x="2505455" y="1339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10400" y="-7620"/>
            <a:ext cx="2142744" cy="6865619"/>
          </a:xfrm>
          <a:custGeom>
            <a:avLst/>
            <a:gdLst/>
            <a:ahLst/>
            <a:cxnLst/>
            <a:rect l="l" t="t" r="r" b="b"/>
            <a:pathLst>
              <a:path w="2142744" h="6865619">
                <a:moveTo>
                  <a:pt x="2133599" y="6857424"/>
                </a:moveTo>
                <a:lnTo>
                  <a:pt x="2133599" y="7620"/>
                </a:lnTo>
                <a:lnTo>
                  <a:pt x="2060" y="7620"/>
                </a:lnTo>
                <a:lnTo>
                  <a:pt x="1856612" y="6865616"/>
                </a:lnTo>
                <a:lnTo>
                  <a:pt x="2133599" y="685742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96656" y="-7620"/>
            <a:ext cx="856488" cy="6865619"/>
          </a:xfrm>
          <a:custGeom>
            <a:avLst/>
            <a:gdLst/>
            <a:ahLst/>
            <a:cxnLst/>
            <a:rect l="l" t="t" r="r" b="b"/>
            <a:pathLst>
              <a:path w="856488" h="6865619">
                <a:moveTo>
                  <a:pt x="847344" y="7620"/>
                </a:moveTo>
                <a:lnTo>
                  <a:pt x="675397" y="7620"/>
                </a:lnTo>
                <a:lnTo>
                  <a:pt x="0" y="6865616"/>
                </a:lnTo>
                <a:lnTo>
                  <a:pt x="847344" y="6865616"/>
                </a:lnTo>
                <a:lnTo>
                  <a:pt x="847344" y="7620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77200" y="-7620"/>
            <a:ext cx="1066753" cy="6865619"/>
          </a:xfrm>
          <a:custGeom>
            <a:avLst/>
            <a:gdLst/>
            <a:ahLst/>
            <a:cxnLst/>
            <a:rect l="l" t="t" r="r" b="b"/>
            <a:pathLst>
              <a:path w="1066753" h="6865619">
                <a:moveTo>
                  <a:pt x="1066753" y="6521980"/>
                </a:moveTo>
                <a:lnTo>
                  <a:pt x="1066672" y="6178453"/>
                </a:lnTo>
                <a:lnTo>
                  <a:pt x="1066335" y="5835028"/>
                </a:lnTo>
                <a:lnTo>
                  <a:pt x="1065773" y="5491690"/>
                </a:lnTo>
                <a:lnTo>
                  <a:pt x="1065020" y="5148428"/>
                </a:lnTo>
                <a:lnTo>
                  <a:pt x="1064105" y="4805229"/>
                </a:lnTo>
                <a:lnTo>
                  <a:pt x="1063062" y="4462080"/>
                </a:lnTo>
                <a:lnTo>
                  <a:pt x="1061923" y="4118969"/>
                </a:lnTo>
                <a:lnTo>
                  <a:pt x="1060718" y="3775883"/>
                </a:lnTo>
                <a:lnTo>
                  <a:pt x="1059481" y="3432809"/>
                </a:lnTo>
                <a:lnTo>
                  <a:pt x="1058243" y="3089736"/>
                </a:lnTo>
                <a:lnTo>
                  <a:pt x="1057036" y="2746650"/>
                </a:lnTo>
                <a:lnTo>
                  <a:pt x="1055891" y="2403539"/>
                </a:lnTo>
                <a:lnTo>
                  <a:pt x="1054842" y="2060390"/>
                </a:lnTo>
                <a:lnTo>
                  <a:pt x="1053919" y="1717190"/>
                </a:lnTo>
                <a:lnTo>
                  <a:pt x="1053155" y="1373928"/>
                </a:lnTo>
                <a:lnTo>
                  <a:pt x="1052581" y="1030591"/>
                </a:lnTo>
                <a:lnTo>
                  <a:pt x="1052229" y="687165"/>
                </a:lnTo>
                <a:lnTo>
                  <a:pt x="1052132" y="343639"/>
                </a:lnTo>
                <a:lnTo>
                  <a:pt x="1052317" y="7620"/>
                </a:lnTo>
                <a:lnTo>
                  <a:pt x="1041" y="7620"/>
                </a:lnTo>
                <a:lnTo>
                  <a:pt x="938656" y="6865616"/>
                </a:lnTo>
                <a:lnTo>
                  <a:pt x="1066546" y="6865616"/>
                </a:lnTo>
                <a:lnTo>
                  <a:pt x="1066753" y="652198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60435" y="4893564"/>
            <a:ext cx="1094232" cy="1964435"/>
          </a:xfrm>
          <a:custGeom>
            <a:avLst/>
            <a:gdLst/>
            <a:ahLst/>
            <a:cxnLst/>
            <a:rect l="l" t="t" r="r" b="b"/>
            <a:pathLst>
              <a:path w="1094232" h="1964435">
                <a:moveTo>
                  <a:pt x="1083563" y="1959395"/>
                </a:moveTo>
                <a:lnTo>
                  <a:pt x="1083563" y="10079"/>
                </a:lnTo>
                <a:lnTo>
                  <a:pt x="0" y="1964433"/>
                </a:lnTo>
                <a:lnTo>
                  <a:pt x="333" y="1964433"/>
                </a:lnTo>
                <a:lnTo>
                  <a:pt x="1083563" y="1959395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9308" y="3573779"/>
            <a:ext cx="8142732" cy="928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340" y="716637"/>
            <a:ext cx="613128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 smtClean="0">
                <a:solidFill>
                  <a:srgbClr val="90C225"/>
                </a:solidFill>
                <a:latin typeface="Trebuchet MS"/>
                <a:cs typeface="Trebuchet MS"/>
              </a:rPr>
              <a:t>R</a:t>
            </a:r>
            <a:r>
              <a:rPr sz="3600" spc="9" dirty="0" smtClean="0">
                <a:solidFill>
                  <a:srgbClr val="90C225"/>
                </a:solidFill>
                <a:latin typeface="Trebuchet MS"/>
                <a:cs typeface="Trebuchet MS"/>
              </a:rPr>
              <a:t>E</a:t>
            </a:r>
            <a:r>
              <a:rPr sz="3600" spc="0" dirty="0" smtClean="0">
                <a:solidFill>
                  <a:srgbClr val="90C225"/>
                </a:solidFill>
                <a:latin typeface="Trebuchet MS"/>
                <a:cs typeface="Trebuchet MS"/>
              </a:rPr>
              <a:t>LACIÓN ENT</a:t>
            </a:r>
            <a:r>
              <a:rPr sz="3600" spc="9" dirty="0" smtClean="0">
                <a:solidFill>
                  <a:srgbClr val="90C225"/>
                </a:solidFill>
                <a:latin typeface="Trebuchet MS"/>
                <a:cs typeface="Trebuchet MS"/>
              </a:rPr>
              <a:t>R</a:t>
            </a:r>
            <a:r>
              <a:rPr sz="3600" spc="0" dirty="0" smtClean="0">
                <a:solidFill>
                  <a:srgbClr val="90C225"/>
                </a:solidFill>
                <a:latin typeface="Trebuchet MS"/>
                <a:cs typeface="Trebuchet MS"/>
              </a:rPr>
              <a:t>E</a:t>
            </a:r>
            <a:r>
              <a:rPr sz="3600" spc="9" dirty="0" smtClean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spc="0" dirty="0" smtClean="0">
                <a:solidFill>
                  <a:srgbClr val="90C225"/>
                </a:solidFill>
                <a:latin typeface="Trebuchet MS"/>
                <a:cs typeface="Trebuchet MS"/>
              </a:rPr>
              <a:t>VOL</a:t>
            </a:r>
            <a:r>
              <a:rPr sz="3600" spc="4" dirty="0" smtClean="0">
                <a:solidFill>
                  <a:srgbClr val="90C225"/>
                </a:solidFill>
                <a:latin typeface="Trebuchet MS"/>
                <a:cs typeface="Trebuchet MS"/>
              </a:rPr>
              <a:t>Ú</a:t>
            </a:r>
            <a:r>
              <a:rPr sz="3600" spc="0" dirty="0" smtClean="0">
                <a:solidFill>
                  <a:srgbClr val="90C225"/>
                </a:solidFill>
                <a:latin typeface="Trebuchet MS"/>
                <a:cs typeface="Trebuchet MS"/>
              </a:rPr>
              <a:t>MEN</a:t>
            </a:r>
            <a:r>
              <a:rPr sz="3600" spc="9" dirty="0" smtClean="0">
                <a:solidFill>
                  <a:srgbClr val="90C225"/>
                </a:solidFill>
                <a:latin typeface="Trebuchet MS"/>
                <a:cs typeface="Trebuchet MS"/>
              </a:rPr>
              <a:t>E</a:t>
            </a:r>
            <a:r>
              <a:rPr sz="3600" spc="0" dirty="0" smtClean="0">
                <a:solidFill>
                  <a:srgbClr val="90C225"/>
                </a:solidFill>
                <a:latin typeface="Trebuchet MS"/>
                <a:cs typeface="Trebuchet MS"/>
              </a:rPr>
              <a:t>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8340" y="2231695"/>
            <a:ext cx="6083007" cy="1351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7115">
              <a:lnSpc>
                <a:spcPts val="1955"/>
              </a:lnSpc>
              <a:spcBef>
                <a:spcPts val="97"/>
              </a:spcBef>
            </a:pPr>
            <a:r>
              <a:rPr sz="1400" spc="0" dirty="0" smtClean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1400" spc="0" dirty="0" smtClean="0">
                <a:solidFill>
                  <a:srgbClr val="90C225"/>
                </a:solidFill>
                <a:latin typeface="Times New Roman"/>
                <a:cs typeface="Times New Roman"/>
              </a:rPr>
              <a:t>   </a:t>
            </a:r>
            <a:r>
              <a:rPr sz="1400" spc="59" dirty="0" smtClean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Es</a:t>
            </a:r>
            <a:r>
              <a:rPr sz="18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 relaci</a:t>
            </a:r>
            <a:r>
              <a:rPr sz="18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ó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n só</a:t>
            </a:r>
            <a:r>
              <a:rPr sz="18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es</a:t>
            </a:r>
            <a:r>
              <a:rPr sz="18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áli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ara su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tancias</a:t>
            </a:r>
            <a:r>
              <a:rPr sz="1800" spc="-1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sta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endParaRPr sz="1800">
              <a:latin typeface="Trebuchet MS"/>
              <a:cs typeface="Trebuchet MS"/>
            </a:endParaRPr>
          </a:p>
          <a:p>
            <a:pPr marL="355904">
              <a:lnSpc>
                <a:spcPct val="100050"/>
              </a:lnSpc>
            </a:pP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gase</a:t>
            </a:r>
            <a:r>
              <a:rPr sz="18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18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. </a:t>
            </a:r>
            <a:r>
              <a:rPr sz="18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n </a:t>
            </a:r>
            <a:r>
              <a:rPr sz="18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co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ndici</a:t>
            </a:r>
            <a:r>
              <a:rPr sz="18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nes</a:t>
            </a:r>
            <a:r>
              <a:rPr sz="18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8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rmales de temp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ra</a:t>
            </a:r>
            <a:r>
              <a:rPr sz="18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ura</a:t>
            </a:r>
            <a:r>
              <a:rPr sz="1800" spc="1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y 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resión</a:t>
            </a:r>
            <a:r>
              <a:rPr sz="1800" spc="-1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(1</a:t>
            </a:r>
            <a:r>
              <a:rPr sz="18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atm y 0 ºC), 1 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18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1800" spc="-1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 cualqui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 gas</a:t>
            </a:r>
            <a:r>
              <a:rPr sz="18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cupa un </a:t>
            </a:r>
            <a:r>
              <a:rPr sz="18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vo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lum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800" spc="1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8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,4</a:t>
            </a:r>
            <a:r>
              <a:rPr sz="18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Litr</a:t>
            </a:r>
            <a:r>
              <a:rPr sz="18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18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(ley de</a:t>
            </a:r>
            <a:r>
              <a:rPr sz="1800" spc="-9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4" dirty="0" smtClean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vo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gadr</a:t>
            </a:r>
            <a:r>
              <a:rPr sz="18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).</a:t>
            </a:r>
            <a:r>
              <a:rPr sz="1800" spc="-8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ás</a:t>
            </a:r>
            <a:r>
              <a:rPr sz="18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si</a:t>
            </a:r>
            <a:r>
              <a:rPr sz="18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la tem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eratu</a:t>
            </a:r>
            <a:r>
              <a:rPr sz="18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2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1800" spc="-1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resión de</a:t>
            </a:r>
            <a:r>
              <a:rPr sz="18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reac</a:t>
            </a:r>
            <a:r>
              <a:rPr sz="18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iv</a:t>
            </a:r>
            <a:r>
              <a:rPr sz="18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1800" spc="2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1800" spc="-1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18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uc</a:t>
            </a:r>
            <a:r>
              <a:rPr sz="18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8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 es</a:t>
            </a:r>
            <a:r>
              <a:rPr sz="18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-7620" y="4012692"/>
            <a:ext cx="457200" cy="2852927"/>
          </a:xfrm>
          <a:custGeom>
            <a:avLst/>
            <a:gdLst/>
            <a:ahLst/>
            <a:cxnLst/>
            <a:rect l="l" t="t" r="r" b="b"/>
            <a:pathLst>
              <a:path w="457200" h="2852927">
                <a:moveTo>
                  <a:pt x="7620" y="47548"/>
                </a:moveTo>
                <a:lnTo>
                  <a:pt x="7620" y="2844602"/>
                </a:lnTo>
                <a:lnTo>
                  <a:pt x="45585" y="2845305"/>
                </a:lnTo>
                <a:lnTo>
                  <a:pt x="455978" y="2845305"/>
                </a:lnTo>
                <a:lnTo>
                  <a:pt x="7620" y="47548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31308" y="4175760"/>
            <a:ext cx="4022724" cy="2682874"/>
          </a:xfrm>
          <a:custGeom>
            <a:avLst/>
            <a:gdLst/>
            <a:ahLst/>
            <a:cxnLst/>
            <a:rect l="l" t="t" r="r" b="b"/>
            <a:pathLst>
              <a:path w="4022724" h="2682874">
                <a:moveTo>
                  <a:pt x="4012691" y="6691"/>
                </a:moveTo>
                <a:lnTo>
                  <a:pt x="953" y="2682238"/>
                </a:lnTo>
              </a:path>
              <a:path w="4022724" h="2682874">
                <a:moveTo>
                  <a:pt x="954" y="2682238"/>
                </a:moveTo>
                <a:lnTo>
                  <a:pt x="4012691" y="669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42404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91528" y="0"/>
            <a:ext cx="2269220" cy="6865619"/>
          </a:xfrm>
          <a:custGeom>
            <a:avLst/>
            <a:gdLst/>
            <a:ahLst/>
            <a:cxnLst/>
            <a:rect l="l" t="t" r="r" b="b"/>
            <a:pathLst>
              <a:path w="2269220" h="6865619">
                <a:moveTo>
                  <a:pt x="2252471" y="8226"/>
                </a:moveTo>
                <a:lnTo>
                  <a:pt x="2023364" y="0"/>
                </a:lnTo>
                <a:lnTo>
                  <a:pt x="0" y="6857154"/>
                </a:lnTo>
                <a:lnTo>
                  <a:pt x="226238" y="6857998"/>
                </a:lnTo>
                <a:lnTo>
                  <a:pt x="2252471" y="6857998"/>
                </a:lnTo>
                <a:lnTo>
                  <a:pt x="2252471" y="8226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05472" y="-7620"/>
            <a:ext cx="1947650" cy="6865619"/>
          </a:xfrm>
          <a:custGeom>
            <a:avLst/>
            <a:gdLst/>
            <a:ahLst/>
            <a:cxnLst/>
            <a:rect l="l" t="t" r="r" b="b"/>
            <a:pathLst>
              <a:path w="1947650" h="6865619">
                <a:moveTo>
                  <a:pt x="1938527" y="7620"/>
                </a:moveTo>
                <a:lnTo>
                  <a:pt x="1333" y="7620"/>
                </a:lnTo>
                <a:lnTo>
                  <a:pt x="1201927" y="6865616"/>
                </a:lnTo>
                <a:lnTo>
                  <a:pt x="1938527" y="6865616"/>
                </a:lnTo>
                <a:lnTo>
                  <a:pt x="1938527" y="762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38544" y="3919728"/>
            <a:ext cx="2513076" cy="2938271"/>
          </a:xfrm>
          <a:custGeom>
            <a:avLst/>
            <a:gdLst/>
            <a:ahLst/>
            <a:cxnLst/>
            <a:rect l="l" t="t" r="r" b="b"/>
            <a:pathLst>
              <a:path w="2513076" h="2938271">
                <a:moveTo>
                  <a:pt x="2505455" y="1339"/>
                </a:moveTo>
                <a:lnTo>
                  <a:pt x="1" y="2938269"/>
                </a:lnTo>
                <a:lnTo>
                  <a:pt x="2505455" y="2938269"/>
                </a:lnTo>
                <a:lnTo>
                  <a:pt x="2505455" y="1339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10400" y="-7620"/>
            <a:ext cx="2142744" cy="6865619"/>
          </a:xfrm>
          <a:custGeom>
            <a:avLst/>
            <a:gdLst/>
            <a:ahLst/>
            <a:cxnLst/>
            <a:rect l="l" t="t" r="r" b="b"/>
            <a:pathLst>
              <a:path w="2142744" h="6865619">
                <a:moveTo>
                  <a:pt x="2133599" y="6857424"/>
                </a:moveTo>
                <a:lnTo>
                  <a:pt x="2133599" y="7620"/>
                </a:lnTo>
                <a:lnTo>
                  <a:pt x="2060" y="7620"/>
                </a:lnTo>
                <a:lnTo>
                  <a:pt x="1856612" y="6865616"/>
                </a:lnTo>
                <a:lnTo>
                  <a:pt x="2133599" y="685742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96656" y="-7620"/>
            <a:ext cx="856488" cy="6865619"/>
          </a:xfrm>
          <a:custGeom>
            <a:avLst/>
            <a:gdLst/>
            <a:ahLst/>
            <a:cxnLst/>
            <a:rect l="l" t="t" r="r" b="b"/>
            <a:pathLst>
              <a:path w="856488" h="6865619">
                <a:moveTo>
                  <a:pt x="847344" y="7620"/>
                </a:moveTo>
                <a:lnTo>
                  <a:pt x="675397" y="7620"/>
                </a:lnTo>
                <a:lnTo>
                  <a:pt x="0" y="6865616"/>
                </a:lnTo>
                <a:lnTo>
                  <a:pt x="847344" y="6865616"/>
                </a:lnTo>
                <a:lnTo>
                  <a:pt x="847344" y="7620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77200" y="-7620"/>
            <a:ext cx="1066753" cy="6865619"/>
          </a:xfrm>
          <a:custGeom>
            <a:avLst/>
            <a:gdLst/>
            <a:ahLst/>
            <a:cxnLst/>
            <a:rect l="l" t="t" r="r" b="b"/>
            <a:pathLst>
              <a:path w="1066753" h="6865619">
                <a:moveTo>
                  <a:pt x="1066753" y="6521980"/>
                </a:moveTo>
                <a:lnTo>
                  <a:pt x="1066672" y="6178453"/>
                </a:lnTo>
                <a:lnTo>
                  <a:pt x="1066335" y="5835028"/>
                </a:lnTo>
                <a:lnTo>
                  <a:pt x="1065773" y="5491690"/>
                </a:lnTo>
                <a:lnTo>
                  <a:pt x="1065020" y="5148428"/>
                </a:lnTo>
                <a:lnTo>
                  <a:pt x="1064105" y="4805229"/>
                </a:lnTo>
                <a:lnTo>
                  <a:pt x="1063062" y="4462080"/>
                </a:lnTo>
                <a:lnTo>
                  <a:pt x="1061923" y="4118969"/>
                </a:lnTo>
                <a:lnTo>
                  <a:pt x="1060718" y="3775883"/>
                </a:lnTo>
                <a:lnTo>
                  <a:pt x="1059481" y="3432809"/>
                </a:lnTo>
                <a:lnTo>
                  <a:pt x="1058243" y="3089736"/>
                </a:lnTo>
                <a:lnTo>
                  <a:pt x="1057036" y="2746650"/>
                </a:lnTo>
                <a:lnTo>
                  <a:pt x="1055891" y="2403539"/>
                </a:lnTo>
                <a:lnTo>
                  <a:pt x="1054842" y="2060390"/>
                </a:lnTo>
                <a:lnTo>
                  <a:pt x="1053919" y="1717190"/>
                </a:lnTo>
                <a:lnTo>
                  <a:pt x="1053155" y="1373928"/>
                </a:lnTo>
                <a:lnTo>
                  <a:pt x="1052581" y="1030591"/>
                </a:lnTo>
                <a:lnTo>
                  <a:pt x="1052229" y="687165"/>
                </a:lnTo>
                <a:lnTo>
                  <a:pt x="1052132" y="343639"/>
                </a:lnTo>
                <a:lnTo>
                  <a:pt x="1052317" y="7620"/>
                </a:lnTo>
                <a:lnTo>
                  <a:pt x="1041" y="7620"/>
                </a:lnTo>
                <a:lnTo>
                  <a:pt x="938656" y="6865616"/>
                </a:lnTo>
                <a:lnTo>
                  <a:pt x="1066546" y="6865616"/>
                </a:lnTo>
                <a:lnTo>
                  <a:pt x="1066753" y="652198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60435" y="4893564"/>
            <a:ext cx="1094232" cy="1964435"/>
          </a:xfrm>
          <a:custGeom>
            <a:avLst/>
            <a:gdLst/>
            <a:ahLst/>
            <a:cxnLst/>
            <a:rect l="l" t="t" r="r" b="b"/>
            <a:pathLst>
              <a:path w="1094232" h="1964435">
                <a:moveTo>
                  <a:pt x="1083563" y="1959395"/>
                </a:moveTo>
                <a:lnTo>
                  <a:pt x="1083563" y="10079"/>
                </a:lnTo>
                <a:lnTo>
                  <a:pt x="0" y="1964433"/>
                </a:lnTo>
                <a:lnTo>
                  <a:pt x="333" y="1964433"/>
                </a:lnTo>
                <a:lnTo>
                  <a:pt x="1083563" y="1959395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4716" y="3717036"/>
            <a:ext cx="8388096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15056" y="4309872"/>
            <a:ext cx="294131" cy="336804"/>
          </a:xfrm>
          <a:custGeom>
            <a:avLst/>
            <a:gdLst/>
            <a:ahLst/>
            <a:cxnLst/>
            <a:rect l="l" t="t" r="r" b="b"/>
            <a:pathLst>
              <a:path w="294131" h="336803">
                <a:moveTo>
                  <a:pt x="0" y="336803"/>
                </a:moveTo>
                <a:lnTo>
                  <a:pt x="294131" y="336803"/>
                </a:lnTo>
                <a:lnTo>
                  <a:pt x="294131" y="0"/>
                </a:lnTo>
                <a:lnTo>
                  <a:pt x="0" y="0"/>
                </a:lnTo>
                <a:lnTo>
                  <a:pt x="0" y="3368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89092" y="4416552"/>
            <a:ext cx="588263" cy="149351"/>
          </a:xfrm>
          <a:custGeom>
            <a:avLst/>
            <a:gdLst/>
            <a:ahLst/>
            <a:cxnLst/>
            <a:rect l="l" t="t" r="r" b="b"/>
            <a:pathLst>
              <a:path w="588263" h="149351">
                <a:moveTo>
                  <a:pt x="0" y="149352"/>
                </a:moveTo>
                <a:lnTo>
                  <a:pt x="588263" y="149352"/>
                </a:lnTo>
                <a:lnTo>
                  <a:pt x="588263" y="0"/>
                </a:lnTo>
                <a:lnTo>
                  <a:pt x="0" y="0"/>
                </a:lnTo>
                <a:lnTo>
                  <a:pt x="0" y="1493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43550" y="4448556"/>
            <a:ext cx="726948" cy="86868"/>
          </a:xfrm>
          <a:custGeom>
            <a:avLst/>
            <a:gdLst/>
            <a:ahLst/>
            <a:cxnLst/>
            <a:rect l="l" t="t" r="r" b="b"/>
            <a:pathLst>
              <a:path w="726948" h="86868">
                <a:moveTo>
                  <a:pt x="654558" y="57912"/>
                </a:moveTo>
                <a:lnTo>
                  <a:pt x="640080" y="57911"/>
                </a:lnTo>
                <a:lnTo>
                  <a:pt x="640079" y="86868"/>
                </a:lnTo>
                <a:lnTo>
                  <a:pt x="726948" y="43434"/>
                </a:lnTo>
                <a:lnTo>
                  <a:pt x="654558" y="57912"/>
                </a:lnTo>
                <a:close/>
              </a:path>
              <a:path w="726948" h="86868">
                <a:moveTo>
                  <a:pt x="654558" y="28956"/>
                </a:moveTo>
                <a:lnTo>
                  <a:pt x="640079" y="0"/>
                </a:lnTo>
                <a:lnTo>
                  <a:pt x="640080" y="28955"/>
                </a:lnTo>
                <a:lnTo>
                  <a:pt x="654558" y="28956"/>
                </a:lnTo>
                <a:close/>
              </a:path>
              <a:path w="726948" h="86868">
                <a:moveTo>
                  <a:pt x="0" y="28956"/>
                </a:moveTo>
                <a:lnTo>
                  <a:pt x="0" y="57912"/>
                </a:lnTo>
                <a:lnTo>
                  <a:pt x="654558" y="57912"/>
                </a:lnTo>
                <a:lnTo>
                  <a:pt x="726948" y="43434"/>
                </a:lnTo>
                <a:lnTo>
                  <a:pt x="640079" y="0"/>
                </a:lnTo>
                <a:lnTo>
                  <a:pt x="654558" y="28956"/>
                </a:lnTo>
                <a:lnTo>
                  <a:pt x="0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4276" y="1412748"/>
            <a:ext cx="8229600" cy="641603"/>
          </a:xfrm>
          <a:custGeom>
            <a:avLst/>
            <a:gdLst/>
            <a:ahLst/>
            <a:cxnLst/>
            <a:rect l="l" t="t" r="r" b="b"/>
            <a:pathLst>
              <a:path w="8229600" h="641603">
                <a:moveTo>
                  <a:pt x="0" y="641603"/>
                </a:moveTo>
                <a:lnTo>
                  <a:pt x="8229600" y="641603"/>
                </a:lnTo>
                <a:lnTo>
                  <a:pt x="8229600" y="0"/>
                </a:lnTo>
                <a:lnTo>
                  <a:pt x="0" y="0"/>
                </a:lnTo>
                <a:lnTo>
                  <a:pt x="0" y="641603"/>
                </a:lnTo>
                <a:close/>
              </a:path>
            </a:pathLst>
          </a:custGeom>
          <a:solidFill>
            <a:srgbClr val="A1A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5904" y="2205228"/>
            <a:ext cx="7620000" cy="466344"/>
          </a:xfrm>
          <a:custGeom>
            <a:avLst/>
            <a:gdLst/>
            <a:ahLst/>
            <a:cxnLst/>
            <a:rect l="l" t="t" r="r" b="b"/>
            <a:pathLst>
              <a:path w="7620000" h="466344">
                <a:moveTo>
                  <a:pt x="0" y="466344"/>
                </a:moveTo>
                <a:lnTo>
                  <a:pt x="7620000" y="466344"/>
                </a:lnTo>
                <a:lnTo>
                  <a:pt x="7620000" y="0"/>
                </a:lnTo>
                <a:lnTo>
                  <a:pt x="0" y="0"/>
                </a:lnTo>
                <a:lnTo>
                  <a:pt x="0" y="466344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5904" y="2205228"/>
            <a:ext cx="7620000" cy="466344"/>
          </a:xfrm>
          <a:custGeom>
            <a:avLst/>
            <a:gdLst/>
            <a:ahLst/>
            <a:cxnLst/>
            <a:rect l="l" t="t" r="r" b="b"/>
            <a:pathLst>
              <a:path w="7620000" h="466344">
                <a:moveTo>
                  <a:pt x="0" y="466344"/>
                </a:moveTo>
                <a:lnTo>
                  <a:pt x="7620000" y="466344"/>
                </a:lnTo>
                <a:lnTo>
                  <a:pt x="7620000" y="0"/>
                </a:lnTo>
                <a:lnTo>
                  <a:pt x="0" y="0"/>
                </a:lnTo>
                <a:lnTo>
                  <a:pt x="0" y="4663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36286" y="2442972"/>
            <a:ext cx="754379" cy="86867"/>
          </a:xfrm>
          <a:custGeom>
            <a:avLst/>
            <a:gdLst/>
            <a:ahLst/>
            <a:cxnLst/>
            <a:rect l="l" t="t" r="r" b="b"/>
            <a:pathLst>
              <a:path w="754379" h="86867">
                <a:moveTo>
                  <a:pt x="681989" y="57912"/>
                </a:moveTo>
                <a:lnTo>
                  <a:pt x="667512" y="57911"/>
                </a:lnTo>
                <a:lnTo>
                  <a:pt x="667512" y="86867"/>
                </a:lnTo>
                <a:lnTo>
                  <a:pt x="754379" y="43433"/>
                </a:lnTo>
                <a:lnTo>
                  <a:pt x="681989" y="57912"/>
                </a:lnTo>
                <a:close/>
              </a:path>
              <a:path w="754379" h="86867">
                <a:moveTo>
                  <a:pt x="681989" y="28955"/>
                </a:moveTo>
                <a:lnTo>
                  <a:pt x="667512" y="0"/>
                </a:lnTo>
                <a:lnTo>
                  <a:pt x="667512" y="28955"/>
                </a:lnTo>
                <a:lnTo>
                  <a:pt x="681989" y="28955"/>
                </a:lnTo>
                <a:close/>
              </a:path>
              <a:path w="754379" h="86867">
                <a:moveTo>
                  <a:pt x="0" y="28955"/>
                </a:moveTo>
                <a:lnTo>
                  <a:pt x="0" y="57912"/>
                </a:lnTo>
                <a:lnTo>
                  <a:pt x="681989" y="57912"/>
                </a:lnTo>
                <a:lnTo>
                  <a:pt x="754379" y="43433"/>
                </a:lnTo>
                <a:lnTo>
                  <a:pt x="667512" y="0"/>
                </a:lnTo>
                <a:lnTo>
                  <a:pt x="681989" y="28955"/>
                </a:lnTo>
                <a:lnTo>
                  <a:pt x="0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39340" y="188975"/>
            <a:ext cx="4177284" cy="1219200"/>
          </a:xfrm>
          <a:custGeom>
            <a:avLst/>
            <a:gdLst/>
            <a:ahLst/>
            <a:cxnLst/>
            <a:rect l="l" t="t" r="r" b="b"/>
            <a:pathLst>
              <a:path w="4177284" h="1219200">
                <a:moveTo>
                  <a:pt x="0" y="0"/>
                </a:moveTo>
                <a:lnTo>
                  <a:pt x="0" y="975360"/>
                </a:lnTo>
                <a:lnTo>
                  <a:pt x="2088642" y="1219200"/>
                </a:lnTo>
                <a:lnTo>
                  <a:pt x="4177284" y="975360"/>
                </a:lnTo>
                <a:lnTo>
                  <a:pt x="4177284" y="0"/>
                </a:lnTo>
                <a:lnTo>
                  <a:pt x="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39340" y="188975"/>
            <a:ext cx="4177284" cy="1219200"/>
          </a:xfrm>
          <a:custGeom>
            <a:avLst/>
            <a:gdLst/>
            <a:ahLst/>
            <a:cxnLst/>
            <a:rect l="l" t="t" r="r" b="b"/>
            <a:pathLst>
              <a:path w="4177284" h="1219200">
                <a:moveTo>
                  <a:pt x="0" y="0"/>
                </a:moveTo>
                <a:lnTo>
                  <a:pt x="4177284" y="0"/>
                </a:lnTo>
                <a:lnTo>
                  <a:pt x="4177284" y="975360"/>
                </a:lnTo>
                <a:lnTo>
                  <a:pt x="2088642" y="1219200"/>
                </a:lnTo>
                <a:lnTo>
                  <a:pt x="0" y="97536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569210" y="415316"/>
            <a:ext cx="3738903" cy="584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37171" marR="555973" algn="ctr">
              <a:lnSpc>
                <a:spcPts val="2180"/>
              </a:lnSpc>
              <a:spcBef>
                <a:spcPts val="109"/>
              </a:spcBef>
            </a:pPr>
            <a:r>
              <a:rPr sz="2000" b="1" spc="0" dirty="0" smtClean="0">
                <a:solidFill>
                  <a:srgbClr val="666699"/>
                </a:solidFill>
                <a:latin typeface="Verdana"/>
                <a:cs typeface="Verdana"/>
              </a:rPr>
              <a:t>I</a:t>
            </a:r>
            <a:r>
              <a:rPr sz="2000" b="1" spc="-4" dirty="0" smtClean="0">
                <a:solidFill>
                  <a:srgbClr val="666699"/>
                </a:solidFill>
                <a:latin typeface="Verdana"/>
                <a:cs typeface="Verdana"/>
              </a:rPr>
              <a:t>N</a:t>
            </a:r>
            <a:r>
              <a:rPr sz="2000" b="1" spc="0" dirty="0" smtClean="0">
                <a:solidFill>
                  <a:srgbClr val="666699"/>
                </a:solidFill>
                <a:latin typeface="Verdana"/>
                <a:cs typeface="Verdana"/>
              </a:rPr>
              <a:t>TERPR</a:t>
            </a:r>
            <a:r>
              <a:rPr sz="2000" b="1" spc="-9" dirty="0" smtClean="0">
                <a:solidFill>
                  <a:srgbClr val="666699"/>
                </a:solidFill>
                <a:latin typeface="Verdana"/>
                <a:cs typeface="Verdana"/>
              </a:rPr>
              <a:t>E</a:t>
            </a:r>
            <a:r>
              <a:rPr sz="2000" b="1" spc="0" dirty="0" smtClean="0">
                <a:solidFill>
                  <a:srgbClr val="666699"/>
                </a:solidFill>
                <a:latin typeface="Verdana"/>
                <a:cs typeface="Verdana"/>
              </a:rPr>
              <a:t>TAC</a:t>
            </a:r>
            <a:r>
              <a:rPr sz="2000" b="1" spc="-14" dirty="0" smtClean="0">
                <a:solidFill>
                  <a:srgbClr val="666699"/>
                </a:solidFill>
                <a:latin typeface="Verdana"/>
                <a:cs typeface="Verdana"/>
              </a:rPr>
              <a:t>I</a:t>
            </a:r>
            <a:r>
              <a:rPr sz="2000" b="1" spc="0" dirty="0" smtClean="0">
                <a:solidFill>
                  <a:srgbClr val="666699"/>
                </a:solidFill>
                <a:latin typeface="Verdana"/>
                <a:cs typeface="Verdana"/>
              </a:rPr>
              <a:t>ÓN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ts val="2400"/>
              </a:lnSpc>
              <a:spcBef>
                <a:spcPts val="11"/>
              </a:spcBef>
            </a:pPr>
            <a:r>
              <a:rPr sz="3000" b="1" spc="-4" baseline="-1371" dirty="0" smtClean="0">
                <a:solidFill>
                  <a:srgbClr val="666699"/>
                </a:solidFill>
                <a:latin typeface="Verdana"/>
                <a:cs typeface="Verdana"/>
              </a:rPr>
              <a:t>M</a:t>
            </a:r>
            <a:r>
              <a:rPr sz="3000" b="1" spc="0" baseline="-1371" dirty="0" smtClean="0">
                <a:solidFill>
                  <a:srgbClr val="666699"/>
                </a:solidFill>
                <a:latin typeface="Verdana"/>
                <a:cs typeface="Verdana"/>
              </a:rPr>
              <a:t>ACRO</a:t>
            </a:r>
            <a:r>
              <a:rPr sz="3000" b="1" spc="4" baseline="-1371" dirty="0" smtClean="0">
                <a:solidFill>
                  <a:srgbClr val="666699"/>
                </a:solidFill>
                <a:latin typeface="Verdana"/>
                <a:cs typeface="Verdana"/>
              </a:rPr>
              <a:t>S</a:t>
            </a:r>
            <a:r>
              <a:rPr sz="3000" b="1" spc="0" baseline="-1371" dirty="0" smtClean="0">
                <a:solidFill>
                  <a:srgbClr val="666699"/>
                </a:solidFill>
                <a:latin typeface="Verdana"/>
                <a:cs typeface="Verdana"/>
              </a:rPr>
              <a:t>CÓ</a:t>
            </a:r>
            <a:r>
              <a:rPr sz="3000" b="1" spc="-4" baseline="-1371" dirty="0" smtClean="0">
                <a:solidFill>
                  <a:srgbClr val="666699"/>
                </a:solidFill>
                <a:latin typeface="Verdana"/>
                <a:cs typeface="Verdana"/>
              </a:rPr>
              <a:t>P</a:t>
            </a:r>
            <a:r>
              <a:rPr sz="3000" b="1" spc="0" baseline="-1371" dirty="0" smtClean="0">
                <a:solidFill>
                  <a:srgbClr val="666699"/>
                </a:solidFill>
                <a:latin typeface="Verdana"/>
                <a:cs typeface="Verdana"/>
              </a:rPr>
              <a:t>ICA</a:t>
            </a:r>
            <a:r>
              <a:rPr sz="3000" b="1" spc="-50" baseline="-1371" dirty="0" smtClean="0">
                <a:solidFill>
                  <a:srgbClr val="666699"/>
                </a:solidFill>
                <a:latin typeface="Verdana"/>
                <a:cs typeface="Verdana"/>
              </a:rPr>
              <a:t> </a:t>
            </a:r>
            <a:r>
              <a:rPr sz="3000" b="1" spc="0" baseline="-1371" dirty="0" smtClean="0">
                <a:solidFill>
                  <a:srgbClr val="666699"/>
                </a:solidFill>
                <a:latin typeface="Verdana"/>
                <a:cs typeface="Verdana"/>
              </a:rPr>
              <a:t>(relación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54070" y="1025170"/>
            <a:ext cx="413897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0"/>
              </a:lnSpc>
              <a:spcBef>
                <a:spcPts val="109"/>
              </a:spcBef>
            </a:pPr>
            <a:r>
              <a:rPr sz="2000" b="1" spc="0" dirty="0" smtClean="0">
                <a:solidFill>
                  <a:srgbClr val="666699"/>
                </a:solidFill>
                <a:latin typeface="Verdana"/>
                <a:cs typeface="Verdana"/>
              </a:rPr>
              <a:t>en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90042" y="1025170"/>
            <a:ext cx="175116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0"/>
              </a:lnSpc>
              <a:spcBef>
                <a:spcPts val="109"/>
              </a:spcBef>
            </a:pPr>
            <a:r>
              <a:rPr sz="2000" b="1" spc="0" dirty="0" smtClean="0">
                <a:solidFill>
                  <a:srgbClr val="666699"/>
                </a:solidFill>
                <a:latin typeface="Verdana"/>
                <a:cs typeface="Verdana"/>
              </a:rPr>
              <a:t>v</a:t>
            </a:r>
            <a:r>
              <a:rPr sz="2000" b="1" spc="4" dirty="0" smtClean="0">
                <a:solidFill>
                  <a:srgbClr val="666699"/>
                </a:solidFill>
                <a:latin typeface="Verdana"/>
                <a:cs typeface="Verdana"/>
              </a:rPr>
              <a:t>o</a:t>
            </a:r>
            <a:r>
              <a:rPr sz="2000" b="1" spc="0" dirty="0" smtClean="0">
                <a:solidFill>
                  <a:srgbClr val="666699"/>
                </a:solidFill>
                <a:latin typeface="Verdana"/>
                <a:cs typeface="Verdana"/>
              </a:rPr>
              <a:t>lúmenes)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05174" y="2989393"/>
            <a:ext cx="1789395" cy="6064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3012" marR="40580">
              <a:lnSpc>
                <a:spcPts val="1875"/>
              </a:lnSpc>
              <a:spcBef>
                <a:spcPts val="93"/>
              </a:spcBef>
            </a:pPr>
            <a:r>
              <a:rPr sz="2250" b="1" spc="0" baseline="7730" dirty="0" smtClean="0">
                <a:solidFill>
                  <a:srgbClr val="0000FF"/>
                </a:solidFill>
                <a:latin typeface="Arial"/>
                <a:cs typeface="Arial"/>
              </a:rPr>
              <a:t>1 m</a:t>
            </a:r>
            <a:r>
              <a:rPr sz="2250" b="1" spc="-4" baseline="7730" dirty="0" smtClean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250" b="1" spc="0" baseline="7730" dirty="0" smtClean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250" b="1" spc="-4" baseline="7730" dirty="0" smtClean="0">
                <a:solidFill>
                  <a:srgbClr val="0000FF"/>
                </a:solidFill>
                <a:latin typeface="Arial"/>
                <a:cs typeface="Arial"/>
              </a:rPr>
              <a:t> d</a:t>
            </a:r>
            <a:r>
              <a:rPr sz="2250" b="1" spc="0" baseline="7730" dirty="0" smtClean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250" b="1" spc="4" baseline="7730" dirty="0" smtClean="0">
                <a:solidFill>
                  <a:srgbClr val="0000FF"/>
                </a:solidFill>
                <a:latin typeface="Arial"/>
                <a:cs typeface="Arial"/>
              </a:rPr>
              <a:t> O</a:t>
            </a:r>
            <a:r>
              <a:rPr sz="1500" b="1" spc="0" baseline="-8696" dirty="0" smtClean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2069"/>
              </a:lnSpc>
              <a:spcBef>
                <a:spcPts val="341"/>
              </a:spcBef>
            </a:pPr>
            <a:r>
              <a:rPr sz="1800" b="1" spc="0" dirty="0" smtClean="0">
                <a:latin typeface="Arial"/>
                <a:cs typeface="Arial"/>
              </a:rPr>
              <a:t>2</a:t>
            </a:r>
            <a:r>
              <a:rPr sz="1800" b="1" spc="-9" dirty="0" smtClean="0">
                <a:latin typeface="Arial"/>
                <a:cs typeface="Arial"/>
              </a:rPr>
              <a:t>2</a:t>
            </a:r>
            <a:r>
              <a:rPr sz="1800" b="1" spc="0" dirty="0" smtClean="0">
                <a:latin typeface="Arial"/>
                <a:cs typeface="Arial"/>
              </a:rPr>
              <a:t>,4 </a:t>
            </a:r>
            <a:r>
              <a:rPr sz="1800" b="1" spc="4" dirty="0" smtClean="0">
                <a:latin typeface="Arial"/>
                <a:cs typeface="Arial"/>
              </a:rPr>
              <a:t>l</a:t>
            </a:r>
            <a:r>
              <a:rPr sz="1800" b="1" spc="0" dirty="0" smtClean="0">
                <a:latin typeface="Arial"/>
                <a:cs typeface="Arial"/>
              </a:rPr>
              <a:t>itros </a:t>
            </a:r>
            <a:r>
              <a:rPr sz="1800" b="1" spc="4" dirty="0" smtClean="0">
                <a:latin typeface="Arial"/>
                <a:cs typeface="Arial"/>
              </a:rPr>
              <a:t>d</a:t>
            </a:r>
            <a:r>
              <a:rPr sz="1800" b="1" spc="0" dirty="0" smtClean="0">
                <a:latin typeface="Arial"/>
                <a:cs typeface="Arial"/>
              </a:rPr>
              <a:t>e</a:t>
            </a:r>
            <a:r>
              <a:rPr sz="1800" b="1" spc="-9" dirty="0" smtClean="0">
                <a:latin typeface="Arial"/>
                <a:cs typeface="Arial"/>
              </a:rPr>
              <a:t> </a:t>
            </a:r>
            <a:r>
              <a:rPr sz="1800" b="1" spc="9" dirty="0" smtClean="0">
                <a:latin typeface="Arial"/>
                <a:cs typeface="Arial"/>
              </a:rPr>
              <a:t>O</a:t>
            </a:r>
            <a:r>
              <a:rPr sz="1800" b="1" spc="0" baseline="-21740" dirty="0" smtClean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77381" y="2989393"/>
            <a:ext cx="1786077" cy="5645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3303" marR="34290">
              <a:lnSpc>
                <a:spcPts val="1875"/>
              </a:lnSpc>
              <a:spcBef>
                <a:spcPts val="93"/>
              </a:spcBef>
            </a:pPr>
            <a:r>
              <a:rPr sz="2250" b="1" spc="0" baseline="7730" dirty="0" smtClean="0">
                <a:solidFill>
                  <a:srgbClr val="0000FF"/>
                </a:solidFill>
                <a:latin typeface="Arial"/>
                <a:cs typeface="Arial"/>
              </a:rPr>
              <a:t>2 m</a:t>
            </a:r>
            <a:r>
              <a:rPr sz="2250" b="1" spc="-4" baseline="7730" dirty="0" smtClean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250" b="1" spc="0" baseline="7730" dirty="0" smtClean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250" b="1" spc="9" baseline="7730" dirty="0" smtClean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250" b="1" spc="0" baseline="7730" dirty="0" smtClean="0">
                <a:solidFill>
                  <a:srgbClr val="0000FF"/>
                </a:solidFill>
                <a:latin typeface="Arial"/>
                <a:cs typeface="Arial"/>
              </a:rPr>
              <a:t>s </a:t>
            </a:r>
            <a:r>
              <a:rPr sz="2250" b="1" spc="-4" baseline="7730" dirty="0" smtClean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250" b="1" spc="0" baseline="7730" dirty="0" smtClean="0">
                <a:solidFill>
                  <a:srgbClr val="0000FF"/>
                </a:solidFill>
                <a:latin typeface="Arial"/>
                <a:cs typeface="Arial"/>
              </a:rPr>
              <a:t>e </a:t>
            </a:r>
            <a:r>
              <a:rPr sz="2250" b="1" spc="4" baseline="7730" dirty="0" smtClean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500" b="1" spc="0" baseline="-8696" dirty="0" smtClean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2250" b="1" spc="0" baseline="7730" dirty="0" smtClean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41"/>
              </a:spcBef>
            </a:pPr>
            <a:r>
              <a:rPr sz="1800" b="1" spc="0" dirty="0" smtClean="0">
                <a:latin typeface="Arial"/>
                <a:cs typeface="Arial"/>
              </a:rPr>
              <a:t>2 · 2</a:t>
            </a:r>
            <a:r>
              <a:rPr sz="1800" b="1" spc="-4" dirty="0" smtClean="0">
                <a:latin typeface="Arial"/>
                <a:cs typeface="Arial"/>
              </a:rPr>
              <a:t>2</a:t>
            </a:r>
            <a:r>
              <a:rPr sz="1800" b="1" spc="0" dirty="0" smtClean="0">
                <a:latin typeface="Arial"/>
                <a:cs typeface="Arial"/>
              </a:rPr>
              <a:t>,4 </a:t>
            </a:r>
            <a:r>
              <a:rPr sz="1800" b="1" spc="4" dirty="0" smtClean="0">
                <a:latin typeface="Arial"/>
                <a:cs typeface="Arial"/>
              </a:rPr>
              <a:t>l</a:t>
            </a:r>
            <a:r>
              <a:rPr sz="1800" b="1" spc="0" dirty="0" smtClean="0">
                <a:latin typeface="Arial"/>
                <a:cs typeface="Arial"/>
              </a:rPr>
              <a:t>itros</a:t>
            </a:r>
            <a:r>
              <a:rPr sz="1800" b="1" spc="-4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5396" y="2995096"/>
            <a:ext cx="1768932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6493" marR="51769" algn="ctr">
              <a:lnSpc>
                <a:spcPts val="2265"/>
              </a:lnSpc>
              <a:spcBef>
                <a:spcPts val="113"/>
              </a:spcBef>
            </a:pPr>
            <a:r>
              <a:rPr sz="2700" b="1" spc="0" baseline="8052" dirty="0" smtClean="0">
                <a:solidFill>
                  <a:srgbClr val="0000FF"/>
                </a:solidFill>
                <a:latin typeface="Arial"/>
                <a:cs typeface="Arial"/>
              </a:rPr>
              <a:t>2 </a:t>
            </a:r>
            <a:r>
              <a:rPr sz="2700" b="1" spc="-4" baseline="8052" dirty="0" smtClean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700" b="1" spc="0" baseline="8052" dirty="0" smtClean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700" b="1" spc="4" baseline="8052" dirty="0" smtClean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700" b="1" spc="0" baseline="8052" dirty="0" smtClean="0">
                <a:solidFill>
                  <a:srgbClr val="0000FF"/>
                </a:solidFill>
                <a:latin typeface="Arial"/>
                <a:cs typeface="Arial"/>
              </a:rPr>
              <a:t>es</a:t>
            </a:r>
            <a:r>
              <a:rPr sz="2700" b="1" spc="-4" baseline="8052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00" b="1" spc="4" baseline="8052" dirty="0" smtClean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700" b="1" spc="0" baseline="8052" dirty="0" smtClean="0">
                <a:solidFill>
                  <a:srgbClr val="0000FF"/>
                </a:solidFill>
                <a:latin typeface="Arial"/>
                <a:cs typeface="Arial"/>
              </a:rPr>
              <a:t>e H</a:t>
            </a:r>
            <a:r>
              <a:rPr sz="1800" b="1" spc="0" baseline="-9662" dirty="0" smtClean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1800" b="1" spc="0" dirty="0" smtClean="0">
                <a:latin typeface="Arial"/>
                <a:cs typeface="Arial"/>
              </a:rPr>
              <a:t>2 · 2</a:t>
            </a:r>
            <a:r>
              <a:rPr sz="1800" b="1" spc="-4" dirty="0" smtClean="0">
                <a:latin typeface="Arial"/>
                <a:cs typeface="Arial"/>
              </a:rPr>
              <a:t>2</a:t>
            </a:r>
            <a:r>
              <a:rPr sz="1800" b="1" spc="0" dirty="0" smtClean="0">
                <a:latin typeface="Arial"/>
                <a:cs typeface="Arial"/>
              </a:rPr>
              <a:t>,4 </a:t>
            </a:r>
            <a:r>
              <a:rPr sz="1800" b="1" spc="4" dirty="0" smtClean="0">
                <a:latin typeface="Arial"/>
                <a:cs typeface="Arial"/>
              </a:rPr>
              <a:t>l</a:t>
            </a:r>
            <a:r>
              <a:rPr sz="1800" b="1" spc="0" dirty="0" smtClean="0">
                <a:latin typeface="Arial"/>
                <a:cs typeface="Arial"/>
              </a:rPr>
              <a:t>itros</a:t>
            </a:r>
            <a:r>
              <a:rPr sz="1800" b="1" spc="-4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45334" y="3299896"/>
            <a:ext cx="316322" cy="295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65"/>
              </a:lnSpc>
              <a:spcBef>
                <a:spcPts val="113"/>
              </a:spcBef>
            </a:pPr>
            <a:r>
              <a:rPr sz="2700" b="1" spc="4" baseline="8052" dirty="0" smtClean="0">
                <a:latin typeface="Arial"/>
                <a:cs typeface="Arial"/>
              </a:rPr>
              <a:t>H</a:t>
            </a:r>
            <a:r>
              <a:rPr sz="1800" b="1" spc="0" baseline="-9662" dirty="0" smtClean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67319" y="3299896"/>
            <a:ext cx="494909" cy="295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65"/>
              </a:lnSpc>
              <a:spcBef>
                <a:spcPts val="113"/>
              </a:spcBef>
            </a:pPr>
            <a:r>
              <a:rPr sz="2700" b="1" spc="4" baseline="8052" dirty="0" smtClean="0">
                <a:latin typeface="Arial"/>
                <a:cs typeface="Arial"/>
              </a:rPr>
              <a:t>H</a:t>
            </a:r>
            <a:r>
              <a:rPr sz="1800" b="1" spc="4" baseline="-9662" dirty="0" smtClean="0">
                <a:latin typeface="Arial"/>
                <a:cs typeface="Arial"/>
              </a:rPr>
              <a:t>2</a:t>
            </a:r>
            <a:r>
              <a:rPr sz="2700" b="1" spc="0" baseline="8052" dirty="0" smtClean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91002" y="4378037"/>
            <a:ext cx="174175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0" dirty="0" smtClean="0"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7845" y="5300654"/>
            <a:ext cx="5670737" cy="802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175">
              <a:lnSpc>
                <a:spcPts val="1939"/>
              </a:lnSpc>
              <a:spcBef>
                <a:spcPts val="97"/>
              </a:spcBef>
            </a:pP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L</a:t>
            </a:r>
            <a:r>
              <a:rPr sz="1800" b="1" i="1" spc="4" dirty="0" smtClean="0">
                <a:solidFill>
                  <a:srgbClr val="A40020"/>
                </a:solidFill>
                <a:latin typeface="Arial"/>
                <a:cs typeface="Arial"/>
              </a:rPr>
              <a:t>o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s</a:t>
            </a:r>
            <a:r>
              <a:rPr sz="1800" b="1" i="1" spc="-9" dirty="0" smtClean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co</a:t>
            </a:r>
            <a:r>
              <a:rPr sz="1800" b="1" i="1" spc="-4" dirty="0" smtClean="0">
                <a:solidFill>
                  <a:srgbClr val="A40020"/>
                </a:solidFill>
                <a:latin typeface="Arial"/>
                <a:cs typeface="Arial"/>
              </a:rPr>
              <a:t>e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ficientes</a:t>
            </a:r>
            <a:r>
              <a:rPr sz="1800" b="1" i="1" spc="9" dirty="0" smtClean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e</a:t>
            </a:r>
            <a:r>
              <a:rPr sz="1800" b="1" i="1" spc="-9" dirty="0" smtClean="0">
                <a:solidFill>
                  <a:srgbClr val="A40020"/>
                </a:solidFill>
                <a:latin typeface="Arial"/>
                <a:cs typeface="Arial"/>
              </a:rPr>
              <a:t>s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tequ</a:t>
            </a:r>
            <a:r>
              <a:rPr sz="1800" b="1" i="1" spc="4" dirty="0" smtClean="0">
                <a:solidFill>
                  <a:srgbClr val="A40020"/>
                </a:solidFill>
                <a:latin typeface="Arial"/>
                <a:cs typeface="Arial"/>
              </a:rPr>
              <a:t>i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omét</a:t>
            </a:r>
            <a:r>
              <a:rPr sz="1800" b="1" i="1" spc="-9" dirty="0" smtClean="0">
                <a:solidFill>
                  <a:srgbClr val="A40020"/>
                </a:solidFill>
                <a:latin typeface="Arial"/>
                <a:cs typeface="Arial"/>
              </a:rPr>
              <a:t>r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icos </a:t>
            </a:r>
            <a:r>
              <a:rPr sz="1800" b="1" i="1" spc="4" dirty="0" smtClean="0">
                <a:solidFill>
                  <a:srgbClr val="A40020"/>
                </a:solidFill>
                <a:latin typeface="Arial"/>
                <a:cs typeface="Arial"/>
              </a:rPr>
              <a:t>d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e u</a:t>
            </a:r>
            <a:r>
              <a:rPr sz="1800" b="1" i="1" spc="4" dirty="0" smtClean="0">
                <a:solidFill>
                  <a:srgbClr val="A40020"/>
                </a:solidFill>
                <a:latin typeface="Arial"/>
                <a:cs typeface="Arial"/>
              </a:rPr>
              <a:t>n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a</a:t>
            </a:r>
            <a:r>
              <a:rPr sz="1800" b="1" i="1" spc="-9" dirty="0" smtClean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e</a:t>
            </a:r>
            <a:r>
              <a:rPr sz="1800" b="1" i="1" spc="-9" dirty="0" smtClean="0">
                <a:solidFill>
                  <a:srgbClr val="A40020"/>
                </a:solidFill>
                <a:latin typeface="Arial"/>
                <a:cs typeface="Arial"/>
              </a:rPr>
              <a:t>c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ua</a:t>
            </a:r>
            <a:r>
              <a:rPr sz="1800" b="1" i="1" spc="-4" dirty="0" smtClean="0">
                <a:solidFill>
                  <a:srgbClr val="A40020"/>
                </a:solidFill>
                <a:latin typeface="Arial"/>
                <a:cs typeface="Arial"/>
              </a:rPr>
              <a:t>c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i</a:t>
            </a:r>
            <a:r>
              <a:rPr sz="1800" b="1" i="1" spc="4" dirty="0" smtClean="0">
                <a:solidFill>
                  <a:srgbClr val="A40020"/>
                </a:solidFill>
                <a:latin typeface="Arial"/>
                <a:cs typeface="Arial"/>
              </a:rPr>
              <a:t>ó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3739540" indent="-3618636">
              <a:lnSpc>
                <a:spcPct val="100041"/>
              </a:lnSpc>
            </a:pP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i</a:t>
            </a:r>
            <a:r>
              <a:rPr sz="1800" b="1" i="1" spc="4" dirty="0" smtClean="0">
                <a:solidFill>
                  <a:srgbClr val="A40020"/>
                </a:solidFill>
                <a:latin typeface="Arial"/>
                <a:cs typeface="Arial"/>
              </a:rPr>
              <a:t>n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te</a:t>
            </a:r>
            <a:r>
              <a:rPr sz="1800" b="1" i="1" spc="-9" dirty="0" smtClean="0">
                <a:solidFill>
                  <a:srgbClr val="A40020"/>
                </a:solidFill>
                <a:latin typeface="Arial"/>
                <a:cs typeface="Arial"/>
              </a:rPr>
              <a:t>r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vi</a:t>
            </a:r>
            <a:r>
              <a:rPr sz="1800" b="1" i="1" spc="-4" dirty="0" smtClean="0">
                <a:solidFill>
                  <a:srgbClr val="A40020"/>
                </a:solidFill>
                <a:latin typeface="Arial"/>
                <a:cs typeface="Arial"/>
              </a:rPr>
              <a:t>e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nen</a:t>
            </a:r>
            <a:r>
              <a:rPr sz="1800" b="1" i="1" spc="4" dirty="0" smtClean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ga</a:t>
            </a:r>
            <a:r>
              <a:rPr sz="1800" b="1" i="1" spc="-4" dirty="0" smtClean="0">
                <a:solidFill>
                  <a:srgbClr val="A40020"/>
                </a:solidFill>
                <a:latin typeface="Arial"/>
                <a:cs typeface="Arial"/>
              </a:rPr>
              <a:t>s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e</a:t>
            </a:r>
            <a:r>
              <a:rPr sz="1800" b="1" i="1" spc="-9" dirty="0" smtClean="0">
                <a:solidFill>
                  <a:srgbClr val="A40020"/>
                </a:solidFill>
                <a:latin typeface="Arial"/>
                <a:cs typeface="Arial"/>
              </a:rPr>
              <a:t>s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,</a:t>
            </a:r>
            <a:r>
              <a:rPr sz="1800" b="1" i="1" spc="4" dirty="0" smtClean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i</a:t>
            </a:r>
            <a:r>
              <a:rPr sz="1800" b="1" i="1" spc="4" dirty="0" smtClean="0">
                <a:solidFill>
                  <a:srgbClr val="A40020"/>
                </a:solidFill>
                <a:latin typeface="Arial"/>
                <a:cs typeface="Arial"/>
              </a:rPr>
              <a:t>n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form</a:t>
            </a:r>
            <a:r>
              <a:rPr sz="1800" b="1" i="1" spc="-9" dirty="0" smtClean="0">
                <a:solidFill>
                  <a:srgbClr val="A40020"/>
                </a:solidFill>
                <a:latin typeface="Arial"/>
                <a:cs typeface="Arial"/>
              </a:rPr>
              <a:t>a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n de la pro</a:t>
            </a:r>
            <a:r>
              <a:rPr sz="1800" b="1" i="1" spc="4" dirty="0" smtClean="0">
                <a:solidFill>
                  <a:srgbClr val="A40020"/>
                </a:solidFill>
                <a:latin typeface="Arial"/>
                <a:cs typeface="Arial"/>
              </a:rPr>
              <a:t>p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orción</a:t>
            </a:r>
            <a:r>
              <a:rPr sz="1800" b="1" i="1" spc="-14" dirty="0" smtClean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entre pro</a:t>
            </a:r>
            <a:r>
              <a:rPr sz="1800" b="1" i="1" spc="4" dirty="0" smtClean="0">
                <a:solidFill>
                  <a:srgbClr val="A40020"/>
                </a:solidFill>
                <a:latin typeface="Arial"/>
                <a:cs typeface="Arial"/>
              </a:rPr>
              <a:t>d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uctos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00953" y="5300654"/>
            <a:ext cx="2967481" cy="52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q</a:t>
            </a:r>
            <a:r>
              <a:rPr sz="1800" b="1" i="1" spc="4" dirty="0" smtClean="0">
                <a:solidFill>
                  <a:srgbClr val="A40020"/>
                </a:solidFill>
                <a:latin typeface="Arial"/>
                <a:cs typeface="Arial"/>
              </a:rPr>
              <a:t>u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ímica</a:t>
            </a:r>
            <a:r>
              <a:rPr sz="1800" b="1" i="1" spc="-14" dirty="0" smtClean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ajust</a:t>
            </a:r>
            <a:r>
              <a:rPr sz="1800" b="1" i="1" spc="-4" dirty="0" smtClean="0">
                <a:solidFill>
                  <a:srgbClr val="A40020"/>
                </a:solidFill>
                <a:latin typeface="Arial"/>
                <a:cs typeface="Arial"/>
              </a:rPr>
              <a:t>a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da en</a:t>
            </a:r>
            <a:r>
              <a:rPr sz="1800" b="1" i="1" spc="4" dirty="0" smtClean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la</a:t>
            </a:r>
            <a:r>
              <a:rPr sz="1800" b="1" i="1" spc="-4" dirty="0" smtClean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q</a:t>
            </a:r>
            <a:r>
              <a:rPr sz="1800" b="1" i="1" spc="4" dirty="0" smtClean="0">
                <a:solidFill>
                  <a:srgbClr val="A40020"/>
                </a:solidFill>
                <a:latin typeface="Arial"/>
                <a:cs typeface="Arial"/>
              </a:rPr>
              <a:t>u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30607" marR="34290">
              <a:lnSpc>
                <a:spcPct val="95825"/>
              </a:lnSpc>
            </a:pP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vo</a:t>
            </a:r>
            <a:r>
              <a:rPr sz="1800" b="1" i="1" spc="4" dirty="0" smtClean="0">
                <a:solidFill>
                  <a:srgbClr val="A40020"/>
                </a:solidFill>
                <a:latin typeface="Arial"/>
                <a:cs typeface="Arial"/>
              </a:rPr>
              <a:t>l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úmen</a:t>
            </a:r>
            <a:r>
              <a:rPr sz="1800" b="1" i="1" spc="-4" dirty="0" smtClean="0">
                <a:solidFill>
                  <a:srgbClr val="A40020"/>
                </a:solidFill>
                <a:latin typeface="Arial"/>
                <a:cs typeface="Arial"/>
              </a:rPr>
              <a:t>e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s de r</a:t>
            </a:r>
            <a:r>
              <a:rPr sz="1800" b="1" i="1" spc="-4" dirty="0" smtClean="0">
                <a:solidFill>
                  <a:srgbClr val="A40020"/>
                </a:solidFill>
                <a:latin typeface="Arial"/>
                <a:cs typeface="Arial"/>
              </a:rPr>
              <a:t>e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a</a:t>
            </a:r>
            <a:r>
              <a:rPr sz="1800" b="1" i="1" spc="-9" dirty="0" smtClean="0">
                <a:solidFill>
                  <a:srgbClr val="A40020"/>
                </a:solidFill>
                <a:latin typeface="Arial"/>
                <a:cs typeface="Arial"/>
              </a:rPr>
              <a:t>c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tivos</a:t>
            </a:r>
            <a:r>
              <a:rPr sz="1800" b="1" i="1" spc="14" dirty="0" smtClean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A40020"/>
                </a:solidFill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07885" y="6162787"/>
            <a:ext cx="188790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5"/>
              </a:lnSpc>
              <a:spcBef>
                <a:spcPts val="51"/>
              </a:spcBef>
            </a:pPr>
            <a:r>
              <a:rPr sz="900" spc="4" dirty="0" smtClean="0">
                <a:latin typeface="Verdana"/>
                <a:cs typeface="Verdana"/>
              </a:rPr>
              <a:t>14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5904" y="2205228"/>
            <a:ext cx="7620000" cy="466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43"/>
              </a:spcBef>
            </a:pPr>
            <a:endParaRPr sz="800"/>
          </a:p>
          <a:p>
            <a:pPr marL="611758">
              <a:lnSpc>
                <a:spcPts val="1918"/>
              </a:lnSpc>
            </a:pPr>
            <a:r>
              <a:rPr sz="1800" b="1" spc="-4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800" b="1" spc="-4" dirty="0" smtClean="0">
                <a:latin typeface="Arial"/>
                <a:cs typeface="Arial"/>
              </a:rPr>
              <a:t>H</a:t>
            </a:r>
            <a:r>
              <a:rPr sz="1800" b="1" spc="0" baseline="-21740" dirty="0" smtClean="0">
                <a:latin typeface="Arial"/>
                <a:cs typeface="Arial"/>
              </a:rPr>
              <a:t>2                          </a:t>
            </a:r>
            <a:r>
              <a:rPr sz="1800" b="1" spc="177" baseline="-21740" dirty="0" smtClean="0">
                <a:latin typeface="Arial"/>
                <a:cs typeface="Arial"/>
              </a:rPr>
              <a:t> </a:t>
            </a:r>
            <a:r>
              <a:rPr sz="2400" b="1" spc="0" baseline="7246" dirty="0" smtClean="0">
                <a:latin typeface="Arial"/>
                <a:cs typeface="Arial"/>
              </a:rPr>
              <a:t>+                      </a:t>
            </a:r>
            <a:r>
              <a:rPr sz="2400" b="1" spc="5" baseline="7246" dirty="0" smtClean="0">
                <a:latin typeface="Arial"/>
                <a:cs typeface="Arial"/>
              </a:rPr>
              <a:t> </a:t>
            </a:r>
            <a:r>
              <a:rPr sz="1800" b="1" spc="4" dirty="0" smtClean="0">
                <a:latin typeface="Arial"/>
                <a:cs typeface="Arial"/>
              </a:rPr>
              <a:t>O</a:t>
            </a:r>
            <a:r>
              <a:rPr sz="1800" b="1" spc="0" baseline="-21740" dirty="0" smtClean="0">
                <a:latin typeface="Arial"/>
                <a:cs typeface="Arial"/>
              </a:rPr>
              <a:t>2                                                          </a:t>
            </a:r>
            <a:r>
              <a:rPr sz="1800" b="1" spc="-4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800" b="1" spc="-4" dirty="0" smtClean="0">
                <a:latin typeface="Arial"/>
                <a:cs typeface="Arial"/>
              </a:rPr>
              <a:t>H</a:t>
            </a:r>
            <a:r>
              <a:rPr sz="1800" b="1" spc="4" baseline="-21740" dirty="0" smtClean="0">
                <a:latin typeface="Arial"/>
                <a:cs typeface="Arial"/>
              </a:rPr>
              <a:t>2</a:t>
            </a:r>
            <a:r>
              <a:rPr sz="1800" b="1" spc="0" dirty="0" smtClean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4276" y="1412748"/>
            <a:ext cx="8229600" cy="641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5561" marR="250739" indent="-507771">
              <a:lnSpc>
                <a:spcPct val="100041"/>
              </a:lnSpc>
              <a:spcBef>
                <a:spcPts val="425"/>
              </a:spcBef>
            </a:pPr>
            <a:r>
              <a:rPr sz="1800" b="1" spc="0" dirty="0" smtClean="0">
                <a:solidFill>
                  <a:srgbClr val="660066"/>
                </a:solidFill>
                <a:latin typeface="Arial"/>
                <a:cs typeface="Arial"/>
              </a:rPr>
              <a:t>Si </a:t>
            </a:r>
            <a:r>
              <a:rPr sz="1800" b="1" spc="-4" dirty="0" smtClean="0">
                <a:solidFill>
                  <a:srgbClr val="660066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660066"/>
                </a:solidFill>
                <a:latin typeface="Arial"/>
                <a:cs typeface="Arial"/>
              </a:rPr>
              <a:t>n</a:t>
            </a:r>
            <a:r>
              <a:rPr sz="1800" b="1" spc="4" dirty="0" smtClean="0">
                <a:solidFill>
                  <a:srgbClr val="660066"/>
                </a:solidFill>
                <a:latin typeface="Arial"/>
                <a:cs typeface="Arial"/>
              </a:rPr>
              <a:t> l</a:t>
            </a:r>
            <a:r>
              <a:rPr sz="1800" b="1" spc="0" dirty="0" smtClean="0">
                <a:solidFill>
                  <a:srgbClr val="660066"/>
                </a:solidFill>
                <a:latin typeface="Arial"/>
                <a:cs typeface="Arial"/>
              </a:rPr>
              <a:t>a r</a:t>
            </a:r>
            <a:r>
              <a:rPr sz="1800" b="1" spc="-4" dirty="0" smtClean="0">
                <a:solidFill>
                  <a:srgbClr val="660066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660066"/>
                </a:solidFill>
                <a:latin typeface="Arial"/>
                <a:cs typeface="Arial"/>
              </a:rPr>
              <a:t>ac</a:t>
            </a:r>
            <a:r>
              <a:rPr sz="1800" b="1" spc="-4" dirty="0" smtClean="0">
                <a:solidFill>
                  <a:srgbClr val="660066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660066"/>
                </a:solidFill>
                <a:latin typeface="Arial"/>
                <a:cs typeface="Arial"/>
              </a:rPr>
              <a:t>i</a:t>
            </a:r>
            <a:r>
              <a:rPr sz="1800" b="1" spc="9" dirty="0" smtClean="0">
                <a:solidFill>
                  <a:srgbClr val="660066"/>
                </a:solidFill>
                <a:latin typeface="Arial"/>
                <a:cs typeface="Arial"/>
              </a:rPr>
              <a:t>ó</a:t>
            </a:r>
            <a:r>
              <a:rPr sz="1800" b="1" spc="0" dirty="0" smtClean="0">
                <a:solidFill>
                  <a:srgbClr val="660066"/>
                </a:solidFill>
                <a:latin typeface="Arial"/>
                <a:cs typeface="Arial"/>
              </a:rPr>
              <a:t>n</a:t>
            </a:r>
            <a:r>
              <a:rPr sz="1800" b="1" spc="4" dirty="0" smtClean="0">
                <a:solidFill>
                  <a:srgbClr val="660066"/>
                </a:solidFill>
                <a:latin typeface="Arial"/>
                <a:cs typeface="Arial"/>
              </a:rPr>
              <a:t> in</a:t>
            </a:r>
            <a:r>
              <a:rPr sz="1800" b="1" spc="0" dirty="0" smtClean="0">
                <a:solidFill>
                  <a:srgbClr val="660066"/>
                </a:solidFill>
                <a:latin typeface="Arial"/>
                <a:cs typeface="Arial"/>
              </a:rPr>
              <a:t>te</a:t>
            </a:r>
            <a:r>
              <a:rPr sz="1800" b="1" spc="-4" dirty="0" smtClean="0">
                <a:solidFill>
                  <a:srgbClr val="660066"/>
                </a:solidFill>
                <a:latin typeface="Arial"/>
                <a:cs typeface="Arial"/>
              </a:rPr>
              <a:t>r</a:t>
            </a:r>
            <a:r>
              <a:rPr sz="1800" b="1" spc="-39" dirty="0" smtClean="0">
                <a:solidFill>
                  <a:srgbClr val="660066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660066"/>
                </a:solidFill>
                <a:latin typeface="Arial"/>
                <a:cs typeface="Arial"/>
              </a:rPr>
              <a:t>ie</a:t>
            </a:r>
            <a:r>
              <a:rPr sz="1800" b="1" spc="4" dirty="0" smtClean="0">
                <a:solidFill>
                  <a:srgbClr val="660066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660066"/>
                </a:solidFill>
                <a:latin typeface="Arial"/>
                <a:cs typeface="Arial"/>
              </a:rPr>
              <a:t>en</a:t>
            </a:r>
            <a:r>
              <a:rPr sz="1800" b="1" spc="44" dirty="0" smtClean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b="1" spc="4" dirty="0" smtClean="0">
                <a:solidFill>
                  <a:srgbClr val="660066"/>
                </a:solidFill>
                <a:latin typeface="Arial"/>
                <a:cs typeface="Arial"/>
              </a:rPr>
              <a:t>g</a:t>
            </a:r>
            <a:r>
              <a:rPr sz="1800" b="1" spc="0" dirty="0" smtClean="0">
                <a:solidFill>
                  <a:srgbClr val="660066"/>
                </a:solidFill>
                <a:latin typeface="Arial"/>
                <a:cs typeface="Arial"/>
              </a:rPr>
              <a:t>as</a:t>
            </a:r>
            <a:r>
              <a:rPr sz="1800" b="1" spc="-4" dirty="0" smtClean="0">
                <a:solidFill>
                  <a:srgbClr val="660066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660066"/>
                </a:solidFill>
                <a:latin typeface="Arial"/>
                <a:cs typeface="Arial"/>
              </a:rPr>
              <a:t>s en</a:t>
            </a:r>
            <a:r>
              <a:rPr sz="1800" b="1" spc="4" dirty="0" smtClean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660066"/>
                </a:solidFill>
                <a:latin typeface="Arial"/>
                <a:cs typeface="Arial"/>
              </a:rPr>
              <a:t>c.</a:t>
            </a:r>
            <a:r>
              <a:rPr sz="1800" b="1" spc="9" dirty="0" smtClean="0">
                <a:solidFill>
                  <a:srgbClr val="660066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660066"/>
                </a:solidFill>
                <a:latin typeface="Arial"/>
                <a:cs typeface="Arial"/>
              </a:rPr>
              <a:t>. de </a:t>
            </a:r>
            <a:r>
              <a:rPr sz="1800" b="1" spc="4" dirty="0" smtClean="0">
                <a:solidFill>
                  <a:srgbClr val="660066"/>
                </a:solidFill>
                <a:latin typeface="Arial"/>
                <a:cs typeface="Arial"/>
              </a:rPr>
              <a:t>p</a:t>
            </a:r>
            <a:r>
              <a:rPr sz="1800" b="1" spc="0" dirty="0" smtClean="0">
                <a:solidFill>
                  <a:srgbClr val="660066"/>
                </a:solidFill>
                <a:latin typeface="Arial"/>
                <a:cs typeface="Arial"/>
              </a:rPr>
              <a:t>r</a:t>
            </a:r>
            <a:r>
              <a:rPr sz="1800" b="1" spc="-4" dirty="0" smtClean="0">
                <a:solidFill>
                  <a:srgbClr val="660066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660066"/>
                </a:solidFill>
                <a:latin typeface="Arial"/>
                <a:cs typeface="Arial"/>
              </a:rPr>
              <a:t>si</a:t>
            </a:r>
            <a:r>
              <a:rPr sz="1800" b="1" spc="4" dirty="0" smtClean="0">
                <a:solidFill>
                  <a:srgbClr val="660066"/>
                </a:solidFill>
                <a:latin typeface="Arial"/>
                <a:cs typeface="Arial"/>
              </a:rPr>
              <a:t>ó</a:t>
            </a:r>
            <a:r>
              <a:rPr sz="1800" b="1" spc="0" dirty="0" smtClean="0">
                <a:solidFill>
                  <a:srgbClr val="660066"/>
                </a:solidFill>
                <a:latin typeface="Arial"/>
                <a:cs typeface="Arial"/>
              </a:rPr>
              <a:t>n y temper</a:t>
            </a:r>
            <a:r>
              <a:rPr sz="1800" b="1" spc="-4" dirty="0" smtClean="0">
                <a:solidFill>
                  <a:srgbClr val="660066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660066"/>
                </a:solidFill>
                <a:latin typeface="Arial"/>
                <a:cs typeface="Arial"/>
              </a:rPr>
              <a:t>t</a:t>
            </a:r>
            <a:r>
              <a:rPr sz="1800" b="1" spc="4" dirty="0" smtClean="0">
                <a:solidFill>
                  <a:srgbClr val="660066"/>
                </a:solidFill>
                <a:latin typeface="Arial"/>
                <a:cs typeface="Arial"/>
              </a:rPr>
              <a:t>u</a:t>
            </a:r>
            <a:r>
              <a:rPr sz="1800" b="1" spc="0" dirty="0" smtClean="0">
                <a:solidFill>
                  <a:srgbClr val="660066"/>
                </a:solidFill>
                <a:latin typeface="Arial"/>
                <a:cs typeface="Arial"/>
              </a:rPr>
              <a:t>r</a:t>
            </a:r>
            <a:r>
              <a:rPr sz="1800" b="1" spc="-4" dirty="0" smtClean="0">
                <a:solidFill>
                  <a:srgbClr val="660066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660066"/>
                </a:solidFill>
                <a:latin typeface="Arial"/>
                <a:cs typeface="Arial"/>
              </a:rPr>
              <a:t>,</a:t>
            </a:r>
            <a:r>
              <a:rPr sz="1800" b="1" spc="19" dirty="0" smtClean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660066"/>
                </a:solidFill>
                <a:latin typeface="Arial"/>
                <a:cs typeface="Arial"/>
              </a:rPr>
              <a:t>1 mol de cual</a:t>
            </a:r>
            <a:r>
              <a:rPr sz="1800" b="1" spc="4" dirty="0" smtClean="0">
                <a:solidFill>
                  <a:srgbClr val="660066"/>
                </a:solidFill>
                <a:latin typeface="Arial"/>
                <a:cs typeface="Arial"/>
              </a:rPr>
              <a:t>q</a:t>
            </a:r>
            <a:r>
              <a:rPr sz="1800" b="1" spc="0" dirty="0" smtClean="0">
                <a:solidFill>
                  <a:srgbClr val="660066"/>
                </a:solidFill>
                <a:latin typeface="Arial"/>
                <a:cs typeface="Arial"/>
              </a:rPr>
              <a:t>u</a:t>
            </a:r>
            <a:r>
              <a:rPr sz="1800" b="1" spc="4" dirty="0" smtClean="0">
                <a:solidFill>
                  <a:srgbClr val="660066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660066"/>
                </a:solidFill>
                <a:latin typeface="Arial"/>
                <a:cs typeface="Arial"/>
              </a:rPr>
              <a:t>e</a:t>
            </a:r>
            <a:r>
              <a:rPr sz="1800" b="1" spc="-9" dirty="0" smtClean="0">
                <a:solidFill>
                  <a:srgbClr val="660066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660066"/>
                </a:solidFill>
                <a:latin typeface="Arial"/>
                <a:cs typeface="Arial"/>
              </a:rPr>
              <a:t>a de</a:t>
            </a:r>
            <a:r>
              <a:rPr sz="1800" b="1" spc="-9" dirty="0" smtClean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660066"/>
                </a:solidFill>
                <a:latin typeface="Arial"/>
                <a:cs typeface="Arial"/>
              </a:rPr>
              <a:t>ell</a:t>
            </a:r>
            <a:r>
              <a:rPr sz="1800" b="1" spc="4" dirty="0" smtClean="0">
                <a:solidFill>
                  <a:srgbClr val="660066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660066"/>
                </a:solidFill>
                <a:latin typeface="Arial"/>
                <a:cs typeface="Arial"/>
              </a:rPr>
              <a:t>s ocu</a:t>
            </a:r>
            <a:r>
              <a:rPr sz="1800" b="1" spc="4" dirty="0" smtClean="0">
                <a:solidFill>
                  <a:srgbClr val="660066"/>
                </a:solidFill>
                <a:latin typeface="Arial"/>
                <a:cs typeface="Arial"/>
              </a:rPr>
              <a:t>p</a:t>
            </a:r>
            <a:r>
              <a:rPr sz="1800" b="1" spc="0" dirty="0" smtClean="0">
                <a:solidFill>
                  <a:srgbClr val="660066"/>
                </a:solidFill>
                <a:latin typeface="Arial"/>
                <a:cs typeface="Arial"/>
              </a:rPr>
              <a:t>a</a:t>
            </a:r>
            <a:r>
              <a:rPr sz="1800" b="1" spc="-9" dirty="0" smtClean="0">
                <a:solidFill>
                  <a:srgbClr val="660066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660066"/>
                </a:solidFill>
                <a:latin typeface="Arial"/>
                <a:cs typeface="Arial"/>
              </a:rPr>
              <a:t>á un </a:t>
            </a:r>
            <a:r>
              <a:rPr sz="1800" b="1" spc="-39" dirty="0" smtClean="0">
                <a:solidFill>
                  <a:srgbClr val="660066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660066"/>
                </a:solidFill>
                <a:latin typeface="Arial"/>
                <a:cs typeface="Arial"/>
              </a:rPr>
              <a:t>o</a:t>
            </a:r>
            <a:r>
              <a:rPr sz="1800" b="1" spc="4" dirty="0" smtClean="0">
                <a:solidFill>
                  <a:srgbClr val="660066"/>
                </a:solidFill>
                <a:latin typeface="Arial"/>
                <a:cs typeface="Arial"/>
              </a:rPr>
              <a:t>l</a:t>
            </a:r>
            <a:r>
              <a:rPr sz="1800" b="1" spc="0" dirty="0" smtClean="0">
                <a:solidFill>
                  <a:srgbClr val="660066"/>
                </a:solidFill>
                <a:latin typeface="Arial"/>
                <a:cs typeface="Arial"/>
              </a:rPr>
              <a:t>umen</a:t>
            </a:r>
            <a:r>
              <a:rPr sz="1800" b="1" spc="24" dirty="0" smtClean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660066"/>
                </a:solidFill>
                <a:latin typeface="Arial"/>
                <a:cs typeface="Arial"/>
              </a:rPr>
              <a:t>de 2</a:t>
            </a:r>
            <a:r>
              <a:rPr sz="1800" b="1" spc="-4" dirty="0" smtClean="0">
                <a:solidFill>
                  <a:srgbClr val="660066"/>
                </a:solidFill>
                <a:latin typeface="Arial"/>
                <a:cs typeface="Arial"/>
              </a:rPr>
              <a:t>2</a:t>
            </a:r>
            <a:r>
              <a:rPr sz="1800" b="1" spc="0" dirty="0" smtClean="0">
                <a:solidFill>
                  <a:srgbClr val="660066"/>
                </a:solidFill>
                <a:latin typeface="Arial"/>
                <a:cs typeface="Arial"/>
              </a:rPr>
              <a:t>,4 </a:t>
            </a:r>
            <a:r>
              <a:rPr sz="1800" b="1" spc="4" dirty="0" smtClean="0">
                <a:solidFill>
                  <a:srgbClr val="660066"/>
                </a:solidFill>
                <a:latin typeface="Arial"/>
                <a:cs typeface="Arial"/>
              </a:rPr>
              <a:t>l</a:t>
            </a:r>
            <a:r>
              <a:rPr sz="1800" b="1" spc="0" dirty="0" smtClean="0">
                <a:solidFill>
                  <a:srgbClr val="660066"/>
                </a:solidFill>
                <a:latin typeface="Arial"/>
                <a:cs typeface="Arial"/>
              </a:rPr>
              <a:t>itros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29192" t="10264" r="13781" b="20004"/>
          <a:stretch/>
        </p:blipFill>
        <p:spPr bwMode="auto">
          <a:xfrm>
            <a:off x="381000" y="685800"/>
            <a:ext cx="8458200" cy="556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107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33083" t="13699" r="16843" b="21468"/>
          <a:stretch/>
        </p:blipFill>
        <p:spPr bwMode="auto">
          <a:xfrm>
            <a:off x="609600" y="381000"/>
            <a:ext cx="7696200" cy="586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2702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8060435" y="4893564"/>
            <a:ext cx="1094232" cy="1964435"/>
          </a:xfrm>
          <a:custGeom>
            <a:avLst/>
            <a:gdLst/>
            <a:ahLst/>
            <a:cxnLst/>
            <a:rect l="l" t="t" r="r" b="b"/>
            <a:pathLst>
              <a:path w="1094232" h="1964435">
                <a:moveTo>
                  <a:pt x="1083563" y="1959395"/>
                </a:moveTo>
                <a:lnTo>
                  <a:pt x="1083563" y="10079"/>
                </a:lnTo>
                <a:lnTo>
                  <a:pt x="0" y="1964433"/>
                </a:lnTo>
                <a:lnTo>
                  <a:pt x="333" y="1964433"/>
                </a:lnTo>
                <a:lnTo>
                  <a:pt x="1083563" y="1959395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743200" y="5727700"/>
            <a:ext cx="16764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44" name="Imagen 43"/>
          <p:cNvPicPr/>
          <p:nvPr/>
        </p:nvPicPr>
        <p:blipFill rotWithShape="1">
          <a:blip r:embed="rId2"/>
          <a:srcRect l="30815" t="11243" r="16756" b="15110"/>
          <a:stretch/>
        </p:blipFill>
        <p:spPr bwMode="auto">
          <a:xfrm>
            <a:off x="304800" y="1049272"/>
            <a:ext cx="7755635" cy="5351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28853" t="11471" r="13950" b="18193"/>
          <a:stretch/>
        </p:blipFill>
        <p:spPr bwMode="auto">
          <a:xfrm>
            <a:off x="533401" y="762000"/>
            <a:ext cx="7924800" cy="5638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0697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29022" t="12074" r="15309" b="15477"/>
          <a:stretch/>
        </p:blipFill>
        <p:spPr bwMode="auto">
          <a:xfrm>
            <a:off x="457200" y="609600"/>
            <a:ext cx="8153400" cy="487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 rot="10800000" flipV="1">
            <a:off x="3048351" y="5869245"/>
            <a:ext cx="3505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https://youtu.be/c85vDcNubMo</a:t>
            </a:r>
          </a:p>
        </p:txBody>
      </p:sp>
    </p:spTree>
    <p:extLst>
      <p:ext uri="{BB962C8B-B14F-4D97-AF65-F5344CB8AC3E}">
        <p14:creationId xmlns:p14="http://schemas.microsoft.com/office/powerpoint/2010/main" val="196109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-7620" y="4012692"/>
            <a:ext cx="457200" cy="2852927"/>
          </a:xfrm>
          <a:custGeom>
            <a:avLst/>
            <a:gdLst/>
            <a:ahLst/>
            <a:cxnLst/>
            <a:rect l="l" t="t" r="r" b="b"/>
            <a:pathLst>
              <a:path w="457200" h="2852927">
                <a:moveTo>
                  <a:pt x="7620" y="47548"/>
                </a:moveTo>
                <a:lnTo>
                  <a:pt x="7620" y="2844602"/>
                </a:lnTo>
                <a:lnTo>
                  <a:pt x="45585" y="2845305"/>
                </a:lnTo>
                <a:lnTo>
                  <a:pt x="455978" y="2845305"/>
                </a:lnTo>
                <a:lnTo>
                  <a:pt x="7620" y="47548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1308" y="4175760"/>
            <a:ext cx="4022724" cy="2682874"/>
          </a:xfrm>
          <a:custGeom>
            <a:avLst/>
            <a:gdLst/>
            <a:ahLst/>
            <a:cxnLst/>
            <a:rect l="l" t="t" r="r" b="b"/>
            <a:pathLst>
              <a:path w="4022724" h="2682874">
                <a:moveTo>
                  <a:pt x="4012691" y="6691"/>
                </a:moveTo>
                <a:lnTo>
                  <a:pt x="953" y="2682238"/>
                </a:lnTo>
              </a:path>
              <a:path w="4022724" h="2682874">
                <a:moveTo>
                  <a:pt x="954" y="2682238"/>
                </a:moveTo>
                <a:lnTo>
                  <a:pt x="4012691" y="669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42404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1528" y="0"/>
            <a:ext cx="2269220" cy="6865619"/>
          </a:xfrm>
          <a:custGeom>
            <a:avLst/>
            <a:gdLst/>
            <a:ahLst/>
            <a:cxnLst/>
            <a:rect l="l" t="t" r="r" b="b"/>
            <a:pathLst>
              <a:path w="2269220" h="6865619">
                <a:moveTo>
                  <a:pt x="2252471" y="8226"/>
                </a:moveTo>
                <a:lnTo>
                  <a:pt x="2023364" y="0"/>
                </a:lnTo>
                <a:lnTo>
                  <a:pt x="0" y="6857154"/>
                </a:lnTo>
                <a:lnTo>
                  <a:pt x="226238" y="6857998"/>
                </a:lnTo>
                <a:lnTo>
                  <a:pt x="2252471" y="6857998"/>
                </a:lnTo>
                <a:lnTo>
                  <a:pt x="2252471" y="8226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05472" y="-7620"/>
            <a:ext cx="1947650" cy="6865619"/>
          </a:xfrm>
          <a:custGeom>
            <a:avLst/>
            <a:gdLst/>
            <a:ahLst/>
            <a:cxnLst/>
            <a:rect l="l" t="t" r="r" b="b"/>
            <a:pathLst>
              <a:path w="1947650" h="6865619">
                <a:moveTo>
                  <a:pt x="1938527" y="7620"/>
                </a:moveTo>
                <a:lnTo>
                  <a:pt x="1333" y="7620"/>
                </a:lnTo>
                <a:lnTo>
                  <a:pt x="1201927" y="6865616"/>
                </a:lnTo>
                <a:lnTo>
                  <a:pt x="1938527" y="6865616"/>
                </a:lnTo>
                <a:lnTo>
                  <a:pt x="1938527" y="762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38544" y="3919728"/>
            <a:ext cx="2513076" cy="2938271"/>
          </a:xfrm>
          <a:custGeom>
            <a:avLst/>
            <a:gdLst/>
            <a:ahLst/>
            <a:cxnLst/>
            <a:rect l="l" t="t" r="r" b="b"/>
            <a:pathLst>
              <a:path w="2513076" h="2938271">
                <a:moveTo>
                  <a:pt x="2505455" y="1339"/>
                </a:moveTo>
                <a:lnTo>
                  <a:pt x="1" y="2938269"/>
                </a:lnTo>
                <a:lnTo>
                  <a:pt x="2505455" y="2938269"/>
                </a:lnTo>
                <a:lnTo>
                  <a:pt x="2505455" y="1339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10400" y="-7620"/>
            <a:ext cx="2142744" cy="6865619"/>
          </a:xfrm>
          <a:custGeom>
            <a:avLst/>
            <a:gdLst/>
            <a:ahLst/>
            <a:cxnLst/>
            <a:rect l="l" t="t" r="r" b="b"/>
            <a:pathLst>
              <a:path w="2142744" h="6865619">
                <a:moveTo>
                  <a:pt x="2133599" y="6857424"/>
                </a:moveTo>
                <a:lnTo>
                  <a:pt x="2133599" y="7620"/>
                </a:lnTo>
                <a:lnTo>
                  <a:pt x="2060" y="7620"/>
                </a:lnTo>
                <a:lnTo>
                  <a:pt x="1856612" y="6865616"/>
                </a:lnTo>
                <a:lnTo>
                  <a:pt x="2133599" y="685742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96656" y="-7620"/>
            <a:ext cx="856488" cy="6865619"/>
          </a:xfrm>
          <a:custGeom>
            <a:avLst/>
            <a:gdLst/>
            <a:ahLst/>
            <a:cxnLst/>
            <a:rect l="l" t="t" r="r" b="b"/>
            <a:pathLst>
              <a:path w="856488" h="6865619">
                <a:moveTo>
                  <a:pt x="847344" y="7620"/>
                </a:moveTo>
                <a:lnTo>
                  <a:pt x="675397" y="7620"/>
                </a:lnTo>
                <a:lnTo>
                  <a:pt x="0" y="6865616"/>
                </a:lnTo>
                <a:lnTo>
                  <a:pt x="847344" y="6865616"/>
                </a:lnTo>
                <a:lnTo>
                  <a:pt x="847344" y="7620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77200" y="-7620"/>
            <a:ext cx="1066753" cy="6865619"/>
          </a:xfrm>
          <a:custGeom>
            <a:avLst/>
            <a:gdLst/>
            <a:ahLst/>
            <a:cxnLst/>
            <a:rect l="l" t="t" r="r" b="b"/>
            <a:pathLst>
              <a:path w="1066753" h="6865619">
                <a:moveTo>
                  <a:pt x="1066753" y="6521980"/>
                </a:moveTo>
                <a:lnTo>
                  <a:pt x="1066672" y="6178453"/>
                </a:lnTo>
                <a:lnTo>
                  <a:pt x="1066335" y="5835028"/>
                </a:lnTo>
                <a:lnTo>
                  <a:pt x="1065773" y="5491690"/>
                </a:lnTo>
                <a:lnTo>
                  <a:pt x="1065020" y="5148428"/>
                </a:lnTo>
                <a:lnTo>
                  <a:pt x="1064105" y="4805229"/>
                </a:lnTo>
                <a:lnTo>
                  <a:pt x="1063062" y="4462080"/>
                </a:lnTo>
                <a:lnTo>
                  <a:pt x="1061923" y="4118969"/>
                </a:lnTo>
                <a:lnTo>
                  <a:pt x="1060718" y="3775883"/>
                </a:lnTo>
                <a:lnTo>
                  <a:pt x="1059481" y="3432809"/>
                </a:lnTo>
                <a:lnTo>
                  <a:pt x="1058243" y="3089736"/>
                </a:lnTo>
                <a:lnTo>
                  <a:pt x="1057036" y="2746650"/>
                </a:lnTo>
                <a:lnTo>
                  <a:pt x="1055891" y="2403539"/>
                </a:lnTo>
                <a:lnTo>
                  <a:pt x="1054842" y="2060390"/>
                </a:lnTo>
                <a:lnTo>
                  <a:pt x="1053919" y="1717190"/>
                </a:lnTo>
                <a:lnTo>
                  <a:pt x="1053155" y="1373928"/>
                </a:lnTo>
                <a:lnTo>
                  <a:pt x="1052581" y="1030591"/>
                </a:lnTo>
                <a:lnTo>
                  <a:pt x="1052229" y="687165"/>
                </a:lnTo>
                <a:lnTo>
                  <a:pt x="1052132" y="343639"/>
                </a:lnTo>
                <a:lnTo>
                  <a:pt x="1052317" y="7620"/>
                </a:lnTo>
                <a:lnTo>
                  <a:pt x="1041" y="7620"/>
                </a:lnTo>
                <a:lnTo>
                  <a:pt x="938656" y="6865616"/>
                </a:lnTo>
                <a:lnTo>
                  <a:pt x="1066546" y="6865616"/>
                </a:lnTo>
                <a:lnTo>
                  <a:pt x="1066753" y="652198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60435" y="4893564"/>
            <a:ext cx="1094232" cy="1964435"/>
          </a:xfrm>
          <a:custGeom>
            <a:avLst/>
            <a:gdLst/>
            <a:ahLst/>
            <a:cxnLst/>
            <a:rect l="l" t="t" r="r" b="b"/>
            <a:pathLst>
              <a:path w="1094232" h="1964435">
                <a:moveTo>
                  <a:pt x="1083563" y="1959395"/>
                </a:moveTo>
                <a:lnTo>
                  <a:pt x="1083563" y="10079"/>
                </a:lnTo>
                <a:lnTo>
                  <a:pt x="0" y="1964433"/>
                </a:lnTo>
                <a:lnTo>
                  <a:pt x="333" y="1964433"/>
                </a:lnTo>
                <a:lnTo>
                  <a:pt x="1083563" y="1959395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14800" y="4328160"/>
            <a:ext cx="4876800" cy="399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6928" y="3892296"/>
            <a:ext cx="3447288" cy="1495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8340" y="716637"/>
            <a:ext cx="404729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 smtClean="0">
                <a:solidFill>
                  <a:srgbClr val="90C225"/>
                </a:solidFill>
                <a:latin typeface="Trebuchet MS"/>
                <a:cs typeface="Trebuchet MS"/>
              </a:rPr>
              <a:t>LEY</a:t>
            </a:r>
            <a:r>
              <a:rPr sz="3600" spc="9" dirty="0" smtClean="0">
                <a:solidFill>
                  <a:srgbClr val="90C225"/>
                </a:solidFill>
                <a:latin typeface="Trebuchet MS"/>
                <a:cs typeface="Trebuchet MS"/>
              </a:rPr>
              <a:t>E</a:t>
            </a:r>
            <a:r>
              <a:rPr sz="3600" spc="0" dirty="0" smtClean="0">
                <a:solidFill>
                  <a:srgbClr val="90C225"/>
                </a:solidFill>
                <a:latin typeface="Trebuchet MS"/>
                <a:cs typeface="Trebuchet MS"/>
              </a:rPr>
              <a:t>S PO</a:t>
            </a:r>
            <a:r>
              <a:rPr sz="3600" spc="-9" dirty="0" smtClean="0">
                <a:solidFill>
                  <a:srgbClr val="90C225"/>
                </a:solidFill>
                <a:latin typeface="Trebuchet MS"/>
                <a:cs typeface="Trebuchet MS"/>
              </a:rPr>
              <a:t>N</a:t>
            </a:r>
            <a:r>
              <a:rPr sz="3600" spc="0" dirty="0" smtClean="0">
                <a:solidFill>
                  <a:srgbClr val="90C225"/>
                </a:solidFill>
                <a:latin typeface="Trebuchet MS"/>
                <a:cs typeface="Trebuchet MS"/>
              </a:rPr>
              <a:t>DE</a:t>
            </a:r>
            <a:r>
              <a:rPr sz="3600" spc="9" dirty="0" smtClean="0">
                <a:solidFill>
                  <a:srgbClr val="90C225"/>
                </a:solidFill>
                <a:latin typeface="Trebuchet MS"/>
                <a:cs typeface="Trebuchet MS"/>
              </a:rPr>
              <a:t>R</a:t>
            </a:r>
            <a:r>
              <a:rPr sz="3600" spc="0" dirty="0" smtClean="0">
                <a:solidFill>
                  <a:srgbClr val="90C225"/>
                </a:solidFill>
                <a:latin typeface="Trebuchet MS"/>
                <a:cs typeface="Trebuchet MS"/>
              </a:rPr>
              <a:t>ALES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340" y="2231695"/>
            <a:ext cx="5971251" cy="9293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955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LEY</a:t>
            </a:r>
            <a:r>
              <a:rPr sz="1800" b="1" spc="-3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800" b="1" spc="1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1800" b="1" spc="-129" dirty="0" smtClean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1800" b="1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1800" b="1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IER</a:t>
            </a:r>
            <a:r>
              <a:rPr sz="1800" b="1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(C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SE</a:t>
            </a:r>
            <a:r>
              <a:rPr sz="1800" spc="-89" dirty="0" smtClean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1800" spc="-179" dirty="0" smtClean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AC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ÓN DE LA</a:t>
            </a:r>
            <a:r>
              <a:rPr sz="1800" spc="-9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18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18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)</a:t>
            </a:r>
            <a:endParaRPr sz="1800">
              <a:latin typeface="Trebuchet MS"/>
              <a:cs typeface="Trebuchet MS"/>
            </a:endParaRPr>
          </a:p>
          <a:p>
            <a:pPr marL="12700" marR="34290">
              <a:lnSpc>
                <a:spcPct val="96761"/>
              </a:lnSpc>
              <a:spcBef>
                <a:spcPts val="968"/>
              </a:spcBef>
            </a:pPr>
            <a:r>
              <a:rPr sz="18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sta </a:t>
            </a:r>
            <a:r>
              <a:rPr sz="18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ey se</a:t>
            </a:r>
            <a:r>
              <a:rPr sz="18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puede enunciar c</a:t>
            </a:r>
            <a:r>
              <a:rPr sz="18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mo: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“</a:t>
            </a:r>
            <a:r>
              <a:rPr sz="1800" b="1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800" b="1" spc="-3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10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800" b="1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OD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 CAMBIO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96761"/>
              </a:lnSpc>
              <a:spcBef>
                <a:spcPts val="70"/>
              </a:spcBef>
            </a:pP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QUÍ</a:t>
            </a:r>
            <a:r>
              <a:rPr sz="1800" b="1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1800" b="1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1800" b="1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800" b="1" spc="-1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b="1" spc="-9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1800" b="1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MA</a:t>
            </a:r>
            <a:r>
              <a:rPr sz="1800" b="1" spc="-10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 LAS MASAS</a:t>
            </a:r>
            <a:r>
              <a:rPr sz="1800" b="1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 REAC</a:t>
            </a:r>
            <a:r>
              <a:rPr sz="1800" b="1" spc="-159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ANTES</a:t>
            </a:r>
            <a:r>
              <a:rPr sz="1800" b="1" spc="-2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800" b="1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B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340" y="3181401"/>
            <a:ext cx="2653122" cy="528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SER </a:t>
            </a:r>
            <a:r>
              <a:rPr sz="1800" b="1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G</a:t>
            </a:r>
            <a:r>
              <a:rPr sz="1800" b="1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AL</a:t>
            </a:r>
            <a:r>
              <a:rPr sz="1800" b="1" spc="-16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b="1" spc="-10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b="1" spc="-9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1800" b="1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MA</a:t>
            </a:r>
            <a:r>
              <a:rPr sz="1800" b="1" spc="-10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endParaRPr sz="1800">
              <a:latin typeface="Trebuchet MS"/>
              <a:cs typeface="Trebuchet MS"/>
            </a:endParaRPr>
          </a:p>
          <a:p>
            <a:pPr marL="12700" marR="34289">
              <a:lnSpc>
                <a:spcPct val="96761"/>
              </a:lnSpc>
            </a:pPr>
            <a:r>
              <a:rPr sz="1800" b="1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BTE</a:t>
            </a:r>
            <a:r>
              <a:rPr sz="1800" b="1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ID</a:t>
            </a:r>
            <a:r>
              <a:rPr sz="1800" b="1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S”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51072" y="3181401"/>
            <a:ext cx="44768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LAS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08272" y="3181401"/>
            <a:ext cx="75361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MASAS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9739" y="3181401"/>
            <a:ext cx="33603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5382" y="3181401"/>
            <a:ext cx="46364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LOS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88127" y="3181401"/>
            <a:ext cx="133875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PRO</a:t>
            </a:r>
            <a:r>
              <a:rPr sz="1800" b="1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sz="1800" b="1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1800" b="1" spc="-10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800" b="1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81292" y="6162787"/>
            <a:ext cx="115210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5"/>
              </a:lnSpc>
              <a:spcBef>
                <a:spcPts val="51"/>
              </a:spcBef>
            </a:pPr>
            <a:r>
              <a:rPr sz="900" spc="0" dirty="0" smtClean="0">
                <a:latin typeface="Verdana"/>
                <a:cs typeface="Verdana"/>
              </a:rPr>
              <a:t>2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2904812" y="5458705"/>
            <a:ext cx="2977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https://youtu.be/xr8zBFUrftU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-7620" y="4012692"/>
            <a:ext cx="457200" cy="2852927"/>
          </a:xfrm>
          <a:custGeom>
            <a:avLst/>
            <a:gdLst/>
            <a:ahLst/>
            <a:cxnLst/>
            <a:rect l="l" t="t" r="r" b="b"/>
            <a:pathLst>
              <a:path w="457200" h="2852927">
                <a:moveTo>
                  <a:pt x="7620" y="47548"/>
                </a:moveTo>
                <a:lnTo>
                  <a:pt x="7620" y="2844602"/>
                </a:lnTo>
                <a:lnTo>
                  <a:pt x="45585" y="2845305"/>
                </a:lnTo>
                <a:lnTo>
                  <a:pt x="455978" y="2845305"/>
                </a:lnTo>
                <a:lnTo>
                  <a:pt x="7620" y="47548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31308" y="4175760"/>
            <a:ext cx="4022724" cy="2682874"/>
          </a:xfrm>
          <a:custGeom>
            <a:avLst/>
            <a:gdLst/>
            <a:ahLst/>
            <a:cxnLst/>
            <a:rect l="l" t="t" r="r" b="b"/>
            <a:pathLst>
              <a:path w="4022724" h="2682874">
                <a:moveTo>
                  <a:pt x="4012691" y="6691"/>
                </a:moveTo>
                <a:lnTo>
                  <a:pt x="953" y="2682238"/>
                </a:lnTo>
              </a:path>
              <a:path w="4022724" h="2682874">
                <a:moveTo>
                  <a:pt x="954" y="2682238"/>
                </a:moveTo>
                <a:lnTo>
                  <a:pt x="4012691" y="669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42404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91528" y="0"/>
            <a:ext cx="2269220" cy="6865619"/>
          </a:xfrm>
          <a:custGeom>
            <a:avLst/>
            <a:gdLst/>
            <a:ahLst/>
            <a:cxnLst/>
            <a:rect l="l" t="t" r="r" b="b"/>
            <a:pathLst>
              <a:path w="2269220" h="6865619">
                <a:moveTo>
                  <a:pt x="2252471" y="8226"/>
                </a:moveTo>
                <a:lnTo>
                  <a:pt x="2023364" y="0"/>
                </a:lnTo>
                <a:lnTo>
                  <a:pt x="0" y="6857154"/>
                </a:lnTo>
                <a:lnTo>
                  <a:pt x="226238" y="6857998"/>
                </a:lnTo>
                <a:lnTo>
                  <a:pt x="2252471" y="6857998"/>
                </a:lnTo>
                <a:lnTo>
                  <a:pt x="2252471" y="8226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05472" y="-7620"/>
            <a:ext cx="1947650" cy="6865619"/>
          </a:xfrm>
          <a:custGeom>
            <a:avLst/>
            <a:gdLst/>
            <a:ahLst/>
            <a:cxnLst/>
            <a:rect l="l" t="t" r="r" b="b"/>
            <a:pathLst>
              <a:path w="1947650" h="6865619">
                <a:moveTo>
                  <a:pt x="1938527" y="7620"/>
                </a:moveTo>
                <a:lnTo>
                  <a:pt x="1333" y="7620"/>
                </a:lnTo>
                <a:lnTo>
                  <a:pt x="1201927" y="6865616"/>
                </a:lnTo>
                <a:lnTo>
                  <a:pt x="1938527" y="6865616"/>
                </a:lnTo>
                <a:lnTo>
                  <a:pt x="1938527" y="762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38544" y="3919728"/>
            <a:ext cx="2513076" cy="2938271"/>
          </a:xfrm>
          <a:custGeom>
            <a:avLst/>
            <a:gdLst/>
            <a:ahLst/>
            <a:cxnLst/>
            <a:rect l="l" t="t" r="r" b="b"/>
            <a:pathLst>
              <a:path w="2513076" h="2938271">
                <a:moveTo>
                  <a:pt x="2505455" y="1339"/>
                </a:moveTo>
                <a:lnTo>
                  <a:pt x="1" y="2938269"/>
                </a:lnTo>
                <a:lnTo>
                  <a:pt x="2505455" y="2938269"/>
                </a:lnTo>
                <a:lnTo>
                  <a:pt x="2505455" y="1339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10400" y="-7620"/>
            <a:ext cx="2142744" cy="6865619"/>
          </a:xfrm>
          <a:custGeom>
            <a:avLst/>
            <a:gdLst/>
            <a:ahLst/>
            <a:cxnLst/>
            <a:rect l="l" t="t" r="r" b="b"/>
            <a:pathLst>
              <a:path w="2142744" h="6865619">
                <a:moveTo>
                  <a:pt x="2133599" y="6857424"/>
                </a:moveTo>
                <a:lnTo>
                  <a:pt x="2133599" y="7620"/>
                </a:lnTo>
                <a:lnTo>
                  <a:pt x="2060" y="7620"/>
                </a:lnTo>
                <a:lnTo>
                  <a:pt x="1856612" y="6865616"/>
                </a:lnTo>
                <a:lnTo>
                  <a:pt x="2133599" y="685742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96656" y="-7620"/>
            <a:ext cx="856488" cy="6865619"/>
          </a:xfrm>
          <a:custGeom>
            <a:avLst/>
            <a:gdLst/>
            <a:ahLst/>
            <a:cxnLst/>
            <a:rect l="l" t="t" r="r" b="b"/>
            <a:pathLst>
              <a:path w="856488" h="6865619">
                <a:moveTo>
                  <a:pt x="847344" y="7620"/>
                </a:moveTo>
                <a:lnTo>
                  <a:pt x="675397" y="7620"/>
                </a:lnTo>
                <a:lnTo>
                  <a:pt x="0" y="6865616"/>
                </a:lnTo>
                <a:lnTo>
                  <a:pt x="847344" y="6865616"/>
                </a:lnTo>
                <a:lnTo>
                  <a:pt x="847344" y="7620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77200" y="-7620"/>
            <a:ext cx="1066753" cy="6865619"/>
          </a:xfrm>
          <a:custGeom>
            <a:avLst/>
            <a:gdLst/>
            <a:ahLst/>
            <a:cxnLst/>
            <a:rect l="l" t="t" r="r" b="b"/>
            <a:pathLst>
              <a:path w="1066753" h="6865619">
                <a:moveTo>
                  <a:pt x="1066753" y="6521980"/>
                </a:moveTo>
                <a:lnTo>
                  <a:pt x="1066672" y="6178453"/>
                </a:lnTo>
                <a:lnTo>
                  <a:pt x="1066335" y="5835028"/>
                </a:lnTo>
                <a:lnTo>
                  <a:pt x="1065773" y="5491690"/>
                </a:lnTo>
                <a:lnTo>
                  <a:pt x="1065020" y="5148428"/>
                </a:lnTo>
                <a:lnTo>
                  <a:pt x="1064105" y="4805229"/>
                </a:lnTo>
                <a:lnTo>
                  <a:pt x="1063062" y="4462080"/>
                </a:lnTo>
                <a:lnTo>
                  <a:pt x="1061923" y="4118969"/>
                </a:lnTo>
                <a:lnTo>
                  <a:pt x="1060718" y="3775883"/>
                </a:lnTo>
                <a:lnTo>
                  <a:pt x="1059481" y="3432809"/>
                </a:lnTo>
                <a:lnTo>
                  <a:pt x="1058243" y="3089736"/>
                </a:lnTo>
                <a:lnTo>
                  <a:pt x="1057036" y="2746650"/>
                </a:lnTo>
                <a:lnTo>
                  <a:pt x="1055891" y="2403539"/>
                </a:lnTo>
                <a:lnTo>
                  <a:pt x="1054842" y="2060390"/>
                </a:lnTo>
                <a:lnTo>
                  <a:pt x="1053919" y="1717190"/>
                </a:lnTo>
                <a:lnTo>
                  <a:pt x="1053155" y="1373928"/>
                </a:lnTo>
                <a:lnTo>
                  <a:pt x="1052581" y="1030591"/>
                </a:lnTo>
                <a:lnTo>
                  <a:pt x="1052229" y="687165"/>
                </a:lnTo>
                <a:lnTo>
                  <a:pt x="1052132" y="343639"/>
                </a:lnTo>
                <a:lnTo>
                  <a:pt x="1052317" y="7620"/>
                </a:lnTo>
                <a:lnTo>
                  <a:pt x="1041" y="7620"/>
                </a:lnTo>
                <a:lnTo>
                  <a:pt x="938656" y="6865616"/>
                </a:lnTo>
                <a:lnTo>
                  <a:pt x="1066546" y="6865616"/>
                </a:lnTo>
                <a:lnTo>
                  <a:pt x="1066753" y="652198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60435" y="4893564"/>
            <a:ext cx="1094232" cy="1964435"/>
          </a:xfrm>
          <a:custGeom>
            <a:avLst/>
            <a:gdLst/>
            <a:ahLst/>
            <a:cxnLst/>
            <a:rect l="l" t="t" r="r" b="b"/>
            <a:pathLst>
              <a:path w="1094232" h="1964435">
                <a:moveTo>
                  <a:pt x="1083563" y="1959395"/>
                </a:moveTo>
                <a:lnTo>
                  <a:pt x="1083563" y="10079"/>
                </a:lnTo>
                <a:lnTo>
                  <a:pt x="0" y="1964433"/>
                </a:lnTo>
                <a:lnTo>
                  <a:pt x="333" y="1964433"/>
                </a:lnTo>
                <a:lnTo>
                  <a:pt x="1083563" y="1959395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82724" y="263651"/>
            <a:ext cx="5334762" cy="368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37004" y="240779"/>
            <a:ext cx="5261610" cy="4808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908048" y="188975"/>
            <a:ext cx="5334000" cy="367284"/>
          </a:xfrm>
          <a:custGeom>
            <a:avLst/>
            <a:gdLst/>
            <a:ahLst/>
            <a:cxnLst/>
            <a:rect l="l" t="t" r="r" b="b"/>
            <a:pathLst>
              <a:path w="5334000" h="367284">
                <a:moveTo>
                  <a:pt x="0" y="367284"/>
                </a:moveTo>
                <a:lnTo>
                  <a:pt x="5334000" y="367284"/>
                </a:lnTo>
                <a:lnTo>
                  <a:pt x="5334000" y="0"/>
                </a:lnTo>
                <a:lnTo>
                  <a:pt x="0" y="0"/>
                </a:lnTo>
                <a:lnTo>
                  <a:pt x="0" y="367284"/>
                </a:lnTo>
                <a:close/>
              </a:path>
            </a:pathLst>
          </a:custGeom>
          <a:solidFill>
            <a:srgbClr val="6FE3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56960" y="5516880"/>
            <a:ext cx="2878836" cy="685799"/>
          </a:xfrm>
          <a:custGeom>
            <a:avLst/>
            <a:gdLst/>
            <a:ahLst/>
            <a:cxnLst/>
            <a:rect l="l" t="t" r="r" b="b"/>
            <a:pathLst>
              <a:path w="2878836" h="685800">
                <a:moveTo>
                  <a:pt x="0" y="342900"/>
                </a:moveTo>
                <a:lnTo>
                  <a:pt x="4771" y="371023"/>
                </a:lnTo>
                <a:lnTo>
                  <a:pt x="18838" y="398521"/>
                </a:lnTo>
                <a:lnTo>
                  <a:pt x="73377" y="451284"/>
                </a:lnTo>
                <a:lnTo>
                  <a:pt x="113109" y="476373"/>
                </a:lnTo>
                <a:lnTo>
                  <a:pt x="160655" y="500484"/>
                </a:lnTo>
                <a:lnTo>
                  <a:pt x="215645" y="523526"/>
                </a:lnTo>
                <a:lnTo>
                  <a:pt x="277709" y="545413"/>
                </a:lnTo>
                <a:lnTo>
                  <a:pt x="346476" y="566057"/>
                </a:lnTo>
                <a:lnTo>
                  <a:pt x="421576" y="585368"/>
                </a:lnTo>
                <a:lnTo>
                  <a:pt x="502639" y="603259"/>
                </a:lnTo>
                <a:lnTo>
                  <a:pt x="589294" y="619641"/>
                </a:lnTo>
                <a:lnTo>
                  <a:pt x="681171" y="634426"/>
                </a:lnTo>
                <a:lnTo>
                  <a:pt x="777899" y="647526"/>
                </a:lnTo>
                <a:lnTo>
                  <a:pt x="879109" y="658853"/>
                </a:lnTo>
                <a:lnTo>
                  <a:pt x="984430" y="668319"/>
                </a:lnTo>
                <a:lnTo>
                  <a:pt x="1093492" y="675834"/>
                </a:lnTo>
                <a:lnTo>
                  <a:pt x="1205924" y="681312"/>
                </a:lnTo>
                <a:lnTo>
                  <a:pt x="1321356" y="684663"/>
                </a:lnTo>
                <a:lnTo>
                  <a:pt x="1439417" y="685800"/>
                </a:lnTo>
                <a:lnTo>
                  <a:pt x="1557479" y="684663"/>
                </a:lnTo>
                <a:lnTo>
                  <a:pt x="1672911" y="681312"/>
                </a:lnTo>
                <a:lnTo>
                  <a:pt x="1785343" y="675834"/>
                </a:lnTo>
                <a:lnTo>
                  <a:pt x="1894405" y="668319"/>
                </a:lnTo>
                <a:lnTo>
                  <a:pt x="1999726" y="658853"/>
                </a:lnTo>
                <a:lnTo>
                  <a:pt x="2100936" y="647526"/>
                </a:lnTo>
                <a:lnTo>
                  <a:pt x="2197664" y="634426"/>
                </a:lnTo>
                <a:lnTo>
                  <a:pt x="2289541" y="619641"/>
                </a:lnTo>
                <a:lnTo>
                  <a:pt x="2376196" y="603259"/>
                </a:lnTo>
                <a:lnTo>
                  <a:pt x="2457259" y="585368"/>
                </a:lnTo>
                <a:lnTo>
                  <a:pt x="2532359" y="566057"/>
                </a:lnTo>
                <a:lnTo>
                  <a:pt x="2601126" y="545413"/>
                </a:lnTo>
                <a:lnTo>
                  <a:pt x="2663190" y="523526"/>
                </a:lnTo>
                <a:lnTo>
                  <a:pt x="2718180" y="500484"/>
                </a:lnTo>
                <a:lnTo>
                  <a:pt x="2765726" y="476373"/>
                </a:lnTo>
                <a:lnTo>
                  <a:pt x="2805458" y="451284"/>
                </a:lnTo>
                <a:lnTo>
                  <a:pt x="2837005" y="425304"/>
                </a:lnTo>
                <a:lnTo>
                  <a:pt x="2874064" y="371023"/>
                </a:lnTo>
                <a:lnTo>
                  <a:pt x="2878836" y="342900"/>
                </a:lnTo>
                <a:lnTo>
                  <a:pt x="2874064" y="314776"/>
                </a:lnTo>
                <a:lnTo>
                  <a:pt x="2837005" y="260495"/>
                </a:lnTo>
                <a:lnTo>
                  <a:pt x="2805458" y="234515"/>
                </a:lnTo>
                <a:lnTo>
                  <a:pt x="2765726" y="209426"/>
                </a:lnTo>
                <a:lnTo>
                  <a:pt x="2718180" y="185315"/>
                </a:lnTo>
                <a:lnTo>
                  <a:pt x="2663190" y="162273"/>
                </a:lnTo>
                <a:lnTo>
                  <a:pt x="2601126" y="140386"/>
                </a:lnTo>
                <a:lnTo>
                  <a:pt x="2532359" y="119742"/>
                </a:lnTo>
                <a:lnTo>
                  <a:pt x="2457259" y="100431"/>
                </a:lnTo>
                <a:lnTo>
                  <a:pt x="2376196" y="82540"/>
                </a:lnTo>
                <a:lnTo>
                  <a:pt x="2289541" y="66158"/>
                </a:lnTo>
                <a:lnTo>
                  <a:pt x="2197664" y="51373"/>
                </a:lnTo>
                <a:lnTo>
                  <a:pt x="2100936" y="38273"/>
                </a:lnTo>
                <a:lnTo>
                  <a:pt x="1999726" y="26946"/>
                </a:lnTo>
                <a:lnTo>
                  <a:pt x="1894405" y="17480"/>
                </a:lnTo>
                <a:lnTo>
                  <a:pt x="1785343" y="9965"/>
                </a:lnTo>
                <a:lnTo>
                  <a:pt x="1672911" y="4487"/>
                </a:lnTo>
                <a:lnTo>
                  <a:pt x="1557479" y="1136"/>
                </a:lnTo>
                <a:lnTo>
                  <a:pt x="1439417" y="0"/>
                </a:lnTo>
                <a:lnTo>
                  <a:pt x="1321356" y="1136"/>
                </a:lnTo>
                <a:lnTo>
                  <a:pt x="1205924" y="4487"/>
                </a:lnTo>
                <a:lnTo>
                  <a:pt x="1093492" y="9965"/>
                </a:lnTo>
                <a:lnTo>
                  <a:pt x="984430" y="17480"/>
                </a:lnTo>
                <a:lnTo>
                  <a:pt x="879109" y="26946"/>
                </a:lnTo>
                <a:lnTo>
                  <a:pt x="777899" y="38273"/>
                </a:lnTo>
                <a:lnTo>
                  <a:pt x="681171" y="51373"/>
                </a:lnTo>
                <a:lnTo>
                  <a:pt x="589294" y="66158"/>
                </a:lnTo>
                <a:lnTo>
                  <a:pt x="502639" y="82540"/>
                </a:lnTo>
                <a:lnTo>
                  <a:pt x="421576" y="100431"/>
                </a:lnTo>
                <a:lnTo>
                  <a:pt x="346476" y="119742"/>
                </a:lnTo>
                <a:lnTo>
                  <a:pt x="277709" y="140386"/>
                </a:lnTo>
                <a:lnTo>
                  <a:pt x="215645" y="162273"/>
                </a:lnTo>
                <a:lnTo>
                  <a:pt x="160655" y="185315"/>
                </a:lnTo>
                <a:lnTo>
                  <a:pt x="113109" y="209426"/>
                </a:lnTo>
                <a:lnTo>
                  <a:pt x="73377" y="234515"/>
                </a:lnTo>
                <a:lnTo>
                  <a:pt x="41830" y="260495"/>
                </a:lnTo>
                <a:lnTo>
                  <a:pt x="4771" y="314776"/>
                </a:lnTo>
                <a:lnTo>
                  <a:pt x="0" y="342900"/>
                </a:lnTo>
                <a:close/>
              </a:path>
            </a:pathLst>
          </a:custGeom>
          <a:solidFill>
            <a:srgbClr val="D58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56960" y="5516880"/>
            <a:ext cx="2878836" cy="685799"/>
          </a:xfrm>
          <a:custGeom>
            <a:avLst/>
            <a:gdLst/>
            <a:ahLst/>
            <a:cxnLst/>
            <a:rect l="l" t="t" r="r" b="b"/>
            <a:pathLst>
              <a:path w="2878836" h="685800">
                <a:moveTo>
                  <a:pt x="0" y="342900"/>
                </a:moveTo>
                <a:lnTo>
                  <a:pt x="18838" y="287278"/>
                </a:lnTo>
                <a:lnTo>
                  <a:pt x="73377" y="234515"/>
                </a:lnTo>
                <a:lnTo>
                  <a:pt x="113109" y="209426"/>
                </a:lnTo>
                <a:lnTo>
                  <a:pt x="160655" y="185315"/>
                </a:lnTo>
                <a:lnTo>
                  <a:pt x="215645" y="162273"/>
                </a:lnTo>
                <a:lnTo>
                  <a:pt x="277709" y="140386"/>
                </a:lnTo>
                <a:lnTo>
                  <a:pt x="346476" y="119742"/>
                </a:lnTo>
                <a:lnTo>
                  <a:pt x="421576" y="100431"/>
                </a:lnTo>
                <a:lnTo>
                  <a:pt x="502639" y="82540"/>
                </a:lnTo>
                <a:lnTo>
                  <a:pt x="589294" y="66158"/>
                </a:lnTo>
                <a:lnTo>
                  <a:pt x="681171" y="51373"/>
                </a:lnTo>
                <a:lnTo>
                  <a:pt x="777899" y="38273"/>
                </a:lnTo>
                <a:lnTo>
                  <a:pt x="879109" y="26946"/>
                </a:lnTo>
                <a:lnTo>
                  <a:pt x="984430" y="17480"/>
                </a:lnTo>
                <a:lnTo>
                  <a:pt x="1093492" y="9965"/>
                </a:lnTo>
                <a:lnTo>
                  <a:pt x="1205924" y="4487"/>
                </a:lnTo>
                <a:lnTo>
                  <a:pt x="1321356" y="1136"/>
                </a:lnTo>
                <a:lnTo>
                  <a:pt x="1439417" y="0"/>
                </a:lnTo>
                <a:lnTo>
                  <a:pt x="1557479" y="1136"/>
                </a:lnTo>
                <a:lnTo>
                  <a:pt x="1672911" y="4487"/>
                </a:lnTo>
                <a:lnTo>
                  <a:pt x="1785343" y="9965"/>
                </a:lnTo>
                <a:lnTo>
                  <a:pt x="1894405" y="17480"/>
                </a:lnTo>
                <a:lnTo>
                  <a:pt x="1999726" y="26946"/>
                </a:lnTo>
                <a:lnTo>
                  <a:pt x="2100936" y="38273"/>
                </a:lnTo>
                <a:lnTo>
                  <a:pt x="2197664" y="51373"/>
                </a:lnTo>
                <a:lnTo>
                  <a:pt x="2289541" y="66158"/>
                </a:lnTo>
                <a:lnTo>
                  <a:pt x="2376196" y="82540"/>
                </a:lnTo>
                <a:lnTo>
                  <a:pt x="2457259" y="100431"/>
                </a:lnTo>
                <a:lnTo>
                  <a:pt x="2532359" y="119742"/>
                </a:lnTo>
                <a:lnTo>
                  <a:pt x="2601126" y="140386"/>
                </a:lnTo>
                <a:lnTo>
                  <a:pt x="2663190" y="162273"/>
                </a:lnTo>
                <a:lnTo>
                  <a:pt x="2718180" y="185315"/>
                </a:lnTo>
                <a:lnTo>
                  <a:pt x="2765726" y="209426"/>
                </a:lnTo>
                <a:lnTo>
                  <a:pt x="2805458" y="234515"/>
                </a:lnTo>
                <a:lnTo>
                  <a:pt x="2837005" y="260495"/>
                </a:lnTo>
                <a:lnTo>
                  <a:pt x="2874064" y="314776"/>
                </a:lnTo>
                <a:lnTo>
                  <a:pt x="2878836" y="342900"/>
                </a:lnTo>
                <a:lnTo>
                  <a:pt x="2874064" y="371023"/>
                </a:lnTo>
                <a:lnTo>
                  <a:pt x="2837005" y="425304"/>
                </a:lnTo>
                <a:lnTo>
                  <a:pt x="2805458" y="451284"/>
                </a:lnTo>
                <a:lnTo>
                  <a:pt x="2765726" y="476373"/>
                </a:lnTo>
                <a:lnTo>
                  <a:pt x="2718180" y="500484"/>
                </a:lnTo>
                <a:lnTo>
                  <a:pt x="2663190" y="523526"/>
                </a:lnTo>
                <a:lnTo>
                  <a:pt x="2601126" y="545413"/>
                </a:lnTo>
                <a:lnTo>
                  <a:pt x="2532359" y="566057"/>
                </a:lnTo>
                <a:lnTo>
                  <a:pt x="2457259" y="585368"/>
                </a:lnTo>
                <a:lnTo>
                  <a:pt x="2376196" y="603259"/>
                </a:lnTo>
                <a:lnTo>
                  <a:pt x="2289541" y="619641"/>
                </a:lnTo>
                <a:lnTo>
                  <a:pt x="2197664" y="634426"/>
                </a:lnTo>
                <a:lnTo>
                  <a:pt x="2100936" y="647526"/>
                </a:lnTo>
                <a:lnTo>
                  <a:pt x="1999726" y="658853"/>
                </a:lnTo>
                <a:lnTo>
                  <a:pt x="1894405" y="668319"/>
                </a:lnTo>
                <a:lnTo>
                  <a:pt x="1785343" y="675834"/>
                </a:lnTo>
                <a:lnTo>
                  <a:pt x="1672911" y="681312"/>
                </a:lnTo>
                <a:lnTo>
                  <a:pt x="1557479" y="684663"/>
                </a:lnTo>
                <a:lnTo>
                  <a:pt x="1439417" y="685800"/>
                </a:lnTo>
                <a:lnTo>
                  <a:pt x="1321356" y="684663"/>
                </a:lnTo>
                <a:lnTo>
                  <a:pt x="1205924" y="681312"/>
                </a:lnTo>
                <a:lnTo>
                  <a:pt x="1093492" y="675834"/>
                </a:lnTo>
                <a:lnTo>
                  <a:pt x="984430" y="668319"/>
                </a:lnTo>
                <a:lnTo>
                  <a:pt x="879109" y="658853"/>
                </a:lnTo>
                <a:lnTo>
                  <a:pt x="777899" y="647526"/>
                </a:lnTo>
                <a:lnTo>
                  <a:pt x="681171" y="634426"/>
                </a:lnTo>
                <a:lnTo>
                  <a:pt x="589294" y="619641"/>
                </a:lnTo>
                <a:lnTo>
                  <a:pt x="502639" y="603259"/>
                </a:lnTo>
                <a:lnTo>
                  <a:pt x="421576" y="585368"/>
                </a:lnTo>
                <a:lnTo>
                  <a:pt x="346476" y="566057"/>
                </a:lnTo>
                <a:lnTo>
                  <a:pt x="277709" y="545413"/>
                </a:lnTo>
                <a:lnTo>
                  <a:pt x="215645" y="523526"/>
                </a:lnTo>
                <a:lnTo>
                  <a:pt x="160655" y="500484"/>
                </a:lnTo>
                <a:lnTo>
                  <a:pt x="113109" y="476373"/>
                </a:lnTo>
                <a:lnTo>
                  <a:pt x="73377" y="451284"/>
                </a:lnTo>
                <a:lnTo>
                  <a:pt x="41830" y="425304"/>
                </a:lnTo>
                <a:lnTo>
                  <a:pt x="4771" y="371023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1460" y="836676"/>
            <a:ext cx="8712708" cy="641603"/>
          </a:xfrm>
          <a:custGeom>
            <a:avLst/>
            <a:gdLst/>
            <a:ahLst/>
            <a:cxnLst/>
            <a:rect l="l" t="t" r="r" b="b"/>
            <a:pathLst>
              <a:path w="8712708" h="641603">
                <a:moveTo>
                  <a:pt x="0" y="641603"/>
                </a:moveTo>
                <a:lnTo>
                  <a:pt x="8712708" y="641603"/>
                </a:lnTo>
                <a:lnTo>
                  <a:pt x="8712708" y="0"/>
                </a:lnTo>
                <a:lnTo>
                  <a:pt x="0" y="0"/>
                </a:lnTo>
                <a:lnTo>
                  <a:pt x="0" y="641603"/>
                </a:lnTo>
                <a:close/>
              </a:path>
            </a:pathLst>
          </a:custGeom>
          <a:solidFill>
            <a:srgbClr val="FFE3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16936" y="1484376"/>
            <a:ext cx="484631" cy="381000"/>
          </a:xfrm>
          <a:custGeom>
            <a:avLst/>
            <a:gdLst/>
            <a:ahLst/>
            <a:cxnLst/>
            <a:rect l="l" t="t" r="r" b="b"/>
            <a:pathLst>
              <a:path w="484631" h="381000">
                <a:moveTo>
                  <a:pt x="242315" y="381000"/>
                </a:moveTo>
                <a:lnTo>
                  <a:pt x="484631" y="285750"/>
                </a:lnTo>
                <a:lnTo>
                  <a:pt x="363474" y="285750"/>
                </a:lnTo>
                <a:lnTo>
                  <a:pt x="363474" y="0"/>
                </a:lnTo>
                <a:lnTo>
                  <a:pt x="121157" y="0"/>
                </a:lnTo>
                <a:lnTo>
                  <a:pt x="121157" y="285750"/>
                </a:lnTo>
                <a:lnTo>
                  <a:pt x="0" y="285750"/>
                </a:lnTo>
                <a:lnTo>
                  <a:pt x="242315" y="381000"/>
                </a:lnTo>
                <a:close/>
              </a:path>
            </a:pathLst>
          </a:custGeom>
          <a:solidFill>
            <a:srgbClr val="DD9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16936" y="1484376"/>
            <a:ext cx="484631" cy="381000"/>
          </a:xfrm>
          <a:custGeom>
            <a:avLst/>
            <a:gdLst/>
            <a:ahLst/>
            <a:cxnLst/>
            <a:rect l="l" t="t" r="r" b="b"/>
            <a:pathLst>
              <a:path w="484631" h="381000">
                <a:moveTo>
                  <a:pt x="0" y="285750"/>
                </a:moveTo>
                <a:lnTo>
                  <a:pt x="121157" y="285750"/>
                </a:lnTo>
                <a:lnTo>
                  <a:pt x="121157" y="0"/>
                </a:lnTo>
                <a:lnTo>
                  <a:pt x="363474" y="0"/>
                </a:lnTo>
                <a:lnTo>
                  <a:pt x="363474" y="285750"/>
                </a:lnTo>
                <a:lnTo>
                  <a:pt x="484631" y="285750"/>
                </a:lnTo>
                <a:lnTo>
                  <a:pt x="242315" y="381000"/>
                </a:lnTo>
                <a:lnTo>
                  <a:pt x="0" y="28575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12180" y="1484376"/>
            <a:ext cx="486156" cy="381000"/>
          </a:xfrm>
          <a:custGeom>
            <a:avLst/>
            <a:gdLst/>
            <a:ahLst/>
            <a:cxnLst/>
            <a:rect l="l" t="t" r="r" b="b"/>
            <a:pathLst>
              <a:path w="486156" h="381000">
                <a:moveTo>
                  <a:pt x="243078" y="381000"/>
                </a:moveTo>
                <a:lnTo>
                  <a:pt x="486156" y="285750"/>
                </a:lnTo>
                <a:lnTo>
                  <a:pt x="364617" y="285750"/>
                </a:lnTo>
                <a:lnTo>
                  <a:pt x="364617" y="0"/>
                </a:lnTo>
                <a:lnTo>
                  <a:pt x="121539" y="0"/>
                </a:lnTo>
                <a:lnTo>
                  <a:pt x="121539" y="285750"/>
                </a:lnTo>
                <a:lnTo>
                  <a:pt x="0" y="285750"/>
                </a:lnTo>
                <a:lnTo>
                  <a:pt x="243078" y="381000"/>
                </a:lnTo>
                <a:close/>
              </a:path>
            </a:pathLst>
          </a:custGeom>
          <a:solidFill>
            <a:srgbClr val="DD9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12180" y="1484376"/>
            <a:ext cx="486156" cy="381000"/>
          </a:xfrm>
          <a:custGeom>
            <a:avLst/>
            <a:gdLst/>
            <a:ahLst/>
            <a:cxnLst/>
            <a:rect l="l" t="t" r="r" b="b"/>
            <a:pathLst>
              <a:path w="486156" h="381000">
                <a:moveTo>
                  <a:pt x="0" y="285750"/>
                </a:moveTo>
                <a:lnTo>
                  <a:pt x="121539" y="285750"/>
                </a:lnTo>
                <a:lnTo>
                  <a:pt x="121539" y="0"/>
                </a:lnTo>
                <a:lnTo>
                  <a:pt x="364617" y="0"/>
                </a:lnTo>
                <a:lnTo>
                  <a:pt x="364617" y="285750"/>
                </a:lnTo>
                <a:lnTo>
                  <a:pt x="486156" y="285750"/>
                </a:lnTo>
                <a:lnTo>
                  <a:pt x="243078" y="381000"/>
                </a:lnTo>
                <a:lnTo>
                  <a:pt x="0" y="28575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03604" y="1876044"/>
            <a:ext cx="3313176" cy="1123188"/>
          </a:xfrm>
          <a:custGeom>
            <a:avLst/>
            <a:gdLst/>
            <a:ahLst/>
            <a:cxnLst/>
            <a:rect l="l" t="t" r="r" b="b"/>
            <a:pathLst>
              <a:path w="3313176" h="1123188">
                <a:moveTo>
                  <a:pt x="0" y="561593"/>
                </a:moveTo>
                <a:lnTo>
                  <a:pt x="5491" y="607649"/>
                </a:lnTo>
                <a:lnTo>
                  <a:pt x="21681" y="652681"/>
                </a:lnTo>
                <a:lnTo>
                  <a:pt x="48144" y="696543"/>
                </a:lnTo>
                <a:lnTo>
                  <a:pt x="84453" y="739091"/>
                </a:lnTo>
                <a:lnTo>
                  <a:pt x="130182" y="780180"/>
                </a:lnTo>
                <a:lnTo>
                  <a:pt x="184905" y="819667"/>
                </a:lnTo>
                <a:lnTo>
                  <a:pt x="248195" y="857406"/>
                </a:lnTo>
                <a:lnTo>
                  <a:pt x="319625" y="893252"/>
                </a:lnTo>
                <a:lnTo>
                  <a:pt x="398770" y="927062"/>
                </a:lnTo>
                <a:lnTo>
                  <a:pt x="485203" y="958691"/>
                </a:lnTo>
                <a:lnTo>
                  <a:pt x="578498" y="987993"/>
                </a:lnTo>
                <a:lnTo>
                  <a:pt x="678228" y="1014825"/>
                </a:lnTo>
                <a:lnTo>
                  <a:pt x="783968" y="1039042"/>
                </a:lnTo>
                <a:lnTo>
                  <a:pt x="895290" y="1060499"/>
                </a:lnTo>
                <a:lnTo>
                  <a:pt x="1011769" y="1079051"/>
                </a:lnTo>
                <a:lnTo>
                  <a:pt x="1132978" y="1094555"/>
                </a:lnTo>
                <a:lnTo>
                  <a:pt x="1258490" y="1106865"/>
                </a:lnTo>
                <a:lnTo>
                  <a:pt x="1387880" y="1115836"/>
                </a:lnTo>
                <a:lnTo>
                  <a:pt x="1520722" y="1121326"/>
                </a:lnTo>
                <a:lnTo>
                  <a:pt x="1656588" y="1123188"/>
                </a:lnTo>
                <a:lnTo>
                  <a:pt x="1792453" y="1121326"/>
                </a:lnTo>
                <a:lnTo>
                  <a:pt x="1925295" y="1115836"/>
                </a:lnTo>
                <a:lnTo>
                  <a:pt x="2054685" y="1106865"/>
                </a:lnTo>
                <a:lnTo>
                  <a:pt x="2180197" y="1094555"/>
                </a:lnTo>
                <a:lnTo>
                  <a:pt x="2301406" y="1079051"/>
                </a:lnTo>
                <a:lnTo>
                  <a:pt x="2417885" y="1060499"/>
                </a:lnTo>
                <a:lnTo>
                  <a:pt x="2529207" y="1039042"/>
                </a:lnTo>
                <a:lnTo>
                  <a:pt x="2634947" y="1014825"/>
                </a:lnTo>
                <a:lnTo>
                  <a:pt x="2734677" y="987993"/>
                </a:lnTo>
                <a:lnTo>
                  <a:pt x="2827972" y="958691"/>
                </a:lnTo>
                <a:lnTo>
                  <a:pt x="2914405" y="927062"/>
                </a:lnTo>
                <a:lnTo>
                  <a:pt x="2993550" y="893252"/>
                </a:lnTo>
                <a:lnTo>
                  <a:pt x="3064980" y="857406"/>
                </a:lnTo>
                <a:lnTo>
                  <a:pt x="3128270" y="819667"/>
                </a:lnTo>
                <a:lnTo>
                  <a:pt x="3182993" y="780180"/>
                </a:lnTo>
                <a:lnTo>
                  <a:pt x="3228722" y="739091"/>
                </a:lnTo>
                <a:lnTo>
                  <a:pt x="3265031" y="696543"/>
                </a:lnTo>
                <a:lnTo>
                  <a:pt x="3291494" y="652681"/>
                </a:lnTo>
                <a:lnTo>
                  <a:pt x="3307684" y="607649"/>
                </a:lnTo>
                <a:lnTo>
                  <a:pt x="3313176" y="561593"/>
                </a:lnTo>
                <a:lnTo>
                  <a:pt x="3307684" y="515538"/>
                </a:lnTo>
                <a:lnTo>
                  <a:pt x="3291494" y="470506"/>
                </a:lnTo>
                <a:lnTo>
                  <a:pt x="3265031" y="426644"/>
                </a:lnTo>
                <a:lnTo>
                  <a:pt x="3228722" y="384096"/>
                </a:lnTo>
                <a:lnTo>
                  <a:pt x="3182993" y="343007"/>
                </a:lnTo>
                <a:lnTo>
                  <a:pt x="3128270" y="303520"/>
                </a:lnTo>
                <a:lnTo>
                  <a:pt x="3064980" y="265781"/>
                </a:lnTo>
                <a:lnTo>
                  <a:pt x="2993550" y="229935"/>
                </a:lnTo>
                <a:lnTo>
                  <a:pt x="2914405" y="196125"/>
                </a:lnTo>
                <a:lnTo>
                  <a:pt x="2827972" y="164496"/>
                </a:lnTo>
                <a:lnTo>
                  <a:pt x="2734677" y="135194"/>
                </a:lnTo>
                <a:lnTo>
                  <a:pt x="2634947" y="108362"/>
                </a:lnTo>
                <a:lnTo>
                  <a:pt x="2529207" y="84145"/>
                </a:lnTo>
                <a:lnTo>
                  <a:pt x="2417885" y="62688"/>
                </a:lnTo>
                <a:lnTo>
                  <a:pt x="2301406" y="44136"/>
                </a:lnTo>
                <a:lnTo>
                  <a:pt x="2180197" y="28632"/>
                </a:lnTo>
                <a:lnTo>
                  <a:pt x="2054685" y="16322"/>
                </a:lnTo>
                <a:lnTo>
                  <a:pt x="1925295" y="7351"/>
                </a:lnTo>
                <a:lnTo>
                  <a:pt x="1792453" y="1861"/>
                </a:lnTo>
                <a:lnTo>
                  <a:pt x="1656588" y="0"/>
                </a:lnTo>
                <a:lnTo>
                  <a:pt x="1520722" y="1861"/>
                </a:lnTo>
                <a:lnTo>
                  <a:pt x="1387880" y="7351"/>
                </a:lnTo>
                <a:lnTo>
                  <a:pt x="1258490" y="16322"/>
                </a:lnTo>
                <a:lnTo>
                  <a:pt x="1132978" y="28632"/>
                </a:lnTo>
                <a:lnTo>
                  <a:pt x="1011769" y="44136"/>
                </a:lnTo>
                <a:lnTo>
                  <a:pt x="895290" y="62688"/>
                </a:lnTo>
                <a:lnTo>
                  <a:pt x="783968" y="84145"/>
                </a:lnTo>
                <a:lnTo>
                  <a:pt x="678228" y="108362"/>
                </a:lnTo>
                <a:lnTo>
                  <a:pt x="578498" y="135194"/>
                </a:lnTo>
                <a:lnTo>
                  <a:pt x="485203" y="164496"/>
                </a:lnTo>
                <a:lnTo>
                  <a:pt x="398770" y="196125"/>
                </a:lnTo>
                <a:lnTo>
                  <a:pt x="319625" y="229935"/>
                </a:lnTo>
                <a:lnTo>
                  <a:pt x="248195" y="265781"/>
                </a:lnTo>
                <a:lnTo>
                  <a:pt x="184905" y="303520"/>
                </a:lnTo>
                <a:lnTo>
                  <a:pt x="130182" y="343007"/>
                </a:lnTo>
                <a:lnTo>
                  <a:pt x="84453" y="384096"/>
                </a:lnTo>
                <a:lnTo>
                  <a:pt x="48144" y="426644"/>
                </a:lnTo>
                <a:lnTo>
                  <a:pt x="21681" y="470506"/>
                </a:lnTo>
                <a:lnTo>
                  <a:pt x="5491" y="515538"/>
                </a:lnTo>
                <a:lnTo>
                  <a:pt x="0" y="561593"/>
                </a:lnTo>
                <a:close/>
              </a:path>
            </a:pathLst>
          </a:custGeom>
          <a:solidFill>
            <a:srgbClr val="D58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03604" y="1876044"/>
            <a:ext cx="3313176" cy="1123188"/>
          </a:xfrm>
          <a:custGeom>
            <a:avLst/>
            <a:gdLst/>
            <a:ahLst/>
            <a:cxnLst/>
            <a:rect l="l" t="t" r="r" b="b"/>
            <a:pathLst>
              <a:path w="3313176" h="1123188">
                <a:moveTo>
                  <a:pt x="0" y="561593"/>
                </a:moveTo>
                <a:lnTo>
                  <a:pt x="5491" y="515538"/>
                </a:lnTo>
                <a:lnTo>
                  <a:pt x="21681" y="470506"/>
                </a:lnTo>
                <a:lnTo>
                  <a:pt x="48144" y="426644"/>
                </a:lnTo>
                <a:lnTo>
                  <a:pt x="84453" y="384096"/>
                </a:lnTo>
                <a:lnTo>
                  <a:pt x="130182" y="343007"/>
                </a:lnTo>
                <a:lnTo>
                  <a:pt x="184905" y="303520"/>
                </a:lnTo>
                <a:lnTo>
                  <a:pt x="248195" y="265781"/>
                </a:lnTo>
                <a:lnTo>
                  <a:pt x="319625" y="229935"/>
                </a:lnTo>
                <a:lnTo>
                  <a:pt x="398770" y="196125"/>
                </a:lnTo>
                <a:lnTo>
                  <a:pt x="485203" y="164496"/>
                </a:lnTo>
                <a:lnTo>
                  <a:pt x="578498" y="135194"/>
                </a:lnTo>
                <a:lnTo>
                  <a:pt x="678228" y="108362"/>
                </a:lnTo>
                <a:lnTo>
                  <a:pt x="783968" y="84145"/>
                </a:lnTo>
                <a:lnTo>
                  <a:pt x="895290" y="62688"/>
                </a:lnTo>
                <a:lnTo>
                  <a:pt x="1011769" y="44136"/>
                </a:lnTo>
                <a:lnTo>
                  <a:pt x="1132978" y="28632"/>
                </a:lnTo>
                <a:lnTo>
                  <a:pt x="1258490" y="16322"/>
                </a:lnTo>
                <a:lnTo>
                  <a:pt x="1387880" y="7351"/>
                </a:lnTo>
                <a:lnTo>
                  <a:pt x="1520722" y="1861"/>
                </a:lnTo>
                <a:lnTo>
                  <a:pt x="1656588" y="0"/>
                </a:lnTo>
                <a:lnTo>
                  <a:pt x="1792453" y="1861"/>
                </a:lnTo>
                <a:lnTo>
                  <a:pt x="1925295" y="7351"/>
                </a:lnTo>
                <a:lnTo>
                  <a:pt x="2054685" y="16322"/>
                </a:lnTo>
                <a:lnTo>
                  <a:pt x="2180197" y="28632"/>
                </a:lnTo>
                <a:lnTo>
                  <a:pt x="2301406" y="44136"/>
                </a:lnTo>
                <a:lnTo>
                  <a:pt x="2417885" y="62688"/>
                </a:lnTo>
                <a:lnTo>
                  <a:pt x="2529207" y="84145"/>
                </a:lnTo>
                <a:lnTo>
                  <a:pt x="2634947" y="108362"/>
                </a:lnTo>
                <a:lnTo>
                  <a:pt x="2734677" y="135194"/>
                </a:lnTo>
                <a:lnTo>
                  <a:pt x="2827972" y="164496"/>
                </a:lnTo>
                <a:lnTo>
                  <a:pt x="2914405" y="196125"/>
                </a:lnTo>
                <a:lnTo>
                  <a:pt x="2993550" y="229935"/>
                </a:lnTo>
                <a:lnTo>
                  <a:pt x="3064980" y="265781"/>
                </a:lnTo>
                <a:lnTo>
                  <a:pt x="3128270" y="303520"/>
                </a:lnTo>
                <a:lnTo>
                  <a:pt x="3182993" y="343007"/>
                </a:lnTo>
                <a:lnTo>
                  <a:pt x="3228722" y="384096"/>
                </a:lnTo>
                <a:lnTo>
                  <a:pt x="3265031" y="426644"/>
                </a:lnTo>
                <a:lnTo>
                  <a:pt x="3291494" y="470506"/>
                </a:lnTo>
                <a:lnTo>
                  <a:pt x="3307684" y="515538"/>
                </a:lnTo>
                <a:lnTo>
                  <a:pt x="3313176" y="561593"/>
                </a:lnTo>
                <a:lnTo>
                  <a:pt x="3307684" y="607649"/>
                </a:lnTo>
                <a:lnTo>
                  <a:pt x="3291494" y="652681"/>
                </a:lnTo>
                <a:lnTo>
                  <a:pt x="3265031" y="696543"/>
                </a:lnTo>
                <a:lnTo>
                  <a:pt x="3228722" y="739091"/>
                </a:lnTo>
                <a:lnTo>
                  <a:pt x="3182993" y="780180"/>
                </a:lnTo>
                <a:lnTo>
                  <a:pt x="3128270" y="819667"/>
                </a:lnTo>
                <a:lnTo>
                  <a:pt x="3064980" y="857406"/>
                </a:lnTo>
                <a:lnTo>
                  <a:pt x="2993550" y="893252"/>
                </a:lnTo>
                <a:lnTo>
                  <a:pt x="2914405" y="927062"/>
                </a:lnTo>
                <a:lnTo>
                  <a:pt x="2827972" y="958691"/>
                </a:lnTo>
                <a:lnTo>
                  <a:pt x="2734677" y="987993"/>
                </a:lnTo>
                <a:lnTo>
                  <a:pt x="2634947" y="1014825"/>
                </a:lnTo>
                <a:lnTo>
                  <a:pt x="2529207" y="1039042"/>
                </a:lnTo>
                <a:lnTo>
                  <a:pt x="2417885" y="1060499"/>
                </a:lnTo>
                <a:lnTo>
                  <a:pt x="2301406" y="1079051"/>
                </a:lnTo>
                <a:lnTo>
                  <a:pt x="2180197" y="1094555"/>
                </a:lnTo>
                <a:lnTo>
                  <a:pt x="2054685" y="1106865"/>
                </a:lnTo>
                <a:lnTo>
                  <a:pt x="1925295" y="1115836"/>
                </a:lnTo>
                <a:lnTo>
                  <a:pt x="1792453" y="1121326"/>
                </a:lnTo>
                <a:lnTo>
                  <a:pt x="1656588" y="1123188"/>
                </a:lnTo>
                <a:lnTo>
                  <a:pt x="1520722" y="1121326"/>
                </a:lnTo>
                <a:lnTo>
                  <a:pt x="1387880" y="1115836"/>
                </a:lnTo>
                <a:lnTo>
                  <a:pt x="1258490" y="1106865"/>
                </a:lnTo>
                <a:lnTo>
                  <a:pt x="1132978" y="1094555"/>
                </a:lnTo>
                <a:lnTo>
                  <a:pt x="1011769" y="1079051"/>
                </a:lnTo>
                <a:lnTo>
                  <a:pt x="895290" y="1060499"/>
                </a:lnTo>
                <a:lnTo>
                  <a:pt x="783968" y="1039042"/>
                </a:lnTo>
                <a:lnTo>
                  <a:pt x="678228" y="1014825"/>
                </a:lnTo>
                <a:lnTo>
                  <a:pt x="578498" y="987993"/>
                </a:lnTo>
                <a:lnTo>
                  <a:pt x="485203" y="958691"/>
                </a:lnTo>
                <a:lnTo>
                  <a:pt x="398770" y="927062"/>
                </a:lnTo>
                <a:lnTo>
                  <a:pt x="319625" y="893252"/>
                </a:lnTo>
                <a:lnTo>
                  <a:pt x="248195" y="857406"/>
                </a:lnTo>
                <a:lnTo>
                  <a:pt x="184905" y="819667"/>
                </a:lnTo>
                <a:lnTo>
                  <a:pt x="130182" y="780180"/>
                </a:lnTo>
                <a:lnTo>
                  <a:pt x="84453" y="739091"/>
                </a:lnTo>
                <a:lnTo>
                  <a:pt x="48144" y="696543"/>
                </a:lnTo>
                <a:lnTo>
                  <a:pt x="21681" y="652681"/>
                </a:lnTo>
                <a:lnTo>
                  <a:pt x="5491" y="607649"/>
                </a:lnTo>
                <a:lnTo>
                  <a:pt x="0" y="56159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88636" y="1876044"/>
            <a:ext cx="3012947" cy="1050035"/>
          </a:xfrm>
          <a:custGeom>
            <a:avLst/>
            <a:gdLst/>
            <a:ahLst/>
            <a:cxnLst/>
            <a:rect l="l" t="t" r="r" b="b"/>
            <a:pathLst>
              <a:path w="3012947" h="1050035">
                <a:moveTo>
                  <a:pt x="0" y="525017"/>
                </a:moveTo>
                <a:lnTo>
                  <a:pt x="4994" y="568075"/>
                </a:lnTo>
                <a:lnTo>
                  <a:pt x="19717" y="610174"/>
                </a:lnTo>
                <a:lnTo>
                  <a:pt x="43783" y="651179"/>
                </a:lnTo>
                <a:lnTo>
                  <a:pt x="76803" y="690957"/>
                </a:lnTo>
                <a:lnTo>
                  <a:pt x="118389" y="729370"/>
                </a:lnTo>
                <a:lnTo>
                  <a:pt x="168154" y="766285"/>
                </a:lnTo>
                <a:lnTo>
                  <a:pt x="225710" y="801566"/>
                </a:lnTo>
                <a:lnTo>
                  <a:pt x="290669" y="835078"/>
                </a:lnTo>
                <a:lnTo>
                  <a:pt x="362643" y="866686"/>
                </a:lnTo>
                <a:lnTo>
                  <a:pt x="441245" y="896254"/>
                </a:lnTo>
                <a:lnTo>
                  <a:pt x="526087" y="923648"/>
                </a:lnTo>
                <a:lnTo>
                  <a:pt x="616781" y="948732"/>
                </a:lnTo>
                <a:lnTo>
                  <a:pt x="712939" y="971371"/>
                </a:lnTo>
                <a:lnTo>
                  <a:pt x="814173" y="991430"/>
                </a:lnTo>
                <a:lnTo>
                  <a:pt x="920097" y="1008774"/>
                </a:lnTo>
                <a:lnTo>
                  <a:pt x="1030321" y="1023268"/>
                </a:lnTo>
                <a:lnTo>
                  <a:pt x="1144459" y="1034776"/>
                </a:lnTo>
                <a:lnTo>
                  <a:pt x="1262122" y="1043163"/>
                </a:lnTo>
                <a:lnTo>
                  <a:pt x="1382923" y="1048295"/>
                </a:lnTo>
                <a:lnTo>
                  <a:pt x="1506473" y="1050035"/>
                </a:lnTo>
                <a:lnTo>
                  <a:pt x="1630024" y="1048295"/>
                </a:lnTo>
                <a:lnTo>
                  <a:pt x="1750825" y="1043163"/>
                </a:lnTo>
                <a:lnTo>
                  <a:pt x="1868488" y="1034776"/>
                </a:lnTo>
                <a:lnTo>
                  <a:pt x="1982626" y="1023268"/>
                </a:lnTo>
                <a:lnTo>
                  <a:pt x="2092850" y="1008774"/>
                </a:lnTo>
                <a:lnTo>
                  <a:pt x="2198774" y="991430"/>
                </a:lnTo>
                <a:lnTo>
                  <a:pt x="2300008" y="971371"/>
                </a:lnTo>
                <a:lnTo>
                  <a:pt x="2396166" y="948732"/>
                </a:lnTo>
                <a:lnTo>
                  <a:pt x="2486860" y="923648"/>
                </a:lnTo>
                <a:lnTo>
                  <a:pt x="2571702" y="896254"/>
                </a:lnTo>
                <a:lnTo>
                  <a:pt x="2650304" y="866686"/>
                </a:lnTo>
                <a:lnTo>
                  <a:pt x="2722278" y="835078"/>
                </a:lnTo>
                <a:lnTo>
                  <a:pt x="2787237" y="801566"/>
                </a:lnTo>
                <a:lnTo>
                  <a:pt x="2844793" y="766285"/>
                </a:lnTo>
                <a:lnTo>
                  <a:pt x="2894558" y="729370"/>
                </a:lnTo>
                <a:lnTo>
                  <a:pt x="2936144" y="690957"/>
                </a:lnTo>
                <a:lnTo>
                  <a:pt x="2969164" y="651179"/>
                </a:lnTo>
                <a:lnTo>
                  <a:pt x="2993230" y="610174"/>
                </a:lnTo>
                <a:lnTo>
                  <a:pt x="3007953" y="568075"/>
                </a:lnTo>
                <a:lnTo>
                  <a:pt x="3012947" y="525017"/>
                </a:lnTo>
                <a:lnTo>
                  <a:pt x="3007953" y="481960"/>
                </a:lnTo>
                <a:lnTo>
                  <a:pt x="2993230" y="439861"/>
                </a:lnTo>
                <a:lnTo>
                  <a:pt x="2969164" y="398856"/>
                </a:lnTo>
                <a:lnTo>
                  <a:pt x="2936144" y="359078"/>
                </a:lnTo>
                <a:lnTo>
                  <a:pt x="2894558" y="320665"/>
                </a:lnTo>
                <a:lnTo>
                  <a:pt x="2844793" y="283750"/>
                </a:lnTo>
                <a:lnTo>
                  <a:pt x="2787237" y="248469"/>
                </a:lnTo>
                <a:lnTo>
                  <a:pt x="2722278" y="214957"/>
                </a:lnTo>
                <a:lnTo>
                  <a:pt x="2650304" y="183349"/>
                </a:lnTo>
                <a:lnTo>
                  <a:pt x="2571702" y="153781"/>
                </a:lnTo>
                <a:lnTo>
                  <a:pt x="2486860" y="126387"/>
                </a:lnTo>
                <a:lnTo>
                  <a:pt x="2396166" y="101303"/>
                </a:lnTo>
                <a:lnTo>
                  <a:pt x="2300008" y="78664"/>
                </a:lnTo>
                <a:lnTo>
                  <a:pt x="2198774" y="58605"/>
                </a:lnTo>
                <a:lnTo>
                  <a:pt x="2092850" y="41261"/>
                </a:lnTo>
                <a:lnTo>
                  <a:pt x="1982626" y="26767"/>
                </a:lnTo>
                <a:lnTo>
                  <a:pt x="1868488" y="15259"/>
                </a:lnTo>
                <a:lnTo>
                  <a:pt x="1750825" y="6872"/>
                </a:lnTo>
                <a:lnTo>
                  <a:pt x="1630024" y="1740"/>
                </a:lnTo>
                <a:lnTo>
                  <a:pt x="1506473" y="0"/>
                </a:lnTo>
                <a:lnTo>
                  <a:pt x="1382923" y="1740"/>
                </a:lnTo>
                <a:lnTo>
                  <a:pt x="1262122" y="6872"/>
                </a:lnTo>
                <a:lnTo>
                  <a:pt x="1144459" y="15259"/>
                </a:lnTo>
                <a:lnTo>
                  <a:pt x="1030321" y="26767"/>
                </a:lnTo>
                <a:lnTo>
                  <a:pt x="920097" y="41261"/>
                </a:lnTo>
                <a:lnTo>
                  <a:pt x="814173" y="58605"/>
                </a:lnTo>
                <a:lnTo>
                  <a:pt x="712939" y="78664"/>
                </a:lnTo>
                <a:lnTo>
                  <a:pt x="616781" y="101303"/>
                </a:lnTo>
                <a:lnTo>
                  <a:pt x="526087" y="126387"/>
                </a:lnTo>
                <a:lnTo>
                  <a:pt x="441245" y="153781"/>
                </a:lnTo>
                <a:lnTo>
                  <a:pt x="362643" y="183349"/>
                </a:lnTo>
                <a:lnTo>
                  <a:pt x="290669" y="214957"/>
                </a:lnTo>
                <a:lnTo>
                  <a:pt x="225710" y="248469"/>
                </a:lnTo>
                <a:lnTo>
                  <a:pt x="168154" y="283750"/>
                </a:lnTo>
                <a:lnTo>
                  <a:pt x="118389" y="320665"/>
                </a:lnTo>
                <a:lnTo>
                  <a:pt x="76803" y="359078"/>
                </a:lnTo>
                <a:lnTo>
                  <a:pt x="43783" y="398856"/>
                </a:lnTo>
                <a:lnTo>
                  <a:pt x="19717" y="439861"/>
                </a:lnTo>
                <a:lnTo>
                  <a:pt x="4994" y="481960"/>
                </a:lnTo>
                <a:lnTo>
                  <a:pt x="0" y="525017"/>
                </a:lnTo>
                <a:close/>
              </a:path>
            </a:pathLst>
          </a:custGeom>
          <a:solidFill>
            <a:srgbClr val="D58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88636" y="1876044"/>
            <a:ext cx="3012947" cy="1050035"/>
          </a:xfrm>
          <a:custGeom>
            <a:avLst/>
            <a:gdLst/>
            <a:ahLst/>
            <a:cxnLst/>
            <a:rect l="l" t="t" r="r" b="b"/>
            <a:pathLst>
              <a:path w="3012947" h="1050035">
                <a:moveTo>
                  <a:pt x="0" y="525017"/>
                </a:moveTo>
                <a:lnTo>
                  <a:pt x="4994" y="481960"/>
                </a:lnTo>
                <a:lnTo>
                  <a:pt x="19717" y="439861"/>
                </a:lnTo>
                <a:lnTo>
                  <a:pt x="43783" y="398856"/>
                </a:lnTo>
                <a:lnTo>
                  <a:pt x="76803" y="359078"/>
                </a:lnTo>
                <a:lnTo>
                  <a:pt x="118389" y="320665"/>
                </a:lnTo>
                <a:lnTo>
                  <a:pt x="168154" y="283750"/>
                </a:lnTo>
                <a:lnTo>
                  <a:pt x="225710" y="248469"/>
                </a:lnTo>
                <a:lnTo>
                  <a:pt x="290669" y="214957"/>
                </a:lnTo>
                <a:lnTo>
                  <a:pt x="362643" y="183349"/>
                </a:lnTo>
                <a:lnTo>
                  <a:pt x="441245" y="153781"/>
                </a:lnTo>
                <a:lnTo>
                  <a:pt x="526087" y="126387"/>
                </a:lnTo>
                <a:lnTo>
                  <a:pt x="616781" y="101303"/>
                </a:lnTo>
                <a:lnTo>
                  <a:pt x="712939" y="78664"/>
                </a:lnTo>
                <a:lnTo>
                  <a:pt x="814173" y="58605"/>
                </a:lnTo>
                <a:lnTo>
                  <a:pt x="920097" y="41261"/>
                </a:lnTo>
                <a:lnTo>
                  <a:pt x="1030321" y="26767"/>
                </a:lnTo>
                <a:lnTo>
                  <a:pt x="1144459" y="15259"/>
                </a:lnTo>
                <a:lnTo>
                  <a:pt x="1262122" y="6872"/>
                </a:lnTo>
                <a:lnTo>
                  <a:pt x="1382923" y="1740"/>
                </a:lnTo>
                <a:lnTo>
                  <a:pt x="1506473" y="0"/>
                </a:lnTo>
                <a:lnTo>
                  <a:pt x="1630024" y="1740"/>
                </a:lnTo>
                <a:lnTo>
                  <a:pt x="1750825" y="6872"/>
                </a:lnTo>
                <a:lnTo>
                  <a:pt x="1868488" y="15259"/>
                </a:lnTo>
                <a:lnTo>
                  <a:pt x="1982626" y="26767"/>
                </a:lnTo>
                <a:lnTo>
                  <a:pt x="2092850" y="41261"/>
                </a:lnTo>
                <a:lnTo>
                  <a:pt x="2198774" y="58605"/>
                </a:lnTo>
                <a:lnTo>
                  <a:pt x="2300008" y="78664"/>
                </a:lnTo>
                <a:lnTo>
                  <a:pt x="2396166" y="101303"/>
                </a:lnTo>
                <a:lnTo>
                  <a:pt x="2486860" y="126387"/>
                </a:lnTo>
                <a:lnTo>
                  <a:pt x="2571702" y="153781"/>
                </a:lnTo>
                <a:lnTo>
                  <a:pt x="2650304" y="183349"/>
                </a:lnTo>
                <a:lnTo>
                  <a:pt x="2722278" y="214957"/>
                </a:lnTo>
                <a:lnTo>
                  <a:pt x="2787237" y="248469"/>
                </a:lnTo>
                <a:lnTo>
                  <a:pt x="2844793" y="283750"/>
                </a:lnTo>
                <a:lnTo>
                  <a:pt x="2894558" y="320665"/>
                </a:lnTo>
                <a:lnTo>
                  <a:pt x="2936144" y="359078"/>
                </a:lnTo>
                <a:lnTo>
                  <a:pt x="2969164" y="398856"/>
                </a:lnTo>
                <a:lnTo>
                  <a:pt x="2993230" y="439861"/>
                </a:lnTo>
                <a:lnTo>
                  <a:pt x="3007953" y="481960"/>
                </a:lnTo>
                <a:lnTo>
                  <a:pt x="3012947" y="525017"/>
                </a:lnTo>
                <a:lnTo>
                  <a:pt x="3007953" y="568075"/>
                </a:lnTo>
                <a:lnTo>
                  <a:pt x="2993230" y="610174"/>
                </a:lnTo>
                <a:lnTo>
                  <a:pt x="2969164" y="651179"/>
                </a:lnTo>
                <a:lnTo>
                  <a:pt x="2936144" y="690957"/>
                </a:lnTo>
                <a:lnTo>
                  <a:pt x="2894558" y="729370"/>
                </a:lnTo>
                <a:lnTo>
                  <a:pt x="2844793" y="766285"/>
                </a:lnTo>
                <a:lnTo>
                  <a:pt x="2787237" y="801566"/>
                </a:lnTo>
                <a:lnTo>
                  <a:pt x="2722278" y="835078"/>
                </a:lnTo>
                <a:lnTo>
                  <a:pt x="2650304" y="866686"/>
                </a:lnTo>
                <a:lnTo>
                  <a:pt x="2571702" y="896254"/>
                </a:lnTo>
                <a:lnTo>
                  <a:pt x="2486860" y="923648"/>
                </a:lnTo>
                <a:lnTo>
                  <a:pt x="2396166" y="948732"/>
                </a:lnTo>
                <a:lnTo>
                  <a:pt x="2300008" y="971371"/>
                </a:lnTo>
                <a:lnTo>
                  <a:pt x="2198774" y="991430"/>
                </a:lnTo>
                <a:lnTo>
                  <a:pt x="2092850" y="1008774"/>
                </a:lnTo>
                <a:lnTo>
                  <a:pt x="1982626" y="1023268"/>
                </a:lnTo>
                <a:lnTo>
                  <a:pt x="1868488" y="1034776"/>
                </a:lnTo>
                <a:lnTo>
                  <a:pt x="1750825" y="1043163"/>
                </a:lnTo>
                <a:lnTo>
                  <a:pt x="1630024" y="1048295"/>
                </a:lnTo>
                <a:lnTo>
                  <a:pt x="1506473" y="1050035"/>
                </a:lnTo>
                <a:lnTo>
                  <a:pt x="1382923" y="1048295"/>
                </a:lnTo>
                <a:lnTo>
                  <a:pt x="1262122" y="1043163"/>
                </a:lnTo>
                <a:lnTo>
                  <a:pt x="1144459" y="1034776"/>
                </a:lnTo>
                <a:lnTo>
                  <a:pt x="1030321" y="1023268"/>
                </a:lnTo>
                <a:lnTo>
                  <a:pt x="920097" y="1008774"/>
                </a:lnTo>
                <a:lnTo>
                  <a:pt x="814173" y="991430"/>
                </a:lnTo>
                <a:lnTo>
                  <a:pt x="712939" y="971371"/>
                </a:lnTo>
                <a:lnTo>
                  <a:pt x="616781" y="948732"/>
                </a:lnTo>
                <a:lnTo>
                  <a:pt x="526087" y="923648"/>
                </a:lnTo>
                <a:lnTo>
                  <a:pt x="441245" y="896254"/>
                </a:lnTo>
                <a:lnTo>
                  <a:pt x="362643" y="866686"/>
                </a:lnTo>
                <a:lnTo>
                  <a:pt x="290669" y="835078"/>
                </a:lnTo>
                <a:lnTo>
                  <a:pt x="225710" y="801566"/>
                </a:lnTo>
                <a:lnTo>
                  <a:pt x="168154" y="766285"/>
                </a:lnTo>
                <a:lnTo>
                  <a:pt x="118389" y="729370"/>
                </a:lnTo>
                <a:lnTo>
                  <a:pt x="76803" y="690957"/>
                </a:lnTo>
                <a:lnTo>
                  <a:pt x="43783" y="651179"/>
                </a:lnTo>
                <a:lnTo>
                  <a:pt x="19717" y="610174"/>
                </a:lnTo>
                <a:lnTo>
                  <a:pt x="4994" y="568075"/>
                </a:lnTo>
                <a:lnTo>
                  <a:pt x="0" y="52501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8204" y="3933444"/>
            <a:ext cx="8855964" cy="641604"/>
          </a:xfrm>
          <a:custGeom>
            <a:avLst/>
            <a:gdLst/>
            <a:ahLst/>
            <a:cxnLst/>
            <a:rect l="l" t="t" r="r" b="b"/>
            <a:pathLst>
              <a:path w="8855964" h="641603">
                <a:moveTo>
                  <a:pt x="0" y="641603"/>
                </a:moveTo>
                <a:lnTo>
                  <a:pt x="8855964" y="641603"/>
                </a:lnTo>
                <a:lnTo>
                  <a:pt x="8855964" y="0"/>
                </a:lnTo>
                <a:lnTo>
                  <a:pt x="0" y="0"/>
                </a:lnTo>
                <a:lnTo>
                  <a:pt x="0" y="641603"/>
                </a:lnTo>
                <a:close/>
              </a:path>
            </a:pathLst>
          </a:custGeom>
          <a:solidFill>
            <a:srgbClr val="DD9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60442" y="4777740"/>
            <a:ext cx="754380" cy="86868"/>
          </a:xfrm>
          <a:custGeom>
            <a:avLst/>
            <a:gdLst/>
            <a:ahLst/>
            <a:cxnLst/>
            <a:rect l="l" t="t" r="r" b="b"/>
            <a:pathLst>
              <a:path w="754380" h="86867">
                <a:moveTo>
                  <a:pt x="681990" y="57912"/>
                </a:moveTo>
                <a:lnTo>
                  <a:pt x="667512" y="57911"/>
                </a:lnTo>
                <a:lnTo>
                  <a:pt x="667512" y="86868"/>
                </a:lnTo>
                <a:lnTo>
                  <a:pt x="754380" y="43434"/>
                </a:lnTo>
                <a:lnTo>
                  <a:pt x="681990" y="57912"/>
                </a:lnTo>
                <a:close/>
              </a:path>
              <a:path w="754380" h="86867">
                <a:moveTo>
                  <a:pt x="681990" y="28956"/>
                </a:moveTo>
                <a:lnTo>
                  <a:pt x="667512" y="0"/>
                </a:lnTo>
                <a:lnTo>
                  <a:pt x="667512" y="28955"/>
                </a:lnTo>
                <a:lnTo>
                  <a:pt x="681990" y="28956"/>
                </a:lnTo>
                <a:close/>
              </a:path>
              <a:path w="754380" h="86867">
                <a:moveTo>
                  <a:pt x="0" y="28956"/>
                </a:moveTo>
                <a:lnTo>
                  <a:pt x="0" y="57912"/>
                </a:lnTo>
                <a:lnTo>
                  <a:pt x="681990" y="57912"/>
                </a:lnTo>
                <a:lnTo>
                  <a:pt x="754380" y="43434"/>
                </a:lnTo>
                <a:lnTo>
                  <a:pt x="667512" y="0"/>
                </a:lnTo>
                <a:lnTo>
                  <a:pt x="681990" y="28956"/>
                </a:lnTo>
                <a:lnTo>
                  <a:pt x="0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1460" y="5734812"/>
            <a:ext cx="5867400" cy="609600"/>
          </a:xfrm>
          <a:custGeom>
            <a:avLst/>
            <a:gdLst/>
            <a:ahLst/>
            <a:cxnLst/>
            <a:rect l="l" t="t" r="r" b="b"/>
            <a:pathLst>
              <a:path w="5867400" h="609600">
                <a:moveTo>
                  <a:pt x="0" y="609600"/>
                </a:moveTo>
                <a:lnTo>
                  <a:pt x="5867400" y="609600"/>
                </a:lnTo>
                <a:lnTo>
                  <a:pt x="5867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9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7660" y="6039612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070860" y="5963412"/>
            <a:ext cx="304800" cy="1524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228600" y="114300"/>
                </a:moveTo>
                <a:lnTo>
                  <a:pt x="228600" y="152400"/>
                </a:lnTo>
                <a:lnTo>
                  <a:pt x="304800" y="76200"/>
                </a:lnTo>
                <a:lnTo>
                  <a:pt x="228600" y="0"/>
                </a:lnTo>
                <a:lnTo>
                  <a:pt x="228600" y="38100"/>
                </a:lnTo>
                <a:lnTo>
                  <a:pt x="0" y="38100"/>
                </a:lnTo>
                <a:lnTo>
                  <a:pt x="0" y="114300"/>
                </a:lnTo>
                <a:lnTo>
                  <a:pt x="228600" y="114300"/>
                </a:lnTo>
                <a:close/>
              </a:path>
            </a:pathLst>
          </a:custGeom>
          <a:solidFill>
            <a:srgbClr val="2C3B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070860" y="5963412"/>
            <a:ext cx="304800" cy="1524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0" y="38100"/>
                </a:moveTo>
                <a:lnTo>
                  <a:pt x="228600" y="38100"/>
                </a:lnTo>
                <a:lnTo>
                  <a:pt x="228600" y="0"/>
                </a:lnTo>
                <a:lnTo>
                  <a:pt x="304800" y="76200"/>
                </a:lnTo>
                <a:lnTo>
                  <a:pt x="228600" y="152400"/>
                </a:lnTo>
                <a:lnTo>
                  <a:pt x="228600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610606" y="2002718"/>
            <a:ext cx="2107142" cy="730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4"/>
              </a:lnSpc>
              <a:spcBef>
                <a:spcPts val="90"/>
              </a:spcBef>
            </a:pPr>
            <a:r>
              <a:rPr sz="2700" b="1" spc="0" baseline="-3220" dirty="0" smtClean="0">
                <a:latin typeface="Arial"/>
                <a:cs typeface="Arial"/>
              </a:rPr>
              <a:t>r</a:t>
            </a:r>
            <a:r>
              <a:rPr sz="2700" b="1" spc="-9" baseline="-3220" dirty="0" smtClean="0">
                <a:latin typeface="Arial"/>
                <a:cs typeface="Arial"/>
              </a:rPr>
              <a:t>e</a:t>
            </a:r>
            <a:r>
              <a:rPr sz="2700" b="1" spc="0" baseline="-3220" dirty="0" smtClean="0">
                <a:latin typeface="Arial"/>
                <a:cs typeface="Arial"/>
              </a:rPr>
              <a:t>a</a:t>
            </a:r>
            <a:r>
              <a:rPr sz="2700" b="1" spc="-9" baseline="-3220" dirty="0" smtClean="0">
                <a:latin typeface="Arial"/>
                <a:cs typeface="Arial"/>
              </a:rPr>
              <a:t>c</a:t>
            </a:r>
            <a:r>
              <a:rPr sz="2700" b="1" spc="0" baseline="-3220" dirty="0" smtClean="0">
                <a:latin typeface="Arial"/>
                <a:cs typeface="Arial"/>
              </a:rPr>
              <a:t>ti</a:t>
            </a:r>
            <a:r>
              <a:rPr sz="2700" b="1" spc="-34" baseline="-3220" dirty="0" smtClean="0">
                <a:latin typeface="Arial"/>
                <a:cs typeface="Arial"/>
              </a:rPr>
              <a:t>v</a:t>
            </a:r>
            <a:r>
              <a:rPr sz="2700" b="1" spc="0" baseline="-3220" dirty="0" smtClean="0">
                <a:latin typeface="Arial"/>
                <a:cs typeface="Arial"/>
              </a:rPr>
              <a:t>o</a:t>
            </a:r>
            <a:r>
              <a:rPr sz="2700" b="1" spc="54" baseline="-3220" dirty="0" smtClean="0">
                <a:latin typeface="Arial"/>
                <a:cs typeface="Arial"/>
              </a:rPr>
              <a:t> </a:t>
            </a:r>
            <a:r>
              <a:rPr sz="2700" b="1" spc="0" baseline="-3220" dirty="0" smtClean="0">
                <a:latin typeface="Arial"/>
                <a:cs typeface="Arial"/>
              </a:rPr>
              <a:t>en</a:t>
            </a:r>
            <a:r>
              <a:rPr sz="2700" b="1" spc="-4" baseline="-3220" dirty="0" smtClean="0">
                <a:latin typeface="Arial"/>
                <a:cs typeface="Arial"/>
              </a:rPr>
              <a:t> </a:t>
            </a:r>
            <a:r>
              <a:rPr sz="2700" b="1" spc="0" baseline="-3220" dirty="0" smtClean="0">
                <a:latin typeface="Arial"/>
                <a:cs typeface="Arial"/>
              </a:rPr>
              <a:t>e</a:t>
            </a:r>
            <a:r>
              <a:rPr sz="2700" b="1" spc="-9" baseline="-3220" dirty="0" smtClean="0">
                <a:latin typeface="Arial"/>
                <a:cs typeface="Arial"/>
              </a:rPr>
              <a:t>x</a:t>
            </a:r>
            <a:r>
              <a:rPr sz="2700" b="1" spc="0" baseline="-3220" dirty="0" smtClean="0">
                <a:latin typeface="Arial"/>
                <a:cs typeface="Arial"/>
              </a:rPr>
              <a:t>c</a:t>
            </a:r>
            <a:r>
              <a:rPr sz="2700" b="1" spc="-9" baseline="-3220" dirty="0" smtClean="0">
                <a:latin typeface="Arial"/>
                <a:cs typeface="Arial"/>
              </a:rPr>
              <a:t>e</a:t>
            </a:r>
            <a:r>
              <a:rPr sz="2700" b="1" spc="0" baseline="-3220" dirty="0" smtClean="0">
                <a:latin typeface="Arial"/>
                <a:cs typeface="Arial"/>
              </a:rPr>
              <a:t>so</a:t>
            </a:r>
            <a:endParaRPr sz="1800">
              <a:latin typeface="Arial"/>
              <a:cs typeface="Arial"/>
            </a:endParaRPr>
          </a:p>
          <a:p>
            <a:pPr marL="125095" marR="347303" algn="ctr">
              <a:lnSpc>
                <a:spcPts val="1714"/>
              </a:lnSpc>
            </a:pPr>
            <a:r>
              <a:rPr sz="2700" spc="0" baseline="1610" dirty="0" smtClean="0">
                <a:latin typeface="Arial"/>
                <a:cs typeface="Arial"/>
              </a:rPr>
              <a:t>q</a:t>
            </a:r>
            <a:r>
              <a:rPr sz="2700" spc="-9" baseline="1610" dirty="0" smtClean="0">
                <a:latin typeface="Arial"/>
                <a:cs typeface="Arial"/>
              </a:rPr>
              <a:t>u</a:t>
            </a:r>
            <a:r>
              <a:rPr sz="2700" spc="0" baseline="1610" dirty="0" smtClean="0">
                <a:latin typeface="Arial"/>
                <a:cs typeface="Arial"/>
              </a:rPr>
              <a:t>e</a:t>
            </a:r>
            <a:r>
              <a:rPr sz="2700" spc="-9" baseline="1610" dirty="0" smtClean="0">
                <a:latin typeface="Arial"/>
                <a:cs typeface="Arial"/>
              </a:rPr>
              <a:t>d</a:t>
            </a:r>
            <a:r>
              <a:rPr sz="2700" spc="0" baseline="1610" dirty="0" smtClean="0">
                <a:latin typeface="Arial"/>
                <a:cs typeface="Arial"/>
              </a:rPr>
              <a:t>a</a:t>
            </a:r>
            <a:r>
              <a:rPr sz="2700" spc="9" baseline="1610" dirty="0" smtClean="0">
                <a:latin typeface="Arial"/>
                <a:cs typeface="Arial"/>
              </a:rPr>
              <a:t> </a:t>
            </a:r>
            <a:r>
              <a:rPr sz="2700" spc="0" baseline="1610" dirty="0" smtClean="0">
                <a:latin typeface="Arial"/>
                <a:cs typeface="Arial"/>
              </a:rPr>
              <a:t>p</a:t>
            </a:r>
            <a:r>
              <a:rPr sz="2700" spc="-9" baseline="1610" dirty="0" smtClean="0">
                <a:latin typeface="Arial"/>
                <a:cs typeface="Arial"/>
              </a:rPr>
              <a:t>a</a:t>
            </a:r>
            <a:r>
              <a:rPr sz="2700" spc="0" baseline="1610" dirty="0" smtClean="0">
                <a:latin typeface="Arial"/>
                <a:cs typeface="Arial"/>
              </a:rPr>
              <a:t>rte</a:t>
            </a:r>
            <a:r>
              <a:rPr sz="2700" spc="14" baseline="1610" dirty="0" smtClean="0">
                <a:latin typeface="Arial"/>
                <a:cs typeface="Arial"/>
              </a:rPr>
              <a:t> </a:t>
            </a:r>
            <a:r>
              <a:rPr sz="2700" spc="0" baseline="1610" dirty="0" smtClean="0">
                <a:latin typeface="Arial"/>
                <a:cs typeface="Arial"/>
              </a:rPr>
              <a:t>sin</a:t>
            </a:r>
            <a:endParaRPr sz="1800">
              <a:latin typeface="Arial"/>
              <a:cs typeface="Arial"/>
            </a:endParaRPr>
          </a:p>
          <a:p>
            <a:pPr marL="381126" marR="602649" algn="ctr">
              <a:lnSpc>
                <a:spcPct val="95825"/>
              </a:lnSpc>
              <a:spcBef>
                <a:spcPts val="4"/>
              </a:spcBef>
            </a:pP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cci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59889" y="2006655"/>
            <a:ext cx="1926035" cy="7261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800"/>
              </a:lnSpc>
              <a:spcBef>
                <a:spcPts val="90"/>
              </a:spcBef>
            </a:pPr>
            <a:r>
              <a:rPr sz="2700" b="1" spc="0" baseline="-3220" dirty="0" smtClean="0">
                <a:latin typeface="Arial"/>
                <a:cs typeface="Arial"/>
              </a:rPr>
              <a:t>r</a:t>
            </a:r>
            <a:r>
              <a:rPr sz="2700" b="1" spc="-9" baseline="-3220" dirty="0" smtClean="0">
                <a:latin typeface="Arial"/>
                <a:cs typeface="Arial"/>
              </a:rPr>
              <a:t>e</a:t>
            </a:r>
            <a:r>
              <a:rPr sz="2700" b="1" spc="0" baseline="-3220" dirty="0" smtClean="0">
                <a:latin typeface="Arial"/>
                <a:cs typeface="Arial"/>
              </a:rPr>
              <a:t>a</a:t>
            </a:r>
            <a:r>
              <a:rPr sz="2700" b="1" spc="-9" baseline="-3220" dirty="0" smtClean="0">
                <a:latin typeface="Arial"/>
                <a:cs typeface="Arial"/>
              </a:rPr>
              <a:t>c</a:t>
            </a:r>
            <a:r>
              <a:rPr sz="2700" b="1" spc="0" baseline="-3220" dirty="0" smtClean="0">
                <a:latin typeface="Arial"/>
                <a:cs typeface="Arial"/>
              </a:rPr>
              <a:t>ti</a:t>
            </a:r>
            <a:r>
              <a:rPr sz="2700" b="1" spc="-34" baseline="-3220" dirty="0" smtClean="0">
                <a:latin typeface="Arial"/>
                <a:cs typeface="Arial"/>
              </a:rPr>
              <a:t>v</a:t>
            </a:r>
            <a:r>
              <a:rPr sz="2700" b="1" spc="0" baseline="-3220" dirty="0" smtClean="0">
                <a:latin typeface="Arial"/>
                <a:cs typeface="Arial"/>
              </a:rPr>
              <a:t>o</a:t>
            </a:r>
            <a:r>
              <a:rPr sz="2700" b="1" spc="54" baseline="-3220" dirty="0" smtClean="0">
                <a:latin typeface="Arial"/>
                <a:cs typeface="Arial"/>
              </a:rPr>
              <a:t> </a:t>
            </a:r>
            <a:r>
              <a:rPr sz="2700" b="1" spc="0" baseline="-3220" dirty="0" smtClean="0">
                <a:latin typeface="Arial"/>
                <a:cs typeface="Arial"/>
              </a:rPr>
              <a:t>l</a:t>
            </a:r>
            <a:r>
              <a:rPr sz="2700" b="1" spc="4" baseline="-3220" dirty="0" smtClean="0">
                <a:latin typeface="Arial"/>
                <a:cs typeface="Arial"/>
              </a:rPr>
              <a:t>i</a:t>
            </a:r>
            <a:r>
              <a:rPr sz="2700" b="1" spc="0" baseline="-3220" dirty="0" smtClean="0">
                <a:latin typeface="Arial"/>
                <a:cs typeface="Arial"/>
              </a:rPr>
              <a:t>mitante</a:t>
            </a:r>
            <a:endParaRPr sz="1800">
              <a:latin typeface="Arial"/>
              <a:cs typeface="Arial"/>
            </a:endParaRPr>
          </a:p>
          <a:p>
            <a:pPr marL="254508" marR="381284" algn="ctr">
              <a:lnSpc>
                <a:spcPts val="1700"/>
              </a:lnSpc>
            </a:pPr>
            <a:r>
              <a:rPr sz="2700" spc="0" baseline="1610" dirty="0" smtClean="0">
                <a:latin typeface="Arial"/>
                <a:cs typeface="Arial"/>
              </a:rPr>
              <a:t>se c</a:t>
            </a:r>
            <a:r>
              <a:rPr sz="2700" spc="-4" baseline="1610" dirty="0" smtClean="0">
                <a:latin typeface="Arial"/>
                <a:cs typeface="Arial"/>
              </a:rPr>
              <a:t>o</a:t>
            </a:r>
            <a:r>
              <a:rPr sz="2700" spc="0" baseline="1610" dirty="0" smtClean="0">
                <a:latin typeface="Arial"/>
                <a:cs typeface="Arial"/>
              </a:rPr>
              <a:t>ns</a:t>
            </a:r>
            <a:r>
              <a:rPr sz="2700" spc="-9" baseline="1610" dirty="0" smtClean="0">
                <a:latin typeface="Arial"/>
                <a:cs typeface="Arial"/>
              </a:rPr>
              <a:t>u</a:t>
            </a:r>
            <a:r>
              <a:rPr sz="2700" spc="0" baseline="1610" dirty="0" smtClean="0">
                <a:latin typeface="Arial"/>
                <a:cs typeface="Arial"/>
              </a:rPr>
              <a:t>me</a:t>
            </a:r>
            <a:endParaRPr sz="1800">
              <a:latin typeface="Arial"/>
              <a:cs typeface="Arial"/>
            </a:endParaRPr>
          </a:p>
          <a:p>
            <a:pPr marL="89916" marR="216692" algn="ctr">
              <a:lnSpc>
                <a:spcPct val="95825"/>
              </a:lnSpc>
              <a:spcBef>
                <a:spcPts val="4"/>
              </a:spcBef>
            </a:pPr>
            <a:r>
              <a:rPr sz="1800" spc="0" dirty="0" smtClean="0">
                <a:latin typeface="Arial"/>
                <a:cs typeface="Arial"/>
              </a:rPr>
              <a:t>com</a:t>
            </a:r>
            <a:r>
              <a:rPr sz="1800" spc="-9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tam</a:t>
            </a:r>
            <a:r>
              <a:rPr sz="1800" spc="-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1160" y="3139622"/>
            <a:ext cx="846531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El r</a:t>
            </a:r>
            <a:r>
              <a:rPr sz="1800" b="1" spc="-9" dirty="0" smtClean="0">
                <a:solidFill>
                  <a:srgbClr val="B8D181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a</a:t>
            </a:r>
            <a:r>
              <a:rPr sz="1800" b="1" spc="-9" dirty="0" smtClean="0">
                <a:solidFill>
                  <a:srgbClr val="B8D181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ti</a:t>
            </a:r>
            <a:r>
              <a:rPr sz="1800" b="1" spc="-34" dirty="0" smtClean="0">
                <a:solidFill>
                  <a:srgbClr val="B8D181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o</a:t>
            </a:r>
            <a:r>
              <a:rPr sz="1800" b="1" spc="54" dirty="0" smtClean="0">
                <a:solidFill>
                  <a:srgbClr val="B8D181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l</a:t>
            </a:r>
            <a:r>
              <a:rPr sz="1800" b="1" spc="4" dirty="0" smtClean="0">
                <a:solidFill>
                  <a:srgbClr val="B8D181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mitante</a:t>
            </a:r>
            <a:r>
              <a:rPr sz="1800" b="1" spc="-9" dirty="0" smtClean="0">
                <a:solidFill>
                  <a:srgbClr val="B8D181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r</a:t>
            </a:r>
            <a:r>
              <a:rPr sz="1800" b="1" spc="-9" dirty="0" smtClean="0">
                <a:solidFill>
                  <a:srgbClr val="B8D181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a</a:t>
            </a:r>
            <a:r>
              <a:rPr sz="1800" b="1" spc="-9" dirty="0" smtClean="0">
                <a:solidFill>
                  <a:srgbClr val="B8D181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cio</a:t>
            </a:r>
            <a:r>
              <a:rPr sz="1800" b="1" spc="4" dirty="0" smtClean="0">
                <a:solidFill>
                  <a:srgbClr val="B8D181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a</a:t>
            </a:r>
            <a:r>
              <a:rPr sz="1800" b="1" spc="9" dirty="0" smtClean="0">
                <a:solidFill>
                  <a:srgbClr val="B8D181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sola</a:t>
            </a:r>
            <a:r>
              <a:rPr sz="1800" b="1" spc="-4" dirty="0" smtClean="0">
                <a:solidFill>
                  <a:srgbClr val="B8D181"/>
                </a:solidFill>
                <a:latin typeface="Arial"/>
                <a:cs typeface="Arial"/>
              </a:rPr>
              <a:t>m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ente </a:t>
            </a:r>
            <a:r>
              <a:rPr sz="1800" b="1" spc="-4" dirty="0" smtClean="0">
                <a:solidFill>
                  <a:srgbClr val="B8D181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on</a:t>
            </a:r>
            <a:r>
              <a:rPr sz="1800" b="1" spc="9" dirty="0" smtClean="0">
                <a:solidFill>
                  <a:srgbClr val="B8D181"/>
                </a:solidFill>
                <a:latin typeface="Arial"/>
                <a:cs typeface="Arial"/>
              </a:rPr>
              <a:t> </a:t>
            </a:r>
            <a:r>
              <a:rPr sz="1800" b="1" spc="4" dirty="0" smtClean="0">
                <a:solidFill>
                  <a:srgbClr val="B8D181"/>
                </a:solidFill>
                <a:latin typeface="Arial"/>
                <a:cs typeface="Arial"/>
              </a:rPr>
              <a:t>l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a</a:t>
            </a:r>
            <a:r>
              <a:rPr sz="1800" b="1" spc="-9" dirty="0" smtClean="0">
                <a:solidFill>
                  <a:srgbClr val="B8D181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c</a:t>
            </a:r>
            <a:r>
              <a:rPr sz="1800" b="1" spc="-9" dirty="0" smtClean="0">
                <a:solidFill>
                  <a:srgbClr val="B8D181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nt</a:t>
            </a:r>
            <a:r>
              <a:rPr sz="1800" b="1" spc="4" dirty="0" smtClean="0">
                <a:solidFill>
                  <a:srgbClr val="B8D181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dad</a:t>
            </a:r>
            <a:r>
              <a:rPr sz="1800" b="1" spc="4" dirty="0" smtClean="0">
                <a:solidFill>
                  <a:srgbClr val="B8D181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ad</a:t>
            </a:r>
            <a:r>
              <a:rPr sz="1800" b="1" spc="-4" dirty="0" smtClean="0">
                <a:solidFill>
                  <a:srgbClr val="B8D181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cu</a:t>
            </a:r>
            <a:r>
              <a:rPr sz="1800" b="1" spc="-4" dirty="0" smtClean="0">
                <a:solidFill>
                  <a:srgbClr val="B8D181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da </a:t>
            </a:r>
            <a:r>
              <a:rPr sz="1800" b="1" spc="4" dirty="0" smtClean="0">
                <a:solidFill>
                  <a:srgbClr val="B8D181"/>
                </a:solidFill>
                <a:latin typeface="Arial"/>
                <a:cs typeface="Arial"/>
              </a:rPr>
              <a:t>d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e la</a:t>
            </a:r>
            <a:r>
              <a:rPr sz="1800" b="1" spc="-9" dirty="0" smtClean="0">
                <a:solidFill>
                  <a:srgbClr val="B8D181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otra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6776" y="3413942"/>
            <a:ext cx="177304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su</a:t>
            </a:r>
            <a:r>
              <a:rPr sz="1800" b="1" spc="-4" dirty="0" smtClean="0">
                <a:solidFill>
                  <a:srgbClr val="B8D181"/>
                </a:solidFill>
                <a:latin typeface="Arial"/>
                <a:cs typeface="Arial"/>
              </a:rPr>
              <a:t>s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tancia </a:t>
            </a:r>
            <a:r>
              <a:rPr sz="1800" b="1" spc="4" dirty="0" smtClean="0">
                <a:solidFill>
                  <a:srgbClr val="B8D181"/>
                </a:solidFill>
                <a:latin typeface="Arial"/>
                <a:cs typeface="Arial"/>
              </a:rPr>
              <a:t>h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a</a:t>
            </a:r>
            <a:r>
              <a:rPr sz="1800" b="1" spc="-9" dirty="0" smtClean="0">
                <a:solidFill>
                  <a:srgbClr val="B8D181"/>
                </a:solidFill>
                <a:latin typeface="Arial"/>
                <a:cs typeface="Arial"/>
              </a:rPr>
              <a:t>s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44826" y="3413942"/>
            <a:ext cx="149301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q</a:t>
            </a:r>
            <a:r>
              <a:rPr sz="1800" b="1" spc="4" dirty="0" smtClean="0">
                <a:solidFill>
                  <a:srgbClr val="B8D181"/>
                </a:solidFill>
                <a:latin typeface="Arial"/>
                <a:cs typeface="Arial"/>
              </a:rPr>
              <a:t>u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e</a:t>
            </a:r>
            <a:r>
              <a:rPr sz="1800" b="1" spc="-9" dirty="0" smtClean="0">
                <a:solidFill>
                  <a:srgbClr val="B8D181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se</a:t>
            </a:r>
            <a:r>
              <a:rPr sz="1800" b="1" spc="-4" dirty="0" smtClean="0">
                <a:solidFill>
                  <a:srgbClr val="B8D181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a</a:t>
            </a:r>
            <a:r>
              <a:rPr sz="1800" b="1" spc="-4" dirty="0" smtClean="0">
                <a:solidFill>
                  <a:srgbClr val="B8D181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aba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42842" y="3413942"/>
            <a:ext cx="5240223" cy="528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y de </a:t>
            </a:r>
            <a:r>
              <a:rPr sz="1800" b="1" spc="4" dirty="0" smtClean="0">
                <a:solidFill>
                  <a:srgbClr val="B8D181"/>
                </a:solidFill>
                <a:latin typeface="Arial"/>
                <a:cs typeface="Arial"/>
              </a:rPr>
              <a:t>l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a</a:t>
            </a:r>
            <a:r>
              <a:rPr sz="1800" b="1" spc="-9" dirty="0" smtClean="0">
                <a:solidFill>
                  <a:srgbClr val="B8D181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q</a:t>
            </a:r>
            <a:r>
              <a:rPr sz="1800" b="1" spc="4" dirty="0" smtClean="0">
                <a:solidFill>
                  <a:srgbClr val="B8D181"/>
                </a:solidFill>
                <a:latin typeface="Arial"/>
                <a:cs typeface="Arial"/>
              </a:rPr>
              <a:t>u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e </a:t>
            </a:r>
            <a:r>
              <a:rPr sz="1800" b="1" spc="-4" dirty="0" smtClean="0">
                <a:solidFill>
                  <a:srgbClr val="B8D181"/>
                </a:solidFill>
                <a:latin typeface="Arial"/>
                <a:cs typeface="Arial"/>
              </a:rPr>
              <a:t>s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e </a:t>
            </a:r>
            <a:r>
              <a:rPr sz="1800" b="1" spc="-4" dirty="0" smtClean="0">
                <a:solidFill>
                  <a:srgbClr val="B8D181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ncuentra en</a:t>
            </a:r>
            <a:r>
              <a:rPr sz="1800" b="1" spc="4" dirty="0" smtClean="0">
                <a:solidFill>
                  <a:srgbClr val="B8D181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e</a:t>
            </a:r>
            <a:r>
              <a:rPr sz="1800" b="1" spc="-9" dirty="0" smtClean="0">
                <a:solidFill>
                  <a:srgbClr val="B8D181"/>
                </a:solidFill>
                <a:latin typeface="Arial"/>
                <a:cs typeface="Arial"/>
              </a:rPr>
              <a:t>x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c</a:t>
            </a:r>
            <a:r>
              <a:rPr sz="1800" b="1" spc="-9" dirty="0" smtClean="0">
                <a:solidFill>
                  <a:srgbClr val="B8D181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so</a:t>
            </a:r>
            <a:r>
              <a:rPr sz="1800" b="1" spc="14" dirty="0" smtClean="0">
                <a:solidFill>
                  <a:srgbClr val="B8D181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q</a:t>
            </a:r>
            <a:r>
              <a:rPr sz="1800" b="1" spc="4" dirty="0" smtClean="0">
                <a:solidFill>
                  <a:srgbClr val="B8D181"/>
                </a:solidFill>
                <a:latin typeface="Arial"/>
                <a:cs typeface="Arial"/>
              </a:rPr>
              <a:t>u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eda</a:t>
            </a:r>
            <a:r>
              <a:rPr sz="1800" b="1" spc="-14" dirty="0" smtClean="0">
                <a:solidFill>
                  <a:srgbClr val="B8D181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parte</a:t>
            </a:r>
            <a:endParaRPr sz="1800">
              <a:latin typeface="Arial"/>
              <a:cs typeface="Arial"/>
            </a:endParaRPr>
          </a:p>
          <a:p>
            <a:pPr marL="192176" marR="34290">
              <a:lnSpc>
                <a:spcPct val="95825"/>
              </a:lnSpc>
            </a:pP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sin </a:t>
            </a:r>
            <a:r>
              <a:rPr sz="1800" b="1" spc="-9" dirty="0" smtClean="0">
                <a:solidFill>
                  <a:srgbClr val="B8D181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e</a:t>
            </a:r>
            <a:r>
              <a:rPr sz="1800" b="1" spc="-9" dirty="0" smtClean="0">
                <a:solidFill>
                  <a:srgbClr val="B8D181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c</a:t>
            </a:r>
            <a:r>
              <a:rPr sz="1800" b="1" spc="-9" dirty="0" smtClean="0">
                <a:solidFill>
                  <a:srgbClr val="B8D181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i</a:t>
            </a:r>
            <a:r>
              <a:rPr sz="1800" b="1" spc="4" dirty="0" smtClean="0">
                <a:solidFill>
                  <a:srgbClr val="B8D181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B8D181"/>
                </a:solidFill>
                <a:latin typeface="Arial"/>
                <a:cs typeface="Arial"/>
              </a:rPr>
              <a:t>nar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3508" y="4703538"/>
            <a:ext cx="1085723" cy="9914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0182" marR="403998" algn="ctr">
              <a:lnSpc>
                <a:spcPts val="1730"/>
              </a:lnSpc>
              <a:spcBef>
                <a:spcPts val="86"/>
              </a:spcBef>
            </a:pPr>
            <a:r>
              <a:rPr sz="1600" b="1" spc="-4" dirty="0" smtClean="0">
                <a:solidFill>
                  <a:srgbClr val="990099"/>
                </a:solidFill>
                <a:latin typeface="Arial"/>
                <a:cs typeface="Arial"/>
              </a:rPr>
              <a:t>Fe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720"/>
              </a:spcBef>
            </a:pPr>
            <a:r>
              <a:rPr sz="1500" b="1" spc="0" dirty="0" smtClean="0">
                <a:latin typeface="Arial"/>
                <a:cs typeface="Arial"/>
              </a:rPr>
              <a:t>1 m</a:t>
            </a:r>
            <a:r>
              <a:rPr sz="1500" b="1" spc="-4" dirty="0" smtClean="0">
                <a:latin typeface="Arial"/>
                <a:cs typeface="Arial"/>
              </a:rPr>
              <a:t>o</a:t>
            </a:r>
            <a:r>
              <a:rPr sz="1500" b="1" spc="0" dirty="0" smtClean="0">
                <a:latin typeface="Arial"/>
                <a:cs typeface="Arial"/>
              </a:rPr>
              <a:t>l</a:t>
            </a:r>
            <a:r>
              <a:rPr sz="1500" b="1" spc="-4" dirty="0" smtClean="0">
                <a:latin typeface="Arial"/>
                <a:cs typeface="Arial"/>
              </a:rPr>
              <a:t> d</a:t>
            </a:r>
            <a:r>
              <a:rPr sz="1500" b="1" spc="0" dirty="0" smtClean="0">
                <a:latin typeface="Arial"/>
                <a:cs typeface="Arial"/>
              </a:rPr>
              <a:t>e</a:t>
            </a:r>
            <a:r>
              <a:rPr sz="1500" b="1" spc="4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Fe</a:t>
            </a:r>
            <a:endParaRPr sz="1500">
              <a:latin typeface="Arial"/>
              <a:cs typeface="Arial"/>
            </a:endParaRPr>
          </a:p>
          <a:p>
            <a:pPr marL="43319" marR="58407" algn="ctr">
              <a:lnSpc>
                <a:spcPts val="1675"/>
              </a:lnSpc>
              <a:spcBef>
                <a:spcPts val="83"/>
              </a:spcBef>
            </a:pPr>
            <a:r>
              <a:rPr sz="1500" b="1" spc="4" dirty="0" smtClean="0">
                <a:latin typeface="Arial"/>
                <a:cs typeface="Arial"/>
              </a:rPr>
              <a:t>5</a:t>
            </a:r>
            <a:r>
              <a:rPr sz="1500" b="1" spc="0" dirty="0" smtClean="0">
                <a:latin typeface="Arial"/>
                <a:cs typeface="Arial"/>
              </a:rPr>
              <a:t>6 g</a:t>
            </a:r>
            <a:r>
              <a:rPr sz="1500" b="1" spc="-9" dirty="0" smtClean="0">
                <a:latin typeface="Arial"/>
                <a:cs typeface="Arial"/>
              </a:rPr>
              <a:t> </a:t>
            </a:r>
            <a:r>
              <a:rPr sz="1500" b="1" spc="-4" dirty="0" smtClean="0">
                <a:latin typeface="Arial"/>
                <a:cs typeface="Arial"/>
              </a:rPr>
              <a:t>d</a:t>
            </a:r>
            <a:r>
              <a:rPr sz="1500" b="1" spc="0" dirty="0" smtClean="0">
                <a:latin typeface="Arial"/>
                <a:cs typeface="Arial"/>
              </a:rPr>
              <a:t>e</a:t>
            </a:r>
            <a:r>
              <a:rPr sz="1500" b="1" spc="4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Fe</a:t>
            </a:r>
            <a:endParaRPr sz="1500">
              <a:latin typeface="Arial"/>
              <a:cs typeface="Arial"/>
            </a:endParaRPr>
          </a:p>
          <a:p>
            <a:pPr marL="96964" marR="111442" algn="ctr">
              <a:lnSpc>
                <a:spcPct val="95825"/>
              </a:lnSpc>
            </a:pPr>
            <a:r>
              <a:rPr sz="1500" b="1" spc="0" dirty="0" smtClean="0">
                <a:solidFill>
                  <a:srgbClr val="FF0000"/>
                </a:solidFill>
                <a:latin typeface="Arial"/>
                <a:cs typeface="Arial"/>
              </a:rPr>
              <a:t>7 g de</a:t>
            </a:r>
            <a:r>
              <a:rPr sz="1500" b="1" spc="-4" dirty="0" smtClean="0">
                <a:solidFill>
                  <a:srgbClr val="FF0000"/>
                </a:solidFill>
                <a:latin typeface="Arial"/>
                <a:cs typeface="Arial"/>
              </a:rPr>
              <a:t> F</a:t>
            </a:r>
            <a:r>
              <a:rPr sz="1500" b="1" spc="0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16835" y="4703538"/>
            <a:ext cx="174175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0" dirty="0" smtClean="0"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48583" y="4703538"/>
            <a:ext cx="990473" cy="9914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1330" marR="368143" algn="ctr">
              <a:lnSpc>
                <a:spcPts val="1730"/>
              </a:lnSpc>
              <a:spcBef>
                <a:spcPts val="86"/>
              </a:spcBef>
            </a:pPr>
            <a:r>
              <a:rPr sz="1600" b="1" spc="0" dirty="0" smtClean="0">
                <a:solidFill>
                  <a:srgbClr val="990099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720"/>
              </a:spcBef>
            </a:pPr>
            <a:r>
              <a:rPr sz="1500" b="1" spc="0" dirty="0" smtClean="0">
                <a:latin typeface="Arial"/>
                <a:cs typeface="Arial"/>
              </a:rPr>
              <a:t>1 m</a:t>
            </a:r>
            <a:r>
              <a:rPr sz="1500" b="1" spc="-4" dirty="0" smtClean="0">
                <a:latin typeface="Arial"/>
                <a:cs typeface="Arial"/>
              </a:rPr>
              <a:t>o</a:t>
            </a:r>
            <a:r>
              <a:rPr sz="1500" b="1" spc="0" dirty="0" smtClean="0">
                <a:latin typeface="Arial"/>
                <a:cs typeface="Arial"/>
              </a:rPr>
              <a:t>l</a:t>
            </a:r>
            <a:r>
              <a:rPr sz="1500" b="1" spc="-4" dirty="0" smtClean="0">
                <a:latin typeface="Arial"/>
                <a:cs typeface="Arial"/>
              </a:rPr>
              <a:t> d</a:t>
            </a:r>
            <a:r>
              <a:rPr sz="1500" b="1" spc="0" dirty="0" smtClean="0">
                <a:latin typeface="Arial"/>
                <a:cs typeface="Arial"/>
              </a:rPr>
              <a:t>e</a:t>
            </a:r>
            <a:r>
              <a:rPr sz="1500" b="1" spc="4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  <a:p>
            <a:pPr marL="54182" marR="68660" indent="0" algn="ctr">
              <a:lnSpc>
                <a:spcPts val="1680"/>
              </a:lnSpc>
              <a:spcBef>
                <a:spcPts val="219"/>
              </a:spcBef>
            </a:pPr>
            <a:r>
              <a:rPr sz="1500" b="1" spc="4" dirty="0" smtClean="0">
                <a:latin typeface="Arial"/>
                <a:cs typeface="Arial"/>
              </a:rPr>
              <a:t>3</a:t>
            </a:r>
            <a:r>
              <a:rPr sz="1500" b="1" spc="0" dirty="0" smtClean="0">
                <a:latin typeface="Arial"/>
                <a:cs typeface="Arial"/>
              </a:rPr>
              <a:t>2 g</a:t>
            </a:r>
            <a:r>
              <a:rPr sz="1500" b="1" spc="-9" dirty="0" smtClean="0">
                <a:latin typeface="Arial"/>
                <a:cs typeface="Arial"/>
              </a:rPr>
              <a:t> </a:t>
            </a:r>
            <a:r>
              <a:rPr sz="1500" b="1" spc="-4" dirty="0" smtClean="0">
                <a:latin typeface="Arial"/>
                <a:cs typeface="Arial"/>
              </a:rPr>
              <a:t>d</a:t>
            </a:r>
            <a:r>
              <a:rPr sz="1500" b="1" spc="0" dirty="0" smtClean="0">
                <a:latin typeface="Arial"/>
                <a:cs typeface="Arial"/>
              </a:rPr>
              <a:t>e</a:t>
            </a:r>
            <a:r>
              <a:rPr sz="1500" b="1" spc="4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S </a:t>
            </a:r>
            <a:r>
              <a:rPr sz="1500" b="1" spc="0" dirty="0" smtClean="0">
                <a:solidFill>
                  <a:srgbClr val="FF0000"/>
                </a:solidFill>
                <a:latin typeface="Arial"/>
                <a:cs typeface="Arial"/>
              </a:rPr>
              <a:t>X g</a:t>
            </a:r>
            <a:r>
              <a:rPr sz="1500" b="1" spc="-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spc="-4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500" b="1" spc="0" dirty="0" smtClean="0">
                <a:solidFill>
                  <a:srgbClr val="FF0000"/>
                </a:solidFill>
                <a:latin typeface="Arial"/>
                <a:cs typeface="Arial"/>
              </a:rPr>
              <a:t>e S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33566" y="4703538"/>
            <a:ext cx="1742503" cy="10947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5610" marR="929352" algn="ctr">
              <a:lnSpc>
                <a:spcPts val="1730"/>
              </a:lnSpc>
              <a:spcBef>
                <a:spcPts val="86"/>
              </a:spcBef>
            </a:pPr>
            <a:r>
              <a:rPr sz="1600" b="1" spc="0" dirty="0" smtClean="0">
                <a:solidFill>
                  <a:srgbClr val="990099"/>
                </a:solidFill>
                <a:latin typeface="Arial"/>
                <a:cs typeface="Arial"/>
              </a:rPr>
              <a:t>FeS</a:t>
            </a:r>
            <a:endParaRPr sz="1600">
              <a:latin typeface="Arial"/>
              <a:cs typeface="Arial"/>
            </a:endParaRPr>
          </a:p>
          <a:p>
            <a:pPr marR="529336" algn="ctr">
              <a:lnSpc>
                <a:spcPct val="95825"/>
              </a:lnSpc>
              <a:spcBef>
                <a:spcPts val="596"/>
              </a:spcBef>
            </a:pPr>
            <a:r>
              <a:rPr sz="1500" b="1" spc="0" dirty="0" smtClean="0">
                <a:latin typeface="Arial"/>
                <a:cs typeface="Arial"/>
              </a:rPr>
              <a:t>1 m</a:t>
            </a:r>
            <a:r>
              <a:rPr sz="1500" b="1" spc="-4" dirty="0" smtClean="0">
                <a:latin typeface="Arial"/>
                <a:cs typeface="Arial"/>
              </a:rPr>
              <a:t>o</a:t>
            </a:r>
            <a:r>
              <a:rPr sz="1500" b="1" spc="0" dirty="0" smtClean="0">
                <a:latin typeface="Arial"/>
                <a:cs typeface="Arial"/>
              </a:rPr>
              <a:t>l</a:t>
            </a:r>
            <a:r>
              <a:rPr sz="1500" b="1" spc="-4" dirty="0" smtClean="0">
                <a:latin typeface="Arial"/>
                <a:cs typeface="Arial"/>
              </a:rPr>
              <a:t> d</a:t>
            </a:r>
            <a:r>
              <a:rPr sz="1500" b="1" spc="0" dirty="0" smtClean="0">
                <a:latin typeface="Arial"/>
                <a:cs typeface="Arial"/>
              </a:rPr>
              <a:t>e</a:t>
            </a:r>
            <a:r>
              <a:rPr sz="1500" b="1" spc="4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F</a:t>
            </a:r>
            <a:r>
              <a:rPr sz="1500" b="1" spc="4" dirty="0" smtClean="0">
                <a:latin typeface="Arial"/>
                <a:cs typeface="Arial"/>
              </a:rPr>
              <a:t>e</a:t>
            </a:r>
            <a:r>
              <a:rPr sz="1500" b="1" spc="0" dirty="0" smtClean="0"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  <a:p>
            <a:pPr marL="43624" marR="587438" algn="ctr">
              <a:lnSpc>
                <a:spcPct val="95825"/>
              </a:lnSpc>
              <a:spcBef>
                <a:spcPts val="75"/>
              </a:spcBef>
            </a:pPr>
            <a:r>
              <a:rPr sz="1500" b="1" spc="4" dirty="0" smtClean="0">
                <a:latin typeface="Arial"/>
                <a:cs typeface="Arial"/>
              </a:rPr>
              <a:t>8</a:t>
            </a:r>
            <a:r>
              <a:rPr sz="1500" b="1" spc="0" dirty="0" smtClean="0">
                <a:latin typeface="Arial"/>
                <a:cs typeface="Arial"/>
              </a:rPr>
              <a:t>8 g</a:t>
            </a:r>
            <a:r>
              <a:rPr sz="1500" b="1" spc="-9" dirty="0" smtClean="0">
                <a:latin typeface="Arial"/>
                <a:cs typeface="Arial"/>
              </a:rPr>
              <a:t> </a:t>
            </a:r>
            <a:r>
              <a:rPr sz="1500" b="1" spc="-4" dirty="0" smtClean="0">
                <a:latin typeface="Arial"/>
                <a:cs typeface="Arial"/>
              </a:rPr>
              <a:t>d</a:t>
            </a:r>
            <a:r>
              <a:rPr sz="1500" b="1" spc="0" dirty="0" smtClean="0">
                <a:latin typeface="Arial"/>
                <a:cs typeface="Arial"/>
              </a:rPr>
              <a:t>e</a:t>
            </a:r>
            <a:r>
              <a:rPr sz="1500" b="1" spc="4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F</a:t>
            </a:r>
            <a:r>
              <a:rPr sz="1500" b="1" spc="4" dirty="0" smtClean="0">
                <a:latin typeface="Arial"/>
                <a:cs typeface="Arial"/>
              </a:rPr>
              <a:t>e</a:t>
            </a:r>
            <a:r>
              <a:rPr sz="1500" b="1" spc="0" dirty="0" smtClean="0"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  <a:p>
            <a:pPr marL="215900">
              <a:lnSpc>
                <a:spcPct val="95825"/>
              </a:lnSpc>
              <a:spcBef>
                <a:spcPts val="888"/>
              </a:spcBef>
            </a:pPr>
            <a:r>
              <a:rPr sz="1500" spc="0" dirty="0" smtClean="0">
                <a:latin typeface="Arial"/>
                <a:cs typeface="Arial"/>
              </a:rPr>
              <a:t>r</a:t>
            </a:r>
            <a:r>
              <a:rPr sz="1500" spc="9" dirty="0" smtClean="0">
                <a:latin typeface="Arial"/>
                <a:cs typeface="Arial"/>
              </a:rPr>
              <a:t>e</a:t>
            </a:r>
            <a:r>
              <a:rPr sz="1500" spc="4" dirty="0" smtClean="0">
                <a:latin typeface="Arial"/>
                <a:cs typeface="Arial"/>
              </a:rPr>
              <a:t>ac</a:t>
            </a:r>
            <a:r>
              <a:rPr sz="1500" spc="0" dirty="0" smtClean="0">
                <a:latin typeface="Arial"/>
                <a:cs typeface="Arial"/>
              </a:rPr>
              <a:t>t</a:t>
            </a:r>
            <a:r>
              <a:rPr sz="1500" spc="4" dirty="0" smtClean="0">
                <a:latin typeface="Arial"/>
                <a:cs typeface="Arial"/>
              </a:rPr>
              <a:t>i</a:t>
            </a:r>
            <a:r>
              <a:rPr sz="1500" spc="-19" dirty="0" smtClean="0">
                <a:latin typeface="Arial"/>
                <a:cs typeface="Arial"/>
              </a:rPr>
              <a:t>v</a:t>
            </a:r>
            <a:r>
              <a:rPr sz="1500" spc="0" dirty="0" smtClean="0">
                <a:latin typeface="Arial"/>
                <a:cs typeface="Arial"/>
              </a:rPr>
              <a:t>o l</a:t>
            </a:r>
            <a:r>
              <a:rPr sz="1500" spc="4" dirty="0" smtClean="0">
                <a:latin typeface="Arial"/>
                <a:cs typeface="Arial"/>
              </a:rPr>
              <a:t>i</a:t>
            </a:r>
            <a:r>
              <a:rPr sz="1500" spc="0" dirty="0" smtClean="0">
                <a:latin typeface="Arial"/>
                <a:cs typeface="Arial"/>
              </a:rPr>
              <a:t>mit</a:t>
            </a:r>
            <a:r>
              <a:rPr sz="1500" spc="9" dirty="0" smtClean="0">
                <a:latin typeface="Arial"/>
                <a:cs typeface="Arial"/>
              </a:rPr>
              <a:t>a</a:t>
            </a:r>
            <a:r>
              <a:rPr sz="1500" spc="4" dirty="0" smtClean="0">
                <a:latin typeface="Arial"/>
                <a:cs typeface="Arial"/>
              </a:rPr>
              <a:t>n</a:t>
            </a:r>
            <a:r>
              <a:rPr sz="1500" spc="0" dirty="0" smtClean="0">
                <a:latin typeface="Arial"/>
                <a:cs typeface="Arial"/>
              </a:rPr>
              <a:t>t</a:t>
            </a:r>
            <a:r>
              <a:rPr sz="1500" spc="9" dirty="0" smtClean="0">
                <a:latin typeface="Arial"/>
                <a:cs typeface="Arial"/>
              </a:rPr>
              <a:t>e</a:t>
            </a:r>
            <a:r>
              <a:rPr sz="1500" spc="0" dirty="0" smtClean="0">
                <a:latin typeface="Arial"/>
                <a:cs typeface="Arial"/>
              </a:rPr>
              <a:t>: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49233" y="5582377"/>
            <a:ext cx="275145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b="1" spc="-4" dirty="0" smtClean="0">
                <a:solidFill>
                  <a:srgbClr val="2C3B43"/>
                </a:solidFill>
                <a:latin typeface="Arial"/>
                <a:cs typeface="Arial"/>
              </a:rPr>
              <a:t>Fe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76390" y="5869803"/>
            <a:ext cx="1937550" cy="4326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45"/>
              </a:lnSpc>
              <a:spcBef>
                <a:spcPts val="82"/>
              </a:spcBef>
            </a:pPr>
            <a:r>
              <a:rPr sz="1500" spc="0" dirty="0" smtClean="0">
                <a:latin typeface="Arial"/>
                <a:cs typeface="Arial"/>
              </a:rPr>
              <a:t>r</a:t>
            </a:r>
            <a:r>
              <a:rPr sz="1500" spc="9" dirty="0" smtClean="0">
                <a:latin typeface="Arial"/>
                <a:cs typeface="Arial"/>
              </a:rPr>
              <a:t>e</a:t>
            </a:r>
            <a:r>
              <a:rPr sz="1500" spc="4" dirty="0" smtClean="0">
                <a:latin typeface="Arial"/>
                <a:cs typeface="Arial"/>
              </a:rPr>
              <a:t>ac</a:t>
            </a:r>
            <a:r>
              <a:rPr sz="1500" spc="0" dirty="0" smtClean="0">
                <a:latin typeface="Arial"/>
                <a:cs typeface="Arial"/>
              </a:rPr>
              <a:t>t</a:t>
            </a:r>
            <a:r>
              <a:rPr sz="1500" spc="4" dirty="0" smtClean="0">
                <a:latin typeface="Arial"/>
                <a:cs typeface="Arial"/>
              </a:rPr>
              <a:t>i</a:t>
            </a:r>
            <a:r>
              <a:rPr sz="1500" spc="-19" dirty="0" smtClean="0">
                <a:latin typeface="Arial"/>
                <a:cs typeface="Arial"/>
              </a:rPr>
              <a:t>v</a:t>
            </a:r>
            <a:r>
              <a:rPr sz="1500" spc="0" dirty="0" smtClean="0">
                <a:latin typeface="Arial"/>
                <a:cs typeface="Arial"/>
              </a:rPr>
              <a:t>o </a:t>
            </a:r>
            <a:r>
              <a:rPr sz="1500" spc="4" dirty="0" smtClean="0">
                <a:latin typeface="Arial"/>
                <a:cs typeface="Arial"/>
              </a:rPr>
              <a:t>e</a:t>
            </a:r>
            <a:r>
              <a:rPr sz="1500" spc="0" dirty="0" smtClean="0">
                <a:latin typeface="Arial"/>
                <a:cs typeface="Arial"/>
              </a:rPr>
              <a:t>n </a:t>
            </a:r>
            <a:r>
              <a:rPr sz="1500" spc="4" dirty="0" smtClean="0">
                <a:latin typeface="Arial"/>
                <a:cs typeface="Arial"/>
              </a:rPr>
              <a:t>e</a:t>
            </a:r>
            <a:r>
              <a:rPr sz="1500" spc="-19" dirty="0" smtClean="0">
                <a:latin typeface="Arial"/>
                <a:cs typeface="Arial"/>
              </a:rPr>
              <a:t>x</a:t>
            </a:r>
            <a:r>
              <a:rPr sz="1500" spc="4" dirty="0" smtClean="0">
                <a:latin typeface="Arial"/>
                <a:cs typeface="Arial"/>
              </a:rPr>
              <a:t>ceso</a:t>
            </a:r>
            <a:r>
              <a:rPr sz="1500" spc="0" dirty="0" smtClean="0">
                <a:latin typeface="Arial"/>
                <a:cs typeface="Arial"/>
              </a:rPr>
              <a:t>: </a:t>
            </a:r>
            <a:r>
              <a:rPr sz="1500" spc="69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  <a:p>
            <a:pPr marL="44195" marR="28803">
              <a:lnSpc>
                <a:spcPct val="101277"/>
              </a:lnSpc>
              <a:spcBef>
                <a:spcPts val="519"/>
              </a:spcBef>
            </a:pPr>
            <a:r>
              <a:rPr sz="900" spc="4" dirty="0" smtClean="0">
                <a:latin typeface="Verdana"/>
                <a:cs typeface="Verdana"/>
              </a:rPr>
              <a:t>18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49654" y="5954717"/>
            <a:ext cx="174175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0" dirty="0" smtClean="0">
                <a:latin typeface="Arial"/>
                <a:cs typeface="Arial"/>
              </a:rPr>
              <a:t>=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25139" y="5954717"/>
            <a:ext cx="414967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500" b="1" spc="0" dirty="0" smtClean="0">
                <a:solidFill>
                  <a:srgbClr val="FF0000"/>
                </a:solidFill>
                <a:latin typeface="Arial"/>
                <a:cs typeface="Arial"/>
              </a:rPr>
              <a:t>X </a:t>
            </a:r>
            <a:r>
              <a:rPr sz="1500" b="1" spc="6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=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41189" y="5954717"/>
            <a:ext cx="174175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0" dirty="0" smtClean="0">
                <a:latin typeface="Arial"/>
                <a:cs typeface="Arial"/>
              </a:rPr>
              <a:t>=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48453" y="5952404"/>
            <a:ext cx="782256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b="1" spc="0" dirty="0" smtClean="0">
                <a:solidFill>
                  <a:srgbClr val="FF0000"/>
                </a:solidFill>
                <a:latin typeface="Arial"/>
                <a:cs typeface="Arial"/>
              </a:rPr>
              <a:t>4 g</a:t>
            </a:r>
            <a:r>
              <a:rPr sz="1500" b="1" spc="-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spc="-4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500" b="1" spc="0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500" b="1" spc="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spc="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1460" y="5734812"/>
            <a:ext cx="5867400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2587">
              <a:lnSpc>
                <a:spcPct val="100000"/>
              </a:lnSpc>
              <a:spcBef>
                <a:spcPts val="420"/>
              </a:spcBef>
              <a:tabLst>
                <a:tab pos="4572000" algn="l"/>
              </a:tabLst>
            </a:pPr>
            <a:r>
              <a:rPr sz="1500" b="1" dirty="0" smtClean="0">
                <a:latin typeface="Arial"/>
                <a:cs typeface="Arial"/>
              </a:rPr>
              <a:t>7 (g</a:t>
            </a:r>
            <a:r>
              <a:rPr sz="1500" b="1" spc="-9" dirty="0" smtClean="0">
                <a:latin typeface="Arial"/>
                <a:cs typeface="Arial"/>
              </a:rPr>
              <a:t> </a:t>
            </a:r>
            <a:r>
              <a:rPr sz="1500" b="1" spc="-4" dirty="0" smtClean="0">
                <a:latin typeface="Arial"/>
                <a:cs typeface="Arial"/>
              </a:rPr>
              <a:t>d</a:t>
            </a:r>
            <a:r>
              <a:rPr sz="1500" b="1" spc="0" dirty="0" smtClean="0">
                <a:latin typeface="Arial"/>
                <a:cs typeface="Arial"/>
              </a:rPr>
              <a:t>e </a:t>
            </a:r>
            <a:r>
              <a:rPr sz="1500" b="1" spc="-4" dirty="0" smtClean="0">
                <a:latin typeface="Arial"/>
                <a:cs typeface="Arial"/>
              </a:rPr>
              <a:t>F</a:t>
            </a:r>
            <a:r>
              <a:rPr sz="1500" b="1" spc="4" dirty="0" smtClean="0">
                <a:latin typeface="Arial"/>
                <a:cs typeface="Arial"/>
              </a:rPr>
              <a:t>e</a:t>
            </a:r>
            <a:r>
              <a:rPr sz="1500" b="1" spc="0" dirty="0" smtClean="0">
                <a:latin typeface="Arial"/>
                <a:cs typeface="Arial"/>
              </a:rPr>
              <a:t>)         </a:t>
            </a:r>
            <a:r>
              <a:rPr sz="1500" b="1" spc="-79" dirty="0" smtClean="0">
                <a:latin typeface="Arial"/>
                <a:cs typeface="Arial"/>
              </a:rPr>
              <a:t> </a:t>
            </a:r>
            <a:r>
              <a:rPr sz="1500" b="1" u="sng" spc="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u="sng" spc="-8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u="sng" spc="0" dirty="0" smtClean="0">
                <a:solidFill>
                  <a:srgbClr val="FF0000"/>
                </a:solidFill>
                <a:latin typeface="Arial"/>
                <a:cs typeface="Arial"/>
              </a:rPr>
              <a:t>X </a:t>
            </a:r>
            <a:r>
              <a:rPr sz="1500" b="1" u="sng" spc="0" dirty="0" smtClean="0">
                <a:latin typeface="Arial"/>
                <a:cs typeface="Arial"/>
              </a:rPr>
              <a:t>(g</a:t>
            </a:r>
            <a:r>
              <a:rPr sz="1500" b="1" u="sng" spc="-9" dirty="0" smtClean="0">
                <a:latin typeface="Arial"/>
                <a:cs typeface="Arial"/>
              </a:rPr>
              <a:t> </a:t>
            </a:r>
            <a:r>
              <a:rPr sz="1500" b="1" u="sng" spc="-4" dirty="0" smtClean="0">
                <a:latin typeface="Arial"/>
                <a:cs typeface="Arial"/>
              </a:rPr>
              <a:t>d</a:t>
            </a:r>
            <a:r>
              <a:rPr sz="1500" b="1" u="sng" spc="0" dirty="0" smtClean="0">
                <a:latin typeface="Arial"/>
                <a:cs typeface="Arial"/>
              </a:rPr>
              <a:t>e</a:t>
            </a:r>
            <a:r>
              <a:rPr sz="1500" b="1" u="sng" spc="-4" dirty="0" smtClean="0">
                <a:latin typeface="Arial"/>
                <a:cs typeface="Arial"/>
              </a:rPr>
              <a:t> S</a:t>
            </a:r>
            <a:r>
              <a:rPr sz="1500" b="1" u="sng" spc="0" dirty="0" smtClean="0">
                <a:latin typeface="Arial"/>
                <a:cs typeface="Arial"/>
              </a:rPr>
              <a:t>) </a:t>
            </a:r>
            <a:r>
              <a:rPr sz="1500" b="1" u="sng" spc="-69" dirty="0" smtClean="0">
                <a:latin typeface="Arial"/>
                <a:cs typeface="Arial"/>
              </a:rPr>
              <a:t> </a:t>
            </a:r>
            <a:r>
              <a:rPr sz="1500" b="1" spc="0" dirty="0" smtClean="0">
                <a:latin typeface="Arial"/>
                <a:cs typeface="Arial"/>
              </a:rPr>
              <a:t>                     </a:t>
            </a:r>
            <a:r>
              <a:rPr sz="1500" b="1" spc="-139" dirty="0" smtClean="0">
                <a:latin typeface="Arial"/>
                <a:cs typeface="Arial"/>
              </a:rPr>
              <a:t> </a:t>
            </a:r>
            <a:r>
              <a:rPr sz="1500" b="1" u="sng" spc="0" dirty="0" smtClean="0">
                <a:latin typeface="Arial"/>
                <a:cs typeface="Arial"/>
              </a:rPr>
              <a:t>  </a:t>
            </a:r>
            <a:r>
              <a:rPr sz="1500" b="1" u="sng" spc="-175" dirty="0" smtClean="0">
                <a:latin typeface="Arial"/>
                <a:cs typeface="Arial"/>
              </a:rPr>
              <a:t> </a:t>
            </a:r>
            <a:r>
              <a:rPr sz="1500" b="1" u="sng" spc="4" dirty="0" smtClean="0">
                <a:latin typeface="Arial"/>
                <a:cs typeface="Arial"/>
              </a:rPr>
              <a:t>3</a:t>
            </a:r>
            <a:r>
              <a:rPr sz="1500" b="1" u="sng" spc="0" dirty="0" smtClean="0">
                <a:latin typeface="Arial"/>
                <a:cs typeface="Arial"/>
              </a:rPr>
              <a:t>2</a:t>
            </a:r>
            <a:r>
              <a:rPr sz="1500" b="1" u="sng" spc="-4" dirty="0" smtClean="0">
                <a:latin typeface="Arial"/>
                <a:cs typeface="Arial"/>
              </a:rPr>
              <a:t> </a:t>
            </a:r>
            <a:r>
              <a:rPr sz="1500" b="1" u="sng" spc="0" dirty="0" smtClean="0">
                <a:latin typeface="Arial"/>
                <a:cs typeface="Arial"/>
              </a:rPr>
              <a:t>·</a:t>
            </a:r>
            <a:r>
              <a:rPr sz="1500" b="1" u="sng" spc="-4" dirty="0" smtClean="0">
                <a:latin typeface="Arial"/>
                <a:cs typeface="Arial"/>
              </a:rPr>
              <a:t> </a:t>
            </a:r>
            <a:r>
              <a:rPr sz="1500" b="1" u="sng" spc="0" dirty="0" smtClean="0">
                <a:latin typeface="Arial"/>
                <a:cs typeface="Arial"/>
              </a:rPr>
              <a:t>7 	</a:t>
            </a:r>
            <a:endParaRPr sz="1500">
              <a:latin typeface="Arial"/>
              <a:cs typeface="Arial"/>
            </a:endParaRPr>
          </a:p>
          <a:p>
            <a:pPr marL="158496">
              <a:lnSpc>
                <a:spcPts val="1824"/>
              </a:lnSpc>
              <a:spcBef>
                <a:spcPts val="563"/>
              </a:spcBef>
            </a:pPr>
            <a:r>
              <a:rPr sz="2250" b="1" spc="4" baseline="3865" dirty="0" smtClean="0">
                <a:latin typeface="Arial"/>
                <a:cs typeface="Arial"/>
              </a:rPr>
              <a:t>5</a:t>
            </a:r>
            <a:r>
              <a:rPr sz="2250" b="1" spc="0" baseline="3865" dirty="0" smtClean="0">
                <a:latin typeface="Arial"/>
                <a:cs typeface="Arial"/>
              </a:rPr>
              <a:t>6 (g/mol)          </a:t>
            </a:r>
            <a:r>
              <a:rPr sz="2250" b="1" spc="345" baseline="3865" dirty="0" smtClean="0">
                <a:latin typeface="Arial"/>
                <a:cs typeface="Arial"/>
              </a:rPr>
              <a:t> </a:t>
            </a:r>
            <a:r>
              <a:rPr sz="1500" b="1" spc="4" dirty="0" smtClean="0">
                <a:latin typeface="Arial"/>
                <a:cs typeface="Arial"/>
              </a:rPr>
              <a:t>3</a:t>
            </a:r>
            <a:r>
              <a:rPr sz="1500" b="1" spc="0" dirty="0" smtClean="0">
                <a:latin typeface="Arial"/>
                <a:cs typeface="Arial"/>
              </a:rPr>
              <a:t>2 (g/mol)                           </a:t>
            </a:r>
            <a:r>
              <a:rPr sz="1500" b="1" spc="184" dirty="0" smtClean="0">
                <a:latin typeface="Arial"/>
                <a:cs typeface="Arial"/>
              </a:rPr>
              <a:t> </a:t>
            </a:r>
            <a:r>
              <a:rPr sz="1500" b="1" spc="4" dirty="0" smtClean="0">
                <a:latin typeface="Arial"/>
                <a:cs typeface="Arial"/>
              </a:rPr>
              <a:t>56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204" y="3933444"/>
            <a:ext cx="8855964" cy="641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7380" marR="329336" algn="ctr">
              <a:lnSpc>
                <a:spcPct val="95825"/>
              </a:lnSpc>
              <a:spcBef>
                <a:spcPts val="430"/>
              </a:spcBef>
            </a:pPr>
            <a:r>
              <a:rPr sz="1800" b="1" spc="0" dirty="0" smtClean="0">
                <a:solidFill>
                  <a:srgbClr val="FF0000"/>
                </a:solidFill>
                <a:latin typeface="Arial"/>
                <a:cs typeface="Arial"/>
              </a:rPr>
              <a:t>Eje</a:t>
            </a:r>
            <a:r>
              <a:rPr sz="1800" b="1" spc="-4" dirty="0" smtClean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800" b="1" spc="0" dirty="0" smtClean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b="1" spc="4" dirty="0" smtClean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b="1" spc="0" dirty="0" smtClean="0">
                <a:solidFill>
                  <a:srgbClr val="FF0000"/>
                </a:solidFill>
                <a:latin typeface="Arial"/>
                <a:cs typeface="Arial"/>
              </a:rPr>
              <a:t>o: </a:t>
            </a:r>
            <a:r>
              <a:rPr sz="1800" b="1" spc="0" dirty="0" smtClean="0">
                <a:latin typeface="Arial"/>
                <a:cs typeface="Arial"/>
              </a:rPr>
              <a:t>Si r</a:t>
            </a:r>
            <a:r>
              <a:rPr sz="1800" b="1" spc="-9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a</a:t>
            </a:r>
            <a:r>
              <a:rPr sz="1800" b="1" spc="-9" dirty="0" smtClean="0">
                <a:latin typeface="Arial"/>
                <a:cs typeface="Arial"/>
              </a:rPr>
              <a:t>c</a:t>
            </a:r>
            <a:r>
              <a:rPr sz="1800" b="1" spc="0" dirty="0" smtClean="0">
                <a:latin typeface="Arial"/>
                <a:cs typeface="Arial"/>
              </a:rPr>
              <a:t>cio</a:t>
            </a:r>
            <a:r>
              <a:rPr sz="1800" b="1" spc="4" dirty="0" smtClean="0">
                <a:latin typeface="Arial"/>
                <a:cs typeface="Arial"/>
              </a:rPr>
              <a:t>n</a:t>
            </a:r>
            <a:r>
              <a:rPr sz="1800" b="1" spc="0" dirty="0" smtClean="0">
                <a:latin typeface="Arial"/>
                <a:cs typeface="Arial"/>
              </a:rPr>
              <a:t>an</a:t>
            </a:r>
            <a:r>
              <a:rPr sz="1800" b="1" spc="14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7 g de </a:t>
            </a:r>
            <a:r>
              <a:rPr sz="1800" b="1" spc="4" dirty="0" smtClean="0">
                <a:latin typeface="Arial"/>
                <a:cs typeface="Arial"/>
              </a:rPr>
              <a:t>F</a:t>
            </a:r>
            <a:r>
              <a:rPr sz="1800" b="1" spc="0" dirty="0" smtClean="0">
                <a:latin typeface="Arial"/>
                <a:cs typeface="Arial"/>
              </a:rPr>
              <a:t>e</a:t>
            </a:r>
            <a:r>
              <a:rPr sz="1800" b="1" spc="-9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(56</a:t>
            </a:r>
            <a:r>
              <a:rPr sz="1800" b="1" spc="4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u) </a:t>
            </a:r>
            <a:r>
              <a:rPr sz="1800" b="1" spc="-9" dirty="0" smtClean="0">
                <a:latin typeface="Arial"/>
                <a:cs typeface="Arial"/>
              </a:rPr>
              <a:t>c</a:t>
            </a:r>
            <a:r>
              <a:rPr sz="1800" b="1" spc="0" dirty="0" smtClean="0">
                <a:latin typeface="Arial"/>
                <a:cs typeface="Arial"/>
              </a:rPr>
              <a:t>on 8 g</a:t>
            </a:r>
            <a:r>
              <a:rPr sz="1800" b="1" spc="4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de</a:t>
            </a:r>
            <a:r>
              <a:rPr sz="1800" b="1" spc="-4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S (32 </a:t>
            </a:r>
            <a:r>
              <a:rPr sz="1800" b="1" spc="4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) </a:t>
            </a:r>
            <a:r>
              <a:rPr sz="1800" b="1" spc="4" dirty="0" smtClean="0">
                <a:latin typeface="Arial"/>
                <a:cs typeface="Arial"/>
              </a:rPr>
              <a:t>p</a:t>
            </a:r>
            <a:r>
              <a:rPr sz="1800" b="1" spc="0" dirty="0" smtClean="0">
                <a:latin typeface="Arial"/>
                <a:cs typeface="Arial"/>
              </a:rPr>
              <a:t>a</a:t>
            </a:r>
            <a:r>
              <a:rPr sz="1800" b="1" spc="-9" dirty="0" smtClean="0">
                <a:latin typeface="Arial"/>
                <a:cs typeface="Arial"/>
              </a:rPr>
              <a:t>r</a:t>
            </a:r>
            <a:r>
              <a:rPr sz="1800" b="1" spc="0" dirty="0" smtClean="0">
                <a:latin typeface="Arial"/>
                <a:cs typeface="Arial"/>
              </a:rPr>
              <a:t>a form</a:t>
            </a:r>
            <a:r>
              <a:rPr sz="1800" b="1" spc="-9" dirty="0" smtClean="0">
                <a:latin typeface="Arial"/>
                <a:cs typeface="Arial"/>
              </a:rPr>
              <a:t>a</a:t>
            </a:r>
            <a:r>
              <a:rPr sz="1800" b="1" spc="0" dirty="0" smtClean="0">
                <a:latin typeface="Arial"/>
                <a:cs typeface="Arial"/>
              </a:rPr>
              <a:t>r</a:t>
            </a:r>
            <a:r>
              <a:rPr sz="1800" b="1" spc="9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FeS</a:t>
            </a:r>
            <a:endParaRPr sz="1800">
              <a:latin typeface="Arial"/>
              <a:cs typeface="Arial"/>
            </a:endParaRPr>
          </a:p>
          <a:p>
            <a:pPr marL="1700529" marR="1700098" algn="ctr">
              <a:lnSpc>
                <a:spcPct val="95825"/>
              </a:lnSpc>
              <a:spcBef>
                <a:spcPts val="90"/>
              </a:spcBef>
            </a:pPr>
            <a:r>
              <a:rPr sz="1800" b="1" spc="0" dirty="0" smtClean="0">
                <a:latin typeface="Arial"/>
                <a:cs typeface="Arial"/>
              </a:rPr>
              <a:t>¿cuál es</a:t>
            </a:r>
            <a:r>
              <a:rPr sz="1800" b="1" spc="4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el</a:t>
            </a:r>
            <a:r>
              <a:rPr sz="1800" b="1" spc="-4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r</a:t>
            </a:r>
            <a:r>
              <a:rPr sz="1800" b="1" spc="-9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a</a:t>
            </a:r>
            <a:r>
              <a:rPr sz="1800" b="1" spc="-9" dirty="0" smtClean="0">
                <a:latin typeface="Arial"/>
                <a:cs typeface="Arial"/>
              </a:rPr>
              <a:t>c</a:t>
            </a:r>
            <a:r>
              <a:rPr sz="1800" b="1" spc="0" dirty="0" smtClean="0">
                <a:latin typeface="Arial"/>
                <a:cs typeface="Arial"/>
              </a:rPr>
              <a:t>ti</a:t>
            </a:r>
            <a:r>
              <a:rPr sz="1800" b="1" spc="-34" dirty="0" smtClean="0">
                <a:latin typeface="Arial"/>
                <a:cs typeface="Arial"/>
              </a:rPr>
              <a:t>v</a:t>
            </a:r>
            <a:r>
              <a:rPr sz="1800" b="1" spc="0" dirty="0" smtClean="0">
                <a:latin typeface="Arial"/>
                <a:cs typeface="Arial"/>
              </a:rPr>
              <a:t>o</a:t>
            </a:r>
            <a:r>
              <a:rPr sz="1800" b="1" spc="54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l</a:t>
            </a:r>
            <a:r>
              <a:rPr sz="1800" b="1" spc="4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mitante</a:t>
            </a:r>
            <a:r>
              <a:rPr sz="1800" b="1" spc="-9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y cu</a:t>
            </a:r>
            <a:r>
              <a:rPr sz="1800" b="1" spc="-4" dirty="0" smtClean="0">
                <a:latin typeface="Arial"/>
                <a:cs typeface="Arial"/>
              </a:rPr>
              <a:t>á</a:t>
            </a:r>
            <a:r>
              <a:rPr sz="1800" b="1" spc="0" dirty="0" smtClean="0">
                <a:latin typeface="Arial"/>
                <a:cs typeface="Arial"/>
              </a:rPr>
              <a:t>l</a:t>
            </a:r>
            <a:r>
              <a:rPr sz="1800" b="1" spc="4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el e</a:t>
            </a:r>
            <a:r>
              <a:rPr sz="1800" b="1" spc="-4" dirty="0" smtClean="0">
                <a:latin typeface="Arial"/>
                <a:cs typeface="Arial"/>
              </a:rPr>
              <a:t>x</a:t>
            </a:r>
            <a:r>
              <a:rPr sz="1800" b="1" spc="0" dirty="0" smtClean="0">
                <a:latin typeface="Arial"/>
                <a:cs typeface="Arial"/>
              </a:rPr>
              <a:t>c</a:t>
            </a:r>
            <a:r>
              <a:rPr sz="1800" b="1" spc="-9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dente?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1460" y="836676"/>
            <a:ext cx="8712708" cy="641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6219" marR="83937" indent="-115823">
              <a:lnSpc>
                <a:spcPct val="100041"/>
              </a:lnSpc>
              <a:spcBef>
                <a:spcPts val="425"/>
              </a:spcBef>
            </a:pP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Gene</a:t>
            </a:r>
            <a:r>
              <a:rPr sz="1800" b="1" spc="-4" dirty="0" smtClean="0">
                <a:solidFill>
                  <a:srgbClr val="4D4D4D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al</a:t>
            </a:r>
            <a:r>
              <a:rPr sz="1800" b="1" spc="-4" dirty="0" smtClean="0">
                <a:solidFill>
                  <a:srgbClr val="4D4D4D"/>
                </a:solidFill>
                <a:latin typeface="Arial"/>
                <a:cs typeface="Arial"/>
              </a:rPr>
              <a:t>m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ente</a:t>
            </a:r>
            <a:r>
              <a:rPr sz="1800" b="1" spc="9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es</a:t>
            </a:r>
            <a:r>
              <a:rPr sz="1800" b="1" spc="-4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4" dirty="0" smtClean="0">
                <a:solidFill>
                  <a:srgbClr val="4D4D4D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e</a:t>
            </a:r>
            <a:r>
              <a:rPr sz="1800" b="1" spc="-9" dirty="0" smtClean="0">
                <a:solidFill>
                  <a:srgbClr val="4D4D4D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e</a:t>
            </a:r>
            <a:r>
              <a:rPr sz="1800" b="1" spc="-9" dirty="0" smtClean="0">
                <a:solidFill>
                  <a:srgbClr val="4D4D4D"/>
                </a:solidFill>
                <a:latin typeface="Arial"/>
                <a:cs typeface="Arial"/>
              </a:rPr>
              <a:t>s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1800" b="1" spc="-9" dirty="0" smtClean="0">
                <a:solidFill>
                  <a:srgbClr val="4D4D4D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io</a:t>
            </a:r>
            <a:r>
              <a:rPr sz="1800" b="1" spc="19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prep</a:t>
            </a:r>
            <a:r>
              <a:rPr sz="1800" b="1" spc="-4" dirty="0" smtClean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r</a:t>
            </a:r>
            <a:r>
              <a:rPr sz="1800" b="1" spc="-9" dirty="0" smtClean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r</a:t>
            </a:r>
            <a:r>
              <a:rPr sz="1800" b="1" spc="9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c</a:t>
            </a:r>
            <a:r>
              <a:rPr sz="1800" b="1" spc="-9" dirty="0" smtClean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nt</a:t>
            </a:r>
            <a:r>
              <a:rPr sz="1800" b="1" spc="4" dirty="0" smtClean="0">
                <a:solidFill>
                  <a:srgbClr val="4D4D4D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dades </a:t>
            </a:r>
            <a:r>
              <a:rPr sz="1800" b="1" spc="4" dirty="0" smtClean="0">
                <a:solidFill>
                  <a:srgbClr val="4D4D4D"/>
                </a:solidFill>
                <a:latin typeface="Arial"/>
                <a:cs typeface="Arial"/>
              </a:rPr>
              <a:t>d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et</a:t>
            </a:r>
            <a:r>
              <a:rPr sz="1800" b="1" spc="-9" dirty="0" smtClean="0">
                <a:solidFill>
                  <a:srgbClr val="4D4D4D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r</a:t>
            </a:r>
            <a:r>
              <a:rPr sz="1800" b="1" spc="-9" dirty="0" smtClean="0">
                <a:solidFill>
                  <a:srgbClr val="4D4D4D"/>
                </a:solidFill>
                <a:latin typeface="Arial"/>
                <a:cs typeface="Arial"/>
              </a:rPr>
              <a:t>m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i</a:t>
            </a:r>
            <a:r>
              <a:rPr sz="1800" b="1" spc="4" dirty="0" smtClean="0">
                <a:solidFill>
                  <a:srgbClr val="4D4D4D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ad</a:t>
            </a:r>
            <a:r>
              <a:rPr sz="1800" b="1" spc="-4" dirty="0" smtClean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s de </a:t>
            </a:r>
            <a:r>
              <a:rPr sz="1800" b="1" spc="4" dirty="0" smtClean="0">
                <a:solidFill>
                  <a:srgbClr val="4D4D4D"/>
                </a:solidFill>
                <a:latin typeface="Arial"/>
                <a:cs typeface="Arial"/>
              </a:rPr>
              <a:t>p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rod</a:t>
            </a:r>
            <a:r>
              <a:rPr sz="1800" b="1" spc="4" dirty="0" smtClean="0">
                <a:solidFill>
                  <a:srgbClr val="4D4D4D"/>
                </a:solidFill>
                <a:latin typeface="Arial"/>
                <a:cs typeface="Arial"/>
              </a:rPr>
              <a:t>u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ctos</a:t>
            </a:r>
            <a:r>
              <a:rPr sz="1800" b="1" spc="-9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a partir de c</a:t>
            </a:r>
            <a:r>
              <a:rPr sz="1800" b="1" spc="-4" dirty="0" smtClean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nt</a:t>
            </a:r>
            <a:r>
              <a:rPr sz="1800" b="1" spc="4" dirty="0" smtClean="0">
                <a:solidFill>
                  <a:srgbClr val="4D4D4D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dades </a:t>
            </a:r>
            <a:r>
              <a:rPr sz="1800" b="1" spc="4" dirty="0" smtClean="0">
                <a:solidFill>
                  <a:srgbClr val="4D4D4D"/>
                </a:solidFill>
                <a:latin typeface="Arial"/>
                <a:cs typeface="Arial"/>
              </a:rPr>
              <a:t>d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e</a:t>
            </a:r>
            <a:r>
              <a:rPr sz="1800" b="1" spc="-9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r</a:t>
            </a:r>
            <a:r>
              <a:rPr sz="1800" b="1" spc="-9" dirty="0" smtClean="0">
                <a:solidFill>
                  <a:srgbClr val="4D4D4D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1800" b="1" spc="-9" dirty="0" smtClean="0">
                <a:solidFill>
                  <a:srgbClr val="4D4D4D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ti</a:t>
            </a:r>
            <a:r>
              <a:rPr sz="1800" b="1" spc="-34" dirty="0" smtClean="0">
                <a:solidFill>
                  <a:srgbClr val="4D4D4D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os</a:t>
            </a:r>
            <a:r>
              <a:rPr sz="1800" b="1" spc="49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q</a:t>
            </a:r>
            <a:r>
              <a:rPr sz="1800" b="1" spc="4" dirty="0" smtClean="0">
                <a:solidFill>
                  <a:srgbClr val="4D4D4D"/>
                </a:solidFill>
                <a:latin typeface="Arial"/>
                <a:cs typeface="Arial"/>
              </a:rPr>
              <a:t>u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e no son </a:t>
            </a:r>
            <a:r>
              <a:rPr sz="1800" b="1" spc="-9" dirty="0" smtClean="0">
                <a:solidFill>
                  <a:srgbClr val="4D4D4D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st</a:t>
            </a:r>
            <a:r>
              <a:rPr sz="1800" b="1" spc="-9" dirty="0" smtClean="0">
                <a:solidFill>
                  <a:srgbClr val="4D4D4D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q</a:t>
            </a:r>
            <a:r>
              <a:rPr sz="1800" b="1" spc="4" dirty="0" smtClean="0">
                <a:solidFill>
                  <a:srgbClr val="4D4D4D"/>
                </a:solidFill>
                <a:latin typeface="Arial"/>
                <a:cs typeface="Arial"/>
              </a:rPr>
              <a:t>u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i</a:t>
            </a:r>
            <a:r>
              <a:rPr sz="1800" b="1" spc="4" dirty="0" smtClean="0">
                <a:solidFill>
                  <a:srgbClr val="4D4D4D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m</a:t>
            </a:r>
            <a:r>
              <a:rPr sz="1800" b="1" spc="-9" dirty="0" smtClean="0">
                <a:solidFill>
                  <a:srgbClr val="4D4D4D"/>
                </a:solidFill>
                <a:latin typeface="Arial"/>
                <a:cs typeface="Arial"/>
              </a:rPr>
              <a:t>é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tric</a:t>
            </a:r>
            <a:r>
              <a:rPr sz="1800" b="1" spc="-9" dirty="0" smtClean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m</a:t>
            </a:r>
            <a:r>
              <a:rPr sz="1800" b="1" spc="-9" dirty="0" smtClean="0">
                <a:solidFill>
                  <a:srgbClr val="4D4D4D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nte</a:t>
            </a:r>
            <a:r>
              <a:rPr sz="1800" b="1" spc="14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e</a:t>
            </a:r>
            <a:r>
              <a:rPr sz="1800" b="1" spc="-9" dirty="0" smtClean="0">
                <a:solidFill>
                  <a:srgbClr val="4D4D4D"/>
                </a:solidFill>
                <a:latin typeface="Arial"/>
                <a:cs typeface="Arial"/>
              </a:rPr>
              <a:t>x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1800" b="1" spc="-9" dirty="0" smtClean="0">
                <a:solidFill>
                  <a:srgbClr val="4D4D4D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4D4D4D"/>
                </a:solidFill>
                <a:latin typeface="Arial"/>
                <a:cs typeface="Arial"/>
              </a:rPr>
              <a:t>tas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08048" y="188975"/>
            <a:ext cx="5334000" cy="3672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075">
              <a:lnSpc>
                <a:spcPct val="101277"/>
              </a:lnSpc>
              <a:spcBef>
                <a:spcPts val="335"/>
              </a:spcBef>
            </a:pPr>
            <a:r>
              <a:rPr sz="1800" b="1" spc="0" dirty="0" smtClean="0">
                <a:latin typeface="Verdana"/>
                <a:cs typeface="Verdana"/>
              </a:rPr>
              <a:t>CÁL</a:t>
            </a:r>
            <a:r>
              <a:rPr sz="1800" b="1" spc="9" dirty="0" smtClean="0">
                <a:latin typeface="Verdana"/>
                <a:cs typeface="Verdana"/>
              </a:rPr>
              <a:t>C</a:t>
            </a:r>
            <a:r>
              <a:rPr sz="1800" b="1" spc="0" dirty="0" smtClean="0">
                <a:latin typeface="Verdana"/>
                <a:cs typeface="Verdana"/>
              </a:rPr>
              <a:t>U</a:t>
            </a:r>
            <a:r>
              <a:rPr sz="1800" b="1" spc="4" dirty="0" smtClean="0">
                <a:latin typeface="Verdana"/>
                <a:cs typeface="Verdana"/>
              </a:rPr>
              <a:t>LO</a:t>
            </a:r>
            <a:r>
              <a:rPr sz="1800" b="1" spc="0" dirty="0" smtClean="0">
                <a:latin typeface="Verdana"/>
                <a:cs typeface="Verdana"/>
              </a:rPr>
              <a:t>S</a:t>
            </a:r>
            <a:r>
              <a:rPr sz="1800" b="1" spc="-34" dirty="0" smtClean="0">
                <a:latin typeface="Verdana"/>
                <a:cs typeface="Verdana"/>
              </a:rPr>
              <a:t> </a:t>
            </a:r>
            <a:r>
              <a:rPr sz="1800" b="1" spc="0" dirty="0" smtClean="0">
                <a:latin typeface="Verdana"/>
                <a:cs typeface="Verdana"/>
              </a:rPr>
              <a:t>C</a:t>
            </a:r>
            <a:r>
              <a:rPr sz="1800" b="1" spc="9" dirty="0" smtClean="0">
                <a:latin typeface="Verdana"/>
                <a:cs typeface="Verdana"/>
              </a:rPr>
              <a:t>O</a:t>
            </a:r>
            <a:r>
              <a:rPr sz="1800" b="1" spc="0" dirty="0" smtClean="0">
                <a:latin typeface="Verdana"/>
                <a:cs typeface="Verdana"/>
              </a:rPr>
              <a:t>N</a:t>
            </a:r>
            <a:r>
              <a:rPr sz="1800" b="1" spc="-14" dirty="0" smtClean="0">
                <a:latin typeface="Verdana"/>
                <a:cs typeface="Verdana"/>
              </a:rPr>
              <a:t> </a:t>
            </a:r>
            <a:r>
              <a:rPr sz="1800" b="1" spc="0" dirty="0" smtClean="0">
                <a:latin typeface="Verdana"/>
                <a:cs typeface="Verdana"/>
              </a:rPr>
              <a:t>R</a:t>
            </a:r>
            <a:r>
              <a:rPr sz="1800" b="1" spc="-9" dirty="0" smtClean="0">
                <a:latin typeface="Verdana"/>
                <a:cs typeface="Verdana"/>
              </a:rPr>
              <a:t>E</a:t>
            </a:r>
            <a:r>
              <a:rPr sz="1800" b="1" spc="0" dirty="0" smtClean="0">
                <a:latin typeface="Verdana"/>
                <a:cs typeface="Verdana"/>
              </a:rPr>
              <a:t>ACTIVO</a:t>
            </a:r>
            <a:r>
              <a:rPr sz="1800" b="1" spc="9" dirty="0" smtClean="0">
                <a:latin typeface="Verdana"/>
                <a:cs typeface="Verdana"/>
              </a:rPr>
              <a:t> </a:t>
            </a:r>
            <a:r>
              <a:rPr sz="1800" b="1" spc="0" dirty="0" smtClean="0">
                <a:latin typeface="Verdana"/>
                <a:cs typeface="Verdana"/>
              </a:rPr>
              <a:t>LIMIT</a:t>
            </a:r>
            <a:r>
              <a:rPr sz="1800" b="1" spc="-4" dirty="0" smtClean="0">
                <a:latin typeface="Verdana"/>
                <a:cs typeface="Verdana"/>
              </a:rPr>
              <a:t>A</a:t>
            </a:r>
            <a:r>
              <a:rPr sz="1800" b="1" spc="0" dirty="0" smtClean="0">
                <a:latin typeface="Verdana"/>
                <a:cs typeface="Verdana"/>
              </a:rPr>
              <a:t>NT</a:t>
            </a:r>
            <a:r>
              <a:rPr sz="1800" b="1" spc="-9" dirty="0" smtClean="0">
                <a:latin typeface="Verdana"/>
                <a:cs typeface="Verdana"/>
              </a:rPr>
              <a:t>E</a:t>
            </a:r>
            <a:r>
              <a:rPr sz="1800" b="1" spc="0" dirty="0" smtClean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51660" y="5827369"/>
            <a:ext cx="9474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2073465" y="5827369"/>
            <a:ext cx="527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2306066" y="5827369"/>
            <a:ext cx="5181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579623" y="5827369"/>
            <a:ext cx="5238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2821939" y="5827369"/>
            <a:ext cx="9652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4061460" y="5825845"/>
            <a:ext cx="13627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410138" y="5825845"/>
            <a:ext cx="5238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525962" y="5825845"/>
            <a:ext cx="5238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684268" y="5825845"/>
            <a:ext cx="13919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-7620" y="4012692"/>
            <a:ext cx="457200" cy="2852927"/>
          </a:xfrm>
          <a:custGeom>
            <a:avLst/>
            <a:gdLst/>
            <a:ahLst/>
            <a:cxnLst/>
            <a:rect l="l" t="t" r="r" b="b"/>
            <a:pathLst>
              <a:path w="457200" h="2852927">
                <a:moveTo>
                  <a:pt x="7620" y="47548"/>
                </a:moveTo>
                <a:lnTo>
                  <a:pt x="7620" y="2844602"/>
                </a:lnTo>
                <a:lnTo>
                  <a:pt x="45585" y="2845305"/>
                </a:lnTo>
                <a:lnTo>
                  <a:pt x="455978" y="2845305"/>
                </a:lnTo>
                <a:lnTo>
                  <a:pt x="7620" y="47548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7868" y="3212591"/>
            <a:ext cx="3404615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31308" y="4175760"/>
            <a:ext cx="4022724" cy="2682874"/>
          </a:xfrm>
          <a:custGeom>
            <a:avLst/>
            <a:gdLst/>
            <a:ahLst/>
            <a:cxnLst/>
            <a:rect l="l" t="t" r="r" b="b"/>
            <a:pathLst>
              <a:path w="4022724" h="2682874">
                <a:moveTo>
                  <a:pt x="4012691" y="6691"/>
                </a:moveTo>
                <a:lnTo>
                  <a:pt x="953" y="2682238"/>
                </a:lnTo>
              </a:path>
              <a:path w="4022724" h="2682874">
                <a:moveTo>
                  <a:pt x="954" y="2682238"/>
                </a:moveTo>
                <a:lnTo>
                  <a:pt x="4012691" y="669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42404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91528" y="0"/>
            <a:ext cx="2269220" cy="6865619"/>
          </a:xfrm>
          <a:custGeom>
            <a:avLst/>
            <a:gdLst/>
            <a:ahLst/>
            <a:cxnLst/>
            <a:rect l="l" t="t" r="r" b="b"/>
            <a:pathLst>
              <a:path w="2269220" h="6865619">
                <a:moveTo>
                  <a:pt x="2252471" y="8226"/>
                </a:moveTo>
                <a:lnTo>
                  <a:pt x="2023364" y="0"/>
                </a:lnTo>
                <a:lnTo>
                  <a:pt x="0" y="6857154"/>
                </a:lnTo>
                <a:lnTo>
                  <a:pt x="226238" y="6857998"/>
                </a:lnTo>
                <a:lnTo>
                  <a:pt x="2252471" y="6857998"/>
                </a:lnTo>
                <a:lnTo>
                  <a:pt x="2252471" y="8226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05472" y="-7620"/>
            <a:ext cx="1947650" cy="6865619"/>
          </a:xfrm>
          <a:custGeom>
            <a:avLst/>
            <a:gdLst/>
            <a:ahLst/>
            <a:cxnLst/>
            <a:rect l="l" t="t" r="r" b="b"/>
            <a:pathLst>
              <a:path w="1947650" h="6865619">
                <a:moveTo>
                  <a:pt x="1938527" y="7620"/>
                </a:moveTo>
                <a:lnTo>
                  <a:pt x="1333" y="7620"/>
                </a:lnTo>
                <a:lnTo>
                  <a:pt x="1201927" y="6865616"/>
                </a:lnTo>
                <a:lnTo>
                  <a:pt x="1938527" y="6865616"/>
                </a:lnTo>
                <a:lnTo>
                  <a:pt x="1938527" y="762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38544" y="3919728"/>
            <a:ext cx="2513076" cy="2938271"/>
          </a:xfrm>
          <a:custGeom>
            <a:avLst/>
            <a:gdLst/>
            <a:ahLst/>
            <a:cxnLst/>
            <a:rect l="l" t="t" r="r" b="b"/>
            <a:pathLst>
              <a:path w="2513076" h="2938271">
                <a:moveTo>
                  <a:pt x="2505455" y="1339"/>
                </a:moveTo>
                <a:lnTo>
                  <a:pt x="1" y="2938269"/>
                </a:lnTo>
                <a:lnTo>
                  <a:pt x="2505455" y="2938269"/>
                </a:lnTo>
                <a:lnTo>
                  <a:pt x="2505455" y="1339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10400" y="-7620"/>
            <a:ext cx="2142744" cy="6865619"/>
          </a:xfrm>
          <a:custGeom>
            <a:avLst/>
            <a:gdLst/>
            <a:ahLst/>
            <a:cxnLst/>
            <a:rect l="l" t="t" r="r" b="b"/>
            <a:pathLst>
              <a:path w="2142744" h="6865619">
                <a:moveTo>
                  <a:pt x="2133599" y="6857424"/>
                </a:moveTo>
                <a:lnTo>
                  <a:pt x="2133599" y="7620"/>
                </a:lnTo>
                <a:lnTo>
                  <a:pt x="2060" y="7620"/>
                </a:lnTo>
                <a:lnTo>
                  <a:pt x="1856612" y="6865616"/>
                </a:lnTo>
                <a:lnTo>
                  <a:pt x="2133599" y="685742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96656" y="-7620"/>
            <a:ext cx="856488" cy="6865619"/>
          </a:xfrm>
          <a:custGeom>
            <a:avLst/>
            <a:gdLst/>
            <a:ahLst/>
            <a:cxnLst/>
            <a:rect l="l" t="t" r="r" b="b"/>
            <a:pathLst>
              <a:path w="856488" h="6865619">
                <a:moveTo>
                  <a:pt x="847344" y="7620"/>
                </a:moveTo>
                <a:lnTo>
                  <a:pt x="675397" y="7620"/>
                </a:lnTo>
                <a:lnTo>
                  <a:pt x="0" y="6865616"/>
                </a:lnTo>
                <a:lnTo>
                  <a:pt x="847344" y="6865616"/>
                </a:lnTo>
                <a:lnTo>
                  <a:pt x="847344" y="7620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77200" y="-7620"/>
            <a:ext cx="1066753" cy="6865619"/>
          </a:xfrm>
          <a:custGeom>
            <a:avLst/>
            <a:gdLst/>
            <a:ahLst/>
            <a:cxnLst/>
            <a:rect l="l" t="t" r="r" b="b"/>
            <a:pathLst>
              <a:path w="1066753" h="6865619">
                <a:moveTo>
                  <a:pt x="1066753" y="6521980"/>
                </a:moveTo>
                <a:lnTo>
                  <a:pt x="1066672" y="6178453"/>
                </a:lnTo>
                <a:lnTo>
                  <a:pt x="1066335" y="5835028"/>
                </a:lnTo>
                <a:lnTo>
                  <a:pt x="1065773" y="5491690"/>
                </a:lnTo>
                <a:lnTo>
                  <a:pt x="1065020" y="5148428"/>
                </a:lnTo>
                <a:lnTo>
                  <a:pt x="1064105" y="4805229"/>
                </a:lnTo>
                <a:lnTo>
                  <a:pt x="1063062" y="4462080"/>
                </a:lnTo>
                <a:lnTo>
                  <a:pt x="1061923" y="4118969"/>
                </a:lnTo>
                <a:lnTo>
                  <a:pt x="1060718" y="3775883"/>
                </a:lnTo>
                <a:lnTo>
                  <a:pt x="1059481" y="3432809"/>
                </a:lnTo>
                <a:lnTo>
                  <a:pt x="1058243" y="3089736"/>
                </a:lnTo>
                <a:lnTo>
                  <a:pt x="1057036" y="2746650"/>
                </a:lnTo>
                <a:lnTo>
                  <a:pt x="1055891" y="2403539"/>
                </a:lnTo>
                <a:lnTo>
                  <a:pt x="1054842" y="2060390"/>
                </a:lnTo>
                <a:lnTo>
                  <a:pt x="1053919" y="1717190"/>
                </a:lnTo>
                <a:lnTo>
                  <a:pt x="1053155" y="1373928"/>
                </a:lnTo>
                <a:lnTo>
                  <a:pt x="1052581" y="1030591"/>
                </a:lnTo>
                <a:lnTo>
                  <a:pt x="1052229" y="687165"/>
                </a:lnTo>
                <a:lnTo>
                  <a:pt x="1052132" y="343639"/>
                </a:lnTo>
                <a:lnTo>
                  <a:pt x="1052317" y="7620"/>
                </a:lnTo>
                <a:lnTo>
                  <a:pt x="1041" y="7620"/>
                </a:lnTo>
                <a:lnTo>
                  <a:pt x="938656" y="6865616"/>
                </a:lnTo>
                <a:lnTo>
                  <a:pt x="1066546" y="6865616"/>
                </a:lnTo>
                <a:lnTo>
                  <a:pt x="1066753" y="652198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60435" y="4893564"/>
            <a:ext cx="1094232" cy="1964435"/>
          </a:xfrm>
          <a:custGeom>
            <a:avLst/>
            <a:gdLst/>
            <a:ahLst/>
            <a:cxnLst/>
            <a:rect l="l" t="t" r="r" b="b"/>
            <a:pathLst>
              <a:path w="1094232" h="1964435">
                <a:moveTo>
                  <a:pt x="1083563" y="1959395"/>
                </a:moveTo>
                <a:lnTo>
                  <a:pt x="1083563" y="10079"/>
                </a:lnTo>
                <a:lnTo>
                  <a:pt x="0" y="1964433"/>
                </a:lnTo>
                <a:lnTo>
                  <a:pt x="333" y="1964433"/>
                </a:lnTo>
                <a:lnTo>
                  <a:pt x="1083563" y="1959395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2544" y="335292"/>
            <a:ext cx="7920990" cy="396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1584" y="303288"/>
            <a:ext cx="7125461" cy="5341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7868" y="260603"/>
            <a:ext cx="7920228" cy="396240"/>
          </a:xfrm>
          <a:custGeom>
            <a:avLst/>
            <a:gdLst/>
            <a:ahLst/>
            <a:cxnLst/>
            <a:rect l="l" t="t" r="r" b="b"/>
            <a:pathLst>
              <a:path w="7920228" h="396240">
                <a:moveTo>
                  <a:pt x="0" y="396240"/>
                </a:moveTo>
                <a:lnTo>
                  <a:pt x="7920228" y="396240"/>
                </a:lnTo>
                <a:lnTo>
                  <a:pt x="7920228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6FE3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1460" y="1053084"/>
            <a:ext cx="8641080" cy="915924"/>
          </a:xfrm>
          <a:custGeom>
            <a:avLst/>
            <a:gdLst/>
            <a:ahLst/>
            <a:cxnLst/>
            <a:rect l="l" t="t" r="r" b="b"/>
            <a:pathLst>
              <a:path w="8641080" h="915924">
                <a:moveTo>
                  <a:pt x="0" y="915924"/>
                </a:moveTo>
                <a:lnTo>
                  <a:pt x="8641080" y="915924"/>
                </a:lnTo>
                <a:lnTo>
                  <a:pt x="8641080" y="0"/>
                </a:lnTo>
                <a:lnTo>
                  <a:pt x="0" y="0"/>
                </a:lnTo>
                <a:lnTo>
                  <a:pt x="0" y="915924"/>
                </a:lnTo>
                <a:close/>
              </a:path>
            </a:pathLst>
          </a:custGeom>
          <a:solidFill>
            <a:srgbClr val="AEF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60036" y="2365248"/>
            <a:ext cx="3809999" cy="609600"/>
          </a:xfrm>
          <a:custGeom>
            <a:avLst/>
            <a:gdLst/>
            <a:ahLst/>
            <a:cxnLst/>
            <a:rect l="l" t="t" r="r" b="b"/>
            <a:pathLst>
              <a:path w="3809999" h="609600">
                <a:moveTo>
                  <a:pt x="3809999" y="0"/>
                </a:moveTo>
                <a:lnTo>
                  <a:pt x="952500" y="0"/>
                </a:lnTo>
                <a:lnTo>
                  <a:pt x="0" y="304800"/>
                </a:lnTo>
                <a:lnTo>
                  <a:pt x="952500" y="609600"/>
                </a:lnTo>
                <a:lnTo>
                  <a:pt x="3809999" y="609600"/>
                </a:lnTo>
                <a:lnTo>
                  <a:pt x="3809999" y="0"/>
                </a:lnTo>
                <a:close/>
              </a:path>
            </a:pathLst>
          </a:custGeom>
          <a:solidFill>
            <a:srgbClr val="94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60036" y="2365248"/>
            <a:ext cx="3809999" cy="609600"/>
          </a:xfrm>
          <a:custGeom>
            <a:avLst/>
            <a:gdLst/>
            <a:ahLst/>
            <a:cxnLst/>
            <a:rect l="l" t="t" r="r" b="b"/>
            <a:pathLst>
              <a:path w="3809999" h="609600">
                <a:moveTo>
                  <a:pt x="3809999" y="0"/>
                </a:moveTo>
                <a:lnTo>
                  <a:pt x="952500" y="0"/>
                </a:lnTo>
                <a:lnTo>
                  <a:pt x="0" y="304800"/>
                </a:lnTo>
                <a:lnTo>
                  <a:pt x="952500" y="609600"/>
                </a:lnTo>
                <a:lnTo>
                  <a:pt x="3809999" y="609600"/>
                </a:lnTo>
                <a:lnTo>
                  <a:pt x="3809999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13398" y="265557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8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1460" y="2350008"/>
            <a:ext cx="4631436" cy="609600"/>
          </a:xfrm>
          <a:custGeom>
            <a:avLst/>
            <a:gdLst/>
            <a:ahLst/>
            <a:cxnLst/>
            <a:rect l="l" t="t" r="r" b="b"/>
            <a:pathLst>
              <a:path w="4631436" h="609600">
                <a:moveTo>
                  <a:pt x="0" y="0"/>
                </a:moveTo>
                <a:lnTo>
                  <a:pt x="0" y="609600"/>
                </a:lnTo>
                <a:lnTo>
                  <a:pt x="3545586" y="609600"/>
                </a:lnTo>
                <a:lnTo>
                  <a:pt x="4631436" y="304800"/>
                </a:lnTo>
                <a:lnTo>
                  <a:pt x="354558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CA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1460" y="2350008"/>
            <a:ext cx="4631436" cy="609600"/>
          </a:xfrm>
          <a:custGeom>
            <a:avLst/>
            <a:gdLst/>
            <a:ahLst/>
            <a:cxnLst/>
            <a:rect l="l" t="t" r="r" b="b"/>
            <a:pathLst>
              <a:path w="4631436" h="609600">
                <a:moveTo>
                  <a:pt x="0" y="0"/>
                </a:moveTo>
                <a:lnTo>
                  <a:pt x="3545586" y="0"/>
                </a:lnTo>
                <a:lnTo>
                  <a:pt x="4631436" y="304800"/>
                </a:lnTo>
                <a:lnTo>
                  <a:pt x="3545586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83964" y="3717036"/>
            <a:ext cx="4343399" cy="915924"/>
          </a:xfrm>
          <a:custGeom>
            <a:avLst/>
            <a:gdLst/>
            <a:ahLst/>
            <a:cxnLst/>
            <a:rect l="l" t="t" r="r" b="b"/>
            <a:pathLst>
              <a:path w="4343399" h="915924">
                <a:moveTo>
                  <a:pt x="0" y="915924"/>
                </a:moveTo>
                <a:lnTo>
                  <a:pt x="4343399" y="915924"/>
                </a:lnTo>
                <a:lnTo>
                  <a:pt x="4343399" y="0"/>
                </a:lnTo>
                <a:lnTo>
                  <a:pt x="0" y="0"/>
                </a:lnTo>
                <a:lnTo>
                  <a:pt x="0" y="915924"/>
                </a:lnTo>
                <a:close/>
              </a:path>
            </a:pathLst>
          </a:custGeom>
          <a:solidFill>
            <a:srgbClr val="F8EB6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655689" y="2414591"/>
            <a:ext cx="1387665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b="1" spc="0" dirty="0" smtClean="0">
                <a:latin typeface="Arial"/>
                <a:cs typeface="Arial"/>
              </a:rPr>
              <a:t>m</a:t>
            </a:r>
            <a:r>
              <a:rPr sz="1500" b="1" spc="4" dirty="0" smtClean="0">
                <a:latin typeface="Arial"/>
                <a:cs typeface="Arial"/>
              </a:rPr>
              <a:t>as</a:t>
            </a:r>
            <a:r>
              <a:rPr sz="1500" b="1" spc="0" dirty="0" smtClean="0">
                <a:latin typeface="Arial"/>
                <a:cs typeface="Arial"/>
              </a:rPr>
              <a:t>a </a:t>
            </a:r>
            <a:r>
              <a:rPr sz="1500" b="1" spc="-4" dirty="0" smtClean="0">
                <a:latin typeface="Arial"/>
                <a:cs typeface="Arial"/>
              </a:rPr>
              <a:t>ob</a:t>
            </a:r>
            <a:r>
              <a:rPr sz="1500" b="1" spc="0" dirty="0" smtClean="0">
                <a:latin typeface="Arial"/>
                <a:cs typeface="Arial"/>
              </a:rPr>
              <a:t>t</a:t>
            </a:r>
            <a:r>
              <a:rPr sz="1500" b="1" spc="9" dirty="0" smtClean="0">
                <a:latin typeface="Arial"/>
                <a:cs typeface="Arial"/>
              </a:rPr>
              <a:t>e</a:t>
            </a:r>
            <a:r>
              <a:rPr sz="1500" b="1" spc="-4" dirty="0" smtClean="0">
                <a:latin typeface="Arial"/>
                <a:cs typeface="Arial"/>
              </a:rPr>
              <a:t>n</a:t>
            </a:r>
            <a:r>
              <a:rPr sz="1500" b="1" spc="0" dirty="0" smtClean="0">
                <a:latin typeface="Arial"/>
                <a:cs typeface="Arial"/>
              </a:rPr>
              <a:t>ida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7210" y="2420294"/>
            <a:ext cx="376209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latin typeface="Arial"/>
                <a:cs typeface="Arial"/>
              </a:rPr>
              <a:t>hay q</a:t>
            </a:r>
            <a:r>
              <a:rPr sz="1800" b="1" spc="4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e</a:t>
            </a:r>
            <a:r>
              <a:rPr sz="1800" b="1" spc="-9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c</a:t>
            </a:r>
            <a:r>
              <a:rPr sz="1800" b="1" spc="-9" dirty="0" smtClean="0">
                <a:latin typeface="Arial"/>
                <a:cs typeface="Arial"/>
              </a:rPr>
              <a:t>a</a:t>
            </a:r>
            <a:r>
              <a:rPr sz="1800" b="1" spc="0" dirty="0" smtClean="0">
                <a:latin typeface="Arial"/>
                <a:cs typeface="Arial"/>
              </a:rPr>
              <a:t>lcu</a:t>
            </a:r>
            <a:r>
              <a:rPr sz="1800" b="1" spc="4" dirty="0" smtClean="0">
                <a:latin typeface="Arial"/>
                <a:cs typeface="Arial"/>
              </a:rPr>
              <a:t>l</a:t>
            </a:r>
            <a:r>
              <a:rPr sz="1800" b="1" spc="0" dirty="0" smtClean="0">
                <a:latin typeface="Arial"/>
                <a:cs typeface="Arial"/>
              </a:rPr>
              <a:t>ar</a:t>
            </a:r>
            <a:r>
              <a:rPr sz="1800" b="1" spc="4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el</a:t>
            </a:r>
            <a:r>
              <a:rPr sz="1800" b="1" spc="-4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4" dirty="0" smtClean="0">
                <a:latin typeface="Arial"/>
                <a:cs typeface="Arial"/>
              </a:rPr>
              <a:t>N</a:t>
            </a:r>
            <a:r>
              <a:rPr sz="1800" b="1" spc="0" dirty="0" smtClean="0">
                <a:latin typeface="Arial"/>
                <a:cs typeface="Arial"/>
              </a:rPr>
              <a:t>DIMIEN</a:t>
            </a:r>
            <a:r>
              <a:rPr sz="1800" b="1" spc="-29" dirty="0" smtClean="0">
                <a:latin typeface="Arial"/>
                <a:cs typeface="Arial"/>
              </a:rPr>
              <a:t>T</a:t>
            </a:r>
            <a:r>
              <a:rPr sz="1800" b="1" spc="0" dirty="0" smtClean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67630" y="2551116"/>
            <a:ext cx="1144777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b="1" spc="0" dirty="0" smtClean="0">
                <a:latin typeface="Arial"/>
                <a:cs typeface="Arial"/>
              </a:rPr>
              <a:t>r</a:t>
            </a:r>
            <a:r>
              <a:rPr sz="1500" b="1" spc="9" dirty="0" smtClean="0">
                <a:latin typeface="Arial"/>
                <a:cs typeface="Arial"/>
              </a:rPr>
              <a:t>e</a:t>
            </a:r>
            <a:r>
              <a:rPr sz="1500" b="1" spc="-4" dirty="0" smtClean="0">
                <a:latin typeface="Arial"/>
                <a:cs typeface="Arial"/>
              </a:rPr>
              <a:t>nd</a:t>
            </a:r>
            <a:r>
              <a:rPr sz="1500" b="1" spc="0" dirty="0" smtClean="0">
                <a:latin typeface="Arial"/>
                <a:cs typeface="Arial"/>
              </a:rPr>
              <a:t>imi</a:t>
            </a:r>
            <a:r>
              <a:rPr sz="1500" b="1" spc="9" dirty="0" smtClean="0">
                <a:latin typeface="Arial"/>
                <a:cs typeface="Arial"/>
              </a:rPr>
              <a:t>e</a:t>
            </a:r>
            <a:r>
              <a:rPr sz="1500" b="1" spc="-4" dirty="0" smtClean="0">
                <a:latin typeface="Arial"/>
                <a:cs typeface="Arial"/>
              </a:rPr>
              <a:t>n</a:t>
            </a:r>
            <a:r>
              <a:rPr sz="1500" b="1" spc="0" dirty="0" smtClean="0">
                <a:latin typeface="Arial"/>
                <a:cs typeface="Arial"/>
              </a:rPr>
              <a:t>to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61684" y="2551116"/>
            <a:ext cx="165227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b="1" spc="0" dirty="0" smtClean="0">
                <a:latin typeface="Arial"/>
                <a:cs typeface="Arial"/>
              </a:rPr>
              <a:t>=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39810" y="2551116"/>
            <a:ext cx="531177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b="1" spc="0" dirty="0" smtClean="0">
                <a:latin typeface="Arial"/>
                <a:cs typeface="Arial"/>
              </a:rPr>
              <a:t>x </a:t>
            </a:r>
            <a:r>
              <a:rPr sz="1500" b="1" spc="4" dirty="0" smtClean="0">
                <a:latin typeface="Arial"/>
                <a:cs typeface="Arial"/>
              </a:rPr>
              <a:t>10</a:t>
            </a:r>
            <a:r>
              <a:rPr sz="1500" b="1" spc="0" dirty="0" smtClean="0"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9371" y="2694614"/>
            <a:ext cx="32646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9698" y="2694614"/>
            <a:ext cx="163382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4" dirty="0" smtClean="0">
                <a:latin typeface="Arial"/>
                <a:cs typeface="Arial"/>
              </a:rPr>
              <a:t>l</a:t>
            </a:r>
            <a:r>
              <a:rPr sz="1800" b="1" spc="0" dirty="0" smtClean="0">
                <a:latin typeface="Arial"/>
                <a:cs typeface="Arial"/>
              </a:rPr>
              <a:t>as</a:t>
            </a:r>
            <a:r>
              <a:rPr sz="1800" b="1" spc="-4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r</a:t>
            </a:r>
            <a:r>
              <a:rPr sz="1800" b="1" spc="-4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a</a:t>
            </a:r>
            <a:r>
              <a:rPr sz="1800" b="1" spc="-9" dirty="0" smtClean="0">
                <a:latin typeface="Arial"/>
                <a:cs typeface="Arial"/>
              </a:rPr>
              <a:t>c</a:t>
            </a:r>
            <a:r>
              <a:rPr sz="1800" b="1" spc="0" dirty="0" smtClean="0">
                <a:latin typeface="Arial"/>
                <a:cs typeface="Arial"/>
              </a:rPr>
              <a:t>cio</a:t>
            </a:r>
            <a:r>
              <a:rPr sz="1800" b="1" spc="4" dirty="0" smtClean="0">
                <a:latin typeface="Arial"/>
                <a:cs typeface="Arial"/>
              </a:rPr>
              <a:t>n</a:t>
            </a:r>
            <a:r>
              <a:rPr sz="1800" b="1" spc="0" dirty="0" smtClean="0"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78074" y="2694614"/>
            <a:ext cx="105067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latin typeface="Arial"/>
                <a:cs typeface="Arial"/>
              </a:rPr>
              <a:t>q</a:t>
            </a:r>
            <a:r>
              <a:rPr sz="1800" b="1" spc="4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ímic</a:t>
            </a:r>
            <a:r>
              <a:rPr sz="1800" b="1" spc="-4" dirty="0" smtClean="0">
                <a:latin typeface="Arial"/>
                <a:cs typeface="Arial"/>
              </a:rPr>
              <a:t>a</a:t>
            </a:r>
            <a:r>
              <a:rPr sz="1800" b="1" spc="0" dirty="0" smtClean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9890" y="2703516"/>
            <a:ext cx="1220977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b="1" spc="0" dirty="0" smtClean="0">
                <a:latin typeface="Arial"/>
                <a:cs typeface="Arial"/>
              </a:rPr>
              <a:t>m</a:t>
            </a:r>
            <a:r>
              <a:rPr sz="1500" b="1" spc="4" dirty="0" smtClean="0">
                <a:latin typeface="Arial"/>
                <a:cs typeface="Arial"/>
              </a:rPr>
              <a:t>as</a:t>
            </a:r>
            <a:r>
              <a:rPr sz="1500" b="1" spc="0" dirty="0" smtClean="0">
                <a:latin typeface="Arial"/>
                <a:cs typeface="Arial"/>
              </a:rPr>
              <a:t>a t</a:t>
            </a:r>
            <a:r>
              <a:rPr sz="1500" b="1" spc="9" dirty="0" smtClean="0">
                <a:latin typeface="Arial"/>
                <a:cs typeface="Arial"/>
              </a:rPr>
              <a:t>e</a:t>
            </a:r>
            <a:r>
              <a:rPr sz="1500" b="1" spc="-4" dirty="0" smtClean="0">
                <a:latin typeface="Arial"/>
                <a:cs typeface="Arial"/>
              </a:rPr>
              <a:t>ó</a:t>
            </a:r>
            <a:r>
              <a:rPr sz="1500" b="1" spc="0" dirty="0" smtClean="0">
                <a:latin typeface="Arial"/>
                <a:cs typeface="Arial"/>
              </a:rPr>
              <a:t>r</a:t>
            </a:r>
            <a:r>
              <a:rPr sz="1500" b="1" spc="4" dirty="0" smtClean="0">
                <a:latin typeface="Arial"/>
                <a:cs typeface="Arial"/>
              </a:rPr>
              <a:t>ic</a:t>
            </a:r>
            <a:r>
              <a:rPr sz="1500" b="1" spc="0" dirty="0" smtClean="0"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7885" y="6162787"/>
            <a:ext cx="188790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5"/>
              </a:lnSpc>
              <a:spcBef>
                <a:spcPts val="51"/>
              </a:spcBef>
            </a:pPr>
            <a:r>
              <a:rPr sz="900" spc="4" dirty="0" smtClean="0">
                <a:latin typeface="Verdana"/>
                <a:cs typeface="Verdana"/>
              </a:rPr>
              <a:t>20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3964" y="3717036"/>
            <a:ext cx="4343399" cy="915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511" marR="144699" indent="2108" algn="ctr">
              <a:lnSpc>
                <a:spcPct val="100041"/>
              </a:lnSpc>
              <a:spcBef>
                <a:spcPts val="420"/>
              </a:spcBef>
            </a:pPr>
            <a:r>
              <a:rPr sz="1800" b="1" spc="0" dirty="0" smtClean="0">
                <a:latin typeface="Arial"/>
                <a:cs typeface="Arial"/>
              </a:rPr>
              <a:t>El</a:t>
            </a:r>
            <a:r>
              <a:rPr sz="1800" b="1" spc="-4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r</a:t>
            </a:r>
            <a:r>
              <a:rPr sz="1800" b="1" spc="-9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n</a:t>
            </a:r>
            <a:r>
              <a:rPr sz="1800" b="1" spc="4" dirty="0" smtClean="0">
                <a:latin typeface="Arial"/>
                <a:cs typeface="Arial"/>
              </a:rPr>
              <a:t>d</a:t>
            </a:r>
            <a:r>
              <a:rPr sz="1800" b="1" spc="0" dirty="0" smtClean="0">
                <a:latin typeface="Arial"/>
                <a:cs typeface="Arial"/>
              </a:rPr>
              <a:t>imi</a:t>
            </a:r>
            <a:r>
              <a:rPr sz="1800" b="1" spc="-4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nto de </a:t>
            </a:r>
            <a:r>
              <a:rPr sz="1800" b="1" spc="4" dirty="0" smtClean="0">
                <a:latin typeface="Arial"/>
                <a:cs typeface="Arial"/>
              </a:rPr>
              <a:t>l</a:t>
            </a:r>
            <a:r>
              <a:rPr sz="1800" b="1" spc="-4" dirty="0" smtClean="0">
                <a:latin typeface="Arial"/>
                <a:cs typeface="Arial"/>
              </a:rPr>
              <a:t>a</a:t>
            </a:r>
            <a:r>
              <a:rPr sz="1800" b="1" spc="0" dirty="0" smtClean="0">
                <a:latin typeface="Arial"/>
                <a:cs typeface="Arial"/>
              </a:rPr>
              <a:t>s r</a:t>
            </a:r>
            <a:r>
              <a:rPr sz="1800" b="1" spc="-9" dirty="0" smtClean="0">
                <a:latin typeface="Arial"/>
                <a:cs typeface="Arial"/>
              </a:rPr>
              <a:t>e</a:t>
            </a:r>
            <a:r>
              <a:rPr sz="1800" b="1" spc="-4" dirty="0" smtClean="0">
                <a:latin typeface="Arial"/>
                <a:cs typeface="Arial"/>
              </a:rPr>
              <a:t>acc</a:t>
            </a:r>
            <a:r>
              <a:rPr sz="1800" b="1" spc="0" dirty="0" smtClean="0">
                <a:latin typeface="Arial"/>
                <a:cs typeface="Arial"/>
              </a:rPr>
              <a:t>i</a:t>
            </a:r>
            <a:r>
              <a:rPr sz="1800" b="1" spc="4" dirty="0" smtClean="0">
                <a:latin typeface="Arial"/>
                <a:cs typeface="Arial"/>
              </a:rPr>
              <a:t>o</a:t>
            </a:r>
            <a:r>
              <a:rPr sz="1800" b="1" spc="0" dirty="0" smtClean="0">
                <a:latin typeface="Arial"/>
                <a:cs typeface="Arial"/>
              </a:rPr>
              <a:t>nes</a:t>
            </a:r>
            <a:r>
              <a:rPr sz="1800" b="1" spc="4" dirty="0" smtClean="0">
                <a:latin typeface="Arial"/>
                <a:cs typeface="Arial"/>
              </a:rPr>
              <a:t> </a:t>
            </a:r>
            <a:r>
              <a:rPr sz="1800" b="1" spc="-4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s un fa</a:t>
            </a:r>
            <a:r>
              <a:rPr sz="1800" b="1" spc="-9" dirty="0" smtClean="0">
                <a:latin typeface="Arial"/>
                <a:cs typeface="Arial"/>
              </a:rPr>
              <a:t>c</a:t>
            </a:r>
            <a:r>
              <a:rPr sz="1800" b="1" spc="0" dirty="0" smtClean="0">
                <a:latin typeface="Arial"/>
                <a:cs typeface="Arial"/>
              </a:rPr>
              <a:t>tor f</a:t>
            </a:r>
            <a:r>
              <a:rPr sz="1800" b="1" spc="4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n</a:t>
            </a:r>
            <a:r>
              <a:rPr sz="1800" b="1" spc="4" dirty="0" smtClean="0">
                <a:latin typeface="Arial"/>
                <a:cs typeface="Arial"/>
              </a:rPr>
              <a:t>d</a:t>
            </a:r>
            <a:r>
              <a:rPr sz="1800" b="1" spc="0" dirty="0" smtClean="0">
                <a:latin typeface="Arial"/>
                <a:cs typeface="Arial"/>
              </a:rPr>
              <a:t>a</a:t>
            </a:r>
            <a:r>
              <a:rPr sz="1800" b="1" spc="-9" dirty="0" smtClean="0">
                <a:latin typeface="Arial"/>
                <a:cs typeface="Arial"/>
              </a:rPr>
              <a:t>m</a:t>
            </a:r>
            <a:r>
              <a:rPr sz="1800" b="1" spc="0" dirty="0" smtClean="0">
                <a:latin typeface="Arial"/>
                <a:cs typeface="Arial"/>
              </a:rPr>
              <a:t>ental en</a:t>
            </a:r>
            <a:r>
              <a:rPr sz="1800" b="1" spc="-4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la </a:t>
            </a:r>
            <a:r>
              <a:rPr sz="1800" b="1" spc="4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n</a:t>
            </a:r>
            <a:r>
              <a:rPr sz="1800" b="1" spc="4" dirty="0" smtClean="0">
                <a:latin typeface="Arial"/>
                <a:cs typeface="Arial"/>
              </a:rPr>
              <a:t>d</a:t>
            </a:r>
            <a:r>
              <a:rPr sz="1800" b="1" spc="0" dirty="0" smtClean="0">
                <a:latin typeface="Arial"/>
                <a:cs typeface="Arial"/>
              </a:rPr>
              <a:t>ustria q</a:t>
            </a:r>
            <a:r>
              <a:rPr sz="1800" b="1" spc="4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ímica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460" y="1053084"/>
            <a:ext cx="8641080" cy="915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1932" marR="214066" indent="1142" algn="ctr">
              <a:lnSpc>
                <a:spcPct val="100041"/>
              </a:lnSpc>
              <a:spcBef>
                <a:spcPts val="420"/>
              </a:spcBef>
            </a:pPr>
            <a:r>
              <a:rPr sz="1800" b="1" spc="0" dirty="0" smtClean="0">
                <a:latin typeface="Arial"/>
                <a:cs typeface="Arial"/>
              </a:rPr>
              <a:t>En los </a:t>
            </a:r>
            <a:r>
              <a:rPr sz="1800" b="1" spc="4" dirty="0" smtClean="0">
                <a:latin typeface="Arial"/>
                <a:cs typeface="Arial"/>
              </a:rPr>
              <a:t>p</a:t>
            </a:r>
            <a:r>
              <a:rPr sz="1800" b="1" spc="0" dirty="0" smtClean="0">
                <a:latin typeface="Arial"/>
                <a:cs typeface="Arial"/>
              </a:rPr>
              <a:t>roc</a:t>
            </a:r>
            <a:r>
              <a:rPr sz="1800" b="1" spc="-9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sos </a:t>
            </a:r>
            <a:r>
              <a:rPr sz="1800" b="1" spc="4" dirty="0" smtClean="0">
                <a:latin typeface="Arial"/>
                <a:cs typeface="Arial"/>
              </a:rPr>
              <a:t>q</a:t>
            </a:r>
            <a:r>
              <a:rPr sz="1800" b="1" spc="0" dirty="0" smtClean="0">
                <a:latin typeface="Arial"/>
                <a:cs typeface="Arial"/>
              </a:rPr>
              <a:t>u</a:t>
            </a:r>
            <a:r>
              <a:rPr sz="1800" b="1" spc="4" dirty="0" smtClean="0">
                <a:latin typeface="Arial"/>
                <a:cs typeface="Arial"/>
              </a:rPr>
              <a:t>í</a:t>
            </a:r>
            <a:r>
              <a:rPr sz="1800" b="1" spc="0" dirty="0" smtClean="0">
                <a:latin typeface="Arial"/>
                <a:cs typeface="Arial"/>
              </a:rPr>
              <a:t>mi</a:t>
            </a:r>
            <a:r>
              <a:rPr sz="1800" b="1" spc="-4" dirty="0" smtClean="0">
                <a:latin typeface="Arial"/>
                <a:cs typeface="Arial"/>
              </a:rPr>
              <a:t>c</a:t>
            </a:r>
            <a:r>
              <a:rPr sz="1800" b="1" spc="0" dirty="0" smtClean="0">
                <a:latin typeface="Arial"/>
                <a:cs typeface="Arial"/>
              </a:rPr>
              <a:t>os</a:t>
            </a:r>
            <a:r>
              <a:rPr sz="1800" b="1" spc="-4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no su</a:t>
            </a:r>
            <a:r>
              <a:rPr sz="1800" b="1" spc="-4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le </a:t>
            </a:r>
            <a:r>
              <a:rPr sz="1800" b="1" spc="4" dirty="0" smtClean="0">
                <a:latin typeface="Arial"/>
                <a:cs typeface="Arial"/>
              </a:rPr>
              <a:t>o</a:t>
            </a:r>
            <a:r>
              <a:rPr sz="1800" b="1" spc="0" dirty="0" smtClean="0">
                <a:latin typeface="Arial"/>
                <a:cs typeface="Arial"/>
              </a:rPr>
              <a:t>btener</a:t>
            </a:r>
            <a:r>
              <a:rPr sz="1800" b="1" spc="-9" dirty="0" smtClean="0">
                <a:latin typeface="Arial"/>
                <a:cs typeface="Arial"/>
              </a:rPr>
              <a:t>s</a:t>
            </a:r>
            <a:r>
              <a:rPr sz="1800" b="1" spc="0" dirty="0" smtClean="0">
                <a:latin typeface="Arial"/>
                <a:cs typeface="Arial"/>
              </a:rPr>
              <a:t>e </a:t>
            </a:r>
            <a:r>
              <a:rPr sz="1800" b="1" spc="-4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l</a:t>
            </a:r>
            <a:r>
              <a:rPr sz="1800" b="1" spc="4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1</a:t>
            </a:r>
            <a:r>
              <a:rPr sz="1800" b="1" spc="-9" dirty="0" smtClean="0">
                <a:latin typeface="Arial"/>
                <a:cs typeface="Arial"/>
              </a:rPr>
              <a:t>0</a:t>
            </a:r>
            <a:r>
              <a:rPr sz="1800" b="1" spc="0" dirty="0" smtClean="0">
                <a:latin typeface="Arial"/>
                <a:cs typeface="Arial"/>
              </a:rPr>
              <a:t>0%</a:t>
            </a:r>
            <a:r>
              <a:rPr sz="1800" b="1" spc="4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de </a:t>
            </a:r>
            <a:r>
              <a:rPr sz="1800" b="1" spc="4" dirty="0" smtClean="0">
                <a:latin typeface="Arial"/>
                <a:cs typeface="Arial"/>
              </a:rPr>
              <a:t>l</a:t>
            </a:r>
            <a:r>
              <a:rPr sz="1800" b="1" spc="0" dirty="0" smtClean="0">
                <a:latin typeface="Arial"/>
                <a:cs typeface="Arial"/>
              </a:rPr>
              <a:t>as</a:t>
            </a:r>
            <a:r>
              <a:rPr sz="1800" b="1" spc="-4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c</a:t>
            </a:r>
            <a:r>
              <a:rPr sz="1800" b="1" spc="-4" dirty="0" smtClean="0">
                <a:latin typeface="Arial"/>
                <a:cs typeface="Arial"/>
              </a:rPr>
              <a:t>a</a:t>
            </a:r>
            <a:r>
              <a:rPr sz="1800" b="1" spc="0" dirty="0" smtClean="0">
                <a:latin typeface="Arial"/>
                <a:cs typeface="Arial"/>
              </a:rPr>
              <a:t>nt</a:t>
            </a:r>
            <a:r>
              <a:rPr sz="1800" b="1" spc="4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dades pre</a:t>
            </a:r>
            <a:r>
              <a:rPr sz="1800" b="1" spc="-44" dirty="0" smtClean="0">
                <a:latin typeface="Arial"/>
                <a:cs typeface="Arial"/>
              </a:rPr>
              <a:t>v</a:t>
            </a:r>
            <a:r>
              <a:rPr sz="1800" b="1" spc="0" dirty="0" smtClean="0">
                <a:latin typeface="Arial"/>
                <a:cs typeface="Arial"/>
              </a:rPr>
              <a:t>ist</a:t>
            </a:r>
            <a:r>
              <a:rPr sz="1800" b="1" spc="-4" dirty="0" smtClean="0">
                <a:latin typeface="Arial"/>
                <a:cs typeface="Arial"/>
              </a:rPr>
              <a:t>a</a:t>
            </a:r>
            <a:r>
              <a:rPr sz="1800" b="1" spc="0" dirty="0" smtClean="0">
                <a:latin typeface="Arial"/>
                <a:cs typeface="Arial"/>
              </a:rPr>
              <a:t>s</a:t>
            </a:r>
            <a:r>
              <a:rPr sz="1800" b="1" spc="44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de </a:t>
            </a:r>
            <a:r>
              <a:rPr sz="1800" b="1" spc="4" dirty="0" smtClean="0">
                <a:latin typeface="Arial"/>
                <a:cs typeface="Arial"/>
              </a:rPr>
              <a:t>l</a:t>
            </a:r>
            <a:r>
              <a:rPr sz="1800" b="1" spc="0" dirty="0" smtClean="0">
                <a:latin typeface="Arial"/>
                <a:cs typeface="Arial"/>
              </a:rPr>
              <a:t>as</a:t>
            </a:r>
            <a:r>
              <a:rPr sz="1800" b="1" spc="-4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sust</a:t>
            </a:r>
            <a:r>
              <a:rPr sz="1800" b="1" spc="-4" dirty="0" smtClean="0">
                <a:latin typeface="Arial"/>
                <a:cs typeface="Arial"/>
              </a:rPr>
              <a:t>a</a:t>
            </a:r>
            <a:r>
              <a:rPr sz="1800" b="1" spc="0" dirty="0" smtClean="0">
                <a:latin typeface="Arial"/>
                <a:cs typeface="Arial"/>
              </a:rPr>
              <a:t>ncia</a:t>
            </a:r>
            <a:r>
              <a:rPr sz="1800" b="1" spc="-4" dirty="0" smtClean="0">
                <a:latin typeface="Arial"/>
                <a:cs typeface="Arial"/>
              </a:rPr>
              <a:t>s</a:t>
            </a:r>
            <a:r>
              <a:rPr sz="1800" b="1" spc="0" dirty="0" smtClean="0">
                <a:latin typeface="Arial"/>
                <a:cs typeface="Arial"/>
              </a:rPr>
              <a:t>,</a:t>
            </a:r>
            <a:r>
              <a:rPr sz="1800" b="1" spc="4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deb</a:t>
            </a:r>
            <a:r>
              <a:rPr sz="1800" b="1" spc="4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do</a:t>
            </a:r>
            <a:r>
              <a:rPr sz="1800" b="1" spc="-9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a </a:t>
            </a:r>
            <a:r>
              <a:rPr sz="1800" b="1" spc="-4" dirty="0" smtClean="0">
                <a:latin typeface="Arial"/>
                <a:cs typeface="Arial"/>
              </a:rPr>
              <a:t>r</a:t>
            </a:r>
            <a:r>
              <a:rPr sz="1800" b="1" spc="0" dirty="0" smtClean="0">
                <a:latin typeface="Arial"/>
                <a:cs typeface="Arial"/>
              </a:rPr>
              <a:t>e</a:t>
            </a:r>
            <a:r>
              <a:rPr sz="1800" b="1" spc="-9" dirty="0" smtClean="0">
                <a:latin typeface="Arial"/>
                <a:cs typeface="Arial"/>
              </a:rPr>
              <a:t>a</a:t>
            </a:r>
            <a:r>
              <a:rPr sz="1800" b="1" spc="0" dirty="0" smtClean="0">
                <a:latin typeface="Arial"/>
                <a:cs typeface="Arial"/>
              </a:rPr>
              <a:t>c</a:t>
            </a:r>
            <a:r>
              <a:rPr sz="1800" b="1" spc="-9" dirty="0" smtClean="0">
                <a:latin typeface="Arial"/>
                <a:cs typeface="Arial"/>
              </a:rPr>
              <a:t>c</a:t>
            </a:r>
            <a:r>
              <a:rPr sz="1800" b="1" spc="0" dirty="0" smtClean="0">
                <a:latin typeface="Arial"/>
                <a:cs typeface="Arial"/>
              </a:rPr>
              <a:t>i</a:t>
            </a:r>
            <a:r>
              <a:rPr sz="1800" b="1" spc="4" dirty="0" smtClean="0">
                <a:latin typeface="Arial"/>
                <a:cs typeface="Arial"/>
              </a:rPr>
              <a:t>o</a:t>
            </a:r>
            <a:r>
              <a:rPr sz="1800" b="1" spc="0" dirty="0" smtClean="0">
                <a:latin typeface="Arial"/>
                <a:cs typeface="Arial"/>
              </a:rPr>
              <a:t>nes</a:t>
            </a:r>
            <a:r>
              <a:rPr sz="1800" b="1" spc="9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si</a:t>
            </a:r>
            <a:r>
              <a:rPr sz="1800" b="1" spc="-4" dirty="0" smtClean="0">
                <a:latin typeface="Arial"/>
                <a:cs typeface="Arial"/>
              </a:rPr>
              <a:t>m</a:t>
            </a:r>
            <a:r>
              <a:rPr sz="1800" b="1" spc="0" dirty="0" smtClean="0">
                <a:latin typeface="Arial"/>
                <a:cs typeface="Arial"/>
              </a:rPr>
              <a:t>u</a:t>
            </a:r>
            <a:r>
              <a:rPr sz="1800" b="1" spc="4" dirty="0" smtClean="0">
                <a:latin typeface="Arial"/>
                <a:cs typeface="Arial"/>
              </a:rPr>
              <a:t>l</a:t>
            </a:r>
            <a:r>
              <a:rPr sz="1800" b="1" spc="0" dirty="0" smtClean="0">
                <a:latin typeface="Arial"/>
                <a:cs typeface="Arial"/>
              </a:rPr>
              <a:t>táne</a:t>
            </a:r>
            <a:r>
              <a:rPr sz="1800" b="1" spc="-9" dirty="0" smtClean="0">
                <a:latin typeface="Arial"/>
                <a:cs typeface="Arial"/>
              </a:rPr>
              <a:t>a</a:t>
            </a:r>
            <a:r>
              <a:rPr sz="1800" b="1" spc="0" dirty="0" smtClean="0">
                <a:latin typeface="Arial"/>
                <a:cs typeface="Arial"/>
              </a:rPr>
              <a:t>s</a:t>
            </a:r>
            <a:r>
              <a:rPr sz="1800" b="1" spc="9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no de</a:t>
            </a:r>
            <a:r>
              <a:rPr sz="1800" b="1" spc="-4" dirty="0" smtClean="0">
                <a:latin typeface="Arial"/>
                <a:cs typeface="Arial"/>
              </a:rPr>
              <a:t>s</a:t>
            </a:r>
            <a:r>
              <a:rPr sz="1800" b="1" spc="0" dirty="0" smtClean="0">
                <a:latin typeface="Arial"/>
                <a:cs typeface="Arial"/>
              </a:rPr>
              <a:t>e</a:t>
            </a:r>
            <a:r>
              <a:rPr sz="1800" b="1" spc="-9" dirty="0" smtClean="0">
                <a:latin typeface="Arial"/>
                <a:cs typeface="Arial"/>
              </a:rPr>
              <a:t>a</a:t>
            </a:r>
            <a:r>
              <a:rPr sz="1800" b="1" spc="0" dirty="0" smtClean="0">
                <a:latin typeface="Arial"/>
                <a:cs typeface="Arial"/>
              </a:rPr>
              <a:t>da</a:t>
            </a:r>
            <a:r>
              <a:rPr sz="1800" b="1" spc="-4" dirty="0" smtClean="0">
                <a:latin typeface="Arial"/>
                <a:cs typeface="Arial"/>
              </a:rPr>
              <a:t>s</a:t>
            </a:r>
            <a:r>
              <a:rPr sz="1800" b="1" spc="0" dirty="0" smtClean="0">
                <a:latin typeface="Arial"/>
                <a:cs typeface="Arial"/>
              </a:rPr>
              <a:t>, impur</a:t>
            </a:r>
            <a:r>
              <a:rPr sz="1800" b="1" spc="-9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z</a:t>
            </a:r>
            <a:r>
              <a:rPr sz="1800" b="1" spc="-4" dirty="0" smtClean="0">
                <a:latin typeface="Arial"/>
                <a:cs typeface="Arial"/>
              </a:rPr>
              <a:t>a</a:t>
            </a:r>
            <a:r>
              <a:rPr sz="1800" b="1" spc="0" dirty="0" smtClean="0">
                <a:latin typeface="Arial"/>
                <a:cs typeface="Arial"/>
              </a:rPr>
              <a:t>s </a:t>
            </a:r>
            <a:r>
              <a:rPr sz="1800" b="1" spc="4" dirty="0" smtClean="0">
                <a:latin typeface="Arial"/>
                <a:cs typeface="Arial"/>
              </a:rPr>
              <a:t>d</a:t>
            </a:r>
            <a:r>
              <a:rPr sz="1800" b="1" spc="0" dirty="0" smtClean="0">
                <a:latin typeface="Arial"/>
                <a:cs typeface="Arial"/>
              </a:rPr>
              <a:t>e </a:t>
            </a:r>
            <a:r>
              <a:rPr sz="1800" b="1" spc="4" dirty="0" smtClean="0">
                <a:latin typeface="Arial"/>
                <a:cs typeface="Arial"/>
              </a:rPr>
              <a:t>l</a:t>
            </a:r>
            <a:r>
              <a:rPr sz="1800" b="1" spc="0" dirty="0" smtClean="0">
                <a:latin typeface="Arial"/>
                <a:cs typeface="Arial"/>
              </a:rPr>
              <a:t>os</a:t>
            </a:r>
            <a:r>
              <a:rPr sz="1800" b="1" spc="-9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r</a:t>
            </a:r>
            <a:r>
              <a:rPr sz="1800" b="1" spc="-9" dirty="0" smtClean="0">
                <a:latin typeface="Arial"/>
                <a:cs typeface="Arial"/>
              </a:rPr>
              <a:t>e</a:t>
            </a:r>
            <a:r>
              <a:rPr sz="1800" b="1" spc="-4" dirty="0" smtClean="0">
                <a:latin typeface="Arial"/>
                <a:cs typeface="Arial"/>
              </a:rPr>
              <a:t>ac</a:t>
            </a:r>
            <a:r>
              <a:rPr sz="1800" b="1" spc="0" dirty="0" smtClean="0">
                <a:latin typeface="Arial"/>
                <a:cs typeface="Arial"/>
              </a:rPr>
              <a:t>ti</a:t>
            </a:r>
            <a:r>
              <a:rPr sz="1800" b="1" spc="-39" dirty="0" smtClean="0">
                <a:latin typeface="Arial"/>
                <a:cs typeface="Arial"/>
              </a:rPr>
              <a:t>v</a:t>
            </a:r>
            <a:r>
              <a:rPr sz="1800" b="1" spc="0" dirty="0" smtClean="0">
                <a:latin typeface="Arial"/>
                <a:cs typeface="Arial"/>
              </a:rPr>
              <a:t>os,</a:t>
            </a:r>
            <a:r>
              <a:rPr sz="1800" b="1" spc="49" dirty="0" smtClean="0">
                <a:latin typeface="Arial"/>
                <a:cs typeface="Arial"/>
              </a:rPr>
              <a:t> </a:t>
            </a:r>
            <a:r>
              <a:rPr sz="1800" b="1" spc="-4" dirty="0" smtClean="0">
                <a:latin typeface="Arial"/>
                <a:cs typeface="Arial"/>
              </a:rPr>
              <a:t>esca</a:t>
            </a:r>
            <a:r>
              <a:rPr sz="1800" b="1" spc="0" dirty="0" smtClean="0">
                <a:latin typeface="Arial"/>
                <a:cs typeface="Arial"/>
              </a:rPr>
              <a:t>pes</a:t>
            </a:r>
            <a:r>
              <a:rPr sz="1800" b="1" spc="4" dirty="0" smtClean="0">
                <a:latin typeface="Arial"/>
                <a:cs typeface="Arial"/>
              </a:rPr>
              <a:t> </a:t>
            </a:r>
            <a:r>
              <a:rPr sz="1800" b="1" spc="-4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n</a:t>
            </a:r>
            <a:r>
              <a:rPr sz="1800" b="1" spc="4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l</a:t>
            </a:r>
            <a:r>
              <a:rPr sz="1800" b="1" spc="4" dirty="0" smtClean="0">
                <a:latin typeface="Arial"/>
                <a:cs typeface="Arial"/>
              </a:rPr>
              <a:t>o</a:t>
            </a:r>
            <a:r>
              <a:rPr sz="1800" b="1" spc="0" dirty="0" smtClean="0">
                <a:latin typeface="Arial"/>
                <a:cs typeface="Arial"/>
              </a:rPr>
              <a:t>s</a:t>
            </a:r>
            <a:r>
              <a:rPr sz="1800" b="1" spc="-9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h</a:t>
            </a:r>
            <a:r>
              <a:rPr sz="1800" b="1" spc="4" dirty="0" smtClean="0">
                <a:latin typeface="Arial"/>
                <a:cs typeface="Arial"/>
              </a:rPr>
              <a:t>o</a:t>
            </a:r>
            <a:r>
              <a:rPr sz="1800" b="1" spc="0" dirty="0" smtClean="0">
                <a:latin typeface="Arial"/>
                <a:cs typeface="Arial"/>
              </a:rPr>
              <a:t>rno</a:t>
            </a:r>
            <a:r>
              <a:rPr sz="1800" b="1" spc="-4" dirty="0" smtClean="0">
                <a:latin typeface="Arial"/>
                <a:cs typeface="Arial"/>
              </a:rPr>
              <a:t>s</a:t>
            </a:r>
            <a:r>
              <a:rPr sz="1800" b="1" spc="0" dirty="0" smtClean="0">
                <a:latin typeface="Arial"/>
                <a:cs typeface="Arial"/>
              </a:rPr>
              <a:t>, </a:t>
            </a:r>
            <a:r>
              <a:rPr sz="1800" b="1" spc="-4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t</a:t>
            </a:r>
            <a:r>
              <a:rPr sz="1800" b="1" spc="-4" dirty="0" smtClean="0">
                <a:latin typeface="Arial"/>
                <a:cs typeface="Arial"/>
              </a:rPr>
              <a:t>c</a:t>
            </a:r>
            <a:r>
              <a:rPr sz="1800" b="1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7868" y="260603"/>
            <a:ext cx="7920228" cy="396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049">
              <a:lnSpc>
                <a:spcPct val="101277"/>
              </a:lnSpc>
              <a:spcBef>
                <a:spcPts val="330"/>
              </a:spcBef>
            </a:pPr>
            <a:r>
              <a:rPr sz="2000" b="1" spc="0" dirty="0" smtClean="0">
                <a:latin typeface="Verdana"/>
                <a:cs typeface="Verdana"/>
              </a:rPr>
              <a:t>RENDIMIE</a:t>
            </a:r>
            <a:r>
              <a:rPr sz="2000" b="1" spc="-9" dirty="0" smtClean="0">
                <a:latin typeface="Verdana"/>
                <a:cs typeface="Verdana"/>
              </a:rPr>
              <a:t>NT</a:t>
            </a:r>
            <a:r>
              <a:rPr sz="2000" b="1" spc="0" dirty="0" smtClean="0">
                <a:latin typeface="Verdana"/>
                <a:cs typeface="Verdana"/>
              </a:rPr>
              <a:t>O</a:t>
            </a:r>
            <a:r>
              <a:rPr sz="2000" b="1" spc="-34" dirty="0" smtClean="0">
                <a:latin typeface="Verdana"/>
                <a:cs typeface="Verdana"/>
              </a:rPr>
              <a:t> </a:t>
            </a:r>
            <a:r>
              <a:rPr sz="2000" b="1" spc="0" dirty="0" smtClean="0">
                <a:latin typeface="Verdana"/>
                <a:cs typeface="Verdana"/>
              </a:rPr>
              <a:t>DE LAS RE</a:t>
            </a:r>
            <a:r>
              <a:rPr sz="2000" b="1" spc="4" dirty="0" smtClean="0">
                <a:latin typeface="Verdana"/>
                <a:cs typeface="Verdana"/>
              </a:rPr>
              <a:t>A</a:t>
            </a:r>
            <a:r>
              <a:rPr sz="2000" b="1" spc="0" dirty="0" smtClean="0">
                <a:latin typeface="Verdana"/>
                <a:cs typeface="Verdana"/>
              </a:rPr>
              <a:t>CCION</a:t>
            </a:r>
            <a:r>
              <a:rPr sz="2000" b="1" spc="-14" dirty="0" smtClean="0">
                <a:latin typeface="Verdana"/>
                <a:cs typeface="Verdana"/>
              </a:rPr>
              <a:t>E</a:t>
            </a:r>
            <a:r>
              <a:rPr sz="2000" b="1" spc="0" dirty="0" smtClean="0">
                <a:latin typeface="Verdana"/>
                <a:cs typeface="Verdana"/>
              </a:rPr>
              <a:t>S</a:t>
            </a:r>
            <a:r>
              <a:rPr sz="2000" b="1" spc="-29" dirty="0" smtClean="0">
                <a:latin typeface="Verdana"/>
                <a:cs typeface="Verdana"/>
              </a:rPr>
              <a:t> </a:t>
            </a:r>
            <a:r>
              <a:rPr sz="2000" b="1" spc="0" dirty="0" smtClean="0">
                <a:latin typeface="Verdana"/>
                <a:cs typeface="Verdana"/>
              </a:rPr>
              <a:t>QUÍMICA</a:t>
            </a:r>
            <a:r>
              <a:rPr sz="2000" b="1" spc="4" dirty="0" smtClean="0">
                <a:latin typeface="Verdana"/>
                <a:cs typeface="Verdana"/>
              </a:rPr>
              <a:t>S</a:t>
            </a:r>
            <a:r>
              <a:rPr sz="2000" b="1" spc="0" dirty="0" smtClean="0"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/>
          <a:srcRect l="31908" t="16603" r="29055" b="9137"/>
          <a:stretch/>
        </p:blipFill>
        <p:spPr bwMode="auto">
          <a:xfrm>
            <a:off x="457200" y="228600"/>
            <a:ext cx="8229599" cy="647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418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-7620" y="4012692"/>
            <a:ext cx="457200" cy="2852927"/>
          </a:xfrm>
          <a:custGeom>
            <a:avLst/>
            <a:gdLst/>
            <a:ahLst/>
            <a:cxnLst/>
            <a:rect l="l" t="t" r="r" b="b"/>
            <a:pathLst>
              <a:path w="457200" h="2852927">
                <a:moveTo>
                  <a:pt x="7620" y="47548"/>
                </a:moveTo>
                <a:lnTo>
                  <a:pt x="7620" y="2844602"/>
                </a:lnTo>
                <a:lnTo>
                  <a:pt x="45585" y="2845305"/>
                </a:lnTo>
                <a:lnTo>
                  <a:pt x="455978" y="2845305"/>
                </a:lnTo>
                <a:lnTo>
                  <a:pt x="7620" y="47548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4716" y="3500628"/>
            <a:ext cx="3744467" cy="2447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31308" y="4175760"/>
            <a:ext cx="4022724" cy="2682874"/>
          </a:xfrm>
          <a:custGeom>
            <a:avLst/>
            <a:gdLst/>
            <a:ahLst/>
            <a:cxnLst/>
            <a:rect l="l" t="t" r="r" b="b"/>
            <a:pathLst>
              <a:path w="4022724" h="2682874">
                <a:moveTo>
                  <a:pt x="4012691" y="6691"/>
                </a:moveTo>
                <a:lnTo>
                  <a:pt x="953" y="2682238"/>
                </a:lnTo>
              </a:path>
              <a:path w="4022724" h="2682874">
                <a:moveTo>
                  <a:pt x="954" y="2682238"/>
                </a:moveTo>
                <a:lnTo>
                  <a:pt x="4012691" y="669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42404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91528" y="0"/>
            <a:ext cx="2269220" cy="6865619"/>
          </a:xfrm>
          <a:custGeom>
            <a:avLst/>
            <a:gdLst/>
            <a:ahLst/>
            <a:cxnLst/>
            <a:rect l="l" t="t" r="r" b="b"/>
            <a:pathLst>
              <a:path w="2269220" h="6865619">
                <a:moveTo>
                  <a:pt x="2252471" y="8226"/>
                </a:moveTo>
                <a:lnTo>
                  <a:pt x="2023364" y="0"/>
                </a:lnTo>
                <a:lnTo>
                  <a:pt x="0" y="6857154"/>
                </a:lnTo>
                <a:lnTo>
                  <a:pt x="226238" y="6857998"/>
                </a:lnTo>
                <a:lnTo>
                  <a:pt x="2252471" y="6857998"/>
                </a:lnTo>
                <a:lnTo>
                  <a:pt x="2252471" y="8226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05472" y="-7620"/>
            <a:ext cx="1947650" cy="6865619"/>
          </a:xfrm>
          <a:custGeom>
            <a:avLst/>
            <a:gdLst/>
            <a:ahLst/>
            <a:cxnLst/>
            <a:rect l="l" t="t" r="r" b="b"/>
            <a:pathLst>
              <a:path w="1947650" h="6865619">
                <a:moveTo>
                  <a:pt x="1938527" y="7620"/>
                </a:moveTo>
                <a:lnTo>
                  <a:pt x="1333" y="7620"/>
                </a:lnTo>
                <a:lnTo>
                  <a:pt x="1201927" y="6865616"/>
                </a:lnTo>
                <a:lnTo>
                  <a:pt x="1938527" y="6865616"/>
                </a:lnTo>
                <a:lnTo>
                  <a:pt x="1938527" y="762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38544" y="3919728"/>
            <a:ext cx="2513076" cy="2938271"/>
          </a:xfrm>
          <a:custGeom>
            <a:avLst/>
            <a:gdLst/>
            <a:ahLst/>
            <a:cxnLst/>
            <a:rect l="l" t="t" r="r" b="b"/>
            <a:pathLst>
              <a:path w="2513076" h="2938271">
                <a:moveTo>
                  <a:pt x="2505455" y="1339"/>
                </a:moveTo>
                <a:lnTo>
                  <a:pt x="1" y="2938269"/>
                </a:lnTo>
                <a:lnTo>
                  <a:pt x="2505455" y="2938269"/>
                </a:lnTo>
                <a:lnTo>
                  <a:pt x="2505455" y="1339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7424" y="-7620"/>
            <a:ext cx="45719" cy="6865619"/>
          </a:xfrm>
          <a:custGeom>
            <a:avLst/>
            <a:gdLst/>
            <a:ahLst/>
            <a:cxnLst/>
            <a:rect l="l" t="t" r="r" b="b"/>
            <a:pathLst>
              <a:path w="2142744" h="6865619">
                <a:moveTo>
                  <a:pt x="2133599" y="6857424"/>
                </a:moveTo>
                <a:lnTo>
                  <a:pt x="2133599" y="7620"/>
                </a:lnTo>
                <a:lnTo>
                  <a:pt x="2060" y="7620"/>
                </a:lnTo>
                <a:lnTo>
                  <a:pt x="1856612" y="6865616"/>
                </a:lnTo>
                <a:lnTo>
                  <a:pt x="2133599" y="685742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96656" y="-7620"/>
            <a:ext cx="856488" cy="6865619"/>
          </a:xfrm>
          <a:custGeom>
            <a:avLst/>
            <a:gdLst/>
            <a:ahLst/>
            <a:cxnLst/>
            <a:rect l="l" t="t" r="r" b="b"/>
            <a:pathLst>
              <a:path w="856488" h="6865619">
                <a:moveTo>
                  <a:pt x="847344" y="7620"/>
                </a:moveTo>
                <a:lnTo>
                  <a:pt x="675397" y="7620"/>
                </a:lnTo>
                <a:lnTo>
                  <a:pt x="0" y="6865616"/>
                </a:lnTo>
                <a:lnTo>
                  <a:pt x="847344" y="6865616"/>
                </a:lnTo>
                <a:lnTo>
                  <a:pt x="847344" y="7620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37775" y="-7620"/>
            <a:ext cx="206178" cy="6865619"/>
          </a:xfrm>
          <a:custGeom>
            <a:avLst/>
            <a:gdLst/>
            <a:ahLst/>
            <a:cxnLst/>
            <a:rect l="l" t="t" r="r" b="b"/>
            <a:pathLst>
              <a:path w="1066753" h="6865619">
                <a:moveTo>
                  <a:pt x="1066753" y="6521980"/>
                </a:moveTo>
                <a:lnTo>
                  <a:pt x="1066672" y="6178453"/>
                </a:lnTo>
                <a:lnTo>
                  <a:pt x="1066335" y="5835028"/>
                </a:lnTo>
                <a:lnTo>
                  <a:pt x="1065773" y="5491690"/>
                </a:lnTo>
                <a:lnTo>
                  <a:pt x="1065020" y="5148428"/>
                </a:lnTo>
                <a:lnTo>
                  <a:pt x="1064105" y="4805229"/>
                </a:lnTo>
                <a:lnTo>
                  <a:pt x="1063062" y="4462080"/>
                </a:lnTo>
                <a:lnTo>
                  <a:pt x="1061923" y="4118969"/>
                </a:lnTo>
                <a:lnTo>
                  <a:pt x="1060718" y="3775883"/>
                </a:lnTo>
                <a:lnTo>
                  <a:pt x="1059481" y="3432809"/>
                </a:lnTo>
                <a:lnTo>
                  <a:pt x="1058243" y="3089736"/>
                </a:lnTo>
                <a:lnTo>
                  <a:pt x="1057036" y="2746650"/>
                </a:lnTo>
                <a:lnTo>
                  <a:pt x="1055891" y="2403539"/>
                </a:lnTo>
                <a:lnTo>
                  <a:pt x="1054842" y="2060390"/>
                </a:lnTo>
                <a:lnTo>
                  <a:pt x="1053919" y="1717190"/>
                </a:lnTo>
                <a:lnTo>
                  <a:pt x="1053155" y="1373928"/>
                </a:lnTo>
                <a:lnTo>
                  <a:pt x="1052581" y="1030591"/>
                </a:lnTo>
                <a:lnTo>
                  <a:pt x="1052229" y="687165"/>
                </a:lnTo>
                <a:lnTo>
                  <a:pt x="1052132" y="343639"/>
                </a:lnTo>
                <a:lnTo>
                  <a:pt x="1052317" y="7620"/>
                </a:lnTo>
                <a:lnTo>
                  <a:pt x="1041" y="7620"/>
                </a:lnTo>
                <a:lnTo>
                  <a:pt x="938656" y="6865616"/>
                </a:lnTo>
                <a:lnTo>
                  <a:pt x="1066546" y="6865616"/>
                </a:lnTo>
                <a:lnTo>
                  <a:pt x="1066753" y="652198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60435" y="4893564"/>
            <a:ext cx="1094232" cy="1964435"/>
          </a:xfrm>
          <a:custGeom>
            <a:avLst/>
            <a:gdLst/>
            <a:ahLst/>
            <a:cxnLst/>
            <a:rect l="l" t="t" r="r" b="b"/>
            <a:pathLst>
              <a:path w="1094232" h="1964435">
                <a:moveTo>
                  <a:pt x="1083563" y="1959395"/>
                </a:moveTo>
                <a:lnTo>
                  <a:pt x="1083563" y="10079"/>
                </a:lnTo>
                <a:lnTo>
                  <a:pt x="0" y="1964433"/>
                </a:lnTo>
                <a:lnTo>
                  <a:pt x="333" y="1964433"/>
                </a:lnTo>
                <a:lnTo>
                  <a:pt x="1083563" y="1959395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39056" y="3826764"/>
            <a:ext cx="3828288" cy="2153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4065" y="676195"/>
            <a:ext cx="2588837" cy="471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45"/>
              </a:lnSpc>
              <a:spcBef>
                <a:spcPts val="87"/>
              </a:spcBef>
            </a:pPr>
            <a:r>
              <a:rPr sz="16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16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6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1600" spc="-2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6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600" spc="1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16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16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OUST</a:t>
            </a:r>
            <a:r>
              <a:rPr sz="1600" spc="-56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(LEY</a:t>
            </a:r>
            <a:r>
              <a:rPr sz="1600" spc="-51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6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600" spc="1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16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6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endParaRPr sz="1600">
              <a:latin typeface="Trebuchet MS"/>
              <a:cs typeface="Trebuchet MS"/>
            </a:endParaRPr>
          </a:p>
          <a:p>
            <a:pPr marL="12700" marR="30403">
              <a:lnSpc>
                <a:spcPct val="96761"/>
              </a:lnSpc>
            </a:pPr>
            <a:r>
              <a:rPr sz="16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16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16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OP</a:t>
            </a:r>
            <a:r>
              <a:rPr sz="16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6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16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16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IO</a:t>
            </a:r>
            <a:r>
              <a:rPr sz="16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6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ES</a:t>
            </a:r>
            <a:r>
              <a:rPr sz="1600" spc="-6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6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EFINI</a:t>
            </a:r>
            <a:r>
              <a:rPr sz="16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6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6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56150" y="699440"/>
            <a:ext cx="2755452" cy="4974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LEY</a:t>
            </a:r>
            <a:r>
              <a:rPr sz="1800" spc="-3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1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DA</a:t>
            </a:r>
            <a:r>
              <a:rPr sz="1800" spc="-184" dirty="0" smtClean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1800" spc="-9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ON </a:t>
            </a:r>
            <a:r>
              <a:rPr sz="16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(LEY</a:t>
            </a:r>
            <a:r>
              <a:rPr sz="1600" spc="-36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6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600" spc="1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16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6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endParaRPr sz="1600">
              <a:latin typeface="Trebuchet MS"/>
              <a:cs typeface="Trebuchet MS"/>
            </a:endParaRPr>
          </a:p>
          <a:p>
            <a:pPr marL="12700" marR="34290">
              <a:lnSpc>
                <a:spcPct val="96761"/>
              </a:lnSpc>
            </a:pPr>
            <a:r>
              <a:rPr sz="16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16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16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OP</a:t>
            </a:r>
            <a:r>
              <a:rPr sz="16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6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16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16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IO</a:t>
            </a:r>
            <a:r>
              <a:rPr sz="16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6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ES</a:t>
            </a:r>
            <a:r>
              <a:rPr sz="1600" spc="-6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16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Ú</a:t>
            </a:r>
            <a:r>
              <a:rPr sz="1600" spc="-169" dirty="0" smtClean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16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TI</a:t>
            </a:r>
            <a:r>
              <a:rPr sz="16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16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16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6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40" y="1515669"/>
            <a:ext cx="315546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400" spc="0" dirty="0" smtClean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1400" spc="0" dirty="0" smtClean="0">
                <a:solidFill>
                  <a:srgbClr val="90C225"/>
                </a:solidFill>
                <a:latin typeface="Times New Roman"/>
                <a:cs typeface="Times New Roman"/>
              </a:rPr>
              <a:t>   </a:t>
            </a:r>
            <a:r>
              <a:rPr sz="1400" spc="59" dirty="0" smtClean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La L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y </a:t>
            </a:r>
            <a:r>
              <a:rPr sz="18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f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ue</a:t>
            </a:r>
            <a:r>
              <a:rPr sz="18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enuncia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8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43249" y="1515669"/>
            <a:ext cx="1108667" cy="258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dirty="0" smtClean="0">
                <a:solidFill>
                  <a:srgbClr val="404040"/>
                </a:solidFill>
                <a:latin typeface="Trebuchet MS"/>
                <a:cs typeface="Trebuchet MS"/>
              </a:rPr>
              <a:t>sigui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nt</a:t>
            </a:r>
            <a:r>
              <a:rPr sz="1800" spc="-31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100" spc="0" baseline="-4181" dirty="0" smtClean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endParaRPr sz="1400">
              <a:latin typeface="Wingdings 3"/>
              <a:cs typeface="Wingdings 3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73701" y="1530020"/>
            <a:ext cx="4670251" cy="1076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7115">
              <a:lnSpc>
                <a:spcPts val="1955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“</a:t>
            </a:r>
            <a:r>
              <a:rPr sz="1800" b="1" spc="0" dirty="0" smtClean="0">
                <a:solidFill>
                  <a:srgbClr val="FF0000"/>
                </a:solidFill>
                <a:latin typeface="Trebuchet MS"/>
                <a:cs typeface="Trebuchet MS"/>
              </a:rPr>
              <a:t>SI</a:t>
            </a:r>
            <a:r>
              <a:rPr sz="1800" b="1" spc="-4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0" dirty="0" smtClean="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sz="1800" b="1" spc="-14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0" dirty="0" smtClean="0">
                <a:solidFill>
                  <a:srgbClr val="FF0000"/>
                </a:solidFill>
                <a:latin typeface="Trebuchet MS"/>
                <a:cs typeface="Trebuchet MS"/>
              </a:rPr>
              <a:t>EL</a:t>
            </a:r>
            <a:r>
              <a:rPr sz="1800" b="1" spc="-4" dirty="0" smtClean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800" b="1" spc="0" dirty="0" smtClean="0">
                <a:solidFill>
                  <a:srgbClr val="FF0000"/>
                </a:solidFill>
                <a:latin typeface="Trebuchet MS"/>
                <a:cs typeface="Trebuchet MS"/>
              </a:rPr>
              <a:t>MEN</a:t>
            </a:r>
            <a:r>
              <a:rPr sz="1800" b="1" spc="-109" dirty="0" smtClean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800" b="1" spc="-4" dirty="0" smtClean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800" b="1" spc="0" dirty="0" smtClean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800" b="1" spc="14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0" dirty="0" smtClean="0">
                <a:solidFill>
                  <a:srgbClr val="FF0000"/>
                </a:solidFill>
                <a:latin typeface="Trebuchet MS"/>
                <a:cs typeface="Trebuchet MS"/>
              </a:rPr>
              <a:t>SE</a:t>
            </a:r>
            <a:r>
              <a:rPr sz="1800" b="1" spc="9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0" dirty="0" smtClean="0">
                <a:solidFill>
                  <a:srgbClr val="FF0000"/>
                </a:solidFill>
                <a:latin typeface="Trebuchet MS"/>
                <a:cs typeface="Trebuchet MS"/>
              </a:rPr>
              <a:t>COMBINAN</a:t>
            </a:r>
            <a:r>
              <a:rPr sz="1800" b="1" spc="-14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134" dirty="0" smtClean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sz="1800" b="1" spc="0" dirty="0" smtClean="0">
                <a:solidFill>
                  <a:srgbClr val="FF0000"/>
                </a:solidFill>
                <a:latin typeface="Trebuchet MS"/>
                <a:cs typeface="Trebuchet MS"/>
              </a:rPr>
              <a:t>ARA</a:t>
            </a:r>
            <a:endParaRPr sz="18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12700">
              <a:lnSpc>
                <a:spcPct val="99954"/>
              </a:lnSpc>
            </a:pPr>
            <a:r>
              <a:rPr sz="1800" b="1" spc="4" dirty="0" smtClean="0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sz="1800" b="1" spc="-4" dirty="0" smtClean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800" b="1" spc="0" dirty="0" smtClean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800" b="1" spc="4" dirty="0" smtClean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800" b="1" spc="0" dirty="0" smtClean="0">
                <a:solidFill>
                  <a:srgbClr val="FF0000"/>
                </a:solidFill>
                <a:latin typeface="Trebuchet MS"/>
                <a:cs typeface="Trebuchet MS"/>
              </a:rPr>
              <a:t>AR</a:t>
            </a:r>
            <a:r>
              <a:rPr sz="1800" b="1" spc="-19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0" dirty="0" smtClean="0">
                <a:solidFill>
                  <a:srgbClr val="FF0000"/>
                </a:solidFill>
                <a:latin typeface="Trebuchet MS"/>
                <a:cs typeface="Trebuchet MS"/>
              </a:rPr>
              <a:t>MÁS</a:t>
            </a:r>
            <a:r>
              <a:rPr sz="1800" b="1" spc="-9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4" dirty="0" smtClean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800" b="1" spc="0" dirty="0" smtClean="0">
                <a:solidFill>
                  <a:srgbClr val="FF0000"/>
                </a:solidFill>
                <a:latin typeface="Trebuchet MS"/>
                <a:cs typeface="Trebuchet MS"/>
              </a:rPr>
              <a:t>E UN COMPUES</a:t>
            </a:r>
            <a:r>
              <a:rPr sz="1800" b="1" spc="-100" dirty="0" smtClean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800" b="1" spc="-4" dirty="0" smtClean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800" b="1" spc="0" dirty="0" smtClean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1800" b="1" spc="4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0" dirty="0" smtClean="0">
                <a:solidFill>
                  <a:srgbClr val="FF0000"/>
                </a:solidFill>
                <a:latin typeface="Trebuchet MS"/>
                <a:cs typeface="Trebuchet MS"/>
              </a:rPr>
              <a:t>LAS </a:t>
            </a:r>
            <a:r>
              <a:rPr sz="1800" b="1" spc="-4" dirty="0" smtClean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800" b="1" spc="0" dirty="0" smtClean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800" b="1" spc="9" dirty="0" smtClean="0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sz="1800" b="1" spc="0" dirty="0" smtClean="0">
                <a:solidFill>
                  <a:srgbClr val="FF0000"/>
                </a:solidFill>
                <a:latin typeface="Trebuchet MS"/>
                <a:cs typeface="Trebuchet MS"/>
              </a:rPr>
              <a:t>ERENT</a:t>
            </a:r>
            <a:r>
              <a:rPr sz="1800" b="1" spc="-4" dirty="0" smtClean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800" b="1" spc="0" dirty="0" smtClean="0">
                <a:solidFill>
                  <a:srgbClr val="FF0000"/>
                </a:solidFill>
                <a:latin typeface="Trebuchet MS"/>
                <a:cs typeface="Trebuchet MS"/>
              </a:rPr>
              <a:t>S </a:t>
            </a:r>
            <a:r>
              <a:rPr sz="1800" b="1" spc="4" dirty="0" smtClean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800" b="1" spc="0" dirty="0" smtClean="0">
                <a:solidFill>
                  <a:srgbClr val="FF0000"/>
                </a:solidFill>
                <a:latin typeface="Trebuchet MS"/>
                <a:cs typeface="Trebuchet MS"/>
              </a:rPr>
              <a:t>ASAS </a:t>
            </a:r>
            <a:r>
              <a:rPr sz="1800" b="1" spc="-4" dirty="0" smtClean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800" b="1" spc="0" dirty="0" smtClean="0">
                <a:solidFill>
                  <a:srgbClr val="FF0000"/>
                </a:solidFill>
                <a:latin typeface="Trebuchet MS"/>
                <a:cs typeface="Trebuchet MS"/>
              </a:rPr>
              <a:t>E CADA</a:t>
            </a:r>
            <a:r>
              <a:rPr sz="1800" b="1" spc="-109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0" dirty="0" smtClean="0">
                <a:solidFill>
                  <a:srgbClr val="FF0000"/>
                </a:solidFill>
                <a:latin typeface="Trebuchet MS"/>
                <a:cs typeface="Trebuchet MS"/>
              </a:rPr>
              <a:t>UNO, QUE SE COMBINAN</a:t>
            </a:r>
            <a:r>
              <a:rPr sz="1800" b="1" spc="-19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0" dirty="0" smtClean="0">
                <a:solidFill>
                  <a:srgbClr val="FF0000"/>
                </a:solidFill>
                <a:latin typeface="Trebuchet MS"/>
                <a:cs typeface="Trebuchet MS"/>
              </a:rPr>
              <a:t>CON</a:t>
            </a:r>
            <a:r>
              <a:rPr sz="1800" b="1" spc="-4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0" dirty="0" smtClean="0">
                <a:solidFill>
                  <a:srgbClr val="FF0000"/>
                </a:solidFill>
                <a:latin typeface="Trebuchet MS"/>
                <a:cs typeface="Trebuchet MS"/>
              </a:rPr>
              <a:t>LA</a:t>
            </a:r>
            <a:r>
              <a:rPr sz="1800" b="1" spc="-94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0" dirty="0" smtClean="0">
                <a:solidFill>
                  <a:srgbClr val="FF0000"/>
                </a:solidFill>
                <a:latin typeface="Trebuchet MS"/>
                <a:cs typeface="Trebuchet MS"/>
              </a:rPr>
              <a:t>MASA</a:t>
            </a:r>
            <a:r>
              <a:rPr sz="1800" b="1" spc="-119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4" dirty="0" smtClean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800" b="1" spc="0" dirty="0" smtClean="0">
                <a:solidFill>
                  <a:srgbClr val="FF0000"/>
                </a:solidFill>
                <a:latin typeface="Trebuchet MS"/>
                <a:cs typeface="Trebuchet MS"/>
              </a:rPr>
              <a:t>EL</a:t>
            </a:r>
            <a:r>
              <a:rPr sz="1800" b="1" spc="-54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4" dirty="0" smtClean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800" b="1" spc="0" dirty="0" smtClean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800" b="1" spc="4" dirty="0" smtClean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800" b="1" spc="0" dirty="0" smtClean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endParaRPr sz="18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640" y="1789989"/>
            <a:ext cx="3420668" cy="52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ts val="1955"/>
              </a:lnSpc>
              <a:spcBef>
                <a:spcPts val="97"/>
              </a:spcBef>
            </a:pP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sz="1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ra:</a:t>
            </a:r>
            <a:r>
              <a:rPr sz="1800" spc="1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“C</a:t>
            </a:r>
            <a:r>
              <a:rPr sz="1800" b="1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sz="1800" b="1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 2</a:t>
            </a:r>
            <a:r>
              <a:rPr sz="1800" b="1" spc="-1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 MÁS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96761"/>
              </a:lnSpc>
            </a:pP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EL</a:t>
            </a:r>
            <a:r>
              <a:rPr sz="1800" b="1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MEN</a:t>
            </a:r>
            <a:r>
              <a:rPr sz="1800" b="1" spc="-109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800" b="1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1800" b="1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SE COMBINAN</a:t>
            </a:r>
            <a:r>
              <a:rPr sz="1800" b="1" spc="-1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134" dirty="0" smtClean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ARA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2338629"/>
            <a:ext cx="304105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F</a:t>
            </a:r>
            <a:r>
              <a:rPr sz="1800" b="1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1800" b="1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AR</a:t>
            </a:r>
            <a:r>
              <a:rPr sz="1800" b="1" spc="-1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UN COMPUES</a:t>
            </a:r>
            <a:r>
              <a:rPr sz="1800" b="1" spc="-100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b="1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LO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2078" y="2338629"/>
            <a:ext cx="78396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HA</a:t>
            </a:r>
            <a:r>
              <a:rPr sz="1800" b="1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2613330"/>
            <a:ext cx="2041704" cy="52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sz="1800" b="1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PROP</a:t>
            </a:r>
            <a:r>
              <a:rPr sz="1800" b="1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1800" b="1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ION</a:t>
            </a:r>
            <a:r>
              <a:rPr sz="1800" b="1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endParaRPr sz="1800">
              <a:latin typeface="Trebuchet MS"/>
              <a:cs typeface="Trebuchet MS"/>
            </a:endParaRPr>
          </a:p>
          <a:p>
            <a:pPr marL="12700" marR="34289">
              <a:lnSpc>
                <a:spcPct val="96761"/>
              </a:lnSpc>
            </a:pPr>
            <a:r>
              <a:rPr sz="1800" b="1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EF</a:t>
            </a:r>
            <a:r>
              <a:rPr sz="1800" b="1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NIDAS”.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74010" y="2613330"/>
            <a:ext cx="84408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F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IJAS</a:t>
            </a:r>
            <a:r>
              <a:rPr sz="1800" b="1" spc="-4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73702" y="2627054"/>
            <a:ext cx="2741091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STÁN </a:t>
            </a:r>
            <a:r>
              <a:rPr sz="1800" b="1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N UNA</a:t>
            </a:r>
            <a:r>
              <a:rPr sz="1800" b="1" spc="-11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RAZ</a:t>
            </a:r>
            <a:r>
              <a:rPr sz="1800" b="1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Ó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N </a:t>
            </a:r>
            <a:r>
              <a:rPr sz="1800" b="1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24222" y="2627054"/>
            <a:ext cx="1085053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NÚMER</a:t>
            </a:r>
            <a:r>
              <a:rPr sz="1800" b="1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73702" y="2902001"/>
            <a:ext cx="102849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ENT</a:t>
            </a:r>
            <a:r>
              <a:rPr sz="1800" b="1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ROS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08345" y="2902001"/>
            <a:ext cx="161942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1800" b="1" spc="-5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PE</a:t>
            </a:r>
            <a:r>
              <a:rPr sz="1800" b="1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Q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UEÑ</a:t>
            </a:r>
            <a:r>
              <a:rPr sz="1800" b="1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b="1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S”.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81292" y="6162787"/>
            <a:ext cx="115210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5"/>
              </a:lnSpc>
              <a:spcBef>
                <a:spcPts val="51"/>
              </a:spcBef>
            </a:pPr>
            <a:r>
              <a:rPr sz="900" spc="0" dirty="0" smtClean="0">
                <a:latin typeface="Verdana"/>
                <a:cs typeface="Verdana"/>
              </a:rPr>
              <a:t>3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28600" y="304800"/>
            <a:ext cx="8763000" cy="1276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5785" marR="617220" algn="ctr">
              <a:lnSpc>
                <a:spcPct val="107000"/>
              </a:lnSpc>
              <a:spcAft>
                <a:spcPts val="800"/>
              </a:spcAft>
            </a:pPr>
            <a:r>
              <a:rPr lang="es-CO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Ley</a:t>
            </a:r>
            <a:r>
              <a:rPr lang="es-CO" sz="12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CO" sz="1200" b="1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CO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CO" sz="1200" b="1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CO" sz="12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rop</a:t>
            </a:r>
            <a:r>
              <a:rPr lang="es-CO" sz="12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CO" sz="12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CO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CO" sz="12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</a:t>
            </a:r>
            <a:r>
              <a:rPr lang="es-CO" sz="12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CO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s-CO" sz="12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</a:t>
            </a:r>
            <a:r>
              <a:rPr lang="es-CO" sz="1200" b="1" i="1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CO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</a:t>
            </a:r>
            <a:r>
              <a:rPr lang="es-CO" sz="12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CO" sz="12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s-CO" sz="12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12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O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 De Pr</a:t>
            </a:r>
            <a:r>
              <a:rPr lang="es-CO" sz="1200" b="1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CO" sz="12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s-CO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endParaRPr lang="es-CO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0810" marR="183515" algn="ctr">
              <a:lnSpc>
                <a:spcPct val="107000"/>
              </a:lnSpc>
              <a:spcAft>
                <a:spcPts val="800"/>
              </a:spcAft>
            </a:pPr>
            <a:r>
              <a:rPr lang="es-CO" sz="12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uand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se</a:t>
            </a:r>
            <a:r>
              <a:rPr lang="es-CO" sz="12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CO" sz="1200" i="1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mbi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más</a:t>
            </a:r>
            <a:r>
              <a:rPr lang="es-CO" sz="12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CO" sz="12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s-CO" sz="12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CO" sz="12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CO" sz="12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</a:t>
            </a:r>
            <a:r>
              <a:rPr lang="es-CO" sz="12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CO" sz="12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</a:t>
            </a:r>
            <a:r>
              <a:rPr lang="es-CO" sz="12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CO" sz="12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c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</a:t>
            </a:r>
            <a:r>
              <a:rPr lang="es-CO" sz="1200" i="1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s-CO" sz="12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o,</a:t>
            </a:r>
            <a:r>
              <a:rPr lang="es-CO" sz="12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es-CO" sz="12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s-CO" sz="1200" i="1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CO" sz="12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lo h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 en 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ón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CO" sz="12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s-CO" sz="1200" i="1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s-CO" sz="12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CO" sz="12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”. </a:t>
            </a:r>
            <a:r>
              <a:rPr lang="es-CO" sz="1200" i="1" spc="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https://youtu.be/4iFdvmXZoGU</a:t>
            </a:r>
            <a:endParaRPr lang="es-CO" sz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52400" algn="just">
              <a:lnSpc>
                <a:spcPct val="107000"/>
              </a:lnSpc>
              <a:spcAft>
                <a:spcPts val="800"/>
              </a:spcAft>
            </a:pP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O" sz="1200" i="1" spc="-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O" sz="12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CO" sz="12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CO" sz="12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s-CO" sz="1200" b="1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CO" sz="12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O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CO" sz="12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ió</a:t>
            </a:r>
            <a:r>
              <a:rPr lang="es-CO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CO" sz="1200" b="1" i="1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CO" sz="1200" b="1" i="1" spc="-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CO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O" sz="1200" b="1" i="1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CO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ey</a:t>
            </a:r>
            <a:r>
              <a:rPr lang="es-CO" sz="1200" b="1" i="1" spc="-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CO" sz="1200" b="1" i="1" spc="-7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CO" sz="12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CO" sz="12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s-CO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CO" sz="12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CO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s-CO" sz="1200" b="1" i="1" spc="-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CO" sz="1200" i="1" spc="-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s-CO" sz="1200" i="1" spc="-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CO" sz="1200" i="1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s-CO" sz="12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CO" sz="1200" i="1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CO" sz="12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i="1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eno</a:t>
            </a:r>
            <a:r>
              <a:rPr lang="es-CO" sz="12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nad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O" sz="1200" i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b="1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CO" sz="12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CO" sz="1200" b="1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s-CO" sz="12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s-CO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sic</a:t>
            </a:r>
            <a:r>
              <a:rPr lang="es-CO" sz="12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s-CO" sz="12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s-CO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CO" sz="12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CO" sz="1200" b="1" i="1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CO" sz="12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CO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s-CO" sz="1200" b="1" i="1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CO" sz="12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s-CO" sz="1200" b="1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s-CO" sz="12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O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CO" sz="1200" b="1" i="1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c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s-CO" sz="12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o, es</a:t>
            </a:r>
            <a:r>
              <a:rPr lang="es-CO" sz="12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</a:t>
            </a:r>
            <a:r>
              <a:rPr lang="es-CO" sz="1200" i="1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CO" sz="12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CO" sz="12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taje</a:t>
            </a:r>
            <a:r>
              <a:rPr lang="es-CO" sz="1200" i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e,</a:t>
            </a:r>
            <a:r>
              <a:rPr lang="es-CO" sz="12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</a:t>
            </a:r>
            <a:r>
              <a:rPr lang="es-CO" sz="12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CO" sz="12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molé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s-CO" sz="12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CO" sz="1200" i="1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CO" sz="12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CO" sz="12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enta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CO" sz="12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O" sz="1200" i="1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elemento.</a:t>
            </a:r>
            <a:endParaRPr lang="es-CO" sz="1200" dirty="0"/>
          </a:p>
        </p:txBody>
      </p:sp>
      <p:pic>
        <p:nvPicPr>
          <p:cNvPr id="9" name="Imagen 8"/>
          <p:cNvPicPr/>
          <p:nvPr/>
        </p:nvPicPr>
        <p:blipFill rotWithShape="1">
          <a:blip r:embed="rId2"/>
          <a:srcRect l="60624" t="60022" r="15313" b="27195"/>
          <a:stretch/>
        </p:blipFill>
        <p:spPr bwMode="auto">
          <a:xfrm>
            <a:off x="293077" y="1552380"/>
            <a:ext cx="3669324" cy="972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199291" y="2524684"/>
            <a:ext cx="8669216" cy="1770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565" algn="just">
              <a:lnSpc>
                <a:spcPct val="107000"/>
              </a:lnSpc>
              <a:spcBef>
                <a:spcPts val="265"/>
              </a:spcBef>
              <a:spcAft>
                <a:spcPts val="800"/>
              </a:spcAft>
            </a:pP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O" sz="1100" i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molé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O" sz="1100" i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O" sz="1100" i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CO" sz="1100" i="1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1100" i="1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CO" sz="1100" i="1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CO" sz="11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</a:t>
            </a:r>
            <a:r>
              <a:rPr lang="es-CO" sz="1100" i="1" spc="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eno</a:t>
            </a:r>
            <a:r>
              <a:rPr lang="es-CO" sz="1100" i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s-CO" sz="1100" i="1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CO" sz="1100" i="1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oxí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CO" sz="11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ebe</a:t>
            </a:r>
            <a:r>
              <a:rPr lang="es-CO" sz="1100" i="1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tomo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oxí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s-CO" sz="1100" i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tiene 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ele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CO" sz="11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CO" sz="1100" i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CO" sz="1100" i="1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ces</a:t>
            </a:r>
            <a:r>
              <a:rPr lang="es-CO" sz="1100" i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l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tomos</a:t>
            </a:r>
            <a:r>
              <a:rPr lang="es-CO" sz="11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h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eno</a:t>
            </a:r>
            <a:endParaRPr lang="es-CO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5565" algn="just">
              <a:lnSpc>
                <a:spcPct val="107000"/>
              </a:lnSpc>
              <a:spcAft>
                <a:spcPts val="800"/>
              </a:spcAft>
            </a:pP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CO" sz="1100" i="1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CO" sz="11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CO" sz="1100" i="1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masa</a:t>
            </a:r>
            <a:r>
              <a:rPr lang="es-CO" sz="1100" i="1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</a:t>
            </a:r>
            <a:r>
              <a:rPr lang="es-CO" sz="1100" i="1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s-CO" sz="11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CO" sz="1100" i="1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CO" sz="1100" i="1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s-CO" sz="7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(a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es-CO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5565" marR="866775" algn="just">
              <a:lnSpc>
                <a:spcPct val="107000"/>
              </a:lnSpc>
              <a:spcAft>
                <a:spcPts val="800"/>
              </a:spcAft>
            </a:pP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s-CO" sz="11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s-CO" sz="11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CO" sz="11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la masa </a:t>
            </a:r>
            <a:r>
              <a:rPr lang="es-CO" sz="1100" i="1" spc="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molec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es-CO" sz="1100" i="1" spc="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CO" sz="1100" i="1" spc="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es-CO" sz="1100" i="1" spc="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s-CO" sz="1100" i="1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CO" sz="1100" i="1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eno) </a:t>
            </a:r>
            <a:r>
              <a:rPr lang="es-CO" sz="1100" i="1" spc="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</a:t>
            </a:r>
            <a:r>
              <a:rPr lang="es-CO" sz="1100" i="1" spc="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O" sz="1100" i="1" spc="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CO" sz="1100" i="1" spc="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CO" sz="1100" i="1" spc="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s-CO" sz="1100" i="1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  mole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O</a:t>
            </a:r>
            <a:r>
              <a:rPr lang="es-CO" sz="1100" i="1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Oxi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s-CO" sz="1100" i="1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CO" sz="1100" i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es-CO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5565" algn="just">
              <a:lnSpc>
                <a:spcPct val="107000"/>
              </a:lnSpc>
              <a:spcAft>
                <a:spcPts val="800"/>
              </a:spcAft>
            </a:pP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CO" sz="1100" i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CO" sz="11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O" sz="11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b="1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CO" sz="11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CO" sz="1100" b="1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s-CO" sz="11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CO" sz="11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CO" sz="11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s-CO" sz="1100" b="1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CO" sz="11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s-CO" sz="11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s-CO" sz="11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CO" sz="11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CO" sz="11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CO" sz="11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CO" sz="11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s-CO" sz="11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CO" sz="11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CO" sz="11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s-CO" sz="11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O" sz="11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CO" sz="1100" b="1" i="1" spc="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elemento, se multi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lica la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masa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elemento,</a:t>
            </a:r>
            <a:r>
              <a:rPr lang="es-CO" sz="1100" i="1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s-CO" sz="1100" i="1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s-CO" sz="1100" i="1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1100" i="1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CO" sz="1100" i="1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mole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s-CO" sz="1100" i="1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CO" sz="1100" i="1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s-CO" sz="1100" i="1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iv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CO" sz="1100" i="1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s-CO" sz="1100" i="1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la masa del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CO" sz="1100" i="1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o.</a:t>
            </a:r>
            <a:endParaRPr lang="es-CO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52400" algn="just">
              <a:lnSpc>
                <a:spcPct val="107000"/>
              </a:lnSpc>
              <a:spcAft>
                <a:spcPts val="800"/>
              </a:spcAft>
            </a:pP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CO" sz="11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sult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lica</a:t>
            </a:r>
            <a:r>
              <a:rPr lang="es-CO" sz="1100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s-CO" sz="1100" i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CO" sz="1100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00</a:t>
            </a:r>
            <a:r>
              <a:rPr lang="es-CO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C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/>
          <p:cNvPicPr/>
          <p:nvPr/>
        </p:nvPicPr>
        <p:blipFill rotWithShape="1">
          <a:blip r:embed="rId3"/>
          <a:srcRect l="14596" t="14491" r="49084" b="35097"/>
          <a:stretch/>
        </p:blipFill>
        <p:spPr bwMode="auto">
          <a:xfrm>
            <a:off x="304799" y="4295362"/>
            <a:ext cx="8563708" cy="2029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948569"/>
              </p:ext>
            </p:extLst>
          </p:nvPr>
        </p:nvGraphicFramePr>
        <p:xfrm>
          <a:off x="4267200" y="1581689"/>
          <a:ext cx="4267200" cy="8417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67200"/>
              </a:tblGrid>
              <a:tr h="434650">
                <a:tc>
                  <a:txBody>
                    <a:bodyPr/>
                    <a:lstStyle/>
                    <a:p>
                      <a:pPr marL="213995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s-CO" sz="1100" i="1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s-CO" sz="1100" i="1" spc="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s-CO" sz="1100" i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s-CO" sz="1100" i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s-CO" sz="1100" i="1" spc="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O" sz="1100" i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s-CO" sz="1100" i="1" spc="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</a:t>
                      </a:r>
                      <a:r>
                        <a:rPr lang="es-CO" sz="1100" i="1" spc="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O" sz="1100" i="1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s-CO" sz="1100" i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az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ón</a:t>
                      </a:r>
                      <a:r>
                        <a:rPr lang="es-CO" sz="1100" i="1" spc="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O" sz="1100" i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s-CO" sz="1100" i="1" spc="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O" sz="1100" i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s-CO" sz="1100" i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ó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s-CO" sz="1100" i="1" spc="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O" sz="1100" i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s-CO" sz="1100" i="1" spc="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</a:t>
                      </a:r>
                      <a:r>
                        <a:rPr lang="es-CO" sz="1100" i="1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os</a:t>
                      </a:r>
                      <a:r>
                        <a:rPr lang="es-CO" sz="1100" i="1" spc="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ele</a:t>
                      </a:r>
                      <a:r>
                        <a:rPr lang="es-CO" sz="1100" i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</a:t>
                      </a:r>
                      <a:r>
                        <a:rPr lang="es-CO" sz="1100" i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092">
                <a:tc>
                  <a:txBody>
                    <a:bodyPr/>
                    <a:lstStyle/>
                    <a:p>
                      <a:pPr marL="213995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es-CO" sz="1100" i="1" spc="-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(H</a:t>
                      </a:r>
                      <a:r>
                        <a:rPr lang="es-CO" sz="1100" i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  <a:r>
                        <a:rPr lang="es-CO" sz="1100" i="1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s-CO" sz="1100" i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s-CO" sz="1100" i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s-CO" sz="1100" i="1" spc="-4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es-CO" sz="1100" i="1" spc="-6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s-CO" sz="1100" i="1" spc="-4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s-CO" sz="1100" i="1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xí</a:t>
                      </a:r>
                      <a:r>
                        <a:rPr lang="es-CO" sz="1100" i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s-CO" sz="1100" i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),</a:t>
                      </a:r>
                      <a:r>
                        <a:rPr lang="es-CO" sz="1100" i="1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s-CO" sz="1100" i="1" spc="-4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</a:t>
                      </a:r>
                      <a:r>
                        <a:rPr lang="es-CO" sz="1100" i="1" spc="-5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O" sz="1100" i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es-CO" sz="700" i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s-CO" sz="1100" i="1" spc="-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(A</a:t>
                      </a:r>
                      <a:r>
                        <a:rPr lang="es-CO" sz="1100" i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gua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),</a:t>
                      </a:r>
                      <a:r>
                        <a:rPr lang="es-CO" sz="1100" i="1" spc="-4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O" sz="1100" i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s-CO" sz="1100" i="1" spc="-5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O" sz="1100" i="1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s-CO" sz="1100" i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s-CO" sz="1100" i="1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s-CO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2667000" y="6324600"/>
            <a:ext cx="3249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https://youtu.be/YCwPvqDM53k</a:t>
            </a:r>
          </a:p>
        </p:txBody>
      </p:sp>
    </p:spTree>
    <p:extLst>
      <p:ext uri="{BB962C8B-B14F-4D97-AF65-F5344CB8AC3E}">
        <p14:creationId xmlns:p14="http://schemas.microsoft.com/office/powerpoint/2010/main" val="47216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32417" t="21131" r="48574" b="9137"/>
          <a:stretch/>
        </p:blipFill>
        <p:spPr bwMode="auto">
          <a:xfrm>
            <a:off x="990599" y="304800"/>
            <a:ext cx="6629401" cy="5715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747853" y="6248400"/>
            <a:ext cx="311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https://youtu.be/GE9c3FL8RCo</a:t>
            </a:r>
          </a:p>
        </p:txBody>
      </p:sp>
    </p:spTree>
    <p:extLst>
      <p:ext uri="{BB962C8B-B14F-4D97-AF65-F5344CB8AC3E}">
        <p14:creationId xmlns:p14="http://schemas.microsoft.com/office/powerpoint/2010/main" val="2852660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3400" y="381000"/>
            <a:ext cx="8153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ProximaNova"/>
              </a:rPr>
              <a:t>La</a:t>
            </a:r>
            <a:r>
              <a:rPr lang="es-CO" b="1" dirty="0">
                <a:solidFill>
                  <a:srgbClr val="000000"/>
                </a:solidFill>
                <a:latin typeface="ProximaNova"/>
              </a:rPr>
              <a:t> ley de porciones </a:t>
            </a:r>
            <a:r>
              <a:rPr lang="es-CO" b="1" dirty="0" smtClean="0">
                <a:solidFill>
                  <a:srgbClr val="000000"/>
                </a:solidFill>
                <a:latin typeface="ProximaNova"/>
              </a:rPr>
              <a:t>reciprocas:</a:t>
            </a:r>
          </a:p>
          <a:p>
            <a:endParaRPr lang="es-CO" b="1" dirty="0" smtClean="0">
              <a:solidFill>
                <a:srgbClr val="000000"/>
              </a:solidFill>
              <a:latin typeface="ProximaNova"/>
            </a:endParaRPr>
          </a:p>
          <a:p>
            <a:r>
              <a:rPr lang="es-CO" dirty="0">
                <a:solidFill>
                  <a:srgbClr val="000000"/>
                </a:solidFill>
                <a:latin typeface="ProximaNova"/>
              </a:rPr>
              <a:t> </a:t>
            </a:r>
            <a:r>
              <a:rPr lang="es-CO" dirty="0" smtClean="0">
                <a:solidFill>
                  <a:srgbClr val="000000"/>
                </a:solidFill>
                <a:latin typeface="ProximaNova"/>
              </a:rPr>
              <a:t>Es </a:t>
            </a:r>
            <a:r>
              <a:rPr lang="es-CO" dirty="0">
                <a:solidFill>
                  <a:srgbClr val="000000"/>
                </a:solidFill>
                <a:latin typeface="ProximaNova"/>
              </a:rPr>
              <a:t>una ley mas conocida de las </a:t>
            </a:r>
            <a:r>
              <a:rPr lang="es-CO" b="1" dirty="0">
                <a:solidFill>
                  <a:srgbClr val="000000"/>
                </a:solidFill>
                <a:latin typeface="ProximaNova"/>
              </a:rPr>
              <a:t>estequiometria de las ciencias naturales</a:t>
            </a:r>
            <a:r>
              <a:rPr lang="es-CO" dirty="0">
                <a:solidFill>
                  <a:srgbClr val="000000"/>
                </a:solidFill>
                <a:latin typeface="ProximaNova"/>
              </a:rPr>
              <a:t>, quien la creo fue Richter- </a:t>
            </a:r>
            <a:r>
              <a:rPr lang="es-CO" dirty="0" err="1">
                <a:solidFill>
                  <a:srgbClr val="000000"/>
                </a:solidFill>
                <a:latin typeface="ProximaNova"/>
              </a:rPr>
              <a:t>Wenzel</a:t>
            </a:r>
            <a:r>
              <a:rPr lang="es-CO" dirty="0">
                <a:solidFill>
                  <a:srgbClr val="000000"/>
                </a:solidFill>
                <a:latin typeface="ProximaNova"/>
              </a:rPr>
              <a:t>. </a:t>
            </a:r>
            <a:endParaRPr lang="es-CO" dirty="0" smtClean="0">
              <a:solidFill>
                <a:srgbClr val="000000"/>
              </a:solidFill>
              <a:latin typeface="ProximaNova"/>
            </a:endParaRPr>
          </a:p>
          <a:p>
            <a:r>
              <a:rPr lang="es-CO" dirty="0" smtClean="0"/>
              <a:t>Las </a:t>
            </a:r>
            <a:r>
              <a:rPr lang="es-CO" dirty="0"/>
              <a:t>masas de diferentes elementos que se combinan con una misma masa de otro elemento dan la relación en que se combinarán entre sí, o bien múltiplos o submúltiplos de estas masas</a:t>
            </a:r>
            <a:r>
              <a:rPr lang="es-CO" dirty="0" smtClean="0"/>
              <a:t>.</a:t>
            </a:r>
            <a:endParaRPr lang="es-CO" dirty="0" smtClean="0">
              <a:solidFill>
                <a:srgbClr val="000000"/>
              </a:solidFill>
              <a:latin typeface="ProximaNova"/>
            </a:endParaRPr>
          </a:p>
          <a:p>
            <a:r>
              <a:rPr lang="es-CO" dirty="0" smtClean="0">
                <a:solidFill>
                  <a:srgbClr val="000000"/>
                </a:solidFill>
                <a:latin typeface="ProximaNova"/>
              </a:rPr>
              <a:t>Esta </a:t>
            </a:r>
            <a:r>
              <a:rPr lang="es-CO" dirty="0">
                <a:solidFill>
                  <a:srgbClr val="000000"/>
                </a:solidFill>
                <a:latin typeface="ProximaNova"/>
              </a:rPr>
              <a:t>ley se debe a las combinaciones que se pueden realizar con los elementos formando </a:t>
            </a:r>
            <a:r>
              <a:rPr lang="es-CO" dirty="0" err="1">
                <a:solidFill>
                  <a:srgbClr val="000000"/>
                </a:solidFill>
                <a:latin typeface="ProximaNova"/>
              </a:rPr>
              <a:t>asi</a:t>
            </a:r>
            <a:r>
              <a:rPr lang="es-CO" dirty="0">
                <a:solidFill>
                  <a:srgbClr val="000000"/>
                </a:solidFill>
                <a:latin typeface="ProximaNova"/>
              </a:rPr>
              <a:t> compuestos.</a:t>
            </a:r>
          </a:p>
          <a:p>
            <a:r>
              <a:rPr lang="es-CO" b="1" dirty="0">
                <a:solidFill>
                  <a:srgbClr val="000000"/>
                </a:solidFill>
                <a:latin typeface="ProximaNova"/>
              </a:rPr>
              <a:t>Ejemplos:</a:t>
            </a:r>
            <a:endParaRPr lang="es-CO" dirty="0">
              <a:solidFill>
                <a:srgbClr val="000000"/>
              </a:solidFill>
              <a:latin typeface="ProximaNov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latin typeface="ProximaNova"/>
              </a:rPr>
              <a:t>La cantidad de agua que se puede disolver </a:t>
            </a:r>
            <a:r>
              <a:rPr lang="es-CO" dirty="0" err="1">
                <a:solidFill>
                  <a:srgbClr val="000000"/>
                </a:solidFill>
                <a:latin typeface="ProximaNova"/>
              </a:rPr>
              <a:t>azucar</a:t>
            </a:r>
            <a:r>
              <a:rPr lang="es-CO" dirty="0">
                <a:solidFill>
                  <a:srgbClr val="000000"/>
                </a:solidFill>
                <a:latin typeface="ProximaNova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latin typeface="ProximaNova"/>
              </a:rPr>
              <a:t>La cantidad de agua que se puede disolver sal.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latin typeface="ProximaNova"/>
              </a:rPr>
              <a:t>La cantidad de agua que necesita una tasa de arroz para cocinarse.</a:t>
            </a:r>
            <a:endParaRPr lang="es-CO" b="0" i="0" dirty="0">
              <a:solidFill>
                <a:srgbClr val="000000"/>
              </a:solidFill>
              <a:effectLst/>
              <a:latin typeface="ProximaNova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19400" y="4724400"/>
            <a:ext cx="3235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https://youtu.be/C25bAw1HhzU</a:t>
            </a:r>
          </a:p>
        </p:txBody>
      </p:sp>
    </p:spTree>
    <p:extLst>
      <p:ext uri="{BB962C8B-B14F-4D97-AF65-F5344CB8AC3E}">
        <p14:creationId xmlns:p14="http://schemas.microsoft.com/office/powerpoint/2010/main" val="223608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-7620" y="4012692"/>
            <a:ext cx="457200" cy="2852927"/>
          </a:xfrm>
          <a:custGeom>
            <a:avLst/>
            <a:gdLst/>
            <a:ahLst/>
            <a:cxnLst/>
            <a:rect l="l" t="t" r="r" b="b"/>
            <a:pathLst>
              <a:path w="457200" h="2852927">
                <a:moveTo>
                  <a:pt x="7620" y="47548"/>
                </a:moveTo>
                <a:lnTo>
                  <a:pt x="7620" y="2844602"/>
                </a:lnTo>
                <a:lnTo>
                  <a:pt x="45585" y="2845305"/>
                </a:lnTo>
                <a:lnTo>
                  <a:pt x="455978" y="2845305"/>
                </a:lnTo>
                <a:lnTo>
                  <a:pt x="7620" y="47548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31308" y="4175760"/>
            <a:ext cx="4022724" cy="2682874"/>
          </a:xfrm>
          <a:custGeom>
            <a:avLst/>
            <a:gdLst/>
            <a:ahLst/>
            <a:cxnLst/>
            <a:rect l="l" t="t" r="r" b="b"/>
            <a:pathLst>
              <a:path w="4022724" h="2682874">
                <a:moveTo>
                  <a:pt x="4012691" y="6691"/>
                </a:moveTo>
                <a:lnTo>
                  <a:pt x="953" y="2682238"/>
                </a:lnTo>
              </a:path>
              <a:path w="4022724" h="2682874">
                <a:moveTo>
                  <a:pt x="954" y="2682238"/>
                </a:moveTo>
                <a:lnTo>
                  <a:pt x="4012691" y="669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42404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1528" y="0"/>
            <a:ext cx="2269220" cy="6865619"/>
          </a:xfrm>
          <a:custGeom>
            <a:avLst/>
            <a:gdLst/>
            <a:ahLst/>
            <a:cxnLst/>
            <a:rect l="l" t="t" r="r" b="b"/>
            <a:pathLst>
              <a:path w="2269220" h="6865619">
                <a:moveTo>
                  <a:pt x="2252471" y="8226"/>
                </a:moveTo>
                <a:lnTo>
                  <a:pt x="2023364" y="0"/>
                </a:lnTo>
                <a:lnTo>
                  <a:pt x="0" y="6857154"/>
                </a:lnTo>
                <a:lnTo>
                  <a:pt x="226238" y="6857998"/>
                </a:lnTo>
                <a:lnTo>
                  <a:pt x="2252471" y="6857998"/>
                </a:lnTo>
                <a:lnTo>
                  <a:pt x="2252471" y="8226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38544" y="3919728"/>
            <a:ext cx="2513076" cy="2938271"/>
          </a:xfrm>
          <a:custGeom>
            <a:avLst/>
            <a:gdLst/>
            <a:ahLst/>
            <a:cxnLst/>
            <a:rect l="l" t="t" r="r" b="b"/>
            <a:pathLst>
              <a:path w="2513076" h="2938271">
                <a:moveTo>
                  <a:pt x="2505455" y="1339"/>
                </a:moveTo>
                <a:lnTo>
                  <a:pt x="1" y="2938269"/>
                </a:lnTo>
                <a:lnTo>
                  <a:pt x="2505455" y="2938269"/>
                </a:lnTo>
                <a:lnTo>
                  <a:pt x="2505455" y="1339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96656" y="-7620"/>
            <a:ext cx="856488" cy="6865619"/>
          </a:xfrm>
          <a:custGeom>
            <a:avLst/>
            <a:gdLst/>
            <a:ahLst/>
            <a:cxnLst/>
            <a:rect l="l" t="t" r="r" b="b"/>
            <a:pathLst>
              <a:path w="856488" h="6865619">
                <a:moveTo>
                  <a:pt x="847344" y="7620"/>
                </a:moveTo>
                <a:lnTo>
                  <a:pt x="675397" y="7620"/>
                </a:lnTo>
                <a:lnTo>
                  <a:pt x="0" y="6865616"/>
                </a:lnTo>
                <a:lnTo>
                  <a:pt x="847344" y="6865616"/>
                </a:lnTo>
                <a:lnTo>
                  <a:pt x="847344" y="7620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77200" y="-7620"/>
            <a:ext cx="1066753" cy="6865619"/>
          </a:xfrm>
          <a:custGeom>
            <a:avLst/>
            <a:gdLst/>
            <a:ahLst/>
            <a:cxnLst/>
            <a:rect l="l" t="t" r="r" b="b"/>
            <a:pathLst>
              <a:path w="1066753" h="6865619">
                <a:moveTo>
                  <a:pt x="1066753" y="6521980"/>
                </a:moveTo>
                <a:lnTo>
                  <a:pt x="1066672" y="6178453"/>
                </a:lnTo>
                <a:lnTo>
                  <a:pt x="1066335" y="5835028"/>
                </a:lnTo>
                <a:lnTo>
                  <a:pt x="1065773" y="5491690"/>
                </a:lnTo>
                <a:lnTo>
                  <a:pt x="1065020" y="5148428"/>
                </a:lnTo>
                <a:lnTo>
                  <a:pt x="1064105" y="4805229"/>
                </a:lnTo>
                <a:lnTo>
                  <a:pt x="1063062" y="4462080"/>
                </a:lnTo>
                <a:lnTo>
                  <a:pt x="1061923" y="4118969"/>
                </a:lnTo>
                <a:lnTo>
                  <a:pt x="1060718" y="3775883"/>
                </a:lnTo>
                <a:lnTo>
                  <a:pt x="1059481" y="3432809"/>
                </a:lnTo>
                <a:lnTo>
                  <a:pt x="1058243" y="3089736"/>
                </a:lnTo>
                <a:lnTo>
                  <a:pt x="1057036" y="2746650"/>
                </a:lnTo>
                <a:lnTo>
                  <a:pt x="1055891" y="2403539"/>
                </a:lnTo>
                <a:lnTo>
                  <a:pt x="1054842" y="2060390"/>
                </a:lnTo>
                <a:lnTo>
                  <a:pt x="1053919" y="1717190"/>
                </a:lnTo>
                <a:lnTo>
                  <a:pt x="1053155" y="1373928"/>
                </a:lnTo>
                <a:lnTo>
                  <a:pt x="1052581" y="1030591"/>
                </a:lnTo>
                <a:lnTo>
                  <a:pt x="1052229" y="687165"/>
                </a:lnTo>
                <a:lnTo>
                  <a:pt x="1052132" y="343639"/>
                </a:lnTo>
                <a:lnTo>
                  <a:pt x="1052317" y="7620"/>
                </a:lnTo>
                <a:lnTo>
                  <a:pt x="1041" y="7620"/>
                </a:lnTo>
                <a:lnTo>
                  <a:pt x="938656" y="6865616"/>
                </a:lnTo>
                <a:lnTo>
                  <a:pt x="1066546" y="6865616"/>
                </a:lnTo>
                <a:lnTo>
                  <a:pt x="1066753" y="652198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60435" y="4893564"/>
            <a:ext cx="1094232" cy="1964435"/>
          </a:xfrm>
          <a:custGeom>
            <a:avLst/>
            <a:gdLst/>
            <a:ahLst/>
            <a:cxnLst/>
            <a:rect l="l" t="t" r="r" b="b"/>
            <a:pathLst>
              <a:path w="1094232" h="1964435">
                <a:moveTo>
                  <a:pt x="1083563" y="1959395"/>
                </a:moveTo>
                <a:lnTo>
                  <a:pt x="1083563" y="10079"/>
                </a:lnTo>
                <a:lnTo>
                  <a:pt x="0" y="1964433"/>
                </a:lnTo>
                <a:lnTo>
                  <a:pt x="333" y="1964433"/>
                </a:lnTo>
                <a:lnTo>
                  <a:pt x="1083563" y="1959395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24726" y="-185674"/>
            <a:ext cx="3278466" cy="2196973"/>
          </a:xfrm>
          <a:custGeom>
            <a:avLst/>
            <a:gdLst/>
            <a:ahLst/>
            <a:cxnLst/>
            <a:rect l="l" t="t" r="r" b="b"/>
            <a:pathLst>
              <a:path w="3278466" h="2196973">
                <a:moveTo>
                  <a:pt x="3278466" y="567816"/>
                </a:moveTo>
                <a:lnTo>
                  <a:pt x="3068634" y="185674"/>
                </a:lnTo>
                <a:lnTo>
                  <a:pt x="2628570" y="185674"/>
                </a:lnTo>
                <a:lnTo>
                  <a:pt x="24726" y="1615577"/>
                </a:lnTo>
                <a:lnTo>
                  <a:pt x="24726" y="1674190"/>
                </a:lnTo>
                <a:lnTo>
                  <a:pt x="311772" y="2196973"/>
                </a:lnTo>
                <a:lnTo>
                  <a:pt x="3278466" y="567816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24726" y="-185674"/>
            <a:ext cx="3278466" cy="2196973"/>
          </a:xfrm>
          <a:custGeom>
            <a:avLst/>
            <a:gdLst/>
            <a:ahLst/>
            <a:cxnLst/>
            <a:rect l="l" t="t" r="r" b="b"/>
            <a:pathLst>
              <a:path w="3278466" h="2196973">
                <a:moveTo>
                  <a:pt x="3278466" y="567816"/>
                </a:moveTo>
                <a:lnTo>
                  <a:pt x="3068634" y="185674"/>
                </a:lnTo>
              </a:path>
              <a:path w="3278466" h="2196973">
                <a:moveTo>
                  <a:pt x="2628570" y="185674"/>
                </a:moveTo>
                <a:lnTo>
                  <a:pt x="24726" y="1615577"/>
                </a:lnTo>
              </a:path>
              <a:path w="3278466" h="2196973">
                <a:moveTo>
                  <a:pt x="24726" y="1674190"/>
                </a:moveTo>
                <a:lnTo>
                  <a:pt x="311772" y="2196973"/>
                </a:lnTo>
                <a:lnTo>
                  <a:pt x="3278466" y="567816"/>
                </a:lnTo>
              </a:path>
            </a:pathLst>
          </a:custGeom>
          <a:ln w="19050">
            <a:solidFill>
              <a:srgbClr val="688E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3507" y="280797"/>
            <a:ext cx="2229659" cy="1288662"/>
          </a:xfrm>
          <a:custGeom>
            <a:avLst/>
            <a:gdLst/>
            <a:ahLst/>
            <a:cxnLst/>
            <a:rect l="l" t="t" r="r" b="b"/>
            <a:pathLst>
              <a:path w="2229659" h="1288662">
                <a:moveTo>
                  <a:pt x="28707" y="1217017"/>
                </a:moveTo>
                <a:lnTo>
                  <a:pt x="24696" y="1204679"/>
                </a:lnTo>
                <a:lnTo>
                  <a:pt x="22787" y="1192753"/>
                </a:lnTo>
                <a:lnTo>
                  <a:pt x="22983" y="1181227"/>
                </a:lnTo>
                <a:lnTo>
                  <a:pt x="26775" y="1166801"/>
                </a:lnTo>
                <a:lnTo>
                  <a:pt x="33844" y="1156277"/>
                </a:lnTo>
                <a:lnTo>
                  <a:pt x="44357" y="1148333"/>
                </a:lnTo>
                <a:lnTo>
                  <a:pt x="55103" y="1143131"/>
                </a:lnTo>
                <a:lnTo>
                  <a:pt x="67288" y="1139373"/>
                </a:lnTo>
                <a:lnTo>
                  <a:pt x="77656" y="1138936"/>
                </a:lnTo>
                <a:lnTo>
                  <a:pt x="75027" y="1118615"/>
                </a:lnTo>
                <a:lnTo>
                  <a:pt x="59817" y="1120411"/>
                </a:lnTo>
                <a:lnTo>
                  <a:pt x="47526" y="1124516"/>
                </a:lnTo>
                <a:lnTo>
                  <a:pt x="34197" y="1130935"/>
                </a:lnTo>
                <a:lnTo>
                  <a:pt x="29064" y="1134028"/>
                </a:lnTo>
                <a:lnTo>
                  <a:pt x="18813" y="1142301"/>
                </a:lnTo>
                <a:lnTo>
                  <a:pt x="10773" y="1152163"/>
                </a:lnTo>
                <a:lnTo>
                  <a:pt x="4945" y="1163614"/>
                </a:lnTo>
                <a:lnTo>
                  <a:pt x="1329" y="1176654"/>
                </a:lnTo>
                <a:lnTo>
                  <a:pt x="0" y="1190638"/>
                </a:lnTo>
                <a:lnTo>
                  <a:pt x="749" y="1202679"/>
                </a:lnTo>
                <a:lnTo>
                  <a:pt x="3232" y="1214822"/>
                </a:lnTo>
                <a:lnTo>
                  <a:pt x="7447" y="1227062"/>
                </a:lnTo>
                <a:lnTo>
                  <a:pt x="13394" y="1239392"/>
                </a:lnTo>
                <a:lnTo>
                  <a:pt x="21133" y="1251914"/>
                </a:lnTo>
                <a:lnTo>
                  <a:pt x="29489" y="1262519"/>
                </a:lnTo>
                <a:lnTo>
                  <a:pt x="38564" y="1271397"/>
                </a:lnTo>
                <a:lnTo>
                  <a:pt x="48359" y="1278547"/>
                </a:lnTo>
                <a:lnTo>
                  <a:pt x="58873" y="1283969"/>
                </a:lnTo>
                <a:lnTo>
                  <a:pt x="66158" y="1286537"/>
                </a:lnTo>
                <a:lnTo>
                  <a:pt x="78058" y="1288662"/>
                </a:lnTo>
                <a:lnTo>
                  <a:pt x="90036" y="1288260"/>
                </a:lnTo>
                <a:lnTo>
                  <a:pt x="102090" y="1285339"/>
                </a:lnTo>
                <a:lnTo>
                  <a:pt x="114220" y="1279905"/>
                </a:lnTo>
                <a:lnTo>
                  <a:pt x="128139" y="1270428"/>
                </a:lnTo>
                <a:lnTo>
                  <a:pt x="137152" y="1261212"/>
                </a:lnTo>
                <a:lnTo>
                  <a:pt x="144024" y="1250695"/>
                </a:lnTo>
                <a:lnTo>
                  <a:pt x="148751" y="1238885"/>
                </a:lnTo>
                <a:lnTo>
                  <a:pt x="129777" y="1229867"/>
                </a:lnTo>
                <a:lnTo>
                  <a:pt x="129628" y="1230798"/>
                </a:lnTo>
                <a:lnTo>
                  <a:pt x="125583" y="1242876"/>
                </a:lnTo>
                <a:lnTo>
                  <a:pt x="117908" y="1253040"/>
                </a:lnTo>
                <a:lnTo>
                  <a:pt x="106600" y="1261237"/>
                </a:lnTo>
                <a:lnTo>
                  <a:pt x="92463" y="1266179"/>
                </a:lnTo>
                <a:lnTo>
                  <a:pt x="80416" y="1266208"/>
                </a:lnTo>
                <a:lnTo>
                  <a:pt x="68068" y="1262506"/>
                </a:lnTo>
                <a:lnTo>
                  <a:pt x="60638" y="1258583"/>
                </a:lnTo>
                <a:lnTo>
                  <a:pt x="50992" y="1251112"/>
                </a:lnTo>
                <a:lnTo>
                  <a:pt x="42311" y="1241371"/>
                </a:lnTo>
                <a:lnTo>
                  <a:pt x="34591" y="1229360"/>
                </a:lnTo>
                <a:lnTo>
                  <a:pt x="28707" y="1217017"/>
                </a:lnTo>
                <a:close/>
              </a:path>
              <a:path w="2229659" h="1288662">
                <a:moveTo>
                  <a:pt x="233331" y="1189464"/>
                </a:moveTo>
                <a:lnTo>
                  <a:pt x="222131" y="1197737"/>
                </a:lnTo>
                <a:lnTo>
                  <a:pt x="221098" y="1198285"/>
                </a:lnTo>
                <a:lnTo>
                  <a:pt x="209498" y="1201989"/>
                </a:lnTo>
                <a:lnTo>
                  <a:pt x="197669" y="1201332"/>
                </a:lnTo>
                <a:lnTo>
                  <a:pt x="185606" y="1196339"/>
                </a:lnTo>
                <a:lnTo>
                  <a:pt x="177862" y="1190972"/>
                </a:lnTo>
                <a:lnTo>
                  <a:pt x="168930" y="1182650"/>
                </a:lnTo>
                <a:lnTo>
                  <a:pt x="160730" y="1172464"/>
                </a:lnTo>
                <a:lnTo>
                  <a:pt x="153259" y="1160399"/>
                </a:lnTo>
                <a:lnTo>
                  <a:pt x="148118" y="1150120"/>
                </a:lnTo>
                <a:lnTo>
                  <a:pt x="148957" y="1195303"/>
                </a:lnTo>
                <a:lnTo>
                  <a:pt x="157882" y="1204304"/>
                </a:lnTo>
                <a:lnTo>
                  <a:pt x="167491" y="1211717"/>
                </a:lnTo>
                <a:lnTo>
                  <a:pt x="177783" y="1217549"/>
                </a:lnTo>
                <a:lnTo>
                  <a:pt x="183916" y="1220095"/>
                </a:lnTo>
                <a:lnTo>
                  <a:pt x="195861" y="1222986"/>
                </a:lnTo>
                <a:lnTo>
                  <a:pt x="207825" y="1223160"/>
                </a:lnTo>
                <a:lnTo>
                  <a:pt x="219808" y="1220625"/>
                </a:lnTo>
                <a:lnTo>
                  <a:pt x="231809" y="1215389"/>
                </a:lnTo>
                <a:lnTo>
                  <a:pt x="237892" y="1211742"/>
                </a:lnTo>
                <a:lnTo>
                  <a:pt x="240716" y="1179104"/>
                </a:lnTo>
                <a:lnTo>
                  <a:pt x="233331" y="1189464"/>
                </a:lnTo>
                <a:close/>
              </a:path>
              <a:path w="2229659" h="1288662">
                <a:moveTo>
                  <a:pt x="119820" y="1134892"/>
                </a:moveTo>
                <a:lnTo>
                  <a:pt x="122412" y="1147039"/>
                </a:lnTo>
                <a:lnTo>
                  <a:pt x="126709" y="1159309"/>
                </a:lnTo>
                <a:lnTo>
                  <a:pt x="132711" y="1171702"/>
                </a:lnTo>
                <a:lnTo>
                  <a:pt x="140716" y="1184709"/>
                </a:lnTo>
                <a:lnTo>
                  <a:pt x="148957" y="1195303"/>
                </a:lnTo>
                <a:lnTo>
                  <a:pt x="148118" y="1150120"/>
                </a:lnTo>
                <a:lnTo>
                  <a:pt x="143420" y="1137559"/>
                </a:lnTo>
                <a:lnTo>
                  <a:pt x="140879" y="1125745"/>
                </a:lnTo>
                <a:lnTo>
                  <a:pt x="140496" y="1114678"/>
                </a:lnTo>
                <a:lnTo>
                  <a:pt x="142684" y="1103918"/>
                </a:lnTo>
                <a:lnTo>
                  <a:pt x="149224" y="1093032"/>
                </a:lnTo>
                <a:lnTo>
                  <a:pt x="160016" y="1084706"/>
                </a:lnTo>
                <a:lnTo>
                  <a:pt x="165489" y="1082014"/>
                </a:lnTo>
                <a:lnTo>
                  <a:pt x="176063" y="1078757"/>
                </a:lnTo>
                <a:lnTo>
                  <a:pt x="186257" y="1078274"/>
                </a:lnTo>
                <a:lnTo>
                  <a:pt x="196069" y="1080566"/>
                </a:lnTo>
                <a:lnTo>
                  <a:pt x="205503" y="1085631"/>
                </a:lnTo>
                <a:lnTo>
                  <a:pt x="214557" y="1093471"/>
                </a:lnTo>
                <a:lnTo>
                  <a:pt x="223232" y="1104085"/>
                </a:lnTo>
                <a:lnTo>
                  <a:pt x="231529" y="1117473"/>
                </a:lnTo>
                <a:lnTo>
                  <a:pt x="238000" y="1130854"/>
                </a:lnTo>
                <a:lnTo>
                  <a:pt x="242273" y="1143329"/>
                </a:lnTo>
                <a:lnTo>
                  <a:pt x="244401" y="1154998"/>
                </a:lnTo>
                <a:lnTo>
                  <a:pt x="244287" y="1166683"/>
                </a:lnTo>
                <a:lnTo>
                  <a:pt x="240716" y="1179104"/>
                </a:lnTo>
                <a:lnTo>
                  <a:pt x="237892" y="1211742"/>
                </a:lnTo>
                <a:lnTo>
                  <a:pt x="248750" y="1203233"/>
                </a:lnTo>
                <a:lnTo>
                  <a:pt x="257139" y="1193496"/>
                </a:lnTo>
                <a:lnTo>
                  <a:pt x="263058" y="1182522"/>
                </a:lnTo>
                <a:lnTo>
                  <a:pt x="266505" y="1170304"/>
                </a:lnTo>
                <a:lnTo>
                  <a:pt x="267468" y="1155656"/>
                </a:lnTo>
                <a:lnTo>
                  <a:pt x="266205" y="1143967"/>
                </a:lnTo>
                <a:lnTo>
                  <a:pt x="263219" y="1131816"/>
                </a:lnTo>
                <a:lnTo>
                  <a:pt x="258506" y="1119214"/>
                </a:lnTo>
                <a:lnTo>
                  <a:pt x="252065" y="1106169"/>
                </a:lnTo>
                <a:lnTo>
                  <a:pt x="244004" y="1093051"/>
                </a:lnTo>
                <a:lnTo>
                  <a:pt x="235570" y="1082245"/>
                </a:lnTo>
                <a:lnTo>
                  <a:pt x="226537" y="1073337"/>
                </a:lnTo>
                <a:lnTo>
                  <a:pt x="216905" y="1066326"/>
                </a:lnTo>
                <a:lnTo>
                  <a:pt x="206676" y="1061212"/>
                </a:lnTo>
                <a:lnTo>
                  <a:pt x="198700" y="1058679"/>
                </a:lnTo>
                <a:lnTo>
                  <a:pt x="187068" y="1057127"/>
                </a:lnTo>
                <a:lnTo>
                  <a:pt x="175131" y="1058000"/>
                </a:lnTo>
                <a:lnTo>
                  <a:pt x="162892" y="1061307"/>
                </a:lnTo>
                <a:lnTo>
                  <a:pt x="150351" y="1067053"/>
                </a:lnTo>
                <a:lnTo>
                  <a:pt x="136855" y="1076729"/>
                </a:lnTo>
                <a:lnTo>
                  <a:pt x="128635" y="1086512"/>
                </a:lnTo>
                <a:lnTo>
                  <a:pt x="122927" y="1097980"/>
                </a:lnTo>
                <a:lnTo>
                  <a:pt x="119731" y="1111123"/>
                </a:lnTo>
                <a:lnTo>
                  <a:pt x="118934" y="1122867"/>
                </a:lnTo>
                <a:lnTo>
                  <a:pt x="119820" y="1134892"/>
                </a:lnTo>
                <a:close/>
              </a:path>
              <a:path w="2229659" h="1288662">
                <a:moveTo>
                  <a:pt x="276627" y="1053718"/>
                </a:moveTo>
                <a:lnTo>
                  <a:pt x="408225" y="1117853"/>
                </a:lnTo>
                <a:lnTo>
                  <a:pt x="414105" y="1114678"/>
                </a:lnTo>
                <a:lnTo>
                  <a:pt x="334311" y="969390"/>
                </a:lnTo>
                <a:lnTo>
                  <a:pt x="315730" y="979551"/>
                </a:lnTo>
                <a:lnTo>
                  <a:pt x="370150" y="1078611"/>
                </a:lnTo>
                <a:lnTo>
                  <a:pt x="243620" y="1019175"/>
                </a:lnTo>
                <a:lnTo>
                  <a:pt x="235784" y="1023492"/>
                </a:lnTo>
                <a:lnTo>
                  <a:pt x="314499" y="1166749"/>
                </a:lnTo>
                <a:lnTo>
                  <a:pt x="333091" y="1156589"/>
                </a:lnTo>
                <a:lnTo>
                  <a:pt x="276627" y="1053718"/>
                </a:lnTo>
                <a:close/>
              </a:path>
              <a:path w="2229659" h="1288662">
                <a:moveTo>
                  <a:pt x="412085" y="1006454"/>
                </a:moveTo>
                <a:lnTo>
                  <a:pt x="408077" y="994115"/>
                </a:lnTo>
                <a:lnTo>
                  <a:pt x="406173" y="982188"/>
                </a:lnTo>
                <a:lnTo>
                  <a:pt x="406370" y="970661"/>
                </a:lnTo>
                <a:lnTo>
                  <a:pt x="410154" y="956296"/>
                </a:lnTo>
                <a:lnTo>
                  <a:pt x="417224" y="945739"/>
                </a:lnTo>
                <a:lnTo>
                  <a:pt x="427732" y="937767"/>
                </a:lnTo>
                <a:lnTo>
                  <a:pt x="438487" y="932561"/>
                </a:lnTo>
                <a:lnTo>
                  <a:pt x="450670" y="928807"/>
                </a:lnTo>
                <a:lnTo>
                  <a:pt x="461044" y="928369"/>
                </a:lnTo>
                <a:lnTo>
                  <a:pt x="458415" y="908050"/>
                </a:lnTo>
                <a:lnTo>
                  <a:pt x="443239" y="909891"/>
                </a:lnTo>
                <a:lnTo>
                  <a:pt x="430928" y="913966"/>
                </a:lnTo>
                <a:lnTo>
                  <a:pt x="417572" y="920368"/>
                </a:lnTo>
                <a:lnTo>
                  <a:pt x="412445" y="923458"/>
                </a:lnTo>
                <a:lnTo>
                  <a:pt x="402195" y="931731"/>
                </a:lnTo>
                <a:lnTo>
                  <a:pt x="394157" y="941594"/>
                </a:lnTo>
                <a:lnTo>
                  <a:pt x="388332" y="953046"/>
                </a:lnTo>
                <a:lnTo>
                  <a:pt x="384717" y="966088"/>
                </a:lnTo>
                <a:lnTo>
                  <a:pt x="383387" y="980072"/>
                </a:lnTo>
                <a:lnTo>
                  <a:pt x="384137" y="992113"/>
                </a:lnTo>
                <a:lnTo>
                  <a:pt x="386619" y="1004256"/>
                </a:lnTo>
                <a:lnTo>
                  <a:pt x="390835" y="1016496"/>
                </a:lnTo>
                <a:lnTo>
                  <a:pt x="396782" y="1028826"/>
                </a:lnTo>
                <a:lnTo>
                  <a:pt x="404521" y="1041397"/>
                </a:lnTo>
                <a:lnTo>
                  <a:pt x="412876" y="1052008"/>
                </a:lnTo>
                <a:lnTo>
                  <a:pt x="421952" y="1060867"/>
                </a:lnTo>
                <a:lnTo>
                  <a:pt x="431747" y="1067993"/>
                </a:lnTo>
                <a:lnTo>
                  <a:pt x="442261" y="1073403"/>
                </a:lnTo>
                <a:lnTo>
                  <a:pt x="449546" y="1075971"/>
                </a:lnTo>
                <a:lnTo>
                  <a:pt x="461446" y="1078096"/>
                </a:lnTo>
                <a:lnTo>
                  <a:pt x="473423" y="1077694"/>
                </a:lnTo>
                <a:lnTo>
                  <a:pt x="485477" y="1074773"/>
                </a:lnTo>
                <a:lnTo>
                  <a:pt x="497607" y="1069339"/>
                </a:lnTo>
                <a:lnTo>
                  <a:pt x="511470" y="1059934"/>
                </a:lnTo>
                <a:lnTo>
                  <a:pt x="520506" y="1050751"/>
                </a:lnTo>
                <a:lnTo>
                  <a:pt x="527395" y="1040258"/>
                </a:lnTo>
                <a:lnTo>
                  <a:pt x="532138" y="1028445"/>
                </a:lnTo>
                <a:lnTo>
                  <a:pt x="513152" y="1019301"/>
                </a:lnTo>
                <a:lnTo>
                  <a:pt x="513005" y="1020232"/>
                </a:lnTo>
                <a:lnTo>
                  <a:pt x="508969" y="1032362"/>
                </a:lnTo>
                <a:lnTo>
                  <a:pt x="501297" y="1042499"/>
                </a:lnTo>
                <a:lnTo>
                  <a:pt x="489987" y="1050670"/>
                </a:lnTo>
                <a:lnTo>
                  <a:pt x="475861" y="1055617"/>
                </a:lnTo>
                <a:lnTo>
                  <a:pt x="463805" y="1055685"/>
                </a:lnTo>
                <a:lnTo>
                  <a:pt x="451443" y="1052067"/>
                </a:lnTo>
                <a:lnTo>
                  <a:pt x="443960" y="1048048"/>
                </a:lnTo>
                <a:lnTo>
                  <a:pt x="434338" y="1040533"/>
                </a:lnTo>
                <a:lnTo>
                  <a:pt x="425672" y="1030787"/>
                </a:lnTo>
                <a:lnTo>
                  <a:pt x="417965" y="1018793"/>
                </a:lnTo>
                <a:lnTo>
                  <a:pt x="412085" y="1006454"/>
                </a:lnTo>
                <a:close/>
              </a:path>
              <a:path w="2229659" h="1288662">
                <a:moveTo>
                  <a:pt x="803195" y="711835"/>
                </a:moveTo>
                <a:lnTo>
                  <a:pt x="690419" y="773811"/>
                </a:lnTo>
                <a:lnTo>
                  <a:pt x="700083" y="791337"/>
                </a:lnTo>
                <a:lnTo>
                  <a:pt x="745676" y="766317"/>
                </a:lnTo>
                <a:lnTo>
                  <a:pt x="814752" y="892048"/>
                </a:lnTo>
                <a:lnTo>
                  <a:pt x="834310" y="881379"/>
                </a:lnTo>
                <a:lnTo>
                  <a:pt x="765247" y="755650"/>
                </a:lnTo>
                <a:lnTo>
                  <a:pt x="812847" y="729488"/>
                </a:lnTo>
                <a:lnTo>
                  <a:pt x="803195" y="711835"/>
                </a:lnTo>
                <a:close/>
              </a:path>
              <a:path w="2229659" h="1288662">
                <a:moveTo>
                  <a:pt x="856097" y="761321"/>
                </a:moveTo>
                <a:lnTo>
                  <a:pt x="856927" y="806456"/>
                </a:lnTo>
                <a:lnTo>
                  <a:pt x="865857" y="815472"/>
                </a:lnTo>
                <a:lnTo>
                  <a:pt x="875461" y="822884"/>
                </a:lnTo>
                <a:lnTo>
                  <a:pt x="885745" y="828675"/>
                </a:lnTo>
                <a:lnTo>
                  <a:pt x="891961" y="831247"/>
                </a:lnTo>
                <a:lnTo>
                  <a:pt x="903907" y="834147"/>
                </a:lnTo>
                <a:lnTo>
                  <a:pt x="915854" y="834336"/>
                </a:lnTo>
                <a:lnTo>
                  <a:pt x="927825" y="831798"/>
                </a:lnTo>
                <a:lnTo>
                  <a:pt x="939847" y="826515"/>
                </a:lnTo>
                <a:lnTo>
                  <a:pt x="929056" y="809527"/>
                </a:lnTo>
                <a:lnTo>
                  <a:pt x="917477" y="813234"/>
                </a:lnTo>
                <a:lnTo>
                  <a:pt x="905682" y="812547"/>
                </a:lnTo>
                <a:lnTo>
                  <a:pt x="893619" y="807465"/>
                </a:lnTo>
                <a:lnTo>
                  <a:pt x="885900" y="802181"/>
                </a:lnTo>
                <a:lnTo>
                  <a:pt x="876940" y="793866"/>
                </a:lnTo>
                <a:lnTo>
                  <a:pt x="868718" y="783676"/>
                </a:lnTo>
                <a:lnTo>
                  <a:pt x="861234" y="771651"/>
                </a:lnTo>
                <a:lnTo>
                  <a:pt x="856097" y="761321"/>
                </a:lnTo>
                <a:close/>
              </a:path>
              <a:path w="2229659" h="1288662">
                <a:moveTo>
                  <a:pt x="827840" y="746060"/>
                </a:moveTo>
                <a:lnTo>
                  <a:pt x="830425" y="758235"/>
                </a:lnTo>
                <a:lnTo>
                  <a:pt x="834698" y="770540"/>
                </a:lnTo>
                <a:lnTo>
                  <a:pt x="840660" y="782954"/>
                </a:lnTo>
                <a:lnTo>
                  <a:pt x="848665" y="795853"/>
                </a:lnTo>
                <a:lnTo>
                  <a:pt x="856927" y="806456"/>
                </a:lnTo>
                <a:lnTo>
                  <a:pt x="856097" y="761321"/>
                </a:lnTo>
                <a:lnTo>
                  <a:pt x="851415" y="748723"/>
                </a:lnTo>
                <a:lnTo>
                  <a:pt x="848898" y="736926"/>
                </a:lnTo>
                <a:lnTo>
                  <a:pt x="848534" y="725931"/>
                </a:lnTo>
                <a:lnTo>
                  <a:pt x="850730" y="715128"/>
                </a:lnTo>
                <a:lnTo>
                  <a:pt x="857240" y="704236"/>
                </a:lnTo>
                <a:lnTo>
                  <a:pt x="867965" y="695832"/>
                </a:lnTo>
                <a:lnTo>
                  <a:pt x="873370" y="693195"/>
                </a:lnTo>
                <a:lnTo>
                  <a:pt x="883968" y="689956"/>
                </a:lnTo>
                <a:lnTo>
                  <a:pt x="894184" y="689485"/>
                </a:lnTo>
                <a:lnTo>
                  <a:pt x="904016" y="691785"/>
                </a:lnTo>
                <a:lnTo>
                  <a:pt x="913462" y="696857"/>
                </a:lnTo>
                <a:lnTo>
                  <a:pt x="922520" y="704703"/>
                </a:lnTo>
                <a:lnTo>
                  <a:pt x="931188" y="715326"/>
                </a:lnTo>
                <a:lnTo>
                  <a:pt x="939466" y="728726"/>
                </a:lnTo>
                <a:lnTo>
                  <a:pt x="945907" y="741936"/>
                </a:lnTo>
                <a:lnTo>
                  <a:pt x="950224" y="754410"/>
                </a:lnTo>
                <a:lnTo>
                  <a:pt x="952395" y="766097"/>
                </a:lnTo>
                <a:lnTo>
                  <a:pt x="952300" y="777985"/>
                </a:lnTo>
                <a:lnTo>
                  <a:pt x="948673" y="790417"/>
                </a:lnTo>
                <a:lnTo>
                  <a:pt x="941280" y="800752"/>
                </a:lnTo>
                <a:lnTo>
                  <a:pt x="930068" y="808989"/>
                </a:lnTo>
                <a:lnTo>
                  <a:pt x="929056" y="809527"/>
                </a:lnTo>
                <a:lnTo>
                  <a:pt x="939847" y="826515"/>
                </a:lnTo>
                <a:lnTo>
                  <a:pt x="945912" y="822909"/>
                </a:lnTo>
                <a:lnTo>
                  <a:pt x="956768" y="814423"/>
                </a:lnTo>
                <a:lnTo>
                  <a:pt x="965154" y="804669"/>
                </a:lnTo>
                <a:lnTo>
                  <a:pt x="971071" y="793666"/>
                </a:lnTo>
                <a:lnTo>
                  <a:pt x="974518" y="781430"/>
                </a:lnTo>
                <a:lnTo>
                  <a:pt x="975478" y="766875"/>
                </a:lnTo>
                <a:lnTo>
                  <a:pt x="974217" y="755202"/>
                </a:lnTo>
                <a:lnTo>
                  <a:pt x="971223" y="743069"/>
                </a:lnTo>
                <a:lnTo>
                  <a:pt x="966497" y="730476"/>
                </a:lnTo>
                <a:lnTo>
                  <a:pt x="960040" y="717423"/>
                </a:lnTo>
                <a:lnTo>
                  <a:pt x="952012" y="704330"/>
                </a:lnTo>
                <a:lnTo>
                  <a:pt x="943589" y="693515"/>
                </a:lnTo>
                <a:lnTo>
                  <a:pt x="934562" y="684599"/>
                </a:lnTo>
                <a:lnTo>
                  <a:pt x="924933" y="677582"/>
                </a:lnTo>
                <a:lnTo>
                  <a:pt x="914701" y="672464"/>
                </a:lnTo>
                <a:lnTo>
                  <a:pt x="906613" y="669864"/>
                </a:lnTo>
                <a:lnTo>
                  <a:pt x="895001" y="668321"/>
                </a:lnTo>
                <a:lnTo>
                  <a:pt x="883080" y="669224"/>
                </a:lnTo>
                <a:lnTo>
                  <a:pt x="870851" y="672557"/>
                </a:lnTo>
                <a:lnTo>
                  <a:pt x="858313" y="678306"/>
                </a:lnTo>
                <a:lnTo>
                  <a:pt x="844846" y="687979"/>
                </a:lnTo>
                <a:lnTo>
                  <a:pt x="836639" y="697763"/>
                </a:lnTo>
                <a:lnTo>
                  <a:pt x="830929" y="709232"/>
                </a:lnTo>
                <a:lnTo>
                  <a:pt x="827706" y="722376"/>
                </a:lnTo>
                <a:lnTo>
                  <a:pt x="826943" y="734033"/>
                </a:lnTo>
                <a:lnTo>
                  <a:pt x="827840" y="746060"/>
                </a:lnTo>
                <a:close/>
              </a:path>
              <a:path w="2229659" h="1288662">
                <a:moveTo>
                  <a:pt x="1025572" y="589788"/>
                </a:moveTo>
                <a:lnTo>
                  <a:pt x="1006014" y="600455"/>
                </a:lnTo>
                <a:lnTo>
                  <a:pt x="1084754" y="743838"/>
                </a:lnTo>
                <a:lnTo>
                  <a:pt x="1104312" y="733043"/>
                </a:lnTo>
                <a:lnTo>
                  <a:pt x="1025572" y="589788"/>
                </a:lnTo>
                <a:close/>
              </a:path>
              <a:path w="2229659" h="1288662">
                <a:moveTo>
                  <a:pt x="1281096" y="565403"/>
                </a:moveTo>
                <a:lnTo>
                  <a:pt x="1295612" y="556529"/>
                </a:lnTo>
                <a:lnTo>
                  <a:pt x="1305644" y="548092"/>
                </a:lnTo>
                <a:lnTo>
                  <a:pt x="1313108" y="539088"/>
                </a:lnTo>
                <a:lnTo>
                  <a:pt x="1318005" y="529518"/>
                </a:lnTo>
                <a:lnTo>
                  <a:pt x="1320337" y="519386"/>
                </a:lnTo>
                <a:lnTo>
                  <a:pt x="1320105" y="508695"/>
                </a:lnTo>
                <a:lnTo>
                  <a:pt x="1317311" y="497448"/>
                </a:lnTo>
                <a:lnTo>
                  <a:pt x="1311957" y="485648"/>
                </a:lnTo>
                <a:lnTo>
                  <a:pt x="1306024" y="476887"/>
                </a:lnTo>
                <a:lnTo>
                  <a:pt x="1298424" y="469790"/>
                </a:lnTo>
                <a:lnTo>
                  <a:pt x="1289573" y="465124"/>
                </a:lnTo>
                <a:lnTo>
                  <a:pt x="1279468" y="462886"/>
                </a:lnTo>
                <a:lnTo>
                  <a:pt x="1268108" y="463074"/>
                </a:lnTo>
                <a:lnTo>
                  <a:pt x="1255493" y="465683"/>
                </a:lnTo>
                <a:lnTo>
                  <a:pt x="1241619" y="470711"/>
                </a:lnTo>
                <a:lnTo>
                  <a:pt x="1226486" y="478154"/>
                </a:lnTo>
                <a:lnTo>
                  <a:pt x="1229534" y="500633"/>
                </a:lnTo>
                <a:lnTo>
                  <a:pt x="1233598" y="497586"/>
                </a:lnTo>
                <a:lnTo>
                  <a:pt x="1237027" y="495300"/>
                </a:lnTo>
                <a:lnTo>
                  <a:pt x="1239567" y="493775"/>
                </a:lnTo>
                <a:lnTo>
                  <a:pt x="1253646" y="487318"/>
                </a:lnTo>
                <a:lnTo>
                  <a:pt x="1266440" y="484353"/>
                </a:lnTo>
                <a:lnTo>
                  <a:pt x="1277248" y="485266"/>
                </a:lnTo>
                <a:lnTo>
                  <a:pt x="1286070" y="490058"/>
                </a:lnTo>
                <a:lnTo>
                  <a:pt x="1292907" y="498728"/>
                </a:lnTo>
                <a:lnTo>
                  <a:pt x="1293128" y="499137"/>
                </a:lnTo>
                <a:lnTo>
                  <a:pt x="1297140" y="510130"/>
                </a:lnTo>
                <a:lnTo>
                  <a:pt x="1297060" y="520455"/>
                </a:lnTo>
                <a:lnTo>
                  <a:pt x="1292881" y="530108"/>
                </a:lnTo>
                <a:lnTo>
                  <a:pt x="1284598" y="539081"/>
                </a:lnTo>
                <a:lnTo>
                  <a:pt x="1272206" y="547369"/>
                </a:lnTo>
                <a:lnTo>
                  <a:pt x="1271698" y="547624"/>
                </a:lnTo>
                <a:lnTo>
                  <a:pt x="1268269" y="571245"/>
                </a:lnTo>
                <a:lnTo>
                  <a:pt x="1276016" y="567816"/>
                </a:lnTo>
                <a:lnTo>
                  <a:pt x="1281096" y="565403"/>
                </a:lnTo>
                <a:close/>
              </a:path>
              <a:path w="2229659" h="1288662">
                <a:moveTo>
                  <a:pt x="1224445" y="479300"/>
                </a:moveTo>
                <a:lnTo>
                  <a:pt x="1215278" y="484698"/>
                </a:lnTo>
                <a:lnTo>
                  <a:pt x="1200197" y="493775"/>
                </a:lnTo>
                <a:lnTo>
                  <a:pt x="1278937" y="637158"/>
                </a:lnTo>
                <a:lnTo>
                  <a:pt x="1298495" y="626363"/>
                </a:lnTo>
                <a:lnTo>
                  <a:pt x="1268269" y="571245"/>
                </a:lnTo>
                <a:lnTo>
                  <a:pt x="1271698" y="547624"/>
                </a:lnTo>
                <a:lnTo>
                  <a:pt x="1267253" y="549655"/>
                </a:lnTo>
                <a:lnTo>
                  <a:pt x="1258617" y="553592"/>
                </a:lnTo>
                <a:lnTo>
                  <a:pt x="1229534" y="500633"/>
                </a:lnTo>
                <a:lnTo>
                  <a:pt x="1226486" y="478154"/>
                </a:lnTo>
                <a:lnTo>
                  <a:pt x="1224445" y="479300"/>
                </a:lnTo>
                <a:close/>
              </a:path>
              <a:path w="2229659" h="1288662">
                <a:moveTo>
                  <a:pt x="1444943" y="524108"/>
                </a:moveTo>
                <a:lnTo>
                  <a:pt x="1433750" y="532383"/>
                </a:lnTo>
                <a:lnTo>
                  <a:pt x="1432675" y="532953"/>
                </a:lnTo>
                <a:lnTo>
                  <a:pt x="1421080" y="536640"/>
                </a:lnTo>
                <a:lnTo>
                  <a:pt x="1409246" y="535975"/>
                </a:lnTo>
                <a:lnTo>
                  <a:pt x="1397174" y="530987"/>
                </a:lnTo>
                <a:lnTo>
                  <a:pt x="1389427" y="552195"/>
                </a:lnTo>
                <a:lnTo>
                  <a:pt x="1395509" y="554728"/>
                </a:lnTo>
                <a:lnTo>
                  <a:pt x="1407453" y="557629"/>
                </a:lnTo>
                <a:lnTo>
                  <a:pt x="1419422" y="557809"/>
                </a:lnTo>
                <a:lnTo>
                  <a:pt x="1431408" y="555276"/>
                </a:lnTo>
                <a:lnTo>
                  <a:pt x="1443402" y="550037"/>
                </a:lnTo>
                <a:lnTo>
                  <a:pt x="1449467" y="546398"/>
                </a:lnTo>
                <a:lnTo>
                  <a:pt x="1452339" y="513743"/>
                </a:lnTo>
                <a:lnTo>
                  <a:pt x="1444943" y="524108"/>
                </a:lnTo>
                <a:close/>
              </a:path>
              <a:path w="2229659" h="1288662">
                <a:moveTo>
                  <a:pt x="1331388" y="445769"/>
                </a:moveTo>
                <a:lnTo>
                  <a:pt x="1330564" y="457531"/>
                </a:lnTo>
                <a:lnTo>
                  <a:pt x="1331436" y="469552"/>
                </a:lnTo>
                <a:lnTo>
                  <a:pt x="1334023" y="481695"/>
                </a:lnTo>
                <a:lnTo>
                  <a:pt x="1338325" y="493960"/>
                </a:lnTo>
                <a:lnTo>
                  <a:pt x="1344342" y="506349"/>
                </a:lnTo>
                <a:lnTo>
                  <a:pt x="1352329" y="519362"/>
                </a:lnTo>
                <a:lnTo>
                  <a:pt x="1360554" y="529954"/>
                </a:lnTo>
                <a:lnTo>
                  <a:pt x="1369474" y="538953"/>
                </a:lnTo>
                <a:lnTo>
                  <a:pt x="1379097" y="546365"/>
                </a:lnTo>
                <a:lnTo>
                  <a:pt x="1389427" y="552195"/>
                </a:lnTo>
                <a:lnTo>
                  <a:pt x="1397174" y="530987"/>
                </a:lnTo>
                <a:lnTo>
                  <a:pt x="1389414" y="525607"/>
                </a:lnTo>
                <a:lnTo>
                  <a:pt x="1380506" y="517287"/>
                </a:lnTo>
                <a:lnTo>
                  <a:pt x="1372312" y="507105"/>
                </a:lnTo>
                <a:lnTo>
                  <a:pt x="1364789" y="495045"/>
                </a:lnTo>
                <a:lnTo>
                  <a:pt x="1359702" y="484777"/>
                </a:lnTo>
                <a:lnTo>
                  <a:pt x="1355020" y="472212"/>
                </a:lnTo>
                <a:lnTo>
                  <a:pt x="1352473" y="460394"/>
                </a:lnTo>
                <a:lnTo>
                  <a:pt x="1352089" y="449325"/>
                </a:lnTo>
                <a:lnTo>
                  <a:pt x="1354278" y="438551"/>
                </a:lnTo>
                <a:lnTo>
                  <a:pt x="1360821" y="427674"/>
                </a:lnTo>
                <a:lnTo>
                  <a:pt x="1371647" y="419353"/>
                </a:lnTo>
                <a:lnTo>
                  <a:pt x="1377116" y="416664"/>
                </a:lnTo>
                <a:lnTo>
                  <a:pt x="1387693" y="413405"/>
                </a:lnTo>
                <a:lnTo>
                  <a:pt x="1397882" y="412921"/>
                </a:lnTo>
                <a:lnTo>
                  <a:pt x="1407688" y="415211"/>
                </a:lnTo>
                <a:lnTo>
                  <a:pt x="1417113" y="420276"/>
                </a:lnTo>
                <a:lnTo>
                  <a:pt x="1426163" y="428116"/>
                </a:lnTo>
                <a:lnTo>
                  <a:pt x="1434840" y="438730"/>
                </a:lnTo>
                <a:lnTo>
                  <a:pt x="1443148" y="452119"/>
                </a:lnTo>
                <a:lnTo>
                  <a:pt x="1449638" y="465525"/>
                </a:lnTo>
                <a:lnTo>
                  <a:pt x="1453911" y="477991"/>
                </a:lnTo>
                <a:lnTo>
                  <a:pt x="1456027" y="489652"/>
                </a:lnTo>
                <a:lnTo>
                  <a:pt x="1455886" y="501315"/>
                </a:lnTo>
                <a:lnTo>
                  <a:pt x="1452339" y="513743"/>
                </a:lnTo>
                <a:lnTo>
                  <a:pt x="1449467" y="546398"/>
                </a:lnTo>
                <a:lnTo>
                  <a:pt x="1460323" y="537887"/>
                </a:lnTo>
                <a:lnTo>
                  <a:pt x="1468709" y="528148"/>
                </a:lnTo>
                <a:lnTo>
                  <a:pt x="1474626" y="517173"/>
                </a:lnTo>
                <a:lnTo>
                  <a:pt x="1478073" y="504951"/>
                </a:lnTo>
                <a:lnTo>
                  <a:pt x="1479033" y="490339"/>
                </a:lnTo>
                <a:lnTo>
                  <a:pt x="1477775" y="478669"/>
                </a:lnTo>
                <a:lnTo>
                  <a:pt x="1474799" y="466529"/>
                </a:lnTo>
                <a:lnTo>
                  <a:pt x="1470113" y="453913"/>
                </a:lnTo>
                <a:lnTo>
                  <a:pt x="1463722" y="440816"/>
                </a:lnTo>
                <a:lnTo>
                  <a:pt x="1455585" y="427658"/>
                </a:lnTo>
                <a:lnTo>
                  <a:pt x="1447133" y="416867"/>
                </a:lnTo>
                <a:lnTo>
                  <a:pt x="1438099" y="407971"/>
                </a:lnTo>
                <a:lnTo>
                  <a:pt x="1428475" y="400968"/>
                </a:lnTo>
                <a:lnTo>
                  <a:pt x="1418256" y="395858"/>
                </a:lnTo>
                <a:lnTo>
                  <a:pt x="1410325" y="393337"/>
                </a:lnTo>
                <a:lnTo>
                  <a:pt x="1398683" y="391775"/>
                </a:lnTo>
                <a:lnTo>
                  <a:pt x="1386742" y="392643"/>
                </a:lnTo>
                <a:lnTo>
                  <a:pt x="1374510" y="395949"/>
                </a:lnTo>
                <a:lnTo>
                  <a:pt x="1361995" y="401700"/>
                </a:lnTo>
                <a:lnTo>
                  <a:pt x="1348449" y="411373"/>
                </a:lnTo>
                <a:lnTo>
                  <a:pt x="1340226" y="421157"/>
                </a:lnTo>
                <a:lnTo>
                  <a:pt x="1334542" y="432626"/>
                </a:lnTo>
                <a:lnTo>
                  <a:pt x="1331388" y="445769"/>
                </a:lnTo>
                <a:close/>
              </a:path>
              <a:path w="2229659" h="1288662">
                <a:moveTo>
                  <a:pt x="1530041" y="396190"/>
                </a:moveTo>
                <a:lnTo>
                  <a:pt x="1517443" y="404494"/>
                </a:lnTo>
                <a:lnTo>
                  <a:pt x="1512998" y="406907"/>
                </a:lnTo>
                <a:lnTo>
                  <a:pt x="1508299" y="409066"/>
                </a:lnTo>
                <a:lnTo>
                  <a:pt x="1503219" y="410972"/>
                </a:lnTo>
                <a:lnTo>
                  <a:pt x="1477565" y="364363"/>
                </a:lnTo>
                <a:lnTo>
                  <a:pt x="1483026" y="360552"/>
                </a:lnTo>
                <a:lnTo>
                  <a:pt x="1486709" y="358139"/>
                </a:lnTo>
                <a:lnTo>
                  <a:pt x="1488614" y="357124"/>
                </a:lnTo>
                <a:lnTo>
                  <a:pt x="1497436" y="329779"/>
                </a:lnTo>
                <a:lnTo>
                  <a:pt x="1483407" y="336423"/>
                </a:lnTo>
                <a:lnTo>
                  <a:pt x="1479089" y="338836"/>
                </a:lnTo>
                <a:lnTo>
                  <a:pt x="1472358" y="342773"/>
                </a:lnTo>
                <a:lnTo>
                  <a:pt x="1463214" y="348488"/>
                </a:lnTo>
                <a:lnTo>
                  <a:pt x="1454070" y="354075"/>
                </a:lnTo>
                <a:lnTo>
                  <a:pt x="1449117" y="357124"/>
                </a:lnTo>
                <a:lnTo>
                  <a:pt x="1448355" y="357504"/>
                </a:lnTo>
                <a:lnTo>
                  <a:pt x="1527095" y="500888"/>
                </a:lnTo>
                <a:lnTo>
                  <a:pt x="1546653" y="490092"/>
                </a:lnTo>
                <a:lnTo>
                  <a:pt x="1512363" y="427608"/>
                </a:lnTo>
                <a:lnTo>
                  <a:pt x="1522142" y="423037"/>
                </a:lnTo>
                <a:lnTo>
                  <a:pt x="1529254" y="419607"/>
                </a:lnTo>
                <a:lnTo>
                  <a:pt x="1533572" y="417194"/>
                </a:lnTo>
                <a:lnTo>
                  <a:pt x="1538121" y="387749"/>
                </a:lnTo>
                <a:lnTo>
                  <a:pt x="1530041" y="396190"/>
                </a:lnTo>
                <a:close/>
              </a:path>
              <a:path w="2229659" h="1288662">
                <a:moveTo>
                  <a:pt x="1562092" y="360885"/>
                </a:moveTo>
                <a:lnTo>
                  <a:pt x="1557575" y="349123"/>
                </a:lnTo>
                <a:lnTo>
                  <a:pt x="1550117" y="338284"/>
                </a:lnTo>
                <a:lnTo>
                  <a:pt x="1541917" y="331013"/>
                </a:lnTo>
                <a:lnTo>
                  <a:pt x="1532547" y="326528"/>
                </a:lnTo>
                <a:lnTo>
                  <a:pt x="1522009" y="324829"/>
                </a:lnTo>
                <a:lnTo>
                  <a:pt x="1510304" y="325913"/>
                </a:lnTo>
                <a:lnTo>
                  <a:pt x="1497436" y="329779"/>
                </a:lnTo>
                <a:lnTo>
                  <a:pt x="1488614" y="357124"/>
                </a:lnTo>
                <a:lnTo>
                  <a:pt x="1495878" y="353409"/>
                </a:lnTo>
                <a:lnTo>
                  <a:pt x="1508446" y="348720"/>
                </a:lnTo>
                <a:lnTo>
                  <a:pt x="1518713" y="347472"/>
                </a:lnTo>
                <a:lnTo>
                  <a:pt x="1526333" y="347852"/>
                </a:lnTo>
                <a:lnTo>
                  <a:pt x="1532429" y="352043"/>
                </a:lnTo>
                <a:lnTo>
                  <a:pt x="1536874" y="360044"/>
                </a:lnTo>
                <a:lnTo>
                  <a:pt x="1537494" y="361199"/>
                </a:lnTo>
                <a:lnTo>
                  <a:pt x="1541692" y="373952"/>
                </a:lnTo>
                <a:lnTo>
                  <a:pt x="1539922" y="384682"/>
                </a:lnTo>
                <a:lnTo>
                  <a:pt x="1538121" y="387749"/>
                </a:lnTo>
                <a:lnTo>
                  <a:pt x="1533572" y="417194"/>
                </a:lnTo>
                <a:lnTo>
                  <a:pt x="1605708" y="457707"/>
                </a:lnTo>
                <a:lnTo>
                  <a:pt x="1628060" y="445388"/>
                </a:lnTo>
                <a:lnTo>
                  <a:pt x="1550209" y="402336"/>
                </a:lnTo>
                <a:lnTo>
                  <a:pt x="1551552" y="401081"/>
                </a:lnTo>
                <a:lnTo>
                  <a:pt x="1558751" y="390941"/>
                </a:lnTo>
                <a:lnTo>
                  <a:pt x="1562655" y="378078"/>
                </a:lnTo>
                <a:lnTo>
                  <a:pt x="1563135" y="373327"/>
                </a:lnTo>
                <a:lnTo>
                  <a:pt x="1562092" y="360885"/>
                </a:lnTo>
                <a:close/>
              </a:path>
              <a:path w="2229659" h="1288662">
                <a:moveTo>
                  <a:pt x="1655492" y="243839"/>
                </a:moveTo>
                <a:lnTo>
                  <a:pt x="1542716" y="305815"/>
                </a:lnTo>
                <a:lnTo>
                  <a:pt x="1552368" y="323341"/>
                </a:lnTo>
                <a:lnTo>
                  <a:pt x="1597961" y="298323"/>
                </a:lnTo>
                <a:lnTo>
                  <a:pt x="1666922" y="424052"/>
                </a:lnTo>
                <a:lnTo>
                  <a:pt x="1686607" y="413257"/>
                </a:lnTo>
                <a:lnTo>
                  <a:pt x="1617519" y="287527"/>
                </a:lnTo>
                <a:lnTo>
                  <a:pt x="1665144" y="261365"/>
                </a:lnTo>
                <a:lnTo>
                  <a:pt x="1655492" y="243839"/>
                </a:lnTo>
                <a:close/>
              </a:path>
              <a:path w="2229659" h="1288662">
                <a:moveTo>
                  <a:pt x="1716960" y="256412"/>
                </a:moveTo>
                <a:lnTo>
                  <a:pt x="1771951" y="308355"/>
                </a:lnTo>
                <a:lnTo>
                  <a:pt x="1833546" y="332613"/>
                </a:lnTo>
                <a:lnTo>
                  <a:pt x="1699815" y="216915"/>
                </a:lnTo>
                <a:lnTo>
                  <a:pt x="1694608" y="219710"/>
                </a:lnTo>
                <a:lnTo>
                  <a:pt x="1716198" y="397001"/>
                </a:lnTo>
                <a:lnTo>
                  <a:pt x="1738169" y="384937"/>
                </a:lnTo>
                <a:lnTo>
                  <a:pt x="1732073" y="348995"/>
                </a:lnTo>
                <a:lnTo>
                  <a:pt x="1729406" y="331724"/>
                </a:lnTo>
                <a:lnTo>
                  <a:pt x="1716960" y="256412"/>
                </a:lnTo>
                <a:close/>
              </a:path>
              <a:path w="2229659" h="1288662">
                <a:moveTo>
                  <a:pt x="1729406" y="331724"/>
                </a:moveTo>
                <a:lnTo>
                  <a:pt x="1732073" y="348995"/>
                </a:lnTo>
                <a:lnTo>
                  <a:pt x="1785413" y="319658"/>
                </a:lnTo>
                <a:lnTo>
                  <a:pt x="1811829" y="344424"/>
                </a:lnTo>
                <a:lnTo>
                  <a:pt x="1833546" y="332613"/>
                </a:lnTo>
                <a:lnTo>
                  <a:pt x="1771951" y="308355"/>
                </a:lnTo>
                <a:lnTo>
                  <a:pt x="1729406" y="331724"/>
                </a:lnTo>
                <a:close/>
              </a:path>
              <a:path w="2229659" h="1288662">
                <a:moveTo>
                  <a:pt x="1810178" y="211581"/>
                </a:moveTo>
                <a:lnTo>
                  <a:pt x="1941750" y="275716"/>
                </a:lnTo>
                <a:lnTo>
                  <a:pt x="1947592" y="272414"/>
                </a:lnTo>
                <a:lnTo>
                  <a:pt x="1867836" y="127126"/>
                </a:lnTo>
                <a:lnTo>
                  <a:pt x="1849294" y="137413"/>
                </a:lnTo>
                <a:lnTo>
                  <a:pt x="1903650" y="236474"/>
                </a:lnTo>
                <a:lnTo>
                  <a:pt x="1777158" y="177037"/>
                </a:lnTo>
                <a:lnTo>
                  <a:pt x="1769284" y="181228"/>
                </a:lnTo>
                <a:lnTo>
                  <a:pt x="1848024" y="324612"/>
                </a:lnTo>
                <a:lnTo>
                  <a:pt x="1866566" y="314451"/>
                </a:lnTo>
                <a:lnTo>
                  <a:pt x="1810178" y="211581"/>
                </a:lnTo>
                <a:close/>
              </a:path>
              <a:path w="2229659" h="1288662">
                <a:moveTo>
                  <a:pt x="1997503" y="56006"/>
                </a:moveTo>
                <a:lnTo>
                  <a:pt x="1884600" y="117982"/>
                </a:lnTo>
                <a:lnTo>
                  <a:pt x="1894379" y="135508"/>
                </a:lnTo>
                <a:lnTo>
                  <a:pt x="1939972" y="110489"/>
                </a:lnTo>
                <a:lnTo>
                  <a:pt x="2008933" y="236219"/>
                </a:lnTo>
                <a:lnTo>
                  <a:pt x="2028491" y="225551"/>
                </a:lnTo>
                <a:lnTo>
                  <a:pt x="1959530" y="99822"/>
                </a:lnTo>
                <a:lnTo>
                  <a:pt x="2007155" y="73659"/>
                </a:lnTo>
                <a:lnTo>
                  <a:pt x="1997503" y="56006"/>
                </a:lnTo>
                <a:close/>
              </a:path>
              <a:path w="2229659" h="1288662">
                <a:moveTo>
                  <a:pt x="2151427" y="28448"/>
                </a:moveTo>
                <a:lnTo>
                  <a:pt x="2151808" y="32638"/>
                </a:lnTo>
                <a:lnTo>
                  <a:pt x="2154094" y="36702"/>
                </a:lnTo>
                <a:lnTo>
                  <a:pt x="2156253" y="40767"/>
                </a:lnTo>
                <a:lnTo>
                  <a:pt x="2159682" y="43433"/>
                </a:lnTo>
                <a:lnTo>
                  <a:pt x="2164127" y="44830"/>
                </a:lnTo>
                <a:lnTo>
                  <a:pt x="2168572" y="46100"/>
                </a:lnTo>
                <a:lnTo>
                  <a:pt x="2172890" y="45720"/>
                </a:lnTo>
                <a:lnTo>
                  <a:pt x="2176827" y="43433"/>
                </a:lnTo>
                <a:lnTo>
                  <a:pt x="2180891" y="41275"/>
                </a:lnTo>
                <a:lnTo>
                  <a:pt x="2183558" y="37846"/>
                </a:lnTo>
                <a:lnTo>
                  <a:pt x="2184828" y="33400"/>
                </a:lnTo>
                <a:lnTo>
                  <a:pt x="2186098" y="28955"/>
                </a:lnTo>
                <a:lnTo>
                  <a:pt x="2185717" y="24637"/>
                </a:lnTo>
                <a:lnTo>
                  <a:pt x="2183431" y="20574"/>
                </a:lnTo>
                <a:lnTo>
                  <a:pt x="2181272" y="16509"/>
                </a:lnTo>
                <a:lnTo>
                  <a:pt x="2177843" y="13843"/>
                </a:lnTo>
                <a:lnTo>
                  <a:pt x="2173398" y="12573"/>
                </a:lnTo>
                <a:lnTo>
                  <a:pt x="2168953" y="11302"/>
                </a:lnTo>
                <a:lnTo>
                  <a:pt x="2164762" y="11810"/>
                </a:lnTo>
                <a:lnTo>
                  <a:pt x="2160698" y="13970"/>
                </a:lnTo>
                <a:lnTo>
                  <a:pt x="2156634" y="16255"/>
                </a:lnTo>
                <a:lnTo>
                  <a:pt x="2153967" y="19557"/>
                </a:lnTo>
                <a:lnTo>
                  <a:pt x="2152697" y="24002"/>
                </a:lnTo>
                <a:lnTo>
                  <a:pt x="2151427" y="28448"/>
                </a:lnTo>
                <a:close/>
              </a:path>
              <a:path w="2229659" h="1288662">
                <a:moveTo>
                  <a:pt x="2194861" y="107695"/>
                </a:moveTo>
                <a:lnTo>
                  <a:pt x="2195369" y="111887"/>
                </a:lnTo>
                <a:lnTo>
                  <a:pt x="2197655" y="115950"/>
                </a:lnTo>
                <a:lnTo>
                  <a:pt x="2199814" y="120014"/>
                </a:lnTo>
                <a:lnTo>
                  <a:pt x="2203116" y="122681"/>
                </a:lnTo>
                <a:lnTo>
                  <a:pt x="2207688" y="124078"/>
                </a:lnTo>
                <a:lnTo>
                  <a:pt x="2212133" y="125349"/>
                </a:lnTo>
                <a:lnTo>
                  <a:pt x="2216324" y="124967"/>
                </a:lnTo>
                <a:lnTo>
                  <a:pt x="2220388" y="122681"/>
                </a:lnTo>
                <a:lnTo>
                  <a:pt x="2224452" y="120523"/>
                </a:lnTo>
                <a:lnTo>
                  <a:pt x="2227119" y="117093"/>
                </a:lnTo>
                <a:lnTo>
                  <a:pt x="2228389" y="112649"/>
                </a:lnTo>
                <a:lnTo>
                  <a:pt x="2229659" y="108203"/>
                </a:lnTo>
                <a:lnTo>
                  <a:pt x="2229151" y="103886"/>
                </a:lnTo>
                <a:lnTo>
                  <a:pt x="2226992" y="99822"/>
                </a:lnTo>
                <a:lnTo>
                  <a:pt x="2224706" y="95757"/>
                </a:lnTo>
                <a:lnTo>
                  <a:pt x="2221404" y="93090"/>
                </a:lnTo>
                <a:lnTo>
                  <a:pt x="2216959" y="91820"/>
                </a:lnTo>
                <a:lnTo>
                  <a:pt x="2212514" y="90550"/>
                </a:lnTo>
                <a:lnTo>
                  <a:pt x="2208323" y="91058"/>
                </a:lnTo>
                <a:lnTo>
                  <a:pt x="2204259" y="93217"/>
                </a:lnTo>
                <a:lnTo>
                  <a:pt x="2200195" y="95503"/>
                </a:lnTo>
                <a:lnTo>
                  <a:pt x="2197528" y="98805"/>
                </a:lnTo>
                <a:lnTo>
                  <a:pt x="2196258" y="103250"/>
                </a:lnTo>
                <a:lnTo>
                  <a:pt x="2194861" y="107695"/>
                </a:lnTo>
                <a:close/>
              </a:path>
              <a:path w="2229659" h="1288662">
                <a:moveTo>
                  <a:pt x="2112184" y="67691"/>
                </a:moveTo>
                <a:lnTo>
                  <a:pt x="2064940" y="93725"/>
                </a:lnTo>
                <a:lnTo>
                  <a:pt x="2042969" y="53975"/>
                </a:lnTo>
                <a:lnTo>
                  <a:pt x="2109009" y="17652"/>
                </a:lnTo>
                <a:lnTo>
                  <a:pt x="2099357" y="0"/>
                </a:lnTo>
                <a:lnTo>
                  <a:pt x="2013759" y="46989"/>
                </a:lnTo>
                <a:lnTo>
                  <a:pt x="2092499" y="190373"/>
                </a:lnTo>
                <a:lnTo>
                  <a:pt x="2177081" y="144017"/>
                </a:lnTo>
                <a:lnTo>
                  <a:pt x="2167302" y="126364"/>
                </a:lnTo>
                <a:lnTo>
                  <a:pt x="2102405" y="162051"/>
                </a:lnTo>
                <a:lnTo>
                  <a:pt x="2074084" y="110362"/>
                </a:lnTo>
                <a:lnTo>
                  <a:pt x="2121328" y="84327"/>
                </a:lnTo>
                <a:lnTo>
                  <a:pt x="2112184" y="67691"/>
                </a:lnTo>
                <a:close/>
              </a:path>
              <a:path w="2229659" h="1288662">
                <a:moveTo>
                  <a:pt x="1173273" y="644778"/>
                </a:moveTo>
                <a:lnTo>
                  <a:pt x="1081706" y="558926"/>
                </a:lnTo>
                <a:lnTo>
                  <a:pt x="1072689" y="563752"/>
                </a:lnTo>
                <a:lnTo>
                  <a:pt x="1124632" y="721867"/>
                </a:lnTo>
                <a:lnTo>
                  <a:pt x="1143301" y="711707"/>
                </a:lnTo>
                <a:lnTo>
                  <a:pt x="1109265" y="610488"/>
                </a:lnTo>
                <a:lnTo>
                  <a:pt x="1193085" y="686815"/>
                </a:lnTo>
                <a:lnTo>
                  <a:pt x="1198038" y="684149"/>
                </a:lnTo>
                <a:lnTo>
                  <a:pt x="1177718" y="572897"/>
                </a:lnTo>
                <a:lnTo>
                  <a:pt x="1245282" y="655574"/>
                </a:lnTo>
                <a:lnTo>
                  <a:pt x="1263824" y="645413"/>
                </a:lnTo>
                <a:lnTo>
                  <a:pt x="1156128" y="518032"/>
                </a:lnTo>
                <a:lnTo>
                  <a:pt x="1147365" y="522858"/>
                </a:lnTo>
                <a:lnTo>
                  <a:pt x="1173273" y="644778"/>
                </a:lnTo>
                <a:close/>
              </a:path>
              <a:path w="2229659" h="1288662">
                <a:moveTo>
                  <a:pt x="582710" y="907668"/>
                </a:moveTo>
                <a:lnTo>
                  <a:pt x="535364" y="933703"/>
                </a:lnTo>
                <a:lnTo>
                  <a:pt x="513495" y="893826"/>
                </a:lnTo>
                <a:lnTo>
                  <a:pt x="579535" y="857630"/>
                </a:lnTo>
                <a:lnTo>
                  <a:pt x="569870" y="839977"/>
                </a:lnTo>
                <a:lnTo>
                  <a:pt x="484259" y="886967"/>
                </a:lnTo>
                <a:lnTo>
                  <a:pt x="562961" y="1030351"/>
                </a:lnTo>
                <a:lnTo>
                  <a:pt x="647505" y="983868"/>
                </a:lnTo>
                <a:lnTo>
                  <a:pt x="637828" y="966342"/>
                </a:lnTo>
                <a:lnTo>
                  <a:pt x="572867" y="1002029"/>
                </a:lnTo>
                <a:lnTo>
                  <a:pt x="544496" y="950340"/>
                </a:lnTo>
                <a:lnTo>
                  <a:pt x="591854" y="924305"/>
                </a:lnTo>
                <a:lnTo>
                  <a:pt x="582710" y="907668"/>
                </a:lnTo>
                <a:close/>
              </a:path>
              <a:path w="2229659" h="1288662">
                <a:moveTo>
                  <a:pt x="671902" y="899922"/>
                </a:moveTo>
                <a:lnTo>
                  <a:pt x="686553" y="890978"/>
                </a:lnTo>
                <a:lnTo>
                  <a:pt x="696545" y="882545"/>
                </a:lnTo>
                <a:lnTo>
                  <a:pt x="703979" y="873543"/>
                </a:lnTo>
                <a:lnTo>
                  <a:pt x="708853" y="863972"/>
                </a:lnTo>
                <a:lnTo>
                  <a:pt x="711167" y="853835"/>
                </a:lnTo>
                <a:lnTo>
                  <a:pt x="710921" y="843133"/>
                </a:lnTo>
                <a:lnTo>
                  <a:pt x="708116" y="831867"/>
                </a:lnTo>
                <a:lnTo>
                  <a:pt x="702750" y="820038"/>
                </a:lnTo>
                <a:lnTo>
                  <a:pt x="696953" y="811451"/>
                </a:lnTo>
                <a:lnTo>
                  <a:pt x="689375" y="804332"/>
                </a:lnTo>
                <a:lnTo>
                  <a:pt x="680534" y="799644"/>
                </a:lnTo>
                <a:lnTo>
                  <a:pt x="670431" y="797382"/>
                </a:lnTo>
                <a:lnTo>
                  <a:pt x="659066" y="797545"/>
                </a:lnTo>
                <a:lnTo>
                  <a:pt x="646438" y="800128"/>
                </a:lnTo>
                <a:lnTo>
                  <a:pt x="632547" y="805129"/>
                </a:lnTo>
                <a:lnTo>
                  <a:pt x="617394" y="812545"/>
                </a:lnTo>
                <a:lnTo>
                  <a:pt x="620365" y="835151"/>
                </a:lnTo>
                <a:lnTo>
                  <a:pt x="624506" y="832103"/>
                </a:lnTo>
                <a:lnTo>
                  <a:pt x="627884" y="829817"/>
                </a:lnTo>
                <a:lnTo>
                  <a:pt x="630487" y="828293"/>
                </a:lnTo>
                <a:lnTo>
                  <a:pt x="644481" y="821863"/>
                </a:lnTo>
                <a:lnTo>
                  <a:pt x="657286" y="818875"/>
                </a:lnTo>
                <a:lnTo>
                  <a:pt x="668095" y="819776"/>
                </a:lnTo>
                <a:lnTo>
                  <a:pt x="676908" y="824567"/>
                </a:lnTo>
                <a:lnTo>
                  <a:pt x="683726" y="833247"/>
                </a:lnTo>
                <a:lnTo>
                  <a:pt x="683988" y="833728"/>
                </a:lnTo>
                <a:lnTo>
                  <a:pt x="688011" y="844703"/>
                </a:lnTo>
                <a:lnTo>
                  <a:pt x="687931" y="855012"/>
                </a:lnTo>
                <a:lnTo>
                  <a:pt x="683748" y="864650"/>
                </a:lnTo>
                <a:lnTo>
                  <a:pt x="675463" y="873610"/>
                </a:lnTo>
                <a:lnTo>
                  <a:pt x="663075" y="881888"/>
                </a:lnTo>
                <a:lnTo>
                  <a:pt x="662618" y="882141"/>
                </a:lnTo>
                <a:lnTo>
                  <a:pt x="659100" y="905763"/>
                </a:lnTo>
                <a:lnTo>
                  <a:pt x="666898" y="902335"/>
                </a:lnTo>
                <a:lnTo>
                  <a:pt x="671902" y="899922"/>
                </a:lnTo>
                <a:close/>
              </a:path>
              <a:path w="2229659" h="1288662">
                <a:moveTo>
                  <a:pt x="615321" y="813758"/>
                </a:moveTo>
                <a:lnTo>
                  <a:pt x="606154" y="819219"/>
                </a:lnTo>
                <a:lnTo>
                  <a:pt x="591117" y="828293"/>
                </a:lnTo>
                <a:lnTo>
                  <a:pt x="669832" y="971676"/>
                </a:lnTo>
                <a:lnTo>
                  <a:pt x="689403" y="960881"/>
                </a:lnTo>
                <a:lnTo>
                  <a:pt x="659100" y="905763"/>
                </a:lnTo>
                <a:lnTo>
                  <a:pt x="662618" y="882141"/>
                </a:lnTo>
                <a:lnTo>
                  <a:pt x="658072" y="884174"/>
                </a:lnTo>
                <a:lnTo>
                  <a:pt x="649423" y="888111"/>
                </a:lnTo>
                <a:lnTo>
                  <a:pt x="620365" y="835151"/>
                </a:lnTo>
                <a:lnTo>
                  <a:pt x="617394" y="812545"/>
                </a:lnTo>
                <a:lnTo>
                  <a:pt x="615321" y="8137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06137" y="722125"/>
            <a:ext cx="5441563" cy="5119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endParaRPr sz="36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73972" y="530462"/>
            <a:ext cx="262015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 smtClean="0">
                <a:solidFill>
                  <a:srgbClr val="90C225"/>
                </a:solidFill>
                <a:latin typeface="Trebuchet MS"/>
                <a:cs typeface="Trebuchet MS"/>
              </a:rPr>
              <a:t>: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2563" y="1040456"/>
            <a:ext cx="5806042" cy="961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6"/>
              </a:lnSpc>
              <a:spcBef>
                <a:spcPts val="155"/>
              </a:spcBef>
            </a:pPr>
            <a:endParaRPr sz="19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40" y="2213142"/>
            <a:ext cx="224560" cy="218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60"/>
              </a:lnSpc>
              <a:spcBef>
                <a:spcPts val="83"/>
              </a:spcBef>
            </a:pPr>
            <a:r>
              <a:rPr sz="1500" spc="0" dirty="0" smtClean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endParaRPr sz="1500">
              <a:latin typeface="Wingdings 3"/>
              <a:cs typeface="Wingdings 3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81292" y="6162787"/>
            <a:ext cx="115210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5"/>
              </a:lnSpc>
              <a:spcBef>
                <a:spcPts val="51"/>
              </a:spcBef>
            </a:pPr>
            <a:r>
              <a:rPr sz="900" spc="0" dirty="0" smtClean="0">
                <a:latin typeface="Verdana"/>
                <a:cs typeface="Verdana"/>
              </a:rPr>
              <a:t>7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2514600" y="864715"/>
            <a:ext cx="3334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>
                <a:latin typeface="Times New Roman" pitchFamily="18" charset="0"/>
              </a:rPr>
              <a:t>NUMERO DE AVOGRADO</a:t>
            </a:r>
            <a:endParaRPr lang="es-ES" b="1" dirty="0">
              <a:latin typeface="Times New Roman" pitchFamily="18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762000" y="1336675"/>
            <a:ext cx="77724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s-ES" sz="2400" dirty="0">
                <a:latin typeface="Times New Roman" pitchFamily="18" charset="0"/>
              </a:rPr>
              <a:t>Una muestra de cualquier elemento cuya masa en gramos sea igual a su masa atómica contiene el mismo número de átomos N</a:t>
            </a:r>
            <a:r>
              <a:rPr lang="es-ES" sz="2400" baseline="-25000" dirty="0">
                <a:latin typeface="Times New Roman" pitchFamily="18" charset="0"/>
              </a:rPr>
              <a:t>A</a:t>
            </a:r>
            <a:r>
              <a:rPr lang="es-ES" sz="2400" dirty="0">
                <a:latin typeface="Times New Roman" pitchFamily="18" charset="0"/>
              </a:rPr>
              <a:t>, independientemente del tipo de elemento. A este número se le conoce como </a:t>
            </a:r>
            <a:r>
              <a:rPr lang="es-ES" sz="2400" dirty="0">
                <a:solidFill>
                  <a:srgbClr val="800000"/>
                </a:solidFill>
                <a:latin typeface="Times New Roman" pitchFamily="18" charset="0"/>
              </a:rPr>
              <a:t>Número de Avogadro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s-ES" sz="2400" dirty="0">
                <a:solidFill>
                  <a:srgbClr val="800000"/>
                </a:solidFill>
                <a:latin typeface="Times New Roman" pitchFamily="18" charset="0"/>
              </a:rPr>
              <a:t>N</a:t>
            </a:r>
            <a:r>
              <a:rPr lang="es-ES" sz="2400" baseline="-25000" dirty="0">
                <a:solidFill>
                  <a:srgbClr val="800000"/>
                </a:solidFill>
                <a:latin typeface="Times New Roman" pitchFamily="18" charset="0"/>
              </a:rPr>
              <a:t>A</a:t>
            </a:r>
            <a:r>
              <a:rPr lang="es-ES" sz="2400" dirty="0">
                <a:solidFill>
                  <a:srgbClr val="800000"/>
                </a:solidFill>
                <a:latin typeface="Times New Roman" pitchFamily="18" charset="0"/>
              </a:rPr>
              <a:t> = 6,022 </a:t>
            </a:r>
            <a:r>
              <a:rPr lang="es-ES" sz="2400" dirty="0" smtClean="0">
                <a:solidFill>
                  <a:srgbClr val="800000"/>
                </a:solidFill>
                <a:latin typeface="Times New Roman" pitchFamily="18" charset="0"/>
              </a:rPr>
              <a:t>x </a:t>
            </a:r>
            <a:r>
              <a:rPr lang="es-ES" sz="2400" dirty="0">
                <a:solidFill>
                  <a:srgbClr val="800000"/>
                </a:solidFill>
                <a:latin typeface="Times New Roman" pitchFamily="18" charset="0"/>
              </a:rPr>
              <a:t>10</a:t>
            </a:r>
            <a:r>
              <a:rPr lang="es-ES" sz="2400" baseline="30000" dirty="0">
                <a:solidFill>
                  <a:srgbClr val="800000"/>
                </a:solidFill>
                <a:latin typeface="Times New Roman" pitchFamily="18" charset="0"/>
              </a:rPr>
              <a:t>23</a:t>
            </a:r>
            <a:endParaRPr lang="es-ES" sz="24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790794" y="4525678"/>
            <a:ext cx="66831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smtClean="0">
                <a:latin typeface="Times New Roman" pitchFamily="18" charset="0"/>
              </a:rPr>
              <a:t>H: 1,008 g contienen	      </a:t>
            </a:r>
            <a:r>
              <a:rPr lang="es-ES" dirty="0" smtClean="0">
                <a:solidFill>
                  <a:srgbClr val="800000"/>
                </a:solidFill>
                <a:latin typeface="Times New Roman" pitchFamily="18" charset="0"/>
              </a:rPr>
              <a:t>N</a:t>
            </a:r>
            <a:r>
              <a:rPr lang="es-ES" baseline="-25000" dirty="0" smtClean="0">
                <a:solidFill>
                  <a:srgbClr val="800000"/>
                </a:solidFill>
                <a:latin typeface="Times New Roman" pitchFamily="18" charset="0"/>
              </a:rPr>
              <a:t>A</a:t>
            </a:r>
            <a:r>
              <a:rPr lang="es-ES" dirty="0" smtClean="0">
                <a:solidFill>
                  <a:srgbClr val="800000"/>
                </a:solidFill>
                <a:latin typeface="Times New Roman" pitchFamily="18" charset="0"/>
              </a:rPr>
              <a:t> = 6,022 · 10</a:t>
            </a:r>
            <a:r>
              <a:rPr lang="es-ES" baseline="30000" dirty="0" smtClean="0">
                <a:solidFill>
                  <a:srgbClr val="800000"/>
                </a:solidFill>
                <a:latin typeface="Times New Roman" pitchFamily="18" charset="0"/>
              </a:rPr>
              <a:t>23</a:t>
            </a:r>
            <a:r>
              <a:rPr lang="es-ES" dirty="0" smtClean="0">
                <a:latin typeface="Times New Roman" pitchFamily="18" charset="0"/>
              </a:rPr>
              <a:t> átomos de H</a:t>
            </a:r>
          </a:p>
          <a:p>
            <a:pPr>
              <a:spcBef>
                <a:spcPct val="50000"/>
              </a:spcBef>
            </a:pPr>
            <a:r>
              <a:rPr lang="es-ES" dirty="0" smtClean="0">
                <a:latin typeface="Times New Roman" pitchFamily="18" charset="0"/>
              </a:rPr>
              <a:t>He: 4,003 g contienen	      </a:t>
            </a:r>
            <a:r>
              <a:rPr lang="es-ES" dirty="0" smtClean="0">
                <a:solidFill>
                  <a:srgbClr val="800000"/>
                </a:solidFill>
                <a:latin typeface="Times New Roman" pitchFamily="18" charset="0"/>
              </a:rPr>
              <a:t>N</a:t>
            </a:r>
            <a:r>
              <a:rPr lang="es-ES" baseline="-25000" dirty="0" smtClean="0">
                <a:solidFill>
                  <a:srgbClr val="800000"/>
                </a:solidFill>
                <a:latin typeface="Times New Roman" pitchFamily="18" charset="0"/>
              </a:rPr>
              <a:t>A</a:t>
            </a:r>
            <a:r>
              <a:rPr lang="es-ES" dirty="0" smtClean="0">
                <a:solidFill>
                  <a:srgbClr val="800000"/>
                </a:solidFill>
                <a:latin typeface="Times New Roman" pitchFamily="18" charset="0"/>
              </a:rPr>
              <a:t> = 6,022 · 10</a:t>
            </a:r>
            <a:r>
              <a:rPr lang="es-ES" baseline="30000" dirty="0" smtClean="0">
                <a:solidFill>
                  <a:srgbClr val="800000"/>
                </a:solidFill>
                <a:latin typeface="Times New Roman" pitchFamily="18" charset="0"/>
              </a:rPr>
              <a:t>23</a:t>
            </a:r>
            <a:r>
              <a:rPr lang="es-ES" dirty="0" smtClean="0">
                <a:latin typeface="Times New Roman" pitchFamily="18" charset="0"/>
              </a:rPr>
              <a:t> átomos de He</a:t>
            </a:r>
          </a:p>
          <a:p>
            <a:pPr>
              <a:spcBef>
                <a:spcPct val="50000"/>
              </a:spcBef>
            </a:pPr>
            <a:r>
              <a:rPr lang="es-ES" dirty="0" smtClean="0">
                <a:latin typeface="Times New Roman" pitchFamily="18" charset="0"/>
              </a:rPr>
              <a:t>S: 32,07 g contienen 	      </a:t>
            </a:r>
            <a:r>
              <a:rPr lang="es-ES" dirty="0" smtClean="0">
                <a:solidFill>
                  <a:srgbClr val="800000"/>
                </a:solidFill>
                <a:latin typeface="Times New Roman" pitchFamily="18" charset="0"/>
              </a:rPr>
              <a:t>N</a:t>
            </a:r>
            <a:r>
              <a:rPr lang="es-ES" baseline="-25000" dirty="0" smtClean="0">
                <a:solidFill>
                  <a:srgbClr val="800000"/>
                </a:solidFill>
                <a:latin typeface="Times New Roman" pitchFamily="18" charset="0"/>
              </a:rPr>
              <a:t>A</a:t>
            </a:r>
            <a:r>
              <a:rPr lang="es-ES" dirty="0" smtClean="0">
                <a:solidFill>
                  <a:srgbClr val="800000"/>
                </a:solidFill>
                <a:latin typeface="Times New Roman" pitchFamily="18" charset="0"/>
              </a:rPr>
              <a:t> = 6,022 · 10</a:t>
            </a:r>
            <a:r>
              <a:rPr lang="es-ES" baseline="30000" dirty="0" smtClean="0">
                <a:solidFill>
                  <a:srgbClr val="800000"/>
                </a:solidFill>
                <a:latin typeface="Times New Roman" pitchFamily="18" charset="0"/>
              </a:rPr>
              <a:t>23</a:t>
            </a:r>
            <a:r>
              <a:rPr lang="es-ES" dirty="0" smtClean="0">
                <a:latin typeface="Times New Roman" pitchFamily="18" charset="0"/>
              </a:rPr>
              <a:t> átomos de S</a:t>
            </a:r>
            <a:endParaRPr lang="es-ES" dirty="0">
              <a:latin typeface="Times New Roman" pitchFamily="18" charset="0"/>
            </a:endParaRPr>
          </a:p>
        </p:txBody>
      </p:sp>
      <p:sp>
        <p:nvSpPr>
          <p:cNvPr id="28" name="object 15"/>
          <p:cNvSpPr/>
          <p:nvPr/>
        </p:nvSpPr>
        <p:spPr>
          <a:xfrm>
            <a:off x="6934458" y="3049024"/>
            <a:ext cx="2186405" cy="1930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Rectángulo 2"/>
          <p:cNvSpPr/>
          <p:nvPr/>
        </p:nvSpPr>
        <p:spPr>
          <a:xfrm rot="10800000" flipV="1">
            <a:off x="2831086" y="5839621"/>
            <a:ext cx="2299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https://youtu.be/ucU_qYk2mh0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-7620" y="4012692"/>
            <a:ext cx="457200" cy="2852927"/>
          </a:xfrm>
          <a:custGeom>
            <a:avLst/>
            <a:gdLst/>
            <a:ahLst/>
            <a:cxnLst/>
            <a:rect l="l" t="t" r="r" b="b"/>
            <a:pathLst>
              <a:path w="457200" h="2852927">
                <a:moveTo>
                  <a:pt x="7620" y="47548"/>
                </a:moveTo>
                <a:lnTo>
                  <a:pt x="7620" y="2844602"/>
                </a:lnTo>
                <a:lnTo>
                  <a:pt x="45585" y="2845305"/>
                </a:lnTo>
                <a:lnTo>
                  <a:pt x="455978" y="2845305"/>
                </a:lnTo>
                <a:lnTo>
                  <a:pt x="7620" y="47548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60435" y="4893564"/>
            <a:ext cx="1094232" cy="1964435"/>
          </a:xfrm>
          <a:custGeom>
            <a:avLst/>
            <a:gdLst/>
            <a:ahLst/>
            <a:cxnLst/>
            <a:rect l="l" t="t" r="r" b="b"/>
            <a:pathLst>
              <a:path w="1094232" h="1964435">
                <a:moveTo>
                  <a:pt x="1083563" y="1959395"/>
                </a:moveTo>
                <a:lnTo>
                  <a:pt x="1083563" y="10079"/>
                </a:lnTo>
                <a:lnTo>
                  <a:pt x="0" y="1964433"/>
                </a:lnTo>
                <a:lnTo>
                  <a:pt x="333" y="1964433"/>
                </a:lnTo>
                <a:lnTo>
                  <a:pt x="1083563" y="1959395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6781292" y="6162787"/>
            <a:ext cx="115210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5"/>
              </a:lnSpc>
              <a:spcBef>
                <a:spcPts val="51"/>
              </a:spcBef>
            </a:pPr>
            <a:r>
              <a:rPr sz="900" spc="0" dirty="0" smtClean="0">
                <a:latin typeface="Verdana"/>
                <a:cs typeface="Verdana"/>
              </a:rPr>
              <a:t>4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214563" y="333375"/>
            <a:ext cx="4357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b="1">
                <a:latin typeface="Times New Roman" pitchFamily="18" charset="0"/>
              </a:rPr>
              <a:t>EL MOL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449580" y="1513091"/>
            <a:ext cx="784555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s-ES" dirty="0" smtClean="0">
                <a:latin typeface="Times New Roman" pitchFamily="18" charset="0"/>
              </a:rPr>
              <a:t>Un mol es la cantidad de cualquier sustancia que contiene el Número de Avogadro de entidades elementales (átomos, moléculas, iones o electrones) de esa sustancia: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s-ES" dirty="0" smtClean="0">
                <a:latin typeface="Times New Roman" pitchFamily="18" charset="0"/>
              </a:rPr>
              <a:t>	Un mol de He		</a:t>
            </a:r>
            <a:r>
              <a:rPr lang="es-ES" dirty="0" smtClean="0">
                <a:solidFill>
                  <a:srgbClr val="800000"/>
                </a:solidFill>
                <a:latin typeface="Times New Roman" pitchFamily="18" charset="0"/>
              </a:rPr>
              <a:t> 6,023 · 10</a:t>
            </a:r>
            <a:r>
              <a:rPr lang="es-ES" baseline="30000" dirty="0" smtClean="0">
                <a:solidFill>
                  <a:srgbClr val="800000"/>
                </a:solidFill>
                <a:latin typeface="Times New Roman" pitchFamily="18" charset="0"/>
              </a:rPr>
              <a:t>23</a:t>
            </a:r>
            <a:r>
              <a:rPr lang="es-ES" dirty="0" smtClean="0">
                <a:latin typeface="Times New Roman" pitchFamily="18" charset="0"/>
              </a:rPr>
              <a:t> átomos de He 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s-ES" dirty="0" smtClean="0">
                <a:latin typeface="Times New Roman" pitchFamily="18" charset="0"/>
              </a:rPr>
              <a:t>	Un mol de H</a:t>
            </a:r>
            <a:r>
              <a:rPr lang="es-ES" baseline="-25000" dirty="0" smtClean="0">
                <a:latin typeface="Times New Roman" pitchFamily="18" charset="0"/>
              </a:rPr>
              <a:t>2</a:t>
            </a:r>
            <a:r>
              <a:rPr lang="es-ES" dirty="0" smtClean="0">
                <a:latin typeface="Times New Roman" pitchFamily="18" charset="0"/>
              </a:rPr>
              <a:t>O		 </a:t>
            </a:r>
            <a:r>
              <a:rPr lang="es-ES" dirty="0" smtClean="0">
                <a:solidFill>
                  <a:srgbClr val="800000"/>
                </a:solidFill>
                <a:latin typeface="Times New Roman" pitchFamily="18" charset="0"/>
              </a:rPr>
              <a:t>6,023 · 10</a:t>
            </a:r>
            <a:r>
              <a:rPr lang="es-ES" baseline="30000" dirty="0" smtClean="0">
                <a:solidFill>
                  <a:srgbClr val="800000"/>
                </a:solidFill>
                <a:latin typeface="Times New Roman" pitchFamily="18" charset="0"/>
              </a:rPr>
              <a:t>23</a:t>
            </a:r>
            <a:r>
              <a:rPr lang="es-ES" dirty="0" smtClean="0">
                <a:latin typeface="Times New Roman" pitchFamily="18" charset="0"/>
              </a:rPr>
              <a:t> moléculas de H</a:t>
            </a:r>
            <a:r>
              <a:rPr lang="es-ES" baseline="-25000" dirty="0" smtClean="0">
                <a:latin typeface="Times New Roman" pitchFamily="18" charset="0"/>
              </a:rPr>
              <a:t>2</a:t>
            </a:r>
            <a:r>
              <a:rPr lang="es-ES" dirty="0" smtClean="0">
                <a:latin typeface="Times New Roman" pitchFamily="18" charset="0"/>
              </a:rPr>
              <a:t>O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s-ES" dirty="0" smtClean="0">
                <a:latin typeface="Times New Roman" pitchFamily="18" charset="0"/>
              </a:rPr>
              <a:t>	Un mol de CH</a:t>
            </a:r>
            <a:r>
              <a:rPr lang="es-ES" baseline="-25000" dirty="0" smtClean="0">
                <a:latin typeface="Times New Roman" pitchFamily="18" charset="0"/>
              </a:rPr>
              <a:t>4</a:t>
            </a:r>
            <a:r>
              <a:rPr lang="es-ES" dirty="0" smtClean="0">
                <a:latin typeface="Times New Roman" pitchFamily="18" charset="0"/>
              </a:rPr>
              <a:t>		 </a:t>
            </a:r>
            <a:r>
              <a:rPr lang="es-ES" dirty="0" smtClean="0">
                <a:solidFill>
                  <a:srgbClr val="800000"/>
                </a:solidFill>
                <a:latin typeface="Times New Roman" pitchFamily="18" charset="0"/>
              </a:rPr>
              <a:t>6,023 · 10</a:t>
            </a:r>
            <a:r>
              <a:rPr lang="es-ES" baseline="30000" dirty="0" smtClean="0">
                <a:solidFill>
                  <a:srgbClr val="800000"/>
                </a:solidFill>
                <a:latin typeface="Times New Roman" pitchFamily="18" charset="0"/>
              </a:rPr>
              <a:t>23</a:t>
            </a:r>
            <a:r>
              <a:rPr lang="es-ES" dirty="0" smtClean="0">
                <a:latin typeface="Times New Roman" pitchFamily="18" charset="0"/>
              </a:rPr>
              <a:t> moléculas de CH</a:t>
            </a:r>
            <a:r>
              <a:rPr lang="es-ES" baseline="-25000" dirty="0" smtClean="0">
                <a:latin typeface="Times New Roman" pitchFamily="18" charset="0"/>
              </a:rPr>
              <a:t>4</a:t>
            </a:r>
            <a:r>
              <a:rPr lang="es-ES" dirty="0" smtClean="0"/>
              <a:t>	</a:t>
            </a:r>
            <a:endParaRPr lang="es-ES" dirty="0"/>
          </a:p>
        </p:txBody>
      </p:sp>
      <p:sp>
        <p:nvSpPr>
          <p:cNvPr id="20" name="Rectángulo 19"/>
          <p:cNvSpPr/>
          <p:nvPr/>
        </p:nvSpPr>
        <p:spPr>
          <a:xfrm>
            <a:off x="484632" y="3690536"/>
            <a:ext cx="784555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s-ES" dirty="0" smtClean="0">
                <a:latin typeface="Times New Roman" pitchFamily="18" charset="0"/>
              </a:rPr>
              <a:t>La masa molecular es igual a la suma de las masas atómicas (en </a:t>
            </a:r>
            <a:r>
              <a:rPr lang="es-ES" dirty="0" err="1" smtClean="0">
                <a:latin typeface="Times New Roman" pitchFamily="18" charset="0"/>
              </a:rPr>
              <a:t>u.m.a</a:t>
            </a:r>
            <a:r>
              <a:rPr lang="es-ES" dirty="0" smtClean="0">
                <a:latin typeface="Times New Roman" pitchFamily="18" charset="0"/>
              </a:rPr>
              <a:t>.) de los átomos de la fórmula de dicha sustancia: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Masa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molecular H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SO</a:t>
            </a:r>
            <a:r>
              <a:rPr lang="en-US" baseline="-25000" dirty="0" smtClean="0">
                <a:solidFill>
                  <a:srgbClr val="FC0128"/>
                </a:solidFill>
                <a:latin typeface="Times New Roman" pitchFamily="18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(1,0 u)H + (32,0 u)S + </a:t>
            </a:r>
            <a:r>
              <a:rPr lang="en-US" dirty="0" smtClean="0">
                <a:solidFill>
                  <a:srgbClr val="FC0128"/>
                </a:solidFill>
                <a:latin typeface="Times New Roman" pitchFamily="18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(16,0u)O = 98,0  u/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molécula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s-ES" dirty="0" smtClean="0">
                <a:latin typeface="Times New Roman" pitchFamily="18" charset="0"/>
              </a:rPr>
              <a:t>Como 1 mol contiene 6,02 3· 10</a:t>
            </a:r>
            <a:r>
              <a:rPr lang="es-ES" baseline="30000" dirty="0" smtClean="0">
                <a:latin typeface="Times New Roman" pitchFamily="18" charset="0"/>
              </a:rPr>
              <a:t>23 </a:t>
            </a:r>
            <a:r>
              <a:rPr lang="es-ES" dirty="0" smtClean="0">
                <a:latin typeface="Times New Roman" pitchFamily="18" charset="0"/>
              </a:rPr>
              <a:t>moléculas y 1,0 g = 6,02 · 10</a:t>
            </a:r>
            <a:r>
              <a:rPr lang="es-ES" baseline="30000" dirty="0" smtClean="0">
                <a:latin typeface="Times New Roman" pitchFamily="18" charset="0"/>
              </a:rPr>
              <a:t>23</a:t>
            </a:r>
            <a:r>
              <a:rPr lang="es-ES" dirty="0" smtClean="0">
                <a:latin typeface="Times New Roman" pitchFamily="18" charset="0"/>
              </a:rPr>
              <a:t> u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s-ES" dirty="0" smtClean="0">
                <a:latin typeface="Times New Roman" pitchFamily="18" charset="0"/>
              </a:rPr>
              <a:t>Masa de un mol de H</a:t>
            </a:r>
            <a:r>
              <a:rPr lang="es-ES" baseline="-25000" dirty="0" smtClean="0">
                <a:latin typeface="Times New Roman" pitchFamily="18" charset="0"/>
              </a:rPr>
              <a:t>2</a:t>
            </a:r>
            <a:r>
              <a:rPr lang="es-ES" dirty="0" smtClean="0">
                <a:latin typeface="Times New Roman" pitchFamily="18" charset="0"/>
              </a:rPr>
              <a:t>SO</a:t>
            </a:r>
            <a:r>
              <a:rPr lang="es-ES" baseline="-25000" dirty="0" smtClean="0">
                <a:latin typeface="Times New Roman" pitchFamily="18" charset="0"/>
              </a:rPr>
              <a:t>4</a:t>
            </a:r>
            <a:r>
              <a:rPr lang="es-ES" dirty="0" smtClean="0">
                <a:latin typeface="Times New Roman" pitchFamily="18" charset="0"/>
              </a:rPr>
              <a:t> = 98 u/molécula · 6,023 · 10</a:t>
            </a:r>
            <a:r>
              <a:rPr lang="es-ES" baseline="30000" dirty="0" smtClean="0">
                <a:latin typeface="Times New Roman" pitchFamily="18" charset="0"/>
              </a:rPr>
              <a:t>23</a:t>
            </a:r>
            <a:r>
              <a:rPr lang="es-ES" dirty="0" smtClean="0">
                <a:latin typeface="Times New Roman" pitchFamily="18" charset="0"/>
              </a:rPr>
              <a:t> moléculas/mol = 98 g/mol</a:t>
            </a:r>
            <a:endParaRPr lang="es-ES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1196</Words>
  <Application>Microsoft Office PowerPoint</Application>
  <PresentationFormat>Presentación en pantalla (4:3)</PresentationFormat>
  <Paragraphs>197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ProximaNova</vt:lpstr>
      <vt:lpstr>Times New Roman</vt:lpstr>
      <vt:lpstr>Trebuchet MS</vt:lpstr>
      <vt:lpstr>Verdana</vt:lpstr>
      <vt:lpstr>Wingdings 3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31</cp:revision>
  <dcterms:modified xsi:type="dcterms:W3CDTF">2021-03-18T21:42:22Z</dcterms:modified>
</cp:coreProperties>
</file>