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9" r:id="rId5"/>
    <p:sldId id="262" r:id="rId6"/>
    <p:sldId id="263" r:id="rId7"/>
    <p:sldId id="265" r:id="rId8"/>
    <p:sldId id="264" r:id="rId9"/>
    <p:sldId id="26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37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51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1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67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2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2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62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8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17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30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F2FE-A5D7-4848-87CA-CF6DD85B92CA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121B-75BC-4BA0-B8F4-BF9FB2A10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8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1W-eKRihCY&amp;t=37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3x1IcAjNj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WL1oSheHj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5PDBB7zJE&amp;t=60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4429" t="36825" r="23407" b="9728"/>
          <a:stretch/>
        </p:blipFill>
        <p:spPr>
          <a:xfrm>
            <a:off x="257578" y="0"/>
            <a:ext cx="11565228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399" y="152400"/>
            <a:ext cx="156724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6481" y="154940"/>
            <a:ext cx="11585786" cy="6693535"/>
            <a:chOff x="101" y="110"/>
            <a:chExt cx="14194" cy="10541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01" y="110"/>
              <a:ext cx="14194" cy="10541"/>
            </a:xfrm>
            <a:custGeom>
              <a:avLst/>
              <a:gdLst>
                <a:gd name="T0" fmla="+- 0 101 101"/>
                <a:gd name="T1" fmla="*/ T0 w 14194"/>
                <a:gd name="T2" fmla="+- 0 630 110"/>
                <a:gd name="T3" fmla="*/ 630 h 10541"/>
                <a:gd name="T4" fmla="+- 0 108 101"/>
                <a:gd name="T5" fmla="*/ T4 w 14194"/>
                <a:gd name="T6" fmla="+- 0 546 110"/>
                <a:gd name="T7" fmla="*/ 546 h 10541"/>
                <a:gd name="T8" fmla="+- 0 127 101"/>
                <a:gd name="T9" fmla="*/ T8 w 14194"/>
                <a:gd name="T10" fmla="+- 0 466 110"/>
                <a:gd name="T11" fmla="*/ 466 h 10541"/>
                <a:gd name="T12" fmla="+- 0 159 101"/>
                <a:gd name="T13" fmla="*/ T12 w 14194"/>
                <a:gd name="T14" fmla="+- 0 391 110"/>
                <a:gd name="T15" fmla="*/ 391 h 10541"/>
                <a:gd name="T16" fmla="+- 0 201 101"/>
                <a:gd name="T17" fmla="*/ T16 w 14194"/>
                <a:gd name="T18" fmla="+- 0 323 110"/>
                <a:gd name="T19" fmla="*/ 323 h 10541"/>
                <a:gd name="T20" fmla="+- 0 253 101"/>
                <a:gd name="T21" fmla="*/ T20 w 14194"/>
                <a:gd name="T22" fmla="+- 0 263 110"/>
                <a:gd name="T23" fmla="*/ 263 h 10541"/>
                <a:gd name="T24" fmla="+- 0 314 101"/>
                <a:gd name="T25" fmla="*/ T24 w 14194"/>
                <a:gd name="T26" fmla="+- 0 211 110"/>
                <a:gd name="T27" fmla="*/ 211 h 10541"/>
                <a:gd name="T28" fmla="+- 0 382 101"/>
                <a:gd name="T29" fmla="*/ T28 w 14194"/>
                <a:gd name="T30" fmla="+- 0 168 110"/>
                <a:gd name="T31" fmla="*/ 168 h 10541"/>
                <a:gd name="T32" fmla="+- 0 456 101"/>
                <a:gd name="T33" fmla="*/ T32 w 14194"/>
                <a:gd name="T34" fmla="+- 0 137 110"/>
                <a:gd name="T35" fmla="*/ 137 h 10541"/>
                <a:gd name="T36" fmla="+- 0 536 101"/>
                <a:gd name="T37" fmla="*/ T36 w 14194"/>
                <a:gd name="T38" fmla="+- 0 117 110"/>
                <a:gd name="T39" fmla="*/ 117 h 10541"/>
                <a:gd name="T40" fmla="+- 0 620 101"/>
                <a:gd name="T41" fmla="*/ T40 w 14194"/>
                <a:gd name="T42" fmla="+- 0 110 110"/>
                <a:gd name="T43" fmla="*/ 110 h 10541"/>
                <a:gd name="T44" fmla="+- 0 13775 101"/>
                <a:gd name="T45" fmla="*/ T44 w 14194"/>
                <a:gd name="T46" fmla="+- 0 110 110"/>
                <a:gd name="T47" fmla="*/ 110 h 10541"/>
                <a:gd name="T48" fmla="+- 0 13859 101"/>
                <a:gd name="T49" fmla="*/ T48 w 14194"/>
                <a:gd name="T50" fmla="+- 0 117 110"/>
                <a:gd name="T51" fmla="*/ 117 h 10541"/>
                <a:gd name="T52" fmla="+- 0 13939 101"/>
                <a:gd name="T53" fmla="*/ T52 w 14194"/>
                <a:gd name="T54" fmla="+- 0 137 110"/>
                <a:gd name="T55" fmla="*/ 137 h 10541"/>
                <a:gd name="T56" fmla="+- 0 14014 101"/>
                <a:gd name="T57" fmla="*/ T56 w 14194"/>
                <a:gd name="T58" fmla="+- 0 168 110"/>
                <a:gd name="T59" fmla="*/ 168 h 10541"/>
                <a:gd name="T60" fmla="+- 0 14082 101"/>
                <a:gd name="T61" fmla="*/ T60 w 14194"/>
                <a:gd name="T62" fmla="+- 0 211 110"/>
                <a:gd name="T63" fmla="*/ 211 h 10541"/>
                <a:gd name="T64" fmla="+- 0 14142 101"/>
                <a:gd name="T65" fmla="*/ T64 w 14194"/>
                <a:gd name="T66" fmla="+- 0 263 110"/>
                <a:gd name="T67" fmla="*/ 263 h 10541"/>
                <a:gd name="T68" fmla="+- 0 14194 101"/>
                <a:gd name="T69" fmla="*/ T68 w 14194"/>
                <a:gd name="T70" fmla="+- 0 323 110"/>
                <a:gd name="T71" fmla="*/ 323 h 10541"/>
                <a:gd name="T72" fmla="+- 0 14236 101"/>
                <a:gd name="T73" fmla="*/ T72 w 14194"/>
                <a:gd name="T74" fmla="+- 0 391 110"/>
                <a:gd name="T75" fmla="*/ 391 h 10541"/>
                <a:gd name="T76" fmla="+- 0 14268 101"/>
                <a:gd name="T77" fmla="*/ T76 w 14194"/>
                <a:gd name="T78" fmla="+- 0 466 110"/>
                <a:gd name="T79" fmla="*/ 466 h 10541"/>
                <a:gd name="T80" fmla="+- 0 14288 101"/>
                <a:gd name="T81" fmla="*/ T80 w 14194"/>
                <a:gd name="T82" fmla="+- 0 546 110"/>
                <a:gd name="T83" fmla="*/ 546 h 10541"/>
                <a:gd name="T84" fmla="+- 0 14294 101"/>
                <a:gd name="T85" fmla="*/ T84 w 14194"/>
                <a:gd name="T86" fmla="+- 0 630 110"/>
                <a:gd name="T87" fmla="*/ 630 h 10541"/>
                <a:gd name="T88" fmla="+- 0 14294 101"/>
                <a:gd name="T89" fmla="*/ T88 w 14194"/>
                <a:gd name="T90" fmla="+- 0 10132 110"/>
                <a:gd name="T91" fmla="*/ 10132 h 10541"/>
                <a:gd name="T92" fmla="+- 0 14288 101"/>
                <a:gd name="T93" fmla="*/ T92 w 14194"/>
                <a:gd name="T94" fmla="+- 0 10216 110"/>
                <a:gd name="T95" fmla="*/ 10216 h 10541"/>
                <a:gd name="T96" fmla="+- 0 14268 101"/>
                <a:gd name="T97" fmla="*/ T96 w 14194"/>
                <a:gd name="T98" fmla="+- 0 10296 110"/>
                <a:gd name="T99" fmla="*/ 10296 h 10541"/>
                <a:gd name="T100" fmla="+- 0 14236 101"/>
                <a:gd name="T101" fmla="*/ T100 w 14194"/>
                <a:gd name="T102" fmla="+- 0 10370 110"/>
                <a:gd name="T103" fmla="*/ 10370 h 10541"/>
                <a:gd name="T104" fmla="+- 0 14194 101"/>
                <a:gd name="T105" fmla="*/ T104 w 14194"/>
                <a:gd name="T106" fmla="+- 0 10438 110"/>
                <a:gd name="T107" fmla="*/ 10438 h 10541"/>
                <a:gd name="T108" fmla="+- 0 14142 101"/>
                <a:gd name="T109" fmla="*/ T108 w 14194"/>
                <a:gd name="T110" fmla="+- 0 10499 110"/>
                <a:gd name="T111" fmla="*/ 10499 h 10541"/>
                <a:gd name="T112" fmla="+- 0 14082 101"/>
                <a:gd name="T113" fmla="*/ T112 w 14194"/>
                <a:gd name="T114" fmla="+- 0 10551 110"/>
                <a:gd name="T115" fmla="*/ 10551 h 10541"/>
                <a:gd name="T116" fmla="+- 0 14014 101"/>
                <a:gd name="T117" fmla="*/ T116 w 14194"/>
                <a:gd name="T118" fmla="+- 0 10593 110"/>
                <a:gd name="T119" fmla="*/ 10593 h 10541"/>
                <a:gd name="T120" fmla="+- 0 13939 101"/>
                <a:gd name="T121" fmla="*/ T120 w 14194"/>
                <a:gd name="T122" fmla="+- 0 10625 110"/>
                <a:gd name="T123" fmla="*/ 10625 h 10541"/>
                <a:gd name="T124" fmla="+- 0 13859 101"/>
                <a:gd name="T125" fmla="*/ T124 w 14194"/>
                <a:gd name="T126" fmla="+- 0 10644 110"/>
                <a:gd name="T127" fmla="*/ 10644 h 10541"/>
                <a:gd name="T128" fmla="+- 0 13775 101"/>
                <a:gd name="T129" fmla="*/ T128 w 14194"/>
                <a:gd name="T130" fmla="+- 0 10651 110"/>
                <a:gd name="T131" fmla="*/ 10651 h 10541"/>
                <a:gd name="T132" fmla="+- 0 620 101"/>
                <a:gd name="T133" fmla="*/ T132 w 14194"/>
                <a:gd name="T134" fmla="+- 0 10651 110"/>
                <a:gd name="T135" fmla="*/ 10651 h 10541"/>
                <a:gd name="T136" fmla="+- 0 536 101"/>
                <a:gd name="T137" fmla="*/ T136 w 14194"/>
                <a:gd name="T138" fmla="+- 0 10644 110"/>
                <a:gd name="T139" fmla="*/ 10644 h 10541"/>
                <a:gd name="T140" fmla="+- 0 456 101"/>
                <a:gd name="T141" fmla="*/ T140 w 14194"/>
                <a:gd name="T142" fmla="+- 0 10625 110"/>
                <a:gd name="T143" fmla="*/ 10625 h 10541"/>
                <a:gd name="T144" fmla="+- 0 382 101"/>
                <a:gd name="T145" fmla="*/ T144 w 14194"/>
                <a:gd name="T146" fmla="+- 0 10593 110"/>
                <a:gd name="T147" fmla="*/ 10593 h 10541"/>
                <a:gd name="T148" fmla="+- 0 314 101"/>
                <a:gd name="T149" fmla="*/ T148 w 14194"/>
                <a:gd name="T150" fmla="+- 0 10551 110"/>
                <a:gd name="T151" fmla="*/ 10551 h 10541"/>
                <a:gd name="T152" fmla="+- 0 253 101"/>
                <a:gd name="T153" fmla="*/ T152 w 14194"/>
                <a:gd name="T154" fmla="+- 0 10499 110"/>
                <a:gd name="T155" fmla="*/ 10499 h 10541"/>
                <a:gd name="T156" fmla="+- 0 201 101"/>
                <a:gd name="T157" fmla="*/ T156 w 14194"/>
                <a:gd name="T158" fmla="+- 0 10438 110"/>
                <a:gd name="T159" fmla="*/ 10438 h 10541"/>
                <a:gd name="T160" fmla="+- 0 159 101"/>
                <a:gd name="T161" fmla="*/ T160 w 14194"/>
                <a:gd name="T162" fmla="+- 0 10370 110"/>
                <a:gd name="T163" fmla="*/ 10370 h 10541"/>
                <a:gd name="T164" fmla="+- 0 127 101"/>
                <a:gd name="T165" fmla="*/ T164 w 14194"/>
                <a:gd name="T166" fmla="+- 0 10296 110"/>
                <a:gd name="T167" fmla="*/ 10296 h 10541"/>
                <a:gd name="T168" fmla="+- 0 108 101"/>
                <a:gd name="T169" fmla="*/ T168 w 14194"/>
                <a:gd name="T170" fmla="+- 0 10216 110"/>
                <a:gd name="T171" fmla="*/ 10216 h 10541"/>
                <a:gd name="T172" fmla="+- 0 101 101"/>
                <a:gd name="T173" fmla="*/ T172 w 14194"/>
                <a:gd name="T174" fmla="+- 0 10132 110"/>
                <a:gd name="T175" fmla="*/ 10132 h 10541"/>
                <a:gd name="T176" fmla="+- 0 101 101"/>
                <a:gd name="T177" fmla="*/ T176 w 14194"/>
                <a:gd name="T178" fmla="+- 0 630 110"/>
                <a:gd name="T179" fmla="*/ 630 h 105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4194" h="10541">
                  <a:moveTo>
                    <a:pt x="0" y="520"/>
                  </a:moveTo>
                  <a:lnTo>
                    <a:pt x="7" y="436"/>
                  </a:lnTo>
                  <a:lnTo>
                    <a:pt x="26" y="356"/>
                  </a:lnTo>
                  <a:lnTo>
                    <a:pt x="58" y="281"/>
                  </a:lnTo>
                  <a:lnTo>
                    <a:pt x="100" y="213"/>
                  </a:lnTo>
                  <a:lnTo>
                    <a:pt x="152" y="153"/>
                  </a:lnTo>
                  <a:lnTo>
                    <a:pt x="213" y="101"/>
                  </a:lnTo>
                  <a:lnTo>
                    <a:pt x="281" y="58"/>
                  </a:lnTo>
                  <a:lnTo>
                    <a:pt x="355" y="27"/>
                  </a:lnTo>
                  <a:lnTo>
                    <a:pt x="435" y="7"/>
                  </a:lnTo>
                  <a:lnTo>
                    <a:pt x="519" y="0"/>
                  </a:lnTo>
                  <a:lnTo>
                    <a:pt x="13674" y="0"/>
                  </a:lnTo>
                  <a:lnTo>
                    <a:pt x="13758" y="7"/>
                  </a:lnTo>
                  <a:lnTo>
                    <a:pt x="13838" y="27"/>
                  </a:lnTo>
                  <a:lnTo>
                    <a:pt x="13913" y="58"/>
                  </a:lnTo>
                  <a:lnTo>
                    <a:pt x="13981" y="101"/>
                  </a:lnTo>
                  <a:lnTo>
                    <a:pt x="14041" y="153"/>
                  </a:lnTo>
                  <a:lnTo>
                    <a:pt x="14093" y="213"/>
                  </a:lnTo>
                  <a:lnTo>
                    <a:pt x="14135" y="281"/>
                  </a:lnTo>
                  <a:lnTo>
                    <a:pt x="14167" y="356"/>
                  </a:lnTo>
                  <a:lnTo>
                    <a:pt x="14187" y="436"/>
                  </a:lnTo>
                  <a:lnTo>
                    <a:pt x="14193" y="520"/>
                  </a:lnTo>
                  <a:lnTo>
                    <a:pt x="14193" y="10022"/>
                  </a:lnTo>
                  <a:lnTo>
                    <a:pt x="14187" y="10106"/>
                  </a:lnTo>
                  <a:lnTo>
                    <a:pt x="14167" y="10186"/>
                  </a:lnTo>
                  <a:lnTo>
                    <a:pt x="14135" y="10260"/>
                  </a:lnTo>
                  <a:lnTo>
                    <a:pt x="14093" y="10328"/>
                  </a:lnTo>
                  <a:lnTo>
                    <a:pt x="14041" y="10389"/>
                  </a:lnTo>
                  <a:lnTo>
                    <a:pt x="13981" y="10441"/>
                  </a:lnTo>
                  <a:lnTo>
                    <a:pt x="13913" y="10483"/>
                  </a:lnTo>
                  <a:lnTo>
                    <a:pt x="13838" y="10515"/>
                  </a:lnTo>
                  <a:lnTo>
                    <a:pt x="13758" y="10534"/>
                  </a:lnTo>
                  <a:lnTo>
                    <a:pt x="13674" y="10541"/>
                  </a:lnTo>
                  <a:lnTo>
                    <a:pt x="519" y="10541"/>
                  </a:lnTo>
                  <a:lnTo>
                    <a:pt x="435" y="10534"/>
                  </a:lnTo>
                  <a:lnTo>
                    <a:pt x="355" y="10515"/>
                  </a:lnTo>
                  <a:lnTo>
                    <a:pt x="281" y="10483"/>
                  </a:lnTo>
                  <a:lnTo>
                    <a:pt x="213" y="10441"/>
                  </a:lnTo>
                  <a:lnTo>
                    <a:pt x="152" y="10389"/>
                  </a:lnTo>
                  <a:lnTo>
                    <a:pt x="100" y="10328"/>
                  </a:lnTo>
                  <a:lnTo>
                    <a:pt x="58" y="10260"/>
                  </a:lnTo>
                  <a:lnTo>
                    <a:pt x="26" y="10186"/>
                  </a:lnTo>
                  <a:lnTo>
                    <a:pt x="7" y="10106"/>
                  </a:lnTo>
                  <a:lnTo>
                    <a:pt x="0" y="10022"/>
                  </a:lnTo>
                  <a:lnTo>
                    <a:pt x="0" y="520"/>
                  </a:lnTo>
                  <a:close/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880"/>
              <a:ext cx="11092" cy="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05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s-CO" dirty="0" smtClean="0"/>
              <a:t>UNIDADES QUIMICAS DE CONCENTRACION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27071" r="29449" b="44917"/>
          <a:stretch/>
        </p:blipFill>
        <p:spPr>
          <a:xfrm>
            <a:off x="1648496" y="3673698"/>
            <a:ext cx="8912180" cy="15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934" t="34639" r="27465" b="20115"/>
          <a:stretch/>
        </p:blipFill>
        <p:spPr>
          <a:xfrm>
            <a:off x="218941" y="489398"/>
            <a:ext cx="11500834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12" t="25308" r="25189" b="9728"/>
          <a:stretch/>
        </p:blipFill>
        <p:spPr>
          <a:xfrm>
            <a:off x="461491" y="862885"/>
            <a:ext cx="11116616" cy="51386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86399" y="2756079"/>
            <a:ext cx="583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3"/>
              </a:rPr>
              <a:t>https://www.youtube.com/watch?v=91W-eKRihCY&amp;t=37s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521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320" t="25483" r="25585" b="19587"/>
          <a:stretch/>
        </p:blipFill>
        <p:spPr>
          <a:xfrm>
            <a:off x="708338" y="270456"/>
            <a:ext cx="10895527" cy="53576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51561" y="3244334"/>
            <a:ext cx="502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3"/>
              </a:rPr>
              <a:t>https://www.youtube.com/watch?v=V3x1IcAjNjk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26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1663" y="3244334"/>
            <a:ext cx="498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hlinkClick r:id="rId2"/>
              </a:rPr>
              <a:t>https://www.youtube.com/watch?v=VWL1oSheHjE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940159" y="1416676"/>
            <a:ext cx="11037194" cy="151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(N) Unidad de concentración que corresponde al número de equivalentes de soluto por litro de solución. La </a:t>
            </a:r>
            <a:r>
              <a:rPr lang="es-CO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normalidad</a:t>
            </a:r>
            <a:r>
              <a:rPr lang="es-CO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se calcula tomando como referencia una reacción determinada. Unidad </a:t>
            </a:r>
            <a:r>
              <a:rPr lang="es-CO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química</a:t>
            </a:r>
            <a:r>
              <a:rPr lang="es-CO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para expresar </a:t>
            </a:r>
            <a:endParaRPr lang="es-CO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CO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concentración. Concentración de una solución en Nº de equivalentes gramo de soluto por litro de solución.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46975" y="3244334"/>
            <a:ext cx="297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NORMALIDAD EN QUIMICA</a:t>
            </a:r>
            <a:endParaRPr lang="es-CO" b="1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803" t="25807" r="52145" b="49656"/>
          <a:stretch/>
        </p:blipFill>
        <p:spPr>
          <a:xfrm>
            <a:off x="653802" y="3929933"/>
            <a:ext cx="4560711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339" t="25753" r="23596" b="21168"/>
          <a:stretch/>
        </p:blipFill>
        <p:spPr>
          <a:xfrm>
            <a:off x="931572" y="152306"/>
            <a:ext cx="11153104" cy="57977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rot="10800000" flipV="1">
            <a:off x="4396327" y="4194837"/>
            <a:ext cx="5798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3"/>
              </a:rPr>
              <a:t>https://www.youtube.com/watch?v=S65PDBB7zJE&amp;t=60s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998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628" t="24603" r="24594" b="31382"/>
          <a:stretch/>
        </p:blipFill>
        <p:spPr>
          <a:xfrm>
            <a:off x="374573" y="782198"/>
            <a:ext cx="10933078" cy="5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4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Panorámica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Trebuchet MS</vt:lpstr>
      <vt:lpstr>Tema de Office</vt:lpstr>
      <vt:lpstr>Presentación de PowerPoint</vt:lpstr>
      <vt:lpstr>Presentación de PowerPoint</vt:lpstr>
      <vt:lpstr>UNIDADES QUIMICAS DE CONCENTRACION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QUIMICAS DE CONCENTRACION</dc:title>
  <dc:creator>Usuario</dc:creator>
  <cp:lastModifiedBy>Usuario</cp:lastModifiedBy>
  <cp:revision>15</cp:revision>
  <dcterms:created xsi:type="dcterms:W3CDTF">2020-04-06T22:52:41Z</dcterms:created>
  <dcterms:modified xsi:type="dcterms:W3CDTF">2020-04-07T20:37:52Z</dcterms:modified>
</cp:coreProperties>
</file>