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76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uario" initials="U" lastIdx="1" clrIdx="0">
    <p:extLst>
      <p:ext uri="{19B8F6BF-5375-455C-9EA6-DF929625EA0E}">
        <p15:presenceInfo xmlns:p15="http://schemas.microsoft.com/office/powerpoint/2012/main" userId="99f9b414c106145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09T13:17:49.883" idx="1">
    <p:pos x="10" y="10"/>
    <p:text>aqui voy con 8.1</p:text>
    <p:extLst>
      <p:ext uri="{C676402C-5697-4E1C-873F-D02D1690AC5C}">
        <p15:threadingInfo xmlns:p15="http://schemas.microsoft.com/office/powerpoint/2012/main" timeZoneBias="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8/12/2021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259874" y="2181496"/>
            <a:ext cx="7824652" cy="923330"/>
          </a:xfrm>
          <a:prstGeom prst="rect">
            <a:avLst/>
          </a:prstGeom>
          <a:noFill/>
          <a:scene3d>
            <a:camera prst="perspectiveBelow"/>
            <a:lightRig rig="threePt" dir="t"/>
          </a:scene3d>
        </p:spPr>
        <p:txBody>
          <a:bodyPr wrap="square" lIns="91440" tIns="45720" rIns="91440" bIns="45720">
            <a:prstTxWarp prst="textDoubleWave1">
              <a:avLst/>
            </a:prstTxWarp>
            <a:spAutoFit/>
          </a:bodyPr>
          <a:lstStyle/>
          <a:p>
            <a:pPr algn="ctr"/>
            <a:r>
              <a:rPr lang="es-ES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PAST SIMPLE </a:t>
            </a:r>
            <a:endParaRPr lang="es-E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228926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781463"/>
              </p:ext>
            </p:extLst>
          </p:nvPr>
        </p:nvGraphicFramePr>
        <p:xfrm>
          <a:off x="161636" y="2175165"/>
          <a:ext cx="5643418" cy="37120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3418">
                  <a:extLst>
                    <a:ext uri="{9D8B030D-6E8A-4147-A177-3AD203B41FA5}">
                      <a16:colId xmlns:a16="http://schemas.microsoft.com/office/drawing/2014/main" val="1413241469"/>
                    </a:ext>
                  </a:extLst>
                </a:gridCol>
              </a:tblGrid>
              <a:tr h="511687">
                <a:tc>
                  <a:txBody>
                    <a:bodyPr/>
                    <a:lstStyle/>
                    <a:p>
                      <a:r>
                        <a:rPr lang="es-CO" sz="2400" b="0" dirty="0" smtClean="0">
                          <a:solidFill>
                            <a:schemeClr val="bg1"/>
                          </a:solidFill>
                        </a:rPr>
                        <a:t>I  </a:t>
                      </a:r>
                      <a:r>
                        <a:rPr lang="es-CO" sz="2400" b="1" dirty="0" smtClean="0">
                          <a:solidFill>
                            <a:schemeClr val="bg1"/>
                          </a:solidFill>
                        </a:rPr>
                        <a:t>DID</a:t>
                      </a:r>
                      <a:r>
                        <a:rPr lang="es-CO" sz="2400" b="1" baseline="0" dirty="0" smtClean="0">
                          <a:solidFill>
                            <a:schemeClr val="bg1"/>
                          </a:solidFill>
                        </a:rPr>
                        <a:t> NOT </a:t>
                      </a:r>
                      <a:r>
                        <a:rPr lang="es-CO" sz="2400" b="0" dirty="0" smtClean="0">
                          <a:solidFill>
                            <a:schemeClr val="bg1"/>
                          </a:solidFill>
                        </a:rPr>
                        <a:t>DANCE IN THE DISCO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421419"/>
                  </a:ext>
                </a:extLst>
              </a:tr>
              <a:tr h="372468">
                <a:tc>
                  <a:txBody>
                    <a:bodyPr/>
                    <a:lstStyle/>
                    <a:p>
                      <a:r>
                        <a:rPr lang="es-CO" sz="2400" dirty="0" smtClean="0"/>
                        <a:t>YOU</a:t>
                      </a:r>
                      <a:r>
                        <a:rPr lang="es-CO" sz="2400" baseline="0" dirty="0" smtClean="0"/>
                        <a:t> </a:t>
                      </a:r>
                      <a:r>
                        <a:rPr lang="es-CO" sz="2400" b="1" baseline="0" dirty="0" smtClean="0"/>
                        <a:t>DID NOT </a:t>
                      </a:r>
                      <a:r>
                        <a:rPr lang="es-CO" sz="2400" baseline="0" dirty="0" smtClean="0"/>
                        <a:t>WALK IN THE  PARK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067324"/>
                  </a:ext>
                </a:extLst>
              </a:tr>
              <a:tr h="317628">
                <a:tc>
                  <a:txBody>
                    <a:bodyPr/>
                    <a:lstStyle/>
                    <a:p>
                      <a:r>
                        <a:rPr lang="es-CO" sz="2400" dirty="0" smtClean="0"/>
                        <a:t>SHE</a:t>
                      </a:r>
                      <a:r>
                        <a:rPr lang="es-CO" sz="2400" baseline="0" dirty="0" smtClean="0"/>
                        <a:t> </a:t>
                      </a:r>
                      <a:r>
                        <a:rPr lang="es-CO" sz="2400" b="1" baseline="0" dirty="0" smtClean="0"/>
                        <a:t>DID NOT  </a:t>
                      </a:r>
                      <a:r>
                        <a:rPr lang="es-CO" sz="2400" baseline="0" dirty="0" smtClean="0"/>
                        <a:t>WORK AT THE HOSPITAL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826549"/>
                  </a:ext>
                </a:extLst>
              </a:tr>
              <a:tr h="372468">
                <a:tc>
                  <a:txBody>
                    <a:bodyPr/>
                    <a:lstStyle/>
                    <a:p>
                      <a:r>
                        <a:rPr lang="es-CO" sz="2400" dirty="0" smtClean="0"/>
                        <a:t>HE</a:t>
                      </a:r>
                      <a:r>
                        <a:rPr lang="es-CO" sz="2400" baseline="0" dirty="0" smtClean="0"/>
                        <a:t> </a:t>
                      </a:r>
                      <a:r>
                        <a:rPr lang="es-CO" sz="2400" b="1" baseline="0" dirty="0" smtClean="0"/>
                        <a:t>DID NOT </a:t>
                      </a:r>
                      <a:r>
                        <a:rPr lang="es-CO" sz="2400" baseline="0" dirty="0" smtClean="0"/>
                        <a:t>DRINK A LOT OF BEER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916261"/>
                  </a:ext>
                </a:extLst>
              </a:tr>
              <a:tr h="372468">
                <a:tc>
                  <a:txBody>
                    <a:bodyPr/>
                    <a:lstStyle/>
                    <a:p>
                      <a:r>
                        <a:rPr lang="es-CO" sz="2400" dirty="0" smtClean="0"/>
                        <a:t>IT</a:t>
                      </a:r>
                      <a:r>
                        <a:rPr lang="es-CO" sz="2400" baseline="0" dirty="0" smtClean="0"/>
                        <a:t> </a:t>
                      </a:r>
                      <a:r>
                        <a:rPr lang="es-CO" sz="2400" b="1" baseline="0" dirty="0" smtClean="0"/>
                        <a:t>DID NOT </a:t>
                      </a:r>
                      <a:r>
                        <a:rPr lang="es-CO" sz="2400" baseline="0" dirty="0" smtClean="0"/>
                        <a:t>EAT IN THE CAMP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079655"/>
                  </a:ext>
                </a:extLst>
              </a:tr>
              <a:tr h="372468">
                <a:tc>
                  <a:txBody>
                    <a:bodyPr/>
                    <a:lstStyle/>
                    <a:p>
                      <a:r>
                        <a:rPr lang="es-CO" sz="2400" dirty="0" smtClean="0"/>
                        <a:t>THEY </a:t>
                      </a:r>
                      <a:r>
                        <a:rPr lang="es-CO" sz="2400" b="1" baseline="0" dirty="0" smtClean="0"/>
                        <a:t>DID NOT </a:t>
                      </a:r>
                      <a:r>
                        <a:rPr lang="es-CO" sz="2400" dirty="0" smtClean="0"/>
                        <a:t>BUY SOME CANDIES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743266"/>
                  </a:ext>
                </a:extLst>
              </a:tr>
              <a:tr h="372468">
                <a:tc>
                  <a:txBody>
                    <a:bodyPr/>
                    <a:lstStyle/>
                    <a:p>
                      <a:r>
                        <a:rPr lang="es-CO" sz="2400" dirty="0" smtClean="0"/>
                        <a:t>WE</a:t>
                      </a:r>
                      <a:r>
                        <a:rPr lang="es-CO" sz="2400" baseline="0" dirty="0" smtClean="0"/>
                        <a:t>  </a:t>
                      </a:r>
                      <a:r>
                        <a:rPr lang="es-CO" sz="2400" b="1" baseline="0" dirty="0" smtClean="0"/>
                        <a:t>DID NOT </a:t>
                      </a:r>
                      <a:r>
                        <a:rPr lang="es-CO" sz="2400" baseline="0" dirty="0" smtClean="0"/>
                        <a:t>VISIT  OUR FAMILIES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182221"/>
                  </a:ext>
                </a:extLst>
              </a:tr>
              <a:tr h="372468">
                <a:tc>
                  <a:txBody>
                    <a:bodyPr/>
                    <a:lstStyle/>
                    <a:p>
                      <a:r>
                        <a:rPr lang="es-CO" sz="2400" dirty="0" smtClean="0"/>
                        <a:t>YOU </a:t>
                      </a:r>
                      <a:r>
                        <a:rPr lang="es-CO" sz="2400" b="1" baseline="0" dirty="0" smtClean="0"/>
                        <a:t>DID NOT </a:t>
                      </a:r>
                      <a:r>
                        <a:rPr lang="es-CO" sz="2400" dirty="0" smtClean="0"/>
                        <a:t>SELL</a:t>
                      </a:r>
                      <a:r>
                        <a:rPr lang="es-CO" sz="2400" baseline="0" dirty="0" smtClean="0"/>
                        <a:t> SOME BOOKS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459420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922742"/>
              </p:ext>
            </p:extLst>
          </p:nvPr>
        </p:nvGraphicFramePr>
        <p:xfrm>
          <a:off x="6423861" y="1995053"/>
          <a:ext cx="5514110" cy="37120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14110">
                  <a:extLst>
                    <a:ext uri="{9D8B030D-6E8A-4147-A177-3AD203B41FA5}">
                      <a16:colId xmlns:a16="http://schemas.microsoft.com/office/drawing/2014/main" val="1413241469"/>
                    </a:ext>
                  </a:extLst>
                </a:gridCol>
              </a:tblGrid>
              <a:tr h="511687">
                <a:tc>
                  <a:txBody>
                    <a:bodyPr/>
                    <a:lstStyle/>
                    <a:p>
                      <a:r>
                        <a:rPr lang="es-CO" sz="2400" b="0" dirty="0" smtClean="0">
                          <a:solidFill>
                            <a:schemeClr val="bg1"/>
                          </a:solidFill>
                        </a:rPr>
                        <a:t>I  </a:t>
                      </a:r>
                      <a:r>
                        <a:rPr lang="es-CO" sz="2400" dirty="0" smtClean="0">
                          <a:solidFill>
                            <a:schemeClr val="bg1"/>
                          </a:solidFill>
                        </a:rPr>
                        <a:t>DID</a:t>
                      </a:r>
                      <a:r>
                        <a:rPr lang="es-CO" sz="2400" baseline="0" dirty="0" smtClean="0">
                          <a:solidFill>
                            <a:schemeClr val="bg1"/>
                          </a:solidFill>
                        </a:rPr>
                        <a:t>N’T </a:t>
                      </a:r>
                      <a:r>
                        <a:rPr lang="es-CO" sz="2400" b="0" dirty="0" smtClean="0">
                          <a:solidFill>
                            <a:schemeClr val="bg1"/>
                          </a:solidFill>
                        </a:rPr>
                        <a:t>DANCE IN THE DISCO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421419"/>
                  </a:ext>
                </a:extLst>
              </a:tr>
              <a:tr h="372468">
                <a:tc>
                  <a:txBody>
                    <a:bodyPr/>
                    <a:lstStyle/>
                    <a:p>
                      <a:r>
                        <a:rPr lang="es-CO" sz="2400" dirty="0" smtClean="0"/>
                        <a:t>YOU</a:t>
                      </a:r>
                      <a:r>
                        <a:rPr lang="es-CO" sz="2400" b="1" baseline="0" dirty="0" smtClean="0"/>
                        <a:t> DIDN’T </a:t>
                      </a:r>
                      <a:r>
                        <a:rPr lang="es-CO" sz="2400" baseline="0" dirty="0" smtClean="0"/>
                        <a:t>WALK IN THE  PARK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067324"/>
                  </a:ext>
                </a:extLst>
              </a:tr>
              <a:tr h="317628">
                <a:tc>
                  <a:txBody>
                    <a:bodyPr/>
                    <a:lstStyle/>
                    <a:p>
                      <a:r>
                        <a:rPr lang="es-CO" sz="2400" dirty="0" smtClean="0"/>
                        <a:t>SHE</a:t>
                      </a:r>
                      <a:r>
                        <a:rPr lang="es-CO" sz="2400" baseline="0" dirty="0" smtClean="0"/>
                        <a:t> </a:t>
                      </a:r>
                      <a:r>
                        <a:rPr lang="es-CO" sz="2400" b="1" baseline="0" dirty="0" smtClean="0"/>
                        <a:t>DIDN’T </a:t>
                      </a:r>
                      <a:r>
                        <a:rPr lang="es-CO" sz="2400" baseline="0" dirty="0" smtClean="0"/>
                        <a:t> WORK AT THE HOSPITAL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826549"/>
                  </a:ext>
                </a:extLst>
              </a:tr>
              <a:tr h="372468">
                <a:tc>
                  <a:txBody>
                    <a:bodyPr/>
                    <a:lstStyle/>
                    <a:p>
                      <a:r>
                        <a:rPr lang="es-CO" sz="2400" dirty="0" smtClean="0"/>
                        <a:t>HE</a:t>
                      </a:r>
                      <a:r>
                        <a:rPr lang="es-CO" sz="2400" baseline="0" dirty="0" smtClean="0"/>
                        <a:t> </a:t>
                      </a:r>
                      <a:r>
                        <a:rPr lang="es-CO" sz="2400" b="1" baseline="0" dirty="0" smtClean="0"/>
                        <a:t>DIDN’T </a:t>
                      </a:r>
                      <a:r>
                        <a:rPr lang="es-CO" sz="2400" baseline="0" dirty="0" smtClean="0"/>
                        <a:t>DRINK A LOT OF BEER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916261"/>
                  </a:ext>
                </a:extLst>
              </a:tr>
              <a:tr h="372468">
                <a:tc>
                  <a:txBody>
                    <a:bodyPr/>
                    <a:lstStyle/>
                    <a:p>
                      <a:r>
                        <a:rPr lang="es-CO" sz="2400" dirty="0" smtClean="0"/>
                        <a:t>IT</a:t>
                      </a:r>
                      <a:r>
                        <a:rPr lang="es-CO" sz="2400" baseline="0" dirty="0" smtClean="0"/>
                        <a:t> </a:t>
                      </a:r>
                      <a:r>
                        <a:rPr lang="es-CO" sz="2400" b="1" baseline="0" dirty="0" smtClean="0"/>
                        <a:t>DIDN’T</a:t>
                      </a:r>
                      <a:r>
                        <a:rPr lang="es-CO" sz="2400" baseline="0" dirty="0" smtClean="0"/>
                        <a:t> EAT IN THE CAMP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079655"/>
                  </a:ext>
                </a:extLst>
              </a:tr>
              <a:tr h="372468">
                <a:tc>
                  <a:txBody>
                    <a:bodyPr/>
                    <a:lstStyle/>
                    <a:p>
                      <a:r>
                        <a:rPr lang="es-CO" sz="2400" dirty="0" smtClean="0"/>
                        <a:t>THEY </a:t>
                      </a:r>
                      <a:r>
                        <a:rPr lang="es-CO" sz="2400" b="1" baseline="0" dirty="0" smtClean="0"/>
                        <a:t>DIDN’T </a:t>
                      </a:r>
                      <a:r>
                        <a:rPr lang="es-CO" sz="2400" dirty="0" smtClean="0"/>
                        <a:t>BUY SOME CANDIES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743266"/>
                  </a:ext>
                </a:extLst>
              </a:tr>
              <a:tr h="372468">
                <a:tc>
                  <a:txBody>
                    <a:bodyPr/>
                    <a:lstStyle/>
                    <a:p>
                      <a:r>
                        <a:rPr lang="es-CO" sz="2400" dirty="0" smtClean="0"/>
                        <a:t>WE</a:t>
                      </a:r>
                      <a:r>
                        <a:rPr lang="es-CO" sz="2400" baseline="0" dirty="0" smtClean="0"/>
                        <a:t>  </a:t>
                      </a:r>
                      <a:r>
                        <a:rPr lang="es-CO" sz="2400" b="1" baseline="0" dirty="0" smtClean="0"/>
                        <a:t>DIDN’T </a:t>
                      </a:r>
                      <a:r>
                        <a:rPr lang="es-CO" sz="2400" baseline="0" dirty="0" smtClean="0"/>
                        <a:t>VISIT  OUR FAMILIES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182221"/>
                  </a:ext>
                </a:extLst>
              </a:tr>
              <a:tr h="372468">
                <a:tc>
                  <a:txBody>
                    <a:bodyPr/>
                    <a:lstStyle/>
                    <a:p>
                      <a:r>
                        <a:rPr lang="es-CO" sz="2400" dirty="0" smtClean="0"/>
                        <a:t>YOU </a:t>
                      </a:r>
                      <a:r>
                        <a:rPr lang="es-CO" sz="2400" b="1" baseline="0" dirty="0" smtClean="0"/>
                        <a:t>DIDN’T </a:t>
                      </a:r>
                      <a:r>
                        <a:rPr lang="es-CO" sz="2400" dirty="0" smtClean="0"/>
                        <a:t>SELL</a:t>
                      </a:r>
                      <a:r>
                        <a:rPr lang="es-CO" sz="2400" baseline="0" dirty="0" smtClean="0"/>
                        <a:t> SOME BOOKS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459420"/>
                  </a:ext>
                </a:extLst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3565275" y="695190"/>
            <a:ext cx="56156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NEGATIVE FORM</a:t>
            </a:r>
            <a:endParaRPr lang="es-E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089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332444"/>
              </p:ext>
            </p:extLst>
          </p:nvPr>
        </p:nvGraphicFramePr>
        <p:xfrm>
          <a:off x="2629925" y="1981202"/>
          <a:ext cx="7415085" cy="3928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15085">
                  <a:extLst>
                    <a:ext uri="{9D8B030D-6E8A-4147-A177-3AD203B41FA5}">
                      <a16:colId xmlns:a16="http://schemas.microsoft.com/office/drawing/2014/main" val="1413241469"/>
                    </a:ext>
                  </a:extLst>
                </a:gridCol>
              </a:tblGrid>
              <a:tr h="542060">
                <a:tc>
                  <a:txBody>
                    <a:bodyPr/>
                    <a:lstStyle/>
                    <a:p>
                      <a:r>
                        <a:rPr lang="es-CO" sz="2400" dirty="0" smtClean="0">
                          <a:solidFill>
                            <a:schemeClr val="bg1"/>
                          </a:solidFill>
                        </a:rPr>
                        <a:t>DID</a:t>
                      </a:r>
                      <a:r>
                        <a:rPr lang="es-CO" sz="24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s-CO" sz="2400" b="0" baseline="0" dirty="0" smtClean="0">
                          <a:solidFill>
                            <a:schemeClr val="bg1"/>
                          </a:solidFill>
                        </a:rPr>
                        <a:t>I </a:t>
                      </a:r>
                      <a:r>
                        <a:rPr lang="es-CO" sz="2400" b="0" dirty="0" smtClean="0">
                          <a:solidFill>
                            <a:schemeClr val="bg1"/>
                          </a:solidFill>
                        </a:rPr>
                        <a:t>DANCE IN THE DI</a:t>
                      </a:r>
                      <a:r>
                        <a:rPr lang="es-CO" sz="2400" dirty="0" smtClean="0">
                          <a:solidFill>
                            <a:schemeClr val="bg1"/>
                          </a:solidFill>
                        </a:rPr>
                        <a:t>SCO?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421419"/>
                  </a:ext>
                </a:extLst>
              </a:tr>
              <a:tr h="481848">
                <a:tc>
                  <a:txBody>
                    <a:bodyPr/>
                    <a:lstStyle/>
                    <a:p>
                      <a:r>
                        <a:rPr lang="es-CO" sz="2400" b="1" dirty="0" smtClean="0"/>
                        <a:t>DID</a:t>
                      </a:r>
                      <a:r>
                        <a:rPr lang="es-CO" sz="2400" dirty="0" smtClean="0"/>
                        <a:t> YOU</a:t>
                      </a:r>
                      <a:r>
                        <a:rPr lang="es-CO" sz="2400" baseline="0" dirty="0" smtClean="0"/>
                        <a:t> WALK IN THE  PARK</a:t>
                      </a:r>
                      <a:r>
                        <a:rPr lang="es-CO" sz="2400" b="1" baseline="0" dirty="0" smtClean="0"/>
                        <a:t>?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067324"/>
                  </a:ext>
                </a:extLst>
              </a:tr>
              <a:tr h="495140">
                <a:tc>
                  <a:txBody>
                    <a:bodyPr/>
                    <a:lstStyle/>
                    <a:p>
                      <a:r>
                        <a:rPr lang="es-CO" sz="2400" b="1" dirty="0" smtClean="0"/>
                        <a:t>DID</a:t>
                      </a:r>
                      <a:r>
                        <a:rPr lang="es-CO" sz="2400" dirty="0" smtClean="0"/>
                        <a:t> SHE</a:t>
                      </a:r>
                      <a:r>
                        <a:rPr lang="es-CO" sz="2400" baseline="0" dirty="0" smtClean="0"/>
                        <a:t> WORK AT THE HOSPITAL</a:t>
                      </a:r>
                      <a:r>
                        <a:rPr lang="es-CO" sz="2400" b="1" baseline="0" dirty="0" smtClean="0"/>
                        <a:t>?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826549"/>
                  </a:ext>
                </a:extLst>
              </a:tr>
              <a:tr h="481848">
                <a:tc>
                  <a:txBody>
                    <a:bodyPr/>
                    <a:lstStyle/>
                    <a:p>
                      <a:r>
                        <a:rPr lang="es-CO" sz="2400" b="1" dirty="0" smtClean="0"/>
                        <a:t>DID</a:t>
                      </a:r>
                      <a:r>
                        <a:rPr lang="es-CO" sz="2400" dirty="0" smtClean="0"/>
                        <a:t> HE</a:t>
                      </a:r>
                      <a:r>
                        <a:rPr lang="es-CO" sz="2400" baseline="0" dirty="0" smtClean="0"/>
                        <a:t> DRINK A LOT OF BEER</a:t>
                      </a:r>
                      <a:r>
                        <a:rPr lang="es-CO" sz="2400" b="1" baseline="0" dirty="0" smtClean="0"/>
                        <a:t>?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916261"/>
                  </a:ext>
                </a:extLst>
              </a:tr>
              <a:tr h="481848">
                <a:tc>
                  <a:txBody>
                    <a:bodyPr/>
                    <a:lstStyle/>
                    <a:p>
                      <a:r>
                        <a:rPr lang="es-CO" sz="2400" b="1" dirty="0" smtClean="0"/>
                        <a:t>DID</a:t>
                      </a:r>
                      <a:r>
                        <a:rPr lang="es-CO" sz="2400" b="1" baseline="0" dirty="0" smtClean="0"/>
                        <a:t> </a:t>
                      </a:r>
                      <a:r>
                        <a:rPr lang="es-CO" sz="2400" baseline="0" dirty="0" smtClean="0"/>
                        <a:t>I</a:t>
                      </a:r>
                      <a:r>
                        <a:rPr lang="es-CO" sz="2400" dirty="0" smtClean="0"/>
                        <a:t>T</a:t>
                      </a:r>
                      <a:r>
                        <a:rPr lang="es-CO" sz="2400" baseline="0" dirty="0" smtClean="0"/>
                        <a:t> EAT IN THE CAMP</a:t>
                      </a:r>
                      <a:r>
                        <a:rPr lang="es-CO" sz="2400" b="1" baseline="0" dirty="0" smtClean="0"/>
                        <a:t>?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079655"/>
                  </a:ext>
                </a:extLst>
              </a:tr>
              <a:tr h="481848">
                <a:tc>
                  <a:txBody>
                    <a:bodyPr/>
                    <a:lstStyle/>
                    <a:p>
                      <a:r>
                        <a:rPr lang="es-CO" sz="2400" b="1" dirty="0" smtClean="0"/>
                        <a:t>DID</a:t>
                      </a:r>
                      <a:r>
                        <a:rPr lang="es-CO" sz="2400" baseline="0" dirty="0" smtClean="0"/>
                        <a:t> </a:t>
                      </a:r>
                      <a:r>
                        <a:rPr lang="es-CO" sz="2400" dirty="0" smtClean="0"/>
                        <a:t>THEY BUY SOME CANDIES</a:t>
                      </a:r>
                      <a:r>
                        <a:rPr lang="es-CO" sz="2400" b="1" dirty="0" smtClean="0"/>
                        <a:t>?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743266"/>
                  </a:ext>
                </a:extLst>
              </a:tr>
              <a:tr h="481848">
                <a:tc>
                  <a:txBody>
                    <a:bodyPr/>
                    <a:lstStyle/>
                    <a:p>
                      <a:r>
                        <a:rPr lang="es-CO" sz="2400" b="1" dirty="0" smtClean="0"/>
                        <a:t>DID</a:t>
                      </a:r>
                      <a:r>
                        <a:rPr lang="es-CO" sz="2400" dirty="0" smtClean="0"/>
                        <a:t> WE</a:t>
                      </a:r>
                      <a:r>
                        <a:rPr lang="es-CO" sz="2400" baseline="0" dirty="0" smtClean="0"/>
                        <a:t>  VISITE  OUR FAMILIES</a:t>
                      </a:r>
                      <a:r>
                        <a:rPr lang="es-CO" sz="2400" b="1" baseline="0" dirty="0" smtClean="0"/>
                        <a:t>?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182221"/>
                  </a:ext>
                </a:extLst>
              </a:tr>
              <a:tr h="481848">
                <a:tc>
                  <a:txBody>
                    <a:bodyPr/>
                    <a:lstStyle/>
                    <a:p>
                      <a:r>
                        <a:rPr lang="es-CO" sz="2400" b="1" dirty="0" smtClean="0"/>
                        <a:t>DID</a:t>
                      </a:r>
                      <a:r>
                        <a:rPr lang="es-CO" sz="2400" dirty="0" smtClean="0"/>
                        <a:t> YOU SELL</a:t>
                      </a:r>
                      <a:r>
                        <a:rPr lang="es-CO" sz="2400" baseline="0" dirty="0" smtClean="0"/>
                        <a:t> SOME BOOKS</a:t>
                      </a:r>
                      <a:r>
                        <a:rPr lang="es-CO" sz="2400" b="1" baseline="0" dirty="0" smtClean="0"/>
                        <a:t>?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459420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2629925" y="695190"/>
            <a:ext cx="74863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INTERROGATIVE FORM</a:t>
            </a:r>
            <a:endParaRPr lang="es-E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1453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/>
          </p:nvPr>
        </p:nvGraphicFramePr>
        <p:xfrm>
          <a:off x="496387" y="659780"/>
          <a:ext cx="3383281" cy="390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3281">
                  <a:extLst>
                    <a:ext uri="{9D8B030D-6E8A-4147-A177-3AD203B41FA5}">
                      <a16:colId xmlns:a16="http://schemas.microsoft.com/office/drawing/2014/main" val="1413241469"/>
                    </a:ext>
                  </a:extLst>
                </a:gridCol>
              </a:tblGrid>
              <a:tr h="390677">
                <a:tc>
                  <a:txBody>
                    <a:bodyPr/>
                    <a:lstStyle/>
                    <a:p>
                      <a:r>
                        <a:rPr lang="es-CO" b="1" baseline="0" dirty="0" smtClean="0">
                          <a:solidFill>
                            <a:schemeClr val="bg1"/>
                          </a:solidFill>
                        </a:rPr>
                        <a:t>AFFIRMATIVE SHORT ANSWER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421419"/>
                  </a:ext>
                </a:extLst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442805"/>
              </p:ext>
            </p:extLst>
          </p:nvPr>
        </p:nvGraphicFramePr>
        <p:xfrm>
          <a:off x="789181" y="2348311"/>
          <a:ext cx="1883954" cy="3212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954">
                  <a:extLst>
                    <a:ext uri="{9D8B030D-6E8A-4147-A177-3AD203B41FA5}">
                      <a16:colId xmlns:a16="http://schemas.microsoft.com/office/drawing/2014/main" val="1413241469"/>
                    </a:ext>
                  </a:extLst>
                </a:gridCol>
              </a:tblGrid>
              <a:tr h="511426">
                <a:tc>
                  <a:txBody>
                    <a:bodyPr/>
                    <a:lstStyle/>
                    <a:p>
                      <a:r>
                        <a:rPr lang="es-CO" b="1" dirty="0" smtClean="0">
                          <a:solidFill>
                            <a:schemeClr val="bg1"/>
                          </a:solidFill>
                        </a:rPr>
                        <a:t>YES, </a:t>
                      </a:r>
                      <a:r>
                        <a:rPr lang="es-CO" b="0" dirty="0" smtClean="0">
                          <a:solidFill>
                            <a:schemeClr val="bg1"/>
                          </a:solidFill>
                        </a:rPr>
                        <a:t>I </a:t>
                      </a:r>
                      <a:r>
                        <a:rPr lang="es-CO" b="1" dirty="0" smtClean="0">
                          <a:solidFill>
                            <a:schemeClr val="bg1"/>
                          </a:solidFill>
                        </a:rPr>
                        <a:t>DID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421419"/>
                  </a:ext>
                </a:extLst>
              </a:tr>
              <a:tr h="372277">
                <a:tc>
                  <a:txBody>
                    <a:bodyPr/>
                    <a:lstStyle/>
                    <a:p>
                      <a:r>
                        <a:rPr lang="es-CO" b="1" dirty="0" smtClean="0"/>
                        <a:t>YES, </a:t>
                      </a:r>
                      <a:r>
                        <a:rPr lang="es-CO" dirty="0" smtClean="0"/>
                        <a:t>YOU </a:t>
                      </a:r>
                      <a:r>
                        <a:rPr lang="es-CO" b="1" dirty="0" smtClean="0"/>
                        <a:t>DID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067324"/>
                  </a:ext>
                </a:extLst>
              </a:tr>
              <a:tr h="467157">
                <a:tc>
                  <a:txBody>
                    <a:bodyPr/>
                    <a:lstStyle/>
                    <a:p>
                      <a:r>
                        <a:rPr lang="es-CO" b="1" dirty="0" smtClean="0"/>
                        <a:t>YES, </a:t>
                      </a:r>
                      <a:r>
                        <a:rPr lang="es-CO" dirty="0" smtClean="0"/>
                        <a:t>SHE </a:t>
                      </a:r>
                      <a:r>
                        <a:rPr lang="es-CO" b="1" dirty="0" smtClean="0"/>
                        <a:t>DID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826549"/>
                  </a:ext>
                </a:extLst>
              </a:tr>
              <a:tr h="372277">
                <a:tc>
                  <a:txBody>
                    <a:bodyPr/>
                    <a:lstStyle/>
                    <a:p>
                      <a:r>
                        <a:rPr lang="es-CO" b="1" dirty="0" smtClean="0"/>
                        <a:t>YES, </a:t>
                      </a:r>
                      <a:r>
                        <a:rPr lang="es-CO" dirty="0" smtClean="0"/>
                        <a:t>HE </a:t>
                      </a:r>
                      <a:r>
                        <a:rPr lang="es-CO" b="1" dirty="0" smtClean="0"/>
                        <a:t>DID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916261"/>
                  </a:ext>
                </a:extLst>
              </a:tr>
              <a:tr h="372277">
                <a:tc>
                  <a:txBody>
                    <a:bodyPr/>
                    <a:lstStyle/>
                    <a:p>
                      <a:r>
                        <a:rPr lang="es-CO" b="1" dirty="0" smtClean="0"/>
                        <a:t>YES</a:t>
                      </a:r>
                      <a:r>
                        <a:rPr lang="es-CO" dirty="0" smtClean="0"/>
                        <a:t>, IT </a:t>
                      </a:r>
                      <a:r>
                        <a:rPr lang="es-CO" b="1" dirty="0" smtClean="0"/>
                        <a:t>DID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079655"/>
                  </a:ext>
                </a:extLst>
              </a:tr>
              <a:tr h="372277">
                <a:tc>
                  <a:txBody>
                    <a:bodyPr/>
                    <a:lstStyle/>
                    <a:p>
                      <a:r>
                        <a:rPr lang="es-CO" b="1" dirty="0" smtClean="0"/>
                        <a:t>YES, </a:t>
                      </a:r>
                      <a:r>
                        <a:rPr lang="es-CO" dirty="0" smtClean="0"/>
                        <a:t>THEY </a:t>
                      </a:r>
                      <a:r>
                        <a:rPr lang="es-CO" b="1" dirty="0" smtClean="0"/>
                        <a:t>DID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743266"/>
                  </a:ext>
                </a:extLst>
              </a:tr>
              <a:tr h="372277">
                <a:tc>
                  <a:txBody>
                    <a:bodyPr/>
                    <a:lstStyle/>
                    <a:p>
                      <a:r>
                        <a:rPr lang="es-CO" b="1" dirty="0" smtClean="0"/>
                        <a:t>YES, </a:t>
                      </a:r>
                      <a:r>
                        <a:rPr lang="es-CO" dirty="0" smtClean="0"/>
                        <a:t>WE </a:t>
                      </a:r>
                      <a:r>
                        <a:rPr lang="es-CO" b="1" dirty="0" smtClean="0"/>
                        <a:t>DID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182221"/>
                  </a:ext>
                </a:extLst>
              </a:tr>
              <a:tr h="372277">
                <a:tc>
                  <a:txBody>
                    <a:bodyPr/>
                    <a:lstStyle/>
                    <a:p>
                      <a:r>
                        <a:rPr lang="es-CO" b="1" dirty="0" smtClean="0"/>
                        <a:t>YES</a:t>
                      </a:r>
                      <a:r>
                        <a:rPr lang="es-CO" dirty="0" smtClean="0"/>
                        <a:t>, YOU </a:t>
                      </a:r>
                      <a:r>
                        <a:rPr lang="es-CO" b="1" dirty="0" smtClean="0"/>
                        <a:t>DID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459420"/>
                  </a:ext>
                </a:extLst>
              </a:tr>
            </a:tbl>
          </a:graphicData>
        </a:graphic>
      </p:graphicFrame>
      <p:graphicFrame>
        <p:nvGraphicFramePr>
          <p:cNvPr id="4" name="Tabla 3"/>
          <p:cNvGraphicFramePr>
            <a:graphicFrameLocks noGrp="1"/>
          </p:cNvGraphicFramePr>
          <p:nvPr>
            <p:extLst/>
          </p:nvPr>
        </p:nvGraphicFramePr>
        <p:xfrm>
          <a:off x="7672975" y="1658747"/>
          <a:ext cx="3775166" cy="390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5166">
                  <a:extLst>
                    <a:ext uri="{9D8B030D-6E8A-4147-A177-3AD203B41FA5}">
                      <a16:colId xmlns:a16="http://schemas.microsoft.com/office/drawing/2014/main" val="1413241469"/>
                    </a:ext>
                  </a:extLst>
                </a:gridCol>
              </a:tblGrid>
              <a:tr h="390677">
                <a:tc>
                  <a:txBody>
                    <a:bodyPr/>
                    <a:lstStyle/>
                    <a:p>
                      <a:r>
                        <a:rPr lang="es-CO" baseline="0" dirty="0" smtClean="0">
                          <a:solidFill>
                            <a:schemeClr val="bg1"/>
                          </a:solidFill>
                        </a:rPr>
                        <a:t>NEGATIVE CONTRACTED FORM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421419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863431"/>
              </p:ext>
            </p:extLst>
          </p:nvPr>
        </p:nvGraphicFramePr>
        <p:xfrm>
          <a:off x="4198254" y="3252652"/>
          <a:ext cx="2659745" cy="3003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9745">
                  <a:extLst>
                    <a:ext uri="{9D8B030D-6E8A-4147-A177-3AD203B41FA5}">
                      <a16:colId xmlns:a16="http://schemas.microsoft.com/office/drawing/2014/main" val="1413241469"/>
                    </a:ext>
                  </a:extLst>
                </a:gridCol>
              </a:tblGrid>
              <a:tr h="291767">
                <a:tc>
                  <a:txBody>
                    <a:bodyPr/>
                    <a:lstStyle/>
                    <a:p>
                      <a:r>
                        <a:rPr lang="es-CO" b="1" dirty="0" smtClean="0">
                          <a:solidFill>
                            <a:schemeClr val="bg1"/>
                          </a:solidFill>
                        </a:rPr>
                        <a:t>NO</a:t>
                      </a:r>
                      <a:r>
                        <a:rPr lang="es-CO" b="0" dirty="0" smtClean="0">
                          <a:solidFill>
                            <a:schemeClr val="bg1"/>
                          </a:solidFill>
                        </a:rPr>
                        <a:t>, I  </a:t>
                      </a:r>
                      <a:r>
                        <a:rPr lang="es-CO" b="1" dirty="0" smtClean="0">
                          <a:solidFill>
                            <a:schemeClr val="bg1"/>
                          </a:solidFill>
                        </a:rPr>
                        <a:t>DID </a:t>
                      </a:r>
                      <a:r>
                        <a:rPr lang="es-CO" b="1" baseline="0" dirty="0" smtClean="0">
                          <a:solidFill>
                            <a:schemeClr val="bg1"/>
                          </a:solidFill>
                        </a:rPr>
                        <a:t>NOT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421419"/>
                  </a:ext>
                </a:extLst>
              </a:tr>
              <a:tr h="377802">
                <a:tc>
                  <a:txBody>
                    <a:bodyPr/>
                    <a:lstStyle/>
                    <a:p>
                      <a:r>
                        <a:rPr lang="es-CO" b="1" dirty="0" smtClean="0"/>
                        <a:t>NO, </a:t>
                      </a:r>
                      <a:r>
                        <a:rPr lang="es-CO" dirty="0" smtClean="0"/>
                        <a:t>YOU</a:t>
                      </a:r>
                      <a:r>
                        <a:rPr lang="es-CO" baseline="0" dirty="0" smtClean="0"/>
                        <a:t> </a:t>
                      </a:r>
                      <a:r>
                        <a:rPr lang="es-CO" b="1" baseline="0" dirty="0" smtClean="0"/>
                        <a:t>DID NOT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067324"/>
                  </a:ext>
                </a:extLst>
              </a:tr>
              <a:tr h="370998">
                <a:tc>
                  <a:txBody>
                    <a:bodyPr/>
                    <a:lstStyle/>
                    <a:p>
                      <a:r>
                        <a:rPr lang="es-CO" b="1" dirty="0" smtClean="0"/>
                        <a:t>NO, </a:t>
                      </a:r>
                      <a:r>
                        <a:rPr lang="es-CO" dirty="0" smtClean="0"/>
                        <a:t>SHE</a:t>
                      </a:r>
                      <a:r>
                        <a:rPr lang="es-CO" baseline="0" dirty="0" smtClean="0"/>
                        <a:t> </a:t>
                      </a:r>
                      <a:r>
                        <a:rPr lang="es-CO" b="1" baseline="0" dirty="0" smtClean="0"/>
                        <a:t>DID NOT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826549"/>
                  </a:ext>
                </a:extLst>
              </a:tr>
              <a:tr h="377802">
                <a:tc>
                  <a:txBody>
                    <a:bodyPr/>
                    <a:lstStyle/>
                    <a:p>
                      <a:r>
                        <a:rPr lang="es-CO" b="1" dirty="0" smtClean="0"/>
                        <a:t>NO, </a:t>
                      </a:r>
                      <a:r>
                        <a:rPr lang="es-CO" dirty="0" smtClean="0"/>
                        <a:t>HE</a:t>
                      </a:r>
                      <a:r>
                        <a:rPr lang="es-CO" baseline="0" dirty="0" smtClean="0"/>
                        <a:t> </a:t>
                      </a:r>
                      <a:r>
                        <a:rPr lang="es-CO" b="1" baseline="0" dirty="0" smtClean="0"/>
                        <a:t>DID NOT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916261"/>
                  </a:ext>
                </a:extLst>
              </a:tr>
              <a:tr h="377802">
                <a:tc>
                  <a:txBody>
                    <a:bodyPr/>
                    <a:lstStyle/>
                    <a:p>
                      <a:r>
                        <a:rPr lang="es-CO" b="1" dirty="0" smtClean="0"/>
                        <a:t>NO, </a:t>
                      </a:r>
                      <a:r>
                        <a:rPr lang="es-CO" dirty="0" smtClean="0"/>
                        <a:t>IT</a:t>
                      </a:r>
                      <a:r>
                        <a:rPr lang="es-CO" baseline="0" dirty="0" smtClean="0"/>
                        <a:t> </a:t>
                      </a:r>
                      <a:r>
                        <a:rPr lang="es-CO" b="1" baseline="0" dirty="0" smtClean="0"/>
                        <a:t>DID NOT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079655"/>
                  </a:ext>
                </a:extLst>
              </a:tr>
              <a:tr h="377802">
                <a:tc>
                  <a:txBody>
                    <a:bodyPr/>
                    <a:lstStyle/>
                    <a:p>
                      <a:r>
                        <a:rPr lang="es-CO" b="1" dirty="0" smtClean="0"/>
                        <a:t>NO, </a:t>
                      </a:r>
                      <a:r>
                        <a:rPr lang="es-CO" dirty="0" smtClean="0"/>
                        <a:t>THEY </a:t>
                      </a:r>
                      <a:r>
                        <a:rPr lang="es-CO" b="1" baseline="0" dirty="0" smtClean="0"/>
                        <a:t>DID NOT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743266"/>
                  </a:ext>
                </a:extLst>
              </a:tr>
              <a:tr h="377802">
                <a:tc>
                  <a:txBody>
                    <a:bodyPr/>
                    <a:lstStyle/>
                    <a:p>
                      <a:r>
                        <a:rPr lang="es-CO" b="1" dirty="0" smtClean="0"/>
                        <a:t>NO, </a:t>
                      </a:r>
                      <a:r>
                        <a:rPr lang="es-CO" dirty="0" smtClean="0"/>
                        <a:t>WE</a:t>
                      </a:r>
                      <a:r>
                        <a:rPr lang="es-CO" baseline="0" dirty="0" smtClean="0"/>
                        <a:t>  </a:t>
                      </a:r>
                      <a:r>
                        <a:rPr lang="es-CO" b="1" baseline="0" dirty="0" smtClean="0"/>
                        <a:t>DID NOT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182221"/>
                  </a:ext>
                </a:extLst>
              </a:tr>
              <a:tr h="377802">
                <a:tc>
                  <a:txBody>
                    <a:bodyPr/>
                    <a:lstStyle/>
                    <a:p>
                      <a:r>
                        <a:rPr lang="es-CO" b="1" dirty="0" smtClean="0"/>
                        <a:t>NO, </a:t>
                      </a:r>
                      <a:r>
                        <a:rPr lang="es-CO" dirty="0" smtClean="0"/>
                        <a:t>YOU </a:t>
                      </a:r>
                      <a:r>
                        <a:rPr lang="es-CO" b="1" baseline="0" dirty="0" smtClean="0"/>
                        <a:t>DID NOT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459420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/>
          </p:nvPr>
        </p:nvGraphicFramePr>
        <p:xfrm>
          <a:off x="4444271" y="2241348"/>
          <a:ext cx="2167710" cy="422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7710">
                  <a:extLst>
                    <a:ext uri="{9D8B030D-6E8A-4147-A177-3AD203B41FA5}">
                      <a16:colId xmlns:a16="http://schemas.microsoft.com/office/drawing/2014/main" val="1413241469"/>
                    </a:ext>
                  </a:extLst>
                </a:gridCol>
              </a:tblGrid>
              <a:tr h="422602">
                <a:tc>
                  <a:txBody>
                    <a:bodyPr/>
                    <a:lstStyle/>
                    <a:p>
                      <a:r>
                        <a:rPr lang="es-CO" baseline="0" dirty="0" smtClean="0">
                          <a:solidFill>
                            <a:schemeClr val="bg1"/>
                          </a:solidFill>
                        </a:rPr>
                        <a:t>NEGATIVE FORM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421419"/>
                  </a:ext>
                </a:extLst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961985"/>
              </p:ext>
            </p:extLst>
          </p:nvPr>
        </p:nvGraphicFramePr>
        <p:xfrm>
          <a:off x="8788396" y="2452649"/>
          <a:ext cx="2659745" cy="3003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9745">
                  <a:extLst>
                    <a:ext uri="{9D8B030D-6E8A-4147-A177-3AD203B41FA5}">
                      <a16:colId xmlns:a16="http://schemas.microsoft.com/office/drawing/2014/main" val="1413241469"/>
                    </a:ext>
                  </a:extLst>
                </a:gridCol>
              </a:tblGrid>
              <a:tr h="322187">
                <a:tc>
                  <a:txBody>
                    <a:bodyPr/>
                    <a:lstStyle/>
                    <a:p>
                      <a:r>
                        <a:rPr lang="es-CO" b="1" dirty="0" smtClean="0">
                          <a:solidFill>
                            <a:schemeClr val="bg1"/>
                          </a:solidFill>
                        </a:rPr>
                        <a:t>NO, </a:t>
                      </a:r>
                      <a:r>
                        <a:rPr lang="es-CO" b="0" dirty="0" smtClean="0">
                          <a:solidFill>
                            <a:schemeClr val="bg1"/>
                          </a:solidFill>
                        </a:rPr>
                        <a:t>I  </a:t>
                      </a:r>
                      <a:r>
                        <a:rPr lang="es-CO" b="1" dirty="0" smtClean="0">
                          <a:solidFill>
                            <a:schemeClr val="bg1"/>
                          </a:solidFill>
                        </a:rPr>
                        <a:t>DID</a:t>
                      </a:r>
                      <a:r>
                        <a:rPr lang="es-CO" b="1" baseline="0" dirty="0" smtClean="0">
                          <a:solidFill>
                            <a:schemeClr val="bg1"/>
                          </a:solidFill>
                        </a:rPr>
                        <a:t>N’T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421419"/>
                  </a:ext>
                </a:extLst>
              </a:tr>
              <a:tr h="377802">
                <a:tc>
                  <a:txBody>
                    <a:bodyPr/>
                    <a:lstStyle/>
                    <a:p>
                      <a:r>
                        <a:rPr lang="es-CO" b="1" dirty="0" smtClean="0"/>
                        <a:t>NO, </a:t>
                      </a:r>
                      <a:r>
                        <a:rPr lang="es-CO" dirty="0" smtClean="0"/>
                        <a:t>YOU</a:t>
                      </a:r>
                      <a:r>
                        <a:rPr lang="es-CO" baseline="0" dirty="0" smtClean="0"/>
                        <a:t> </a:t>
                      </a:r>
                      <a:r>
                        <a:rPr lang="es-CO" b="1" baseline="0" dirty="0" smtClean="0"/>
                        <a:t>DIDN’T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067324"/>
                  </a:ext>
                </a:extLst>
              </a:tr>
              <a:tr h="370998">
                <a:tc>
                  <a:txBody>
                    <a:bodyPr/>
                    <a:lstStyle/>
                    <a:p>
                      <a:r>
                        <a:rPr lang="es-CO" b="1" dirty="0" smtClean="0"/>
                        <a:t>NO, </a:t>
                      </a:r>
                      <a:r>
                        <a:rPr lang="es-CO" dirty="0" smtClean="0"/>
                        <a:t>SHE</a:t>
                      </a:r>
                      <a:r>
                        <a:rPr lang="es-CO" baseline="0" dirty="0" smtClean="0"/>
                        <a:t> </a:t>
                      </a:r>
                      <a:r>
                        <a:rPr lang="es-CO" b="1" baseline="0" dirty="0" smtClean="0"/>
                        <a:t>DIDN’T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826549"/>
                  </a:ext>
                </a:extLst>
              </a:tr>
              <a:tr h="377802">
                <a:tc>
                  <a:txBody>
                    <a:bodyPr/>
                    <a:lstStyle/>
                    <a:p>
                      <a:r>
                        <a:rPr lang="es-CO" b="1" dirty="0" smtClean="0"/>
                        <a:t>NO, </a:t>
                      </a:r>
                      <a:r>
                        <a:rPr lang="es-CO" dirty="0" smtClean="0"/>
                        <a:t>HE</a:t>
                      </a:r>
                      <a:r>
                        <a:rPr lang="es-CO" baseline="0" dirty="0" smtClean="0"/>
                        <a:t> </a:t>
                      </a:r>
                      <a:r>
                        <a:rPr lang="es-CO" b="1" baseline="0" dirty="0" smtClean="0"/>
                        <a:t>DIDN’T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916261"/>
                  </a:ext>
                </a:extLst>
              </a:tr>
              <a:tr h="377802">
                <a:tc>
                  <a:txBody>
                    <a:bodyPr/>
                    <a:lstStyle/>
                    <a:p>
                      <a:r>
                        <a:rPr lang="es-CO" b="1" dirty="0" smtClean="0"/>
                        <a:t>NO, </a:t>
                      </a:r>
                      <a:r>
                        <a:rPr lang="es-CO" dirty="0" smtClean="0"/>
                        <a:t>IT</a:t>
                      </a:r>
                      <a:r>
                        <a:rPr lang="es-CO" baseline="0" dirty="0" smtClean="0"/>
                        <a:t> </a:t>
                      </a:r>
                      <a:r>
                        <a:rPr lang="es-CO" b="1" baseline="0" dirty="0" smtClean="0"/>
                        <a:t>DIDN’T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079655"/>
                  </a:ext>
                </a:extLst>
              </a:tr>
              <a:tr h="377802">
                <a:tc>
                  <a:txBody>
                    <a:bodyPr/>
                    <a:lstStyle/>
                    <a:p>
                      <a:r>
                        <a:rPr lang="es-CO" b="1" dirty="0" smtClean="0"/>
                        <a:t>NO, </a:t>
                      </a:r>
                      <a:r>
                        <a:rPr lang="es-CO" dirty="0" smtClean="0"/>
                        <a:t>THEY </a:t>
                      </a:r>
                      <a:r>
                        <a:rPr lang="es-CO" b="1" baseline="0" dirty="0" smtClean="0"/>
                        <a:t>DIDN’T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743266"/>
                  </a:ext>
                </a:extLst>
              </a:tr>
              <a:tr h="377802">
                <a:tc>
                  <a:txBody>
                    <a:bodyPr/>
                    <a:lstStyle/>
                    <a:p>
                      <a:r>
                        <a:rPr lang="es-CO" b="1" dirty="0" smtClean="0"/>
                        <a:t>NO, </a:t>
                      </a:r>
                      <a:r>
                        <a:rPr lang="es-CO" dirty="0" smtClean="0"/>
                        <a:t>WE</a:t>
                      </a:r>
                      <a:r>
                        <a:rPr lang="es-CO" baseline="0" dirty="0" smtClean="0"/>
                        <a:t>  </a:t>
                      </a:r>
                      <a:r>
                        <a:rPr lang="es-CO" b="1" baseline="0" dirty="0" smtClean="0"/>
                        <a:t>DIDN’T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182221"/>
                  </a:ext>
                </a:extLst>
              </a:tr>
              <a:tr h="377802">
                <a:tc>
                  <a:txBody>
                    <a:bodyPr/>
                    <a:lstStyle/>
                    <a:p>
                      <a:r>
                        <a:rPr lang="es-CO" b="1" dirty="0" smtClean="0"/>
                        <a:t>NO, </a:t>
                      </a:r>
                      <a:r>
                        <a:rPr lang="es-CO" dirty="0" smtClean="0"/>
                        <a:t>YOU </a:t>
                      </a:r>
                      <a:r>
                        <a:rPr lang="es-CO" b="1" baseline="0" dirty="0" smtClean="0"/>
                        <a:t>DIDN’T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4594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957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/>
          <p:cNvGraphicFramePr>
            <a:graphicFrameLocks noGrp="1"/>
          </p:cNvGraphicFramePr>
          <p:nvPr>
            <p:extLst/>
          </p:nvPr>
        </p:nvGraphicFramePr>
        <p:xfrm>
          <a:off x="420912" y="943545"/>
          <a:ext cx="3693887" cy="390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3887">
                  <a:extLst>
                    <a:ext uri="{9D8B030D-6E8A-4147-A177-3AD203B41FA5}">
                      <a16:colId xmlns:a16="http://schemas.microsoft.com/office/drawing/2014/main" val="1413241469"/>
                    </a:ext>
                  </a:extLst>
                </a:gridCol>
              </a:tblGrid>
              <a:tr h="390677">
                <a:tc>
                  <a:txBody>
                    <a:bodyPr/>
                    <a:lstStyle/>
                    <a:p>
                      <a:r>
                        <a:rPr lang="es-CO" b="1" dirty="0" smtClean="0">
                          <a:solidFill>
                            <a:schemeClr val="bg1"/>
                          </a:solidFill>
                        </a:rPr>
                        <a:t>WH</a:t>
                      </a:r>
                      <a:r>
                        <a:rPr lang="es-CO" b="1" baseline="0" dirty="0" smtClean="0">
                          <a:solidFill>
                            <a:schemeClr val="bg1"/>
                          </a:solidFill>
                        </a:rPr>
                        <a:t> QUESTIONS IN PAST TENSE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421419"/>
                  </a:ext>
                </a:extLst>
              </a:tr>
            </a:tbl>
          </a:graphicData>
        </a:graphic>
      </p:graphicFrame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359562"/>
              </p:ext>
            </p:extLst>
          </p:nvPr>
        </p:nvGraphicFramePr>
        <p:xfrm>
          <a:off x="220615" y="1722360"/>
          <a:ext cx="4847774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7774">
                  <a:extLst>
                    <a:ext uri="{9D8B030D-6E8A-4147-A177-3AD203B41FA5}">
                      <a16:colId xmlns:a16="http://schemas.microsoft.com/office/drawing/2014/main" val="1413241469"/>
                    </a:ext>
                  </a:extLst>
                </a:gridCol>
              </a:tblGrid>
              <a:tr h="4722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</a:t>
                      </a:r>
                      <a:r>
                        <a:rPr lang="en-US" sz="18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DID</a:t>
                      </a:r>
                      <a:r>
                        <a:rPr lang="en-US" sz="1800" b="0" i="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YOU EAT FOR BREAKFAST?</a:t>
                      </a:r>
                    </a:p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421419"/>
                  </a:ext>
                </a:extLst>
              </a:tr>
              <a:tr h="51138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 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 SHE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 YOUR HOMEWORK?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067324"/>
                  </a:ext>
                </a:extLst>
              </a:tr>
              <a:tr h="44836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WHERE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DID THEY GO LAST WEEKEND?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826549"/>
                  </a:ext>
                </a:extLst>
              </a:tr>
              <a:tr h="44836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WHO 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 IT?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079655"/>
                  </a:ext>
                </a:extLst>
              </a:tr>
            </a:tbl>
          </a:graphicData>
        </a:graphic>
      </p:graphicFrame>
      <p:graphicFrame>
        <p:nvGraphicFramePr>
          <p:cNvPr id="11" name="Tabla 10"/>
          <p:cNvGraphicFramePr>
            <a:graphicFrameLocks noGrp="1"/>
          </p:cNvGraphicFramePr>
          <p:nvPr>
            <p:extLst/>
          </p:nvPr>
        </p:nvGraphicFramePr>
        <p:xfrm>
          <a:off x="5585821" y="4570063"/>
          <a:ext cx="5808617" cy="1914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8617">
                  <a:extLst>
                    <a:ext uri="{9D8B030D-6E8A-4147-A177-3AD203B41FA5}">
                      <a16:colId xmlns:a16="http://schemas.microsoft.com/office/drawing/2014/main" val="1413241469"/>
                    </a:ext>
                  </a:extLst>
                </a:gridCol>
              </a:tblGrid>
              <a:tr h="413725">
                <a:tc>
                  <a:txBody>
                    <a:bodyPr/>
                    <a:lstStyle/>
                    <a:p>
                      <a:r>
                        <a:rPr lang="es-CO" b="0" dirty="0" smtClean="0">
                          <a:solidFill>
                            <a:schemeClr val="bg1"/>
                          </a:solidFill>
                        </a:rPr>
                        <a:t>I ATE</a:t>
                      </a:r>
                      <a:r>
                        <a:rPr lang="es-CO" b="0" baseline="0" dirty="0" smtClean="0">
                          <a:solidFill>
                            <a:schemeClr val="bg1"/>
                          </a:solidFill>
                        </a:rPr>
                        <a:t> BREAD, CHOCOLATE AND EGGS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421419"/>
                  </a:ext>
                </a:extLst>
              </a:tr>
              <a:tr h="375135">
                <a:tc>
                  <a:txBody>
                    <a:bodyPr/>
                    <a:lstStyle/>
                    <a:p>
                      <a:r>
                        <a:rPr lang="es-CO" dirty="0" smtClean="0"/>
                        <a:t>SHE</a:t>
                      </a:r>
                      <a:r>
                        <a:rPr lang="es-CO" baseline="0" dirty="0" smtClean="0"/>
                        <a:t> </a:t>
                      </a:r>
                      <a:r>
                        <a:rPr lang="es-CO" dirty="0" smtClean="0"/>
                        <a:t>DID</a:t>
                      </a:r>
                      <a:r>
                        <a:rPr lang="es-CO" baseline="0" dirty="0" smtClean="0"/>
                        <a:t> HER HOMEWORK LAST MONDAY.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067324"/>
                  </a:ext>
                </a:extLst>
              </a:tr>
              <a:tr h="375135">
                <a:tc>
                  <a:txBody>
                    <a:bodyPr/>
                    <a:lstStyle/>
                    <a:p>
                      <a:r>
                        <a:rPr lang="es-CO" dirty="0" smtClean="0"/>
                        <a:t>THEY</a:t>
                      </a:r>
                      <a:r>
                        <a:rPr lang="es-CO" baseline="0" dirty="0" smtClean="0"/>
                        <a:t> </a:t>
                      </a:r>
                      <a:r>
                        <a:rPr lang="es-CO" dirty="0" smtClean="0"/>
                        <a:t>WENT TO</a:t>
                      </a:r>
                      <a:r>
                        <a:rPr lang="es-CO" baseline="0" dirty="0" smtClean="0"/>
                        <a:t> A BEAUTIFUL FARM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826549"/>
                  </a:ext>
                </a:extLst>
              </a:tr>
              <a:tr h="375135">
                <a:tc>
                  <a:txBody>
                    <a:bodyPr/>
                    <a:lstStyle/>
                    <a:p>
                      <a:r>
                        <a:rPr lang="es-CO" dirty="0" smtClean="0"/>
                        <a:t>HE</a:t>
                      </a:r>
                      <a:r>
                        <a:rPr lang="es-CO" baseline="0" dirty="0" smtClean="0"/>
                        <a:t> DID IT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916261"/>
                  </a:ext>
                </a:extLst>
              </a:tr>
              <a:tr h="37513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079655"/>
                  </a:ext>
                </a:extLst>
              </a:tr>
            </a:tbl>
          </a:graphicData>
        </a:graphic>
      </p:graphicFrame>
      <p:graphicFrame>
        <p:nvGraphicFramePr>
          <p:cNvPr id="12" name="Tabla 11"/>
          <p:cNvGraphicFramePr>
            <a:graphicFrameLocks noGrp="1"/>
          </p:cNvGraphicFramePr>
          <p:nvPr>
            <p:extLst/>
          </p:nvPr>
        </p:nvGraphicFramePr>
        <p:xfrm>
          <a:off x="8084455" y="3824272"/>
          <a:ext cx="1542871" cy="3720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2871">
                  <a:extLst>
                    <a:ext uri="{9D8B030D-6E8A-4147-A177-3AD203B41FA5}">
                      <a16:colId xmlns:a16="http://schemas.microsoft.com/office/drawing/2014/main" val="1413241469"/>
                    </a:ext>
                  </a:extLst>
                </a:gridCol>
              </a:tblGrid>
              <a:tr h="372051"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>
                          <a:solidFill>
                            <a:schemeClr val="bg1"/>
                          </a:solidFill>
                        </a:rPr>
                        <a:t>ANSWERS</a:t>
                      </a:r>
                      <a:r>
                        <a:rPr lang="es-CO" dirty="0" smtClean="0"/>
                        <a:t> 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421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620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713554"/>
              </p:ext>
            </p:extLst>
          </p:nvPr>
        </p:nvGraphicFramePr>
        <p:xfrm>
          <a:off x="3952240" y="1841864"/>
          <a:ext cx="3428274" cy="3135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8274">
                  <a:extLst>
                    <a:ext uri="{9D8B030D-6E8A-4147-A177-3AD203B41FA5}">
                      <a16:colId xmlns:a16="http://schemas.microsoft.com/office/drawing/2014/main" val="1413241469"/>
                    </a:ext>
                  </a:extLst>
                </a:gridCol>
              </a:tblGrid>
              <a:tr h="514332">
                <a:tc>
                  <a:txBody>
                    <a:bodyPr/>
                    <a:lstStyle/>
                    <a:p>
                      <a:r>
                        <a:rPr lang="es-CO" b="0" dirty="0" smtClean="0"/>
                        <a:t>I </a:t>
                      </a:r>
                      <a:r>
                        <a:rPr lang="es-CO" dirty="0" smtClean="0"/>
                        <a:t>WAS </a:t>
                      </a:r>
                      <a:r>
                        <a:rPr lang="es-CO" b="0" dirty="0" smtClean="0"/>
                        <a:t>AT THE HOSPITAL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421419"/>
                  </a:ext>
                </a:extLst>
              </a:tr>
              <a:tr h="374393">
                <a:tc>
                  <a:txBody>
                    <a:bodyPr/>
                    <a:lstStyle/>
                    <a:p>
                      <a:r>
                        <a:rPr lang="es-CO" dirty="0" smtClean="0"/>
                        <a:t>YOU </a:t>
                      </a:r>
                      <a:r>
                        <a:rPr lang="es-CO" b="1" dirty="0" smtClean="0"/>
                        <a:t>WERE </a:t>
                      </a:r>
                      <a:r>
                        <a:rPr lang="es-CO" dirty="0" smtClean="0"/>
                        <a:t>A STUDENT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067324"/>
                  </a:ext>
                </a:extLst>
              </a:tr>
              <a:tr h="374393">
                <a:tc>
                  <a:txBody>
                    <a:bodyPr/>
                    <a:lstStyle/>
                    <a:p>
                      <a:r>
                        <a:rPr lang="es-CO" dirty="0" smtClean="0"/>
                        <a:t>SHE </a:t>
                      </a:r>
                      <a:r>
                        <a:rPr lang="es-CO" b="1" dirty="0" smtClean="0"/>
                        <a:t>WAS</a:t>
                      </a:r>
                      <a:r>
                        <a:rPr lang="es-CO" dirty="0" smtClean="0"/>
                        <a:t> A DOCTOR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826549"/>
                  </a:ext>
                </a:extLst>
              </a:tr>
              <a:tr h="374393">
                <a:tc>
                  <a:txBody>
                    <a:bodyPr/>
                    <a:lstStyle/>
                    <a:p>
                      <a:r>
                        <a:rPr lang="es-CO" dirty="0" smtClean="0"/>
                        <a:t>HE</a:t>
                      </a:r>
                      <a:r>
                        <a:rPr lang="es-CO" b="1" dirty="0" smtClean="0"/>
                        <a:t> WAS</a:t>
                      </a:r>
                      <a:r>
                        <a:rPr lang="es-CO" b="1" baseline="0" dirty="0" smtClean="0"/>
                        <a:t> </a:t>
                      </a:r>
                      <a:r>
                        <a:rPr lang="es-CO" baseline="0" dirty="0" smtClean="0"/>
                        <a:t>AT HOME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916261"/>
                  </a:ext>
                </a:extLst>
              </a:tr>
              <a:tr h="374393">
                <a:tc>
                  <a:txBody>
                    <a:bodyPr/>
                    <a:lstStyle/>
                    <a:p>
                      <a:r>
                        <a:rPr lang="es-CO" dirty="0" smtClean="0"/>
                        <a:t>IT </a:t>
                      </a:r>
                      <a:r>
                        <a:rPr lang="es-CO" b="1" dirty="0" smtClean="0"/>
                        <a:t>WAS</a:t>
                      </a:r>
                      <a:r>
                        <a:rPr lang="es-CO" dirty="0" smtClean="0"/>
                        <a:t> IN THE PARK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079655"/>
                  </a:ext>
                </a:extLst>
              </a:tr>
              <a:tr h="374393">
                <a:tc>
                  <a:txBody>
                    <a:bodyPr/>
                    <a:lstStyle/>
                    <a:p>
                      <a:r>
                        <a:rPr lang="es-CO" dirty="0" smtClean="0"/>
                        <a:t>THEY </a:t>
                      </a:r>
                      <a:r>
                        <a:rPr lang="es-CO" b="1" dirty="0" smtClean="0"/>
                        <a:t>WERE</a:t>
                      </a:r>
                      <a:r>
                        <a:rPr lang="es-CO" dirty="0" smtClean="0"/>
                        <a:t> GOOD</a:t>
                      </a:r>
                      <a:r>
                        <a:rPr lang="es-CO" baseline="0" dirty="0" smtClean="0"/>
                        <a:t> FRIENDS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743266"/>
                  </a:ext>
                </a:extLst>
              </a:tr>
              <a:tr h="374393">
                <a:tc>
                  <a:txBody>
                    <a:bodyPr/>
                    <a:lstStyle/>
                    <a:p>
                      <a:r>
                        <a:rPr lang="es-CO" dirty="0" smtClean="0"/>
                        <a:t>WE </a:t>
                      </a:r>
                      <a:r>
                        <a:rPr lang="es-CO" b="1" dirty="0" smtClean="0"/>
                        <a:t>WERE </a:t>
                      </a:r>
                      <a:r>
                        <a:rPr lang="es-CO" dirty="0" smtClean="0"/>
                        <a:t>AT THE STADIUM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182221"/>
                  </a:ext>
                </a:extLst>
              </a:tr>
              <a:tr h="374393">
                <a:tc>
                  <a:txBody>
                    <a:bodyPr/>
                    <a:lstStyle/>
                    <a:p>
                      <a:r>
                        <a:rPr lang="es-CO" dirty="0" smtClean="0"/>
                        <a:t>YOU </a:t>
                      </a:r>
                      <a:r>
                        <a:rPr lang="es-CO" b="1" dirty="0" smtClean="0"/>
                        <a:t>WERE</a:t>
                      </a:r>
                      <a:r>
                        <a:rPr lang="es-CO" dirty="0" smtClean="0"/>
                        <a:t> BAKERS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459420"/>
                  </a:ext>
                </a:extLst>
              </a:tr>
            </a:tbl>
          </a:graphicData>
        </a:graphic>
      </p:graphicFrame>
      <p:sp>
        <p:nvSpPr>
          <p:cNvPr id="2" name="Rectángulo 1"/>
          <p:cNvSpPr/>
          <p:nvPr/>
        </p:nvSpPr>
        <p:spPr>
          <a:xfrm>
            <a:off x="2869953" y="446203"/>
            <a:ext cx="65566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AFFIRMATIVE FORM</a:t>
            </a:r>
            <a:endParaRPr lang="es-E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8233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287869"/>
              </p:ext>
            </p:extLst>
          </p:nvPr>
        </p:nvGraphicFramePr>
        <p:xfrm>
          <a:off x="669108" y="1802676"/>
          <a:ext cx="4046583" cy="45431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6583">
                  <a:extLst>
                    <a:ext uri="{9D8B030D-6E8A-4147-A177-3AD203B41FA5}">
                      <a16:colId xmlns:a16="http://schemas.microsoft.com/office/drawing/2014/main" val="1413241469"/>
                    </a:ext>
                  </a:extLst>
                </a:gridCol>
              </a:tblGrid>
              <a:tr h="535575">
                <a:tc>
                  <a:txBody>
                    <a:bodyPr/>
                    <a:lstStyle/>
                    <a:p>
                      <a:r>
                        <a:rPr lang="es-CO" b="0" dirty="0" smtClean="0">
                          <a:solidFill>
                            <a:schemeClr val="tx1"/>
                          </a:solidFill>
                        </a:rPr>
                        <a:t>I WAS  </a:t>
                      </a:r>
                      <a:r>
                        <a:rPr lang="es-CO" dirty="0" smtClean="0">
                          <a:solidFill>
                            <a:schemeClr val="tx1"/>
                          </a:solidFill>
                        </a:rPr>
                        <a:t>NOT </a:t>
                      </a:r>
                      <a:r>
                        <a:rPr lang="es-CO" b="0" dirty="0" smtClean="0">
                          <a:solidFill>
                            <a:schemeClr val="tx1"/>
                          </a:solidFill>
                        </a:rPr>
                        <a:t>AT THE HOSPITAL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421419"/>
                  </a:ext>
                </a:extLst>
              </a:tr>
              <a:tr h="572510">
                <a:tc>
                  <a:txBody>
                    <a:bodyPr/>
                    <a:lstStyle/>
                    <a:p>
                      <a:r>
                        <a:rPr lang="es-CO" b="0" dirty="0" smtClean="0"/>
                        <a:t>YOU WERE</a:t>
                      </a:r>
                      <a:r>
                        <a:rPr lang="es-CO" b="1" dirty="0" smtClean="0"/>
                        <a:t> NOT  </a:t>
                      </a:r>
                      <a:r>
                        <a:rPr lang="es-CO" b="0" dirty="0" smtClean="0"/>
                        <a:t>A STUDENT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067324"/>
                  </a:ext>
                </a:extLst>
              </a:tr>
              <a:tr h="572510">
                <a:tc>
                  <a:txBody>
                    <a:bodyPr/>
                    <a:lstStyle/>
                    <a:p>
                      <a:r>
                        <a:rPr lang="es-CO" b="0" dirty="0" smtClean="0"/>
                        <a:t>SHE WAS  </a:t>
                      </a:r>
                      <a:r>
                        <a:rPr lang="es-CO" b="1" dirty="0" smtClean="0"/>
                        <a:t>NOT </a:t>
                      </a:r>
                      <a:r>
                        <a:rPr lang="es-CO" b="0" dirty="0" smtClean="0"/>
                        <a:t>A DOCTOR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826549"/>
                  </a:ext>
                </a:extLst>
              </a:tr>
              <a:tr h="572510">
                <a:tc>
                  <a:txBody>
                    <a:bodyPr/>
                    <a:lstStyle/>
                    <a:p>
                      <a:r>
                        <a:rPr lang="es-CO" b="0" dirty="0" smtClean="0"/>
                        <a:t>HE WAS </a:t>
                      </a:r>
                      <a:r>
                        <a:rPr lang="es-CO" b="1" dirty="0" smtClean="0"/>
                        <a:t>NOT </a:t>
                      </a:r>
                      <a:r>
                        <a:rPr lang="es-CO" b="1" baseline="0" dirty="0" smtClean="0"/>
                        <a:t> </a:t>
                      </a:r>
                      <a:r>
                        <a:rPr lang="es-CO" b="0" baseline="0" dirty="0" smtClean="0"/>
                        <a:t>AT HOME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916261"/>
                  </a:ext>
                </a:extLst>
              </a:tr>
              <a:tr h="572510">
                <a:tc>
                  <a:txBody>
                    <a:bodyPr/>
                    <a:lstStyle/>
                    <a:p>
                      <a:r>
                        <a:rPr lang="es-CO" b="0" dirty="0" smtClean="0"/>
                        <a:t>IT WAS  </a:t>
                      </a:r>
                      <a:r>
                        <a:rPr lang="es-CO" b="1" dirty="0" smtClean="0"/>
                        <a:t>NOT </a:t>
                      </a:r>
                      <a:r>
                        <a:rPr lang="es-CO" b="0" dirty="0" smtClean="0"/>
                        <a:t>IN THE PARK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079655"/>
                  </a:ext>
                </a:extLst>
              </a:tr>
              <a:tr h="572510">
                <a:tc>
                  <a:txBody>
                    <a:bodyPr/>
                    <a:lstStyle/>
                    <a:p>
                      <a:r>
                        <a:rPr lang="es-CO" b="0" dirty="0" smtClean="0"/>
                        <a:t>THEY WERE </a:t>
                      </a:r>
                      <a:r>
                        <a:rPr lang="es-CO" b="1" dirty="0" smtClean="0"/>
                        <a:t>NOT </a:t>
                      </a:r>
                      <a:r>
                        <a:rPr lang="es-CO" b="0" dirty="0" smtClean="0"/>
                        <a:t>GOOD</a:t>
                      </a:r>
                      <a:r>
                        <a:rPr lang="es-CO" b="0" baseline="0" dirty="0" smtClean="0"/>
                        <a:t> FRIENDS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743266"/>
                  </a:ext>
                </a:extLst>
              </a:tr>
              <a:tr h="572510">
                <a:tc>
                  <a:txBody>
                    <a:bodyPr/>
                    <a:lstStyle/>
                    <a:p>
                      <a:r>
                        <a:rPr lang="es-CO" b="0" dirty="0" smtClean="0"/>
                        <a:t>WE WERE </a:t>
                      </a:r>
                      <a:r>
                        <a:rPr lang="es-CO" b="1" dirty="0" smtClean="0"/>
                        <a:t>NOT </a:t>
                      </a:r>
                      <a:r>
                        <a:rPr lang="es-CO" b="0" dirty="0" smtClean="0"/>
                        <a:t>AT THE STADIUM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182221"/>
                  </a:ext>
                </a:extLst>
              </a:tr>
              <a:tr h="572510">
                <a:tc>
                  <a:txBody>
                    <a:bodyPr/>
                    <a:lstStyle/>
                    <a:p>
                      <a:r>
                        <a:rPr lang="es-CO" b="1" dirty="0" smtClean="0"/>
                        <a:t>YOU WERE  NOT </a:t>
                      </a:r>
                      <a:r>
                        <a:rPr lang="es-CO" b="0" dirty="0" smtClean="0"/>
                        <a:t>BAKERS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459420"/>
                  </a:ext>
                </a:extLst>
              </a:tr>
            </a:tbl>
          </a:graphicData>
        </a:graphic>
      </p:graphicFrame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176264"/>
              </p:ext>
            </p:extLst>
          </p:nvPr>
        </p:nvGraphicFramePr>
        <p:xfrm>
          <a:off x="6373222" y="1802675"/>
          <a:ext cx="4046583" cy="45431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6583">
                  <a:extLst>
                    <a:ext uri="{9D8B030D-6E8A-4147-A177-3AD203B41FA5}">
                      <a16:colId xmlns:a16="http://schemas.microsoft.com/office/drawing/2014/main" val="1413241469"/>
                    </a:ext>
                  </a:extLst>
                </a:gridCol>
              </a:tblGrid>
              <a:tr h="535575">
                <a:tc>
                  <a:txBody>
                    <a:bodyPr/>
                    <a:lstStyle/>
                    <a:p>
                      <a:r>
                        <a:rPr lang="es-CO" b="0" dirty="0" smtClean="0">
                          <a:solidFill>
                            <a:schemeClr val="tx1"/>
                          </a:solidFill>
                        </a:rPr>
                        <a:t>I </a:t>
                      </a:r>
                      <a:r>
                        <a:rPr lang="es-CO" b="1" dirty="0" smtClean="0">
                          <a:solidFill>
                            <a:schemeClr val="tx1"/>
                          </a:solidFill>
                        </a:rPr>
                        <a:t>WASN</a:t>
                      </a:r>
                      <a:r>
                        <a:rPr lang="es-CO" dirty="0" smtClean="0">
                          <a:solidFill>
                            <a:schemeClr val="tx1"/>
                          </a:solidFill>
                        </a:rPr>
                        <a:t>’T </a:t>
                      </a:r>
                      <a:r>
                        <a:rPr lang="es-CO" b="0" dirty="0" smtClean="0">
                          <a:solidFill>
                            <a:schemeClr val="tx1"/>
                          </a:solidFill>
                        </a:rPr>
                        <a:t>AT THE HOSPITAL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421419"/>
                  </a:ext>
                </a:extLst>
              </a:tr>
              <a:tr h="572510">
                <a:tc>
                  <a:txBody>
                    <a:bodyPr/>
                    <a:lstStyle/>
                    <a:p>
                      <a:r>
                        <a:rPr lang="es-CO" b="0" dirty="0" smtClean="0"/>
                        <a:t>YOU </a:t>
                      </a:r>
                      <a:r>
                        <a:rPr lang="es-CO" b="1" dirty="0" smtClean="0"/>
                        <a:t>WEREN’T  </a:t>
                      </a:r>
                      <a:r>
                        <a:rPr lang="es-CO" b="0" dirty="0" smtClean="0"/>
                        <a:t>A STUDENT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067324"/>
                  </a:ext>
                </a:extLst>
              </a:tr>
              <a:tr h="572510">
                <a:tc>
                  <a:txBody>
                    <a:bodyPr/>
                    <a:lstStyle/>
                    <a:p>
                      <a:r>
                        <a:rPr lang="es-CO" b="0" dirty="0" smtClean="0"/>
                        <a:t>SHE </a:t>
                      </a:r>
                      <a:r>
                        <a:rPr lang="es-CO" b="1" dirty="0" smtClean="0">
                          <a:solidFill>
                            <a:schemeClr val="tx1"/>
                          </a:solidFill>
                        </a:rPr>
                        <a:t>WASN’T</a:t>
                      </a:r>
                      <a:r>
                        <a:rPr lang="es-CO" b="0" dirty="0" smtClean="0"/>
                        <a:t>A DOCTOR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826549"/>
                  </a:ext>
                </a:extLst>
              </a:tr>
              <a:tr h="572510">
                <a:tc>
                  <a:txBody>
                    <a:bodyPr/>
                    <a:lstStyle/>
                    <a:p>
                      <a:r>
                        <a:rPr lang="es-CO" b="0" dirty="0" smtClean="0"/>
                        <a:t>HE </a:t>
                      </a:r>
                      <a:r>
                        <a:rPr lang="es-CO" b="1" dirty="0" smtClean="0">
                          <a:solidFill>
                            <a:schemeClr val="tx1"/>
                          </a:solidFill>
                        </a:rPr>
                        <a:t>WASN’T </a:t>
                      </a:r>
                      <a:r>
                        <a:rPr lang="es-CO" b="0" baseline="0" dirty="0" smtClean="0"/>
                        <a:t>AT HOME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916261"/>
                  </a:ext>
                </a:extLst>
              </a:tr>
              <a:tr h="572510">
                <a:tc>
                  <a:txBody>
                    <a:bodyPr/>
                    <a:lstStyle/>
                    <a:p>
                      <a:r>
                        <a:rPr lang="es-CO" b="0" dirty="0" smtClean="0"/>
                        <a:t>IT </a:t>
                      </a:r>
                      <a:r>
                        <a:rPr lang="es-CO" b="1" dirty="0" smtClean="0">
                          <a:solidFill>
                            <a:schemeClr val="tx1"/>
                          </a:solidFill>
                        </a:rPr>
                        <a:t>WASN’T</a:t>
                      </a:r>
                      <a:r>
                        <a:rPr lang="es-CO" b="0" dirty="0" smtClean="0"/>
                        <a:t>IN THE PARK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079655"/>
                  </a:ext>
                </a:extLst>
              </a:tr>
              <a:tr h="572510">
                <a:tc>
                  <a:txBody>
                    <a:bodyPr/>
                    <a:lstStyle/>
                    <a:p>
                      <a:r>
                        <a:rPr lang="es-CO" b="0" dirty="0" smtClean="0"/>
                        <a:t>THEY </a:t>
                      </a:r>
                      <a:r>
                        <a:rPr lang="es-CO" b="1" dirty="0" smtClean="0"/>
                        <a:t>WEREN’T </a:t>
                      </a:r>
                      <a:r>
                        <a:rPr lang="es-CO" b="0" dirty="0" smtClean="0"/>
                        <a:t>GOOD</a:t>
                      </a:r>
                      <a:r>
                        <a:rPr lang="es-CO" b="0" baseline="0" dirty="0" smtClean="0"/>
                        <a:t> FRIENDS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743266"/>
                  </a:ext>
                </a:extLst>
              </a:tr>
              <a:tr h="572510">
                <a:tc>
                  <a:txBody>
                    <a:bodyPr/>
                    <a:lstStyle/>
                    <a:p>
                      <a:r>
                        <a:rPr lang="es-CO" b="0" dirty="0" smtClean="0"/>
                        <a:t>WE </a:t>
                      </a:r>
                      <a:r>
                        <a:rPr lang="es-CO" b="1" dirty="0" smtClean="0"/>
                        <a:t>WEREN’T </a:t>
                      </a:r>
                      <a:r>
                        <a:rPr lang="es-CO" b="0" dirty="0" smtClean="0"/>
                        <a:t>AT THE STADIUM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182221"/>
                  </a:ext>
                </a:extLst>
              </a:tr>
              <a:tr h="572510">
                <a:tc>
                  <a:txBody>
                    <a:bodyPr/>
                    <a:lstStyle/>
                    <a:p>
                      <a:r>
                        <a:rPr lang="es-CO" b="1" dirty="0" smtClean="0"/>
                        <a:t>YOU WEREN’T </a:t>
                      </a:r>
                      <a:r>
                        <a:rPr lang="es-CO" b="0" dirty="0" smtClean="0"/>
                        <a:t>BAKERS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459420"/>
                  </a:ext>
                </a:extLst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3243456" y="446203"/>
            <a:ext cx="58096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NEGATIVE </a:t>
            </a:r>
            <a:r>
              <a:rPr lang="es-E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FORM</a:t>
            </a:r>
            <a:endParaRPr lang="es-E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512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853919"/>
              </p:ext>
            </p:extLst>
          </p:nvPr>
        </p:nvGraphicFramePr>
        <p:xfrm>
          <a:off x="2978332" y="2318574"/>
          <a:ext cx="7014754" cy="3686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14754">
                  <a:extLst>
                    <a:ext uri="{9D8B030D-6E8A-4147-A177-3AD203B41FA5}">
                      <a16:colId xmlns:a16="http://schemas.microsoft.com/office/drawing/2014/main" val="1413241469"/>
                    </a:ext>
                  </a:extLst>
                </a:gridCol>
              </a:tblGrid>
              <a:tr h="486004">
                <a:tc>
                  <a:txBody>
                    <a:bodyPr/>
                    <a:lstStyle/>
                    <a:p>
                      <a:r>
                        <a:rPr lang="es-CO" sz="2400" dirty="0" smtClean="0"/>
                        <a:t>WAS  </a:t>
                      </a:r>
                      <a:r>
                        <a:rPr lang="es-CO" sz="2400" b="0" dirty="0" smtClean="0"/>
                        <a:t>I AT THE HOSPITAL</a:t>
                      </a:r>
                      <a:r>
                        <a:rPr lang="es-CO" sz="2400" dirty="0" smtClean="0"/>
                        <a:t>?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421419"/>
                  </a:ext>
                </a:extLst>
              </a:tr>
              <a:tr h="353772">
                <a:tc>
                  <a:txBody>
                    <a:bodyPr/>
                    <a:lstStyle/>
                    <a:p>
                      <a:r>
                        <a:rPr lang="es-CO" sz="2400" b="1" dirty="0" smtClean="0"/>
                        <a:t>WERE</a:t>
                      </a:r>
                      <a:r>
                        <a:rPr lang="es-CO" sz="2400" dirty="0" smtClean="0"/>
                        <a:t> YOU A STUDENT</a:t>
                      </a:r>
                      <a:r>
                        <a:rPr lang="es-CO" sz="2400" b="1" dirty="0" smtClean="0"/>
                        <a:t>?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067324"/>
                  </a:ext>
                </a:extLst>
              </a:tr>
              <a:tr h="353772">
                <a:tc>
                  <a:txBody>
                    <a:bodyPr/>
                    <a:lstStyle/>
                    <a:p>
                      <a:r>
                        <a:rPr lang="es-CO" sz="2400" b="1" dirty="0" smtClean="0"/>
                        <a:t>WAS </a:t>
                      </a:r>
                      <a:r>
                        <a:rPr lang="es-CO" sz="2400" dirty="0" smtClean="0"/>
                        <a:t> SHE A DOCTOR</a:t>
                      </a:r>
                      <a:r>
                        <a:rPr lang="es-CO" sz="2400" b="1" dirty="0" smtClean="0"/>
                        <a:t>?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826549"/>
                  </a:ext>
                </a:extLst>
              </a:tr>
              <a:tr h="353772">
                <a:tc>
                  <a:txBody>
                    <a:bodyPr/>
                    <a:lstStyle/>
                    <a:p>
                      <a:r>
                        <a:rPr lang="es-CO" sz="2400" b="1" dirty="0" smtClean="0"/>
                        <a:t>WAS</a:t>
                      </a:r>
                      <a:r>
                        <a:rPr lang="es-CO" sz="2400" b="1" baseline="0" dirty="0" smtClean="0"/>
                        <a:t> </a:t>
                      </a:r>
                      <a:r>
                        <a:rPr lang="es-CO" sz="2400" dirty="0" smtClean="0"/>
                        <a:t>HE </a:t>
                      </a:r>
                      <a:r>
                        <a:rPr lang="es-CO" sz="2400" baseline="0" dirty="0" smtClean="0"/>
                        <a:t>AT HOME</a:t>
                      </a:r>
                      <a:r>
                        <a:rPr lang="es-CO" sz="2400" b="1" dirty="0" smtClean="0"/>
                        <a:t>?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916261"/>
                  </a:ext>
                </a:extLst>
              </a:tr>
              <a:tr h="353772">
                <a:tc>
                  <a:txBody>
                    <a:bodyPr/>
                    <a:lstStyle/>
                    <a:p>
                      <a:r>
                        <a:rPr lang="es-CO" sz="2400" b="1" dirty="0" smtClean="0"/>
                        <a:t>WAS</a:t>
                      </a:r>
                      <a:r>
                        <a:rPr lang="es-CO" sz="2400" dirty="0" smtClean="0"/>
                        <a:t> IT  IN THE PARK </a:t>
                      </a:r>
                      <a:r>
                        <a:rPr lang="es-CO" sz="2400" b="1" dirty="0" smtClean="0"/>
                        <a:t>?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079655"/>
                  </a:ext>
                </a:extLst>
              </a:tr>
              <a:tr h="448074">
                <a:tc>
                  <a:txBody>
                    <a:bodyPr/>
                    <a:lstStyle/>
                    <a:p>
                      <a:r>
                        <a:rPr lang="es-CO" sz="2400" b="1" dirty="0" smtClean="0"/>
                        <a:t>WERE </a:t>
                      </a:r>
                      <a:r>
                        <a:rPr lang="es-CO" sz="2400" dirty="0" smtClean="0"/>
                        <a:t> THEY  GOOD</a:t>
                      </a:r>
                      <a:r>
                        <a:rPr lang="es-CO" sz="2400" baseline="0" dirty="0" smtClean="0"/>
                        <a:t> FRIENDS </a:t>
                      </a:r>
                      <a:r>
                        <a:rPr lang="es-CO" sz="2400" b="1" dirty="0" smtClean="0"/>
                        <a:t>?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743266"/>
                  </a:ext>
                </a:extLst>
              </a:tr>
              <a:tr h="353772">
                <a:tc>
                  <a:txBody>
                    <a:bodyPr/>
                    <a:lstStyle/>
                    <a:p>
                      <a:r>
                        <a:rPr lang="es-CO" sz="2400" b="1" dirty="0" smtClean="0"/>
                        <a:t>WERE</a:t>
                      </a:r>
                      <a:r>
                        <a:rPr lang="es-CO" sz="2400" dirty="0" smtClean="0"/>
                        <a:t> WE  AT THE STADIUM </a:t>
                      </a:r>
                      <a:r>
                        <a:rPr lang="es-CO" sz="2400" b="1" dirty="0" smtClean="0"/>
                        <a:t>?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182221"/>
                  </a:ext>
                </a:extLst>
              </a:tr>
              <a:tr h="353772">
                <a:tc>
                  <a:txBody>
                    <a:bodyPr/>
                    <a:lstStyle/>
                    <a:p>
                      <a:r>
                        <a:rPr lang="es-CO" sz="2400" b="1" dirty="0" smtClean="0"/>
                        <a:t>WERE </a:t>
                      </a:r>
                      <a:r>
                        <a:rPr lang="es-CO" sz="2400" dirty="0" smtClean="0"/>
                        <a:t> YOU  BAKERS</a:t>
                      </a:r>
                      <a:r>
                        <a:rPr lang="es-CO" sz="2400" b="1" dirty="0" smtClean="0"/>
                        <a:t>?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459420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2323799" y="733586"/>
            <a:ext cx="74863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INTERROGATIVE FORM</a:t>
            </a:r>
            <a:endParaRPr lang="es-E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538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936648"/>
              </p:ext>
            </p:extLst>
          </p:nvPr>
        </p:nvGraphicFramePr>
        <p:xfrm>
          <a:off x="6847837" y="1091210"/>
          <a:ext cx="3693887" cy="390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3887">
                  <a:extLst>
                    <a:ext uri="{9D8B030D-6E8A-4147-A177-3AD203B41FA5}">
                      <a16:colId xmlns:a16="http://schemas.microsoft.com/office/drawing/2014/main" val="1413241469"/>
                    </a:ext>
                  </a:extLst>
                </a:gridCol>
              </a:tblGrid>
              <a:tr h="390677">
                <a:tc>
                  <a:txBody>
                    <a:bodyPr/>
                    <a:lstStyle/>
                    <a:p>
                      <a:r>
                        <a:rPr lang="es-CO" baseline="0" dirty="0" smtClean="0"/>
                        <a:t>NEGATIVE  SHORT ANSWER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421419"/>
                  </a:ext>
                </a:extLst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508441"/>
              </p:ext>
            </p:extLst>
          </p:nvPr>
        </p:nvGraphicFramePr>
        <p:xfrm>
          <a:off x="5801355" y="1926629"/>
          <a:ext cx="2492105" cy="3039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2105">
                  <a:extLst>
                    <a:ext uri="{9D8B030D-6E8A-4147-A177-3AD203B41FA5}">
                      <a16:colId xmlns:a16="http://schemas.microsoft.com/office/drawing/2014/main" val="1413241469"/>
                    </a:ext>
                  </a:extLst>
                </a:gridCol>
              </a:tblGrid>
              <a:tr h="413725">
                <a:tc>
                  <a:txBody>
                    <a:bodyPr/>
                    <a:lstStyle/>
                    <a:p>
                      <a:r>
                        <a:rPr lang="es-CO" dirty="0" smtClean="0"/>
                        <a:t>NO, I WAS  NOT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421419"/>
                  </a:ext>
                </a:extLst>
              </a:tr>
              <a:tr h="375135">
                <a:tc>
                  <a:txBody>
                    <a:bodyPr/>
                    <a:lstStyle/>
                    <a:p>
                      <a:r>
                        <a:rPr lang="es-CO" b="1" dirty="0" smtClean="0"/>
                        <a:t>NO, </a:t>
                      </a:r>
                      <a:r>
                        <a:rPr lang="es-CO" dirty="0" smtClean="0"/>
                        <a:t>YOU WERE </a:t>
                      </a:r>
                      <a:r>
                        <a:rPr lang="es-CO" b="1" dirty="0" smtClean="0"/>
                        <a:t>NOT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067324"/>
                  </a:ext>
                </a:extLst>
              </a:tr>
              <a:tr h="375135">
                <a:tc>
                  <a:txBody>
                    <a:bodyPr/>
                    <a:lstStyle/>
                    <a:p>
                      <a:r>
                        <a:rPr lang="es-CO" b="1" dirty="0" smtClean="0"/>
                        <a:t>NO, </a:t>
                      </a:r>
                      <a:r>
                        <a:rPr lang="es-CO" dirty="0" smtClean="0"/>
                        <a:t>SHE WAS</a:t>
                      </a:r>
                      <a:r>
                        <a:rPr lang="es-CO" baseline="0" dirty="0" smtClean="0"/>
                        <a:t> </a:t>
                      </a:r>
                      <a:r>
                        <a:rPr lang="es-CO" b="1" baseline="0" dirty="0" smtClean="0"/>
                        <a:t>NOT</a:t>
                      </a:r>
                      <a:endParaRPr lang="es-CO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826549"/>
                  </a:ext>
                </a:extLst>
              </a:tr>
              <a:tr h="375135">
                <a:tc>
                  <a:txBody>
                    <a:bodyPr/>
                    <a:lstStyle/>
                    <a:p>
                      <a:r>
                        <a:rPr lang="es-CO" b="1" dirty="0" smtClean="0"/>
                        <a:t>NO, </a:t>
                      </a:r>
                      <a:r>
                        <a:rPr lang="es-CO" dirty="0" smtClean="0"/>
                        <a:t>HE WAS</a:t>
                      </a:r>
                      <a:r>
                        <a:rPr lang="es-CO" baseline="0" dirty="0" smtClean="0"/>
                        <a:t> </a:t>
                      </a:r>
                      <a:r>
                        <a:rPr lang="es-CO" b="1" baseline="0" dirty="0" smtClean="0"/>
                        <a:t>NOT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916261"/>
                  </a:ext>
                </a:extLst>
              </a:tr>
              <a:tr h="375135">
                <a:tc>
                  <a:txBody>
                    <a:bodyPr/>
                    <a:lstStyle/>
                    <a:p>
                      <a:r>
                        <a:rPr lang="es-CO" b="1" dirty="0" smtClean="0"/>
                        <a:t>NO, </a:t>
                      </a:r>
                      <a:r>
                        <a:rPr lang="es-CO" dirty="0" smtClean="0"/>
                        <a:t>IT WAS</a:t>
                      </a:r>
                      <a:r>
                        <a:rPr lang="es-CO" baseline="0" dirty="0" smtClean="0"/>
                        <a:t> </a:t>
                      </a:r>
                      <a:r>
                        <a:rPr lang="es-CO" b="1" baseline="0" dirty="0" smtClean="0"/>
                        <a:t>NOT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079655"/>
                  </a:ext>
                </a:extLst>
              </a:tr>
              <a:tr h="375135">
                <a:tc>
                  <a:txBody>
                    <a:bodyPr/>
                    <a:lstStyle/>
                    <a:p>
                      <a:r>
                        <a:rPr lang="es-CO" b="1" dirty="0" smtClean="0"/>
                        <a:t>NO, </a:t>
                      </a:r>
                      <a:r>
                        <a:rPr lang="es-CO" dirty="0" smtClean="0"/>
                        <a:t>THEY WERE</a:t>
                      </a:r>
                      <a:r>
                        <a:rPr lang="es-CO" baseline="0" dirty="0" smtClean="0"/>
                        <a:t> </a:t>
                      </a:r>
                      <a:r>
                        <a:rPr lang="es-CO" b="1" baseline="0" dirty="0" smtClean="0"/>
                        <a:t>NOT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743266"/>
                  </a:ext>
                </a:extLst>
              </a:tr>
              <a:tr h="375135">
                <a:tc>
                  <a:txBody>
                    <a:bodyPr/>
                    <a:lstStyle/>
                    <a:p>
                      <a:r>
                        <a:rPr lang="es-CO" b="1" dirty="0" smtClean="0"/>
                        <a:t>NO, </a:t>
                      </a:r>
                      <a:r>
                        <a:rPr lang="es-CO" dirty="0" smtClean="0"/>
                        <a:t>WE WERE</a:t>
                      </a:r>
                      <a:r>
                        <a:rPr lang="es-CO" baseline="0" dirty="0" smtClean="0"/>
                        <a:t> </a:t>
                      </a:r>
                      <a:r>
                        <a:rPr lang="es-CO" b="1" baseline="0" dirty="0" smtClean="0"/>
                        <a:t>NOT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182221"/>
                  </a:ext>
                </a:extLst>
              </a:tr>
              <a:tr h="375135">
                <a:tc>
                  <a:txBody>
                    <a:bodyPr/>
                    <a:lstStyle/>
                    <a:p>
                      <a:r>
                        <a:rPr lang="es-CO" b="1" dirty="0" smtClean="0"/>
                        <a:t>NO, </a:t>
                      </a:r>
                      <a:r>
                        <a:rPr lang="es-CO" dirty="0" smtClean="0"/>
                        <a:t>YOU WERE </a:t>
                      </a:r>
                      <a:r>
                        <a:rPr lang="es-CO" b="1" dirty="0" smtClean="0"/>
                        <a:t>NOT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459420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033660"/>
              </p:ext>
            </p:extLst>
          </p:nvPr>
        </p:nvGraphicFramePr>
        <p:xfrm>
          <a:off x="338182" y="1286549"/>
          <a:ext cx="3750492" cy="559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0492">
                  <a:extLst>
                    <a:ext uri="{9D8B030D-6E8A-4147-A177-3AD203B41FA5}">
                      <a16:colId xmlns:a16="http://schemas.microsoft.com/office/drawing/2014/main" val="1413241469"/>
                    </a:ext>
                  </a:extLst>
                </a:gridCol>
              </a:tblGrid>
              <a:tr h="559287">
                <a:tc>
                  <a:txBody>
                    <a:bodyPr/>
                    <a:lstStyle/>
                    <a:p>
                      <a:r>
                        <a:rPr lang="es-CO" baseline="0" dirty="0" smtClean="0"/>
                        <a:t>AFFIRMATIVE SHORT ANSWER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421419"/>
                  </a:ext>
                </a:extLst>
              </a:tr>
            </a:tbl>
          </a:graphicData>
        </a:graphic>
      </p:graphicFrame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240407"/>
              </p:ext>
            </p:extLst>
          </p:nvPr>
        </p:nvGraphicFramePr>
        <p:xfrm>
          <a:off x="834571" y="2516778"/>
          <a:ext cx="2431144" cy="30480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1144">
                  <a:extLst>
                    <a:ext uri="{9D8B030D-6E8A-4147-A177-3AD203B41FA5}">
                      <a16:colId xmlns:a16="http://schemas.microsoft.com/office/drawing/2014/main" val="1413241469"/>
                    </a:ext>
                  </a:extLst>
                </a:gridCol>
              </a:tblGrid>
              <a:tr h="434714">
                <a:tc>
                  <a:txBody>
                    <a:bodyPr/>
                    <a:lstStyle/>
                    <a:p>
                      <a:r>
                        <a:rPr lang="es-CO" dirty="0" smtClean="0"/>
                        <a:t>YES, </a:t>
                      </a:r>
                      <a:r>
                        <a:rPr lang="es-CO" b="0" dirty="0" smtClean="0"/>
                        <a:t>I WAS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421419"/>
                  </a:ext>
                </a:extLst>
              </a:tr>
              <a:tr h="373327">
                <a:tc>
                  <a:txBody>
                    <a:bodyPr/>
                    <a:lstStyle/>
                    <a:p>
                      <a:r>
                        <a:rPr lang="es-CO" b="1" dirty="0" smtClean="0"/>
                        <a:t>YES, </a:t>
                      </a:r>
                      <a:r>
                        <a:rPr lang="es-CO" dirty="0" smtClean="0"/>
                        <a:t>YOU WERE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067324"/>
                  </a:ext>
                </a:extLst>
              </a:tr>
              <a:tr h="373327">
                <a:tc>
                  <a:txBody>
                    <a:bodyPr/>
                    <a:lstStyle/>
                    <a:p>
                      <a:r>
                        <a:rPr lang="es-CO" b="1" dirty="0" smtClean="0"/>
                        <a:t>YES, </a:t>
                      </a:r>
                      <a:r>
                        <a:rPr lang="es-CO" dirty="0" smtClean="0"/>
                        <a:t>SHE WAS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826549"/>
                  </a:ext>
                </a:extLst>
              </a:tr>
              <a:tr h="373327">
                <a:tc>
                  <a:txBody>
                    <a:bodyPr/>
                    <a:lstStyle/>
                    <a:p>
                      <a:r>
                        <a:rPr lang="es-CO" b="1" dirty="0" smtClean="0"/>
                        <a:t>YES</a:t>
                      </a:r>
                      <a:r>
                        <a:rPr lang="es-CO" dirty="0" smtClean="0"/>
                        <a:t>, HE WAS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916261"/>
                  </a:ext>
                </a:extLst>
              </a:tr>
              <a:tr h="373327">
                <a:tc>
                  <a:txBody>
                    <a:bodyPr/>
                    <a:lstStyle/>
                    <a:p>
                      <a:r>
                        <a:rPr lang="es-CO" b="1" dirty="0" smtClean="0"/>
                        <a:t>YES, </a:t>
                      </a:r>
                      <a:r>
                        <a:rPr lang="es-CO" dirty="0" smtClean="0"/>
                        <a:t>IT WAS</a:t>
                      </a:r>
                      <a:r>
                        <a:rPr lang="es-CO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079655"/>
                  </a:ext>
                </a:extLst>
              </a:tr>
              <a:tr h="373327">
                <a:tc>
                  <a:txBody>
                    <a:bodyPr/>
                    <a:lstStyle/>
                    <a:p>
                      <a:r>
                        <a:rPr lang="es-CO" b="1" dirty="0" smtClean="0"/>
                        <a:t>YES, </a:t>
                      </a:r>
                      <a:r>
                        <a:rPr lang="es-CO" dirty="0" smtClean="0"/>
                        <a:t>THEY WERE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743266"/>
                  </a:ext>
                </a:extLst>
              </a:tr>
              <a:tr h="373327">
                <a:tc>
                  <a:txBody>
                    <a:bodyPr/>
                    <a:lstStyle/>
                    <a:p>
                      <a:r>
                        <a:rPr lang="es-CO" b="1" dirty="0" smtClean="0"/>
                        <a:t>YES, </a:t>
                      </a:r>
                      <a:r>
                        <a:rPr lang="es-CO" dirty="0" smtClean="0"/>
                        <a:t>WE WERE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182221"/>
                  </a:ext>
                </a:extLst>
              </a:tr>
              <a:tr h="373327">
                <a:tc>
                  <a:txBody>
                    <a:bodyPr/>
                    <a:lstStyle/>
                    <a:p>
                      <a:r>
                        <a:rPr lang="es-CO" b="1" dirty="0" smtClean="0"/>
                        <a:t>YES</a:t>
                      </a:r>
                      <a:r>
                        <a:rPr lang="es-CO" dirty="0" smtClean="0"/>
                        <a:t>, YOU WERE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459420"/>
                  </a:ext>
                </a:extLst>
              </a:tr>
            </a:tbl>
          </a:graphicData>
        </a:graphic>
      </p:graphicFrame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872774"/>
              </p:ext>
            </p:extLst>
          </p:nvPr>
        </p:nvGraphicFramePr>
        <p:xfrm>
          <a:off x="8842100" y="1926629"/>
          <a:ext cx="2492105" cy="3039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2105">
                  <a:extLst>
                    <a:ext uri="{9D8B030D-6E8A-4147-A177-3AD203B41FA5}">
                      <a16:colId xmlns:a16="http://schemas.microsoft.com/office/drawing/2014/main" val="1413241469"/>
                    </a:ext>
                  </a:extLst>
                </a:gridCol>
              </a:tblGrid>
              <a:tr h="413725">
                <a:tc>
                  <a:txBody>
                    <a:bodyPr/>
                    <a:lstStyle/>
                    <a:p>
                      <a:r>
                        <a:rPr lang="es-CO" dirty="0" smtClean="0"/>
                        <a:t>NO, I WASN’T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421419"/>
                  </a:ext>
                </a:extLst>
              </a:tr>
              <a:tr h="375135">
                <a:tc>
                  <a:txBody>
                    <a:bodyPr/>
                    <a:lstStyle/>
                    <a:p>
                      <a:r>
                        <a:rPr lang="es-CO" b="1" dirty="0" smtClean="0"/>
                        <a:t>NO, </a:t>
                      </a:r>
                      <a:r>
                        <a:rPr lang="es-CO" dirty="0" smtClean="0"/>
                        <a:t>YOU </a:t>
                      </a:r>
                      <a:r>
                        <a:rPr lang="es-CO" b="1" dirty="0" smtClean="0"/>
                        <a:t>WEREN’T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067324"/>
                  </a:ext>
                </a:extLst>
              </a:tr>
              <a:tr h="375135">
                <a:tc>
                  <a:txBody>
                    <a:bodyPr/>
                    <a:lstStyle/>
                    <a:p>
                      <a:r>
                        <a:rPr lang="es-CO" b="1" dirty="0" smtClean="0"/>
                        <a:t>NO, </a:t>
                      </a:r>
                      <a:r>
                        <a:rPr lang="es-CO" dirty="0" smtClean="0"/>
                        <a:t>SHE </a:t>
                      </a:r>
                      <a:r>
                        <a:rPr lang="es-CO" b="1" dirty="0" smtClean="0"/>
                        <a:t>WASN’T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826549"/>
                  </a:ext>
                </a:extLst>
              </a:tr>
              <a:tr h="375135">
                <a:tc>
                  <a:txBody>
                    <a:bodyPr/>
                    <a:lstStyle/>
                    <a:p>
                      <a:r>
                        <a:rPr lang="es-CO" b="1" dirty="0" smtClean="0"/>
                        <a:t>NO, </a:t>
                      </a:r>
                      <a:r>
                        <a:rPr lang="es-CO" dirty="0" smtClean="0"/>
                        <a:t>HE </a:t>
                      </a:r>
                      <a:r>
                        <a:rPr lang="es-CO" b="1" dirty="0" smtClean="0"/>
                        <a:t>WASN’T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916261"/>
                  </a:ext>
                </a:extLst>
              </a:tr>
              <a:tr h="375135">
                <a:tc>
                  <a:txBody>
                    <a:bodyPr/>
                    <a:lstStyle/>
                    <a:p>
                      <a:r>
                        <a:rPr lang="es-CO" b="1" dirty="0" smtClean="0"/>
                        <a:t>NO, </a:t>
                      </a:r>
                      <a:r>
                        <a:rPr lang="es-CO" dirty="0" smtClean="0"/>
                        <a:t>IT </a:t>
                      </a:r>
                      <a:r>
                        <a:rPr lang="es-CO" b="1" dirty="0" smtClean="0"/>
                        <a:t>WASN’T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079655"/>
                  </a:ext>
                </a:extLst>
              </a:tr>
              <a:tr h="375135">
                <a:tc>
                  <a:txBody>
                    <a:bodyPr/>
                    <a:lstStyle/>
                    <a:p>
                      <a:r>
                        <a:rPr lang="es-CO" b="1" dirty="0" smtClean="0"/>
                        <a:t>NO, </a:t>
                      </a:r>
                      <a:r>
                        <a:rPr lang="es-CO" dirty="0" smtClean="0"/>
                        <a:t>THEY </a:t>
                      </a:r>
                      <a:r>
                        <a:rPr lang="es-CO" b="1" dirty="0" smtClean="0"/>
                        <a:t>WEREN’T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743266"/>
                  </a:ext>
                </a:extLst>
              </a:tr>
              <a:tr h="375135">
                <a:tc>
                  <a:txBody>
                    <a:bodyPr/>
                    <a:lstStyle/>
                    <a:p>
                      <a:r>
                        <a:rPr lang="es-CO" b="1" dirty="0" smtClean="0"/>
                        <a:t>NO, </a:t>
                      </a:r>
                      <a:r>
                        <a:rPr lang="es-CO" dirty="0" smtClean="0"/>
                        <a:t>WE </a:t>
                      </a:r>
                      <a:r>
                        <a:rPr lang="es-CO" b="1" dirty="0" smtClean="0"/>
                        <a:t>WEREN’</a:t>
                      </a:r>
                      <a:r>
                        <a:rPr lang="es-CO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182221"/>
                  </a:ext>
                </a:extLst>
              </a:tr>
              <a:tr h="375135">
                <a:tc>
                  <a:txBody>
                    <a:bodyPr/>
                    <a:lstStyle/>
                    <a:p>
                      <a:r>
                        <a:rPr lang="es-CO" b="1" dirty="0" smtClean="0"/>
                        <a:t>NO, </a:t>
                      </a:r>
                      <a:r>
                        <a:rPr lang="es-CO" dirty="0" smtClean="0"/>
                        <a:t>YOU </a:t>
                      </a:r>
                      <a:r>
                        <a:rPr lang="es-CO" b="1" dirty="0" smtClean="0"/>
                        <a:t>WERE N’T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4594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82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565214"/>
              </p:ext>
            </p:extLst>
          </p:nvPr>
        </p:nvGraphicFramePr>
        <p:xfrm>
          <a:off x="2267132" y="1947575"/>
          <a:ext cx="8127999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81207339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82476430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835343767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s-CO" sz="2800" dirty="0" smtClean="0"/>
                        <a:t>WH QUESTIONS </a:t>
                      </a:r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487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2800" dirty="0" smtClean="0"/>
                        <a:t>WHAT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2800" dirty="0" smtClean="0"/>
                        <a:t>QUE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2800" dirty="0" smtClean="0"/>
                        <a:t>?</a:t>
                      </a:r>
                      <a:endParaRPr lang="en-US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5962011"/>
                  </a:ext>
                </a:extLst>
              </a:tr>
              <a:tr h="458894">
                <a:tc>
                  <a:txBody>
                    <a:bodyPr/>
                    <a:lstStyle/>
                    <a:p>
                      <a:r>
                        <a:rPr lang="es-CO" sz="2800" dirty="0" smtClean="0"/>
                        <a:t>WHO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2800" dirty="0" smtClean="0"/>
                        <a:t>QUIEN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2800" dirty="0" smtClean="0"/>
                        <a:t>?</a:t>
                      </a:r>
                      <a:endParaRPr lang="en-US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25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2800" dirty="0" smtClean="0"/>
                        <a:t>WHERE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2800" dirty="0" smtClean="0"/>
                        <a:t> DÓNDE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2800" dirty="0" smtClean="0"/>
                        <a:t>?</a:t>
                      </a:r>
                      <a:endParaRPr lang="en-US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5356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2800" dirty="0" smtClean="0"/>
                        <a:t>WHEN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2800" dirty="0" smtClean="0"/>
                        <a:t>CUÁNDO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2800" dirty="0" smtClean="0"/>
                        <a:t>?</a:t>
                      </a:r>
                      <a:endParaRPr lang="en-US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1015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9460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380409"/>
              </p:ext>
            </p:extLst>
          </p:nvPr>
        </p:nvGraphicFramePr>
        <p:xfrm>
          <a:off x="342535" y="1257053"/>
          <a:ext cx="4817294" cy="5848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17294">
                  <a:extLst>
                    <a:ext uri="{9D8B030D-6E8A-4147-A177-3AD203B41FA5}">
                      <a16:colId xmlns:a16="http://schemas.microsoft.com/office/drawing/2014/main" val="1413241469"/>
                    </a:ext>
                  </a:extLst>
                </a:gridCol>
              </a:tblGrid>
              <a:tr h="584809">
                <a:tc>
                  <a:txBody>
                    <a:bodyPr/>
                    <a:lstStyle/>
                    <a:p>
                      <a:r>
                        <a:rPr lang="es-CO" dirty="0" smtClean="0"/>
                        <a:t>WH</a:t>
                      </a:r>
                      <a:r>
                        <a:rPr lang="es-CO" baseline="0" dirty="0" smtClean="0"/>
                        <a:t> QUESTIONS IN PAST TENSE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421419"/>
                  </a:ext>
                </a:extLst>
              </a:tr>
            </a:tbl>
          </a:graphicData>
        </a:graphic>
      </p:graphicFrame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909051"/>
              </p:ext>
            </p:extLst>
          </p:nvPr>
        </p:nvGraphicFramePr>
        <p:xfrm>
          <a:off x="534124" y="2272082"/>
          <a:ext cx="4103190" cy="22979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3190">
                  <a:extLst>
                    <a:ext uri="{9D8B030D-6E8A-4147-A177-3AD203B41FA5}">
                      <a16:colId xmlns:a16="http://schemas.microsoft.com/office/drawing/2014/main" val="1413241469"/>
                    </a:ext>
                  </a:extLst>
                </a:gridCol>
              </a:tblGrid>
              <a:tr h="496657">
                <a:tc>
                  <a:txBody>
                    <a:bodyPr/>
                    <a:lstStyle/>
                    <a:p>
                      <a:r>
                        <a:rPr lang="es-CO" dirty="0" smtClean="0"/>
                        <a:t>WHAT</a:t>
                      </a:r>
                      <a:r>
                        <a:rPr lang="es-CO" baseline="0" dirty="0" smtClean="0"/>
                        <a:t> WAS </a:t>
                      </a:r>
                      <a:r>
                        <a:rPr lang="es-CO" b="0" baseline="0" dirty="0" smtClean="0"/>
                        <a:t>IT</a:t>
                      </a:r>
                      <a:r>
                        <a:rPr lang="es-CO" baseline="0" dirty="0" smtClean="0"/>
                        <a:t>?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421419"/>
                  </a:ext>
                </a:extLst>
              </a:tr>
              <a:tr h="450331">
                <a:tc>
                  <a:txBody>
                    <a:bodyPr/>
                    <a:lstStyle/>
                    <a:p>
                      <a:r>
                        <a:rPr lang="es-CO" b="1" dirty="0" smtClean="0"/>
                        <a:t>WHERE WERE </a:t>
                      </a:r>
                      <a:r>
                        <a:rPr lang="es-CO" dirty="0" smtClean="0"/>
                        <a:t>YOU</a:t>
                      </a:r>
                      <a:r>
                        <a:rPr lang="es-CO" baseline="0" dirty="0" smtClean="0"/>
                        <a:t> YESTERDAY</a:t>
                      </a:r>
                      <a:r>
                        <a:rPr lang="es-CO" b="1" dirty="0" smtClean="0"/>
                        <a:t>?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067324"/>
                  </a:ext>
                </a:extLst>
              </a:tr>
              <a:tr h="450331">
                <a:tc>
                  <a:txBody>
                    <a:bodyPr/>
                    <a:lstStyle/>
                    <a:p>
                      <a:r>
                        <a:rPr lang="es-CO" b="1" dirty="0" smtClean="0"/>
                        <a:t>WHO WAS </a:t>
                      </a:r>
                      <a:r>
                        <a:rPr lang="es-CO" dirty="0" smtClean="0"/>
                        <a:t>SHE</a:t>
                      </a:r>
                      <a:r>
                        <a:rPr lang="es-CO" b="1" dirty="0" smtClean="0"/>
                        <a:t>?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826549"/>
                  </a:ext>
                </a:extLst>
              </a:tr>
              <a:tr h="450331">
                <a:tc>
                  <a:txBody>
                    <a:bodyPr/>
                    <a:lstStyle/>
                    <a:p>
                      <a:r>
                        <a:rPr lang="es-CO" b="1" dirty="0" smtClean="0"/>
                        <a:t>WHEN WERE</a:t>
                      </a:r>
                      <a:r>
                        <a:rPr lang="es-CO" b="1" baseline="0" dirty="0" smtClean="0"/>
                        <a:t> </a:t>
                      </a:r>
                      <a:r>
                        <a:rPr lang="es-CO" baseline="0" dirty="0" smtClean="0"/>
                        <a:t>THEY IN THE MALL</a:t>
                      </a:r>
                      <a:r>
                        <a:rPr lang="es-CO" b="1" dirty="0" smtClean="0"/>
                        <a:t>?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916261"/>
                  </a:ext>
                </a:extLst>
              </a:tr>
              <a:tr h="450331">
                <a:tc>
                  <a:txBody>
                    <a:bodyPr/>
                    <a:lstStyle/>
                    <a:p>
                      <a:r>
                        <a:rPr lang="es-CO" b="1" dirty="0" smtClean="0"/>
                        <a:t>WHY WERE </a:t>
                      </a:r>
                      <a:r>
                        <a:rPr lang="es-CO" dirty="0" smtClean="0"/>
                        <a:t>WE SO HAPPY</a:t>
                      </a:r>
                      <a:r>
                        <a:rPr lang="es-CO" b="1" dirty="0" smtClean="0"/>
                        <a:t>?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079655"/>
                  </a:ext>
                </a:extLst>
              </a:tr>
            </a:tbl>
          </a:graphicData>
        </a:graphic>
      </p:graphicFrame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926158"/>
              </p:ext>
            </p:extLst>
          </p:nvPr>
        </p:nvGraphicFramePr>
        <p:xfrm>
          <a:off x="5703387" y="3612930"/>
          <a:ext cx="5808617" cy="1914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8617">
                  <a:extLst>
                    <a:ext uri="{9D8B030D-6E8A-4147-A177-3AD203B41FA5}">
                      <a16:colId xmlns:a16="http://schemas.microsoft.com/office/drawing/2014/main" val="1413241469"/>
                    </a:ext>
                  </a:extLst>
                </a:gridCol>
              </a:tblGrid>
              <a:tr h="413725">
                <a:tc>
                  <a:txBody>
                    <a:bodyPr/>
                    <a:lstStyle/>
                    <a:p>
                      <a:r>
                        <a:rPr lang="es-CO" dirty="0" smtClean="0"/>
                        <a:t>IT</a:t>
                      </a:r>
                      <a:r>
                        <a:rPr lang="es-CO" baseline="0" dirty="0" smtClean="0"/>
                        <a:t> WAS A TREE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421419"/>
                  </a:ext>
                </a:extLst>
              </a:tr>
              <a:tr h="375135">
                <a:tc>
                  <a:txBody>
                    <a:bodyPr/>
                    <a:lstStyle/>
                    <a:p>
                      <a:r>
                        <a:rPr lang="es-CO" dirty="0" smtClean="0"/>
                        <a:t>I WAS IN MY HOUSE.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067324"/>
                  </a:ext>
                </a:extLst>
              </a:tr>
              <a:tr h="375135">
                <a:tc>
                  <a:txBody>
                    <a:bodyPr/>
                    <a:lstStyle/>
                    <a:p>
                      <a:r>
                        <a:rPr lang="es-CO" dirty="0" smtClean="0"/>
                        <a:t>SHE WAS MARÌA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826549"/>
                  </a:ext>
                </a:extLst>
              </a:tr>
              <a:tr h="375135">
                <a:tc>
                  <a:txBody>
                    <a:bodyPr/>
                    <a:lstStyle/>
                    <a:p>
                      <a:r>
                        <a:rPr lang="es-CO" dirty="0" smtClean="0"/>
                        <a:t>THEY</a:t>
                      </a:r>
                      <a:r>
                        <a:rPr lang="es-CO" baseline="0" dirty="0" smtClean="0"/>
                        <a:t> WERE LAST THURSDAY IN THE MALL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916261"/>
                  </a:ext>
                </a:extLst>
              </a:tr>
              <a:tr h="375135">
                <a:tc>
                  <a:txBody>
                    <a:bodyPr/>
                    <a:lstStyle/>
                    <a:p>
                      <a:r>
                        <a:rPr lang="es-CO" dirty="0" smtClean="0"/>
                        <a:t>WE WERE HAPPY BECAUSE</a:t>
                      </a:r>
                      <a:r>
                        <a:rPr lang="es-CO" baseline="0" dirty="0" smtClean="0"/>
                        <a:t> WE WERE IN THE FOREST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079655"/>
                  </a:ext>
                </a:extLst>
              </a:tr>
            </a:tbl>
          </a:graphicData>
        </a:graphic>
      </p:graphicFrame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950882"/>
              </p:ext>
            </p:extLst>
          </p:nvPr>
        </p:nvGraphicFramePr>
        <p:xfrm>
          <a:off x="7836259" y="2471899"/>
          <a:ext cx="1542871" cy="3720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2871">
                  <a:extLst>
                    <a:ext uri="{9D8B030D-6E8A-4147-A177-3AD203B41FA5}">
                      <a16:colId xmlns:a16="http://schemas.microsoft.com/office/drawing/2014/main" val="1413241469"/>
                    </a:ext>
                  </a:extLst>
                </a:gridCol>
              </a:tblGrid>
              <a:tr h="372051"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ANSWERS 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421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779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231991" y="2614638"/>
            <a:ext cx="457849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MORE ABOUT</a:t>
            </a:r>
          </a:p>
          <a:p>
            <a:pPr algn="ctr"/>
            <a:r>
              <a:rPr lang="es-E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PAST SIMPLE</a:t>
            </a:r>
            <a:endParaRPr lang="es-E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788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613467"/>
              </p:ext>
            </p:extLst>
          </p:nvPr>
        </p:nvGraphicFramePr>
        <p:xfrm>
          <a:off x="2877460" y="1981596"/>
          <a:ext cx="6132285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2285">
                  <a:extLst>
                    <a:ext uri="{9D8B030D-6E8A-4147-A177-3AD203B41FA5}">
                      <a16:colId xmlns:a16="http://schemas.microsoft.com/office/drawing/2014/main" val="1413241469"/>
                    </a:ext>
                  </a:extLst>
                </a:gridCol>
              </a:tblGrid>
              <a:tr h="514332">
                <a:tc>
                  <a:txBody>
                    <a:bodyPr/>
                    <a:lstStyle/>
                    <a:p>
                      <a:r>
                        <a:rPr lang="es-CO" sz="2800" b="0" dirty="0" smtClean="0">
                          <a:solidFill>
                            <a:schemeClr val="tx1"/>
                          </a:solidFill>
                        </a:rPr>
                        <a:t>I </a:t>
                      </a:r>
                      <a:r>
                        <a:rPr lang="es-CO" sz="2800" b="1" dirty="0" smtClean="0">
                          <a:solidFill>
                            <a:schemeClr val="tx1"/>
                          </a:solidFill>
                        </a:rPr>
                        <a:t>DANCED</a:t>
                      </a:r>
                      <a:r>
                        <a:rPr lang="es-CO" sz="2800" b="0" dirty="0" smtClean="0">
                          <a:solidFill>
                            <a:schemeClr val="tx1"/>
                          </a:solidFill>
                        </a:rPr>
                        <a:t> IN THE DISCO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421419"/>
                  </a:ext>
                </a:extLst>
              </a:tr>
              <a:tr h="374393">
                <a:tc>
                  <a:txBody>
                    <a:bodyPr/>
                    <a:lstStyle/>
                    <a:p>
                      <a:r>
                        <a:rPr lang="es-CO" sz="2800" dirty="0" smtClean="0"/>
                        <a:t>YOU</a:t>
                      </a:r>
                      <a:r>
                        <a:rPr lang="es-CO" sz="2800" baseline="0" dirty="0" smtClean="0"/>
                        <a:t> </a:t>
                      </a:r>
                      <a:r>
                        <a:rPr lang="es-CO" sz="2800" b="1" baseline="0" dirty="0" smtClean="0"/>
                        <a:t>WALKED</a:t>
                      </a:r>
                      <a:r>
                        <a:rPr lang="es-CO" sz="2800" baseline="0" dirty="0" smtClean="0"/>
                        <a:t> IN THE  PARK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067324"/>
                  </a:ext>
                </a:extLst>
              </a:tr>
              <a:tr h="469812">
                <a:tc>
                  <a:txBody>
                    <a:bodyPr/>
                    <a:lstStyle/>
                    <a:p>
                      <a:r>
                        <a:rPr lang="es-CO" sz="2800" dirty="0" smtClean="0"/>
                        <a:t>SHE</a:t>
                      </a:r>
                      <a:r>
                        <a:rPr lang="es-CO" sz="2800" baseline="0" dirty="0" smtClean="0"/>
                        <a:t> </a:t>
                      </a:r>
                      <a:r>
                        <a:rPr lang="es-CO" sz="2800" b="1" baseline="0" dirty="0" smtClean="0"/>
                        <a:t>WORKED</a:t>
                      </a:r>
                      <a:r>
                        <a:rPr lang="es-CO" sz="2800" baseline="0" dirty="0" smtClean="0"/>
                        <a:t> AT THE HOSPITAL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826549"/>
                  </a:ext>
                </a:extLst>
              </a:tr>
              <a:tr h="374393">
                <a:tc>
                  <a:txBody>
                    <a:bodyPr/>
                    <a:lstStyle/>
                    <a:p>
                      <a:r>
                        <a:rPr lang="es-CO" sz="2800" dirty="0" smtClean="0"/>
                        <a:t>HE</a:t>
                      </a:r>
                      <a:r>
                        <a:rPr lang="es-CO" sz="2800" baseline="0" dirty="0" smtClean="0"/>
                        <a:t> DRANK A LOT OF BEER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916261"/>
                  </a:ext>
                </a:extLst>
              </a:tr>
              <a:tr h="374393">
                <a:tc>
                  <a:txBody>
                    <a:bodyPr/>
                    <a:lstStyle/>
                    <a:p>
                      <a:r>
                        <a:rPr lang="es-CO" sz="2800" dirty="0" smtClean="0"/>
                        <a:t>IT</a:t>
                      </a:r>
                      <a:r>
                        <a:rPr lang="es-CO" sz="2800" baseline="0" dirty="0" smtClean="0"/>
                        <a:t> ATE IN THE CAMP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079655"/>
                  </a:ext>
                </a:extLst>
              </a:tr>
              <a:tr h="374393">
                <a:tc>
                  <a:txBody>
                    <a:bodyPr/>
                    <a:lstStyle/>
                    <a:p>
                      <a:r>
                        <a:rPr lang="es-CO" sz="2800" dirty="0" smtClean="0"/>
                        <a:t>THEY BOUGHT SOME CANDIES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743266"/>
                  </a:ext>
                </a:extLst>
              </a:tr>
              <a:tr h="374393">
                <a:tc>
                  <a:txBody>
                    <a:bodyPr/>
                    <a:lstStyle/>
                    <a:p>
                      <a:r>
                        <a:rPr lang="es-CO" sz="2800" dirty="0" smtClean="0"/>
                        <a:t>WE</a:t>
                      </a:r>
                      <a:r>
                        <a:rPr lang="es-CO" sz="2800" baseline="0" dirty="0" smtClean="0"/>
                        <a:t>  </a:t>
                      </a:r>
                      <a:r>
                        <a:rPr lang="es-CO" sz="2800" b="1" baseline="0" dirty="0" smtClean="0">
                          <a:solidFill>
                            <a:schemeClr val="tx1"/>
                          </a:solidFill>
                        </a:rPr>
                        <a:t>VISITED</a:t>
                      </a:r>
                      <a:r>
                        <a:rPr lang="es-CO" sz="2800" baseline="0" dirty="0" smtClean="0"/>
                        <a:t>  OUR FAMILIES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182221"/>
                  </a:ext>
                </a:extLst>
              </a:tr>
              <a:tr h="374393">
                <a:tc>
                  <a:txBody>
                    <a:bodyPr/>
                    <a:lstStyle/>
                    <a:p>
                      <a:r>
                        <a:rPr lang="es-CO" sz="2800" dirty="0" smtClean="0"/>
                        <a:t>YOU SOLD</a:t>
                      </a:r>
                      <a:r>
                        <a:rPr lang="es-CO" sz="2800" baseline="0" dirty="0" smtClean="0"/>
                        <a:t> SOME BOOKS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459420"/>
                  </a:ext>
                </a:extLst>
              </a:tr>
            </a:tbl>
          </a:graphicData>
        </a:graphic>
      </p:graphicFrame>
      <p:sp>
        <p:nvSpPr>
          <p:cNvPr id="4" name="Rectángulo 3"/>
          <p:cNvSpPr/>
          <p:nvPr/>
        </p:nvSpPr>
        <p:spPr>
          <a:xfrm>
            <a:off x="2665300" y="612061"/>
            <a:ext cx="65566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AFFIRMATIVE FORM</a:t>
            </a:r>
            <a:endParaRPr lang="es-E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500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ela de condensación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TM04033937[[fn=Estela de condensación]]</Template>
  <TotalTime>37</TotalTime>
  <Words>714</Words>
  <Application>Microsoft Office PowerPoint</Application>
  <PresentationFormat>Panorámica</PresentationFormat>
  <Paragraphs>161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6" baseType="lpstr">
      <vt:lpstr>Arial</vt:lpstr>
      <vt:lpstr>Century Gothic</vt:lpstr>
      <vt:lpstr>Estela de condensación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9</cp:revision>
  <dcterms:created xsi:type="dcterms:W3CDTF">2021-08-12T01:53:34Z</dcterms:created>
  <dcterms:modified xsi:type="dcterms:W3CDTF">2021-08-12T13:26:19Z</dcterms:modified>
</cp:coreProperties>
</file>