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40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255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388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053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08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252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257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497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487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709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07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ED6E-6622-4CF2-8797-34A0F8FB3AEB}" type="datetimeFigureOut">
              <a:rPr lang="es-CO" smtClean="0"/>
              <a:t>17/08/2020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8170-7592-4DD2-BE0C-9C40353A1A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285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408909"/>
              </p:ext>
            </p:extLst>
          </p:nvPr>
        </p:nvGraphicFramePr>
        <p:xfrm>
          <a:off x="1337480" y="1419365"/>
          <a:ext cx="9662616" cy="3630305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611485">
                  <a:extLst>
                    <a:ext uri="{9D8B030D-6E8A-4147-A177-3AD203B41FA5}">
                      <a16:colId xmlns:a16="http://schemas.microsoft.com/office/drawing/2014/main" val="1167923445"/>
                    </a:ext>
                  </a:extLst>
                </a:gridCol>
                <a:gridCol w="6188401">
                  <a:extLst>
                    <a:ext uri="{9D8B030D-6E8A-4147-A177-3AD203B41FA5}">
                      <a16:colId xmlns:a16="http://schemas.microsoft.com/office/drawing/2014/main" val="2824677381"/>
                    </a:ext>
                  </a:extLst>
                </a:gridCol>
                <a:gridCol w="827451">
                  <a:extLst>
                    <a:ext uri="{9D8B030D-6E8A-4147-A177-3AD203B41FA5}">
                      <a16:colId xmlns:a16="http://schemas.microsoft.com/office/drawing/2014/main" val="411693221"/>
                    </a:ext>
                  </a:extLst>
                </a:gridCol>
                <a:gridCol w="876125">
                  <a:extLst>
                    <a:ext uri="{9D8B030D-6E8A-4147-A177-3AD203B41FA5}">
                      <a16:colId xmlns:a16="http://schemas.microsoft.com/office/drawing/2014/main" val="611865594"/>
                    </a:ext>
                  </a:extLst>
                </a:gridCol>
                <a:gridCol w="1159154">
                  <a:extLst>
                    <a:ext uri="{9D8B030D-6E8A-4147-A177-3AD203B41FA5}">
                      <a16:colId xmlns:a16="http://schemas.microsoft.com/office/drawing/2014/main" val="4043058874"/>
                    </a:ext>
                  </a:extLst>
                </a:gridCol>
              </a:tblGrid>
              <a:tr h="518615">
                <a:tc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T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B.F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N.S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601936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 have been discussing e-books for a long time.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612855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Printed books gave people more freedom.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599079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Books made people more critical of the church.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276589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printing press created more jobs.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600978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writer’s friends think he knows little about technology</a:t>
                      </a:r>
                      <a:endParaRPr lang="es-CO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09144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author reads both e-books and real books.</a:t>
                      </a:r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135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537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 Martinez</dc:creator>
  <cp:lastModifiedBy>Liliana Martinez</cp:lastModifiedBy>
  <cp:revision>1</cp:revision>
  <dcterms:created xsi:type="dcterms:W3CDTF">2020-08-17T14:45:45Z</dcterms:created>
  <dcterms:modified xsi:type="dcterms:W3CDTF">2020-08-17T14:46:03Z</dcterms:modified>
</cp:coreProperties>
</file>