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0"/>
  </p:notesMasterIdLst>
  <p:sldIdLst>
    <p:sldId id="256" r:id="rId2"/>
    <p:sldId id="258" r:id="rId3"/>
    <p:sldId id="259" r:id="rId4"/>
    <p:sldId id="272" r:id="rId5"/>
    <p:sldId id="260" r:id="rId6"/>
    <p:sldId id="262" r:id="rId7"/>
    <p:sldId id="263" r:id="rId8"/>
    <p:sldId id="306" r:id="rId9"/>
  </p:sldIdLst>
  <p:sldSz cx="9144000" cy="5143500" type="screen16x9"/>
  <p:notesSz cx="6858000" cy="9144000"/>
  <p:embeddedFontLst>
    <p:embeddedFont>
      <p:font typeface="Cabin Condensed" panose="020B0604020202020204" charset="0"/>
      <p:regular r:id="rId11"/>
      <p:bold r:id="rId12"/>
    </p:embeddedFont>
    <p:embeddedFont>
      <p:font typeface="Slackey" panose="020B0604020202020204" charset="0"/>
      <p:regular r:id="rId13"/>
    </p:embeddedFont>
    <p:embeddedFont>
      <p:font typeface="Book Antiqua" panose="02040602050305030304" pitchFamily="18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A99648-2DBC-4E64-9B8A-C8D228BC8A29}">
  <a:tblStyle styleId="{AFA99648-2DBC-4E64-9B8A-C8D228BC8A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88" autoAdjust="0"/>
    <p:restoredTop sz="94660"/>
  </p:normalViewPr>
  <p:slideViewPr>
    <p:cSldViewPr snapToGrid="0">
      <p:cViewPr>
        <p:scale>
          <a:sx n="120" d="100"/>
          <a:sy n="120" d="100"/>
        </p:scale>
        <p:origin x="138" y="-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52627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3392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b438c7854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b438c7854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0030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b438c78541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b438c78541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O" sz="1600" dirty="0"/>
              <a:t>De esta forma, se crea una estructura organizada de almacenamiento de información</a:t>
            </a:r>
          </a:p>
          <a:p>
            <a:r>
              <a:rPr lang="es-CO" sz="1600" dirty="0"/>
              <a:t> </a:t>
            </a:r>
            <a:r>
              <a:rPr lang="es-CO" sz="1600" dirty="0" smtClean="0"/>
              <a:t>Los </a:t>
            </a:r>
            <a:r>
              <a:rPr lang="es-CO" sz="1600" dirty="0"/>
              <a:t>archivos y carpetas se representan mediante iconos, que son pequeños dibujos que vienen acompañados por un nombre que los </a:t>
            </a:r>
            <a:r>
              <a:rPr lang="es-CO" sz="1600" dirty="0" smtClean="0"/>
              <a:t>identifica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7438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b9211460c4_0_22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2" name="Google Shape;1182;gb9211460c4_0_22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5935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b9211460c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b9211460c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221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b438c7854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b438c7854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604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b438c7854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b438c7854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8511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b9211460c4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b9211460c4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45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525" y="2931925"/>
            <a:ext cx="2010351" cy="2221100"/>
          </a:xfrm>
          <a:custGeom>
            <a:avLst/>
            <a:gdLst/>
            <a:ahLst/>
            <a:cxnLst/>
            <a:rect l="l" t="t" r="r" b="b"/>
            <a:pathLst>
              <a:path w="67923" h="88844" extrusionOk="0">
                <a:moveTo>
                  <a:pt x="0" y="0"/>
                </a:moveTo>
                <a:lnTo>
                  <a:pt x="0" y="88843"/>
                </a:lnTo>
                <a:lnTo>
                  <a:pt x="67922" y="88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7763" y="3501625"/>
            <a:ext cx="4091700" cy="1665300"/>
          </a:xfrm>
          <a:custGeom>
            <a:avLst/>
            <a:gdLst/>
            <a:ahLst/>
            <a:cxnLst/>
            <a:rect l="l" t="t" r="r" b="b"/>
            <a:pathLst>
              <a:path w="126629" h="39016" extrusionOk="0">
                <a:moveTo>
                  <a:pt x="126629" y="1"/>
                </a:moveTo>
                <a:lnTo>
                  <a:pt x="1" y="39015"/>
                </a:lnTo>
                <a:lnTo>
                  <a:pt x="126629" y="39015"/>
                </a:lnTo>
                <a:lnTo>
                  <a:pt x="12662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724125" y="-9525"/>
            <a:ext cx="4429341" cy="1969725"/>
          </a:xfrm>
          <a:custGeom>
            <a:avLst/>
            <a:gdLst/>
            <a:ahLst/>
            <a:cxnLst/>
            <a:rect l="l" t="t" r="r" b="b"/>
            <a:pathLst>
              <a:path w="120240" h="78789" extrusionOk="0">
                <a:moveTo>
                  <a:pt x="1" y="0"/>
                </a:moveTo>
                <a:lnTo>
                  <a:pt x="120240" y="78788"/>
                </a:lnTo>
                <a:lnTo>
                  <a:pt x="12024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9525" y="-42475"/>
            <a:ext cx="5867275" cy="1665325"/>
          </a:xfrm>
          <a:custGeom>
            <a:avLst/>
            <a:gdLst/>
            <a:ahLst/>
            <a:cxnLst/>
            <a:rect l="l" t="t" r="r" b="b"/>
            <a:pathLst>
              <a:path w="234691" h="66613" extrusionOk="0">
                <a:moveTo>
                  <a:pt x="0" y="0"/>
                </a:moveTo>
                <a:lnTo>
                  <a:pt x="0" y="66613"/>
                </a:lnTo>
                <a:lnTo>
                  <a:pt x="23469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95587" y="3284150"/>
            <a:ext cx="3752827" cy="706364"/>
          </a:xfrm>
          <a:custGeom>
            <a:avLst/>
            <a:gdLst/>
            <a:ahLst/>
            <a:cxnLst/>
            <a:rect l="l" t="t" r="r" b="b"/>
            <a:pathLst>
              <a:path w="39592" h="11575" extrusionOk="0">
                <a:moveTo>
                  <a:pt x="27690" y="10160"/>
                </a:moveTo>
                <a:cubicBezTo>
                  <a:pt x="27686" y="10160"/>
                  <a:pt x="27681" y="10160"/>
                  <a:pt x="27677" y="10160"/>
                </a:cubicBezTo>
                <a:cubicBezTo>
                  <a:pt x="27679" y="10166"/>
                  <a:pt x="27680" y="10169"/>
                  <a:pt x="27682" y="10169"/>
                </a:cubicBezTo>
                <a:cubicBezTo>
                  <a:pt x="27685" y="10169"/>
                  <a:pt x="27687" y="10166"/>
                  <a:pt x="27690" y="10160"/>
                </a:cubicBezTo>
                <a:close/>
                <a:moveTo>
                  <a:pt x="21250" y="11121"/>
                </a:moveTo>
                <a:cubicBezTo>
                  <a:pt x="21255" y="11126"/>
                  <a:pt x="21259" y="11129"/>
                  <a:pt x="21262" y="11129"/>
                </a:cubicBezTo>
                <a:cubicBezTo>
                  <a:pt x="21258" y="11126"/>
                  <a:pt x="21254" y="11124"/>
                  <a:pt x="21250" y="11121"/>
                </a:cubicBezTo>
                <a:close/>
                <a:moveTo>
                  <a:pt x="8170" y="11206"/>
                </a:moveTo>
                <a:cubicBezTo>
                  <a:pt x="8170" y="11207"/>
                  <a:pt x="8170" y="11207"/>
                  <a:pt x="8170" y="11208"/>
                </a:cubicBezTo>
                <a:cubicBezTo>
                  <a:pt x="8170" y="11207"/>
                  <a:pt x="8170" y="11207"/>
                  <a:pt x="8170" y="11206"/>
                </a:cubicBezTo>
                <a:close/>
                <a:moveTo>
                  <a:pt x="38570" y="1"/>
                </a:moveTo>
                <a:cubicBezTo>
                  <a:pt x="38432" y="60"/>
                  <a:pt x="38266" y="222"/>
                  <a:pt x="38113" y="222"/>
                </a:cubicBezTo>
                <a:cubicBezTo>
                  <a:pt x="38063" y="222"/>
                  <a:pt x="38014" y="204"/>
                  <a:pt x="37968" y="158"/>
                </a:cubicBezTo>
                <a:lnTo>
                  <a:pt x="37968" y="106"/>
                </a:lnTo>
                <a:cubicBezTo>
                  <a:pt x="37879" y="59"/>
                  <a:pt x="37797" y="40"/>
                  <a:pt x="37721" y="40"/>
                </a:cubicBezTo>
                <a:cubicBezTo>
                  <a:pt x="37447" y="40"/>
                  <a:pt x="37239" y="276"/>
                  <a:pt x="36987" y="276"/>
                </a:cubicBezTo>
                <a:cubicBezTo>
                  <a:pt x="36917" y="276"/>
                  <a:pt x="36843" y="257"/>
                  <a:pt x="36763" y="210"/>
                </a:cubicBezTo>
                <a:lnTo>
                  <a:pt x="36816" y="132"/>
                </a:lnTo>
                <a:cubicBezTo>
                  <a:pt x="36759" y="75"/>
                  <a:pt x="36682" y="63"/>
                  <a:pt x="36592" y="63"/>
                </a:cubicBezTo>
                <a:cubicBezTo>
                  <a:pt x="36524" y="63"/>
                  <a:pt x="36449" y="70"/>
                  <a:pt x="36370" y="70"/>
                </a:cubicBezTo>
                <a:cubicBezTo>
                  <a:pt x="36268" y="70"/>
                  <a:pt x="36160" y="58"/>
                  <a:pt x="36056" y="1"/>
                </a:cubicBezTo>
                <a:lnTo>
                  <a:pt x="36056" y="1"/>
                </a:lnTo>
                <a:cubicBezTo>
                  <a:pt x="36135" y="53"/>
                  <a:pt x="36213" y="237"/>
                  <a:pt x="36030" y="263"/>
                </a:cubicBezTo>
                <a:cubicBezTo>
                  <a:pt x="35716" y="79"/>
                  <a:pt x="35480" y="237"/>
                  <a:pt x="35271" y="27"/>
                </a:cubicBezTo>
                <a:lnTo>
                  <a:pt x="35035" y="289"/>
                </a:lnTo>
                <a:cubicBezTo>
                  <a:pt x="34826" y="270"/>
                  <a:pt x="34505" y="262"/>
                  <a:pt x="34115" y="262"/>
                </a:cubicBezTo>
                <a:cubicBezTo>
                  <a:pt x="32357" y="262"/>
                  <a:pt x="29175" y="420"/>
                  <a:pt x="28253" y="420"/>
                </a:cubicBezTo>
                <a:lnTo>
                  <a:pt x="28306" y="367"/>
                </a:lnTo>
                <a:lnTo>
                  <a:pt x="28306" y="367"/>
                </a:lnTo>
                <a:cubicBezTo>
                  <a:pt x="26551" y="446"/>
                  <a:pt x="22990" y="315"/>
                  <a:pt x="21184" y="603"/>
                </a:cubicBezTo>
                <a:cubicBezTo>
                  <a:pt x="20895" y="341"/>
                  <a:pt x="20529" y="394"/>
                  <a:pt x="20241" y="315"/>
                </a:cubicBezTo>
                <a:lnTo>
                  <a:pt x="20241" y="315"/>
                </a:lnTo>
                <a:cubicBezTo>
                  <a:pt x="20388" y="413"/>
                  <a:pt x="20329" y="579"/>
                  <a:pt x="20235" y="579"/>
                </a:cubicBezTo>
                <a:cubicBezTo>
                  <a:pt x="20228" y="579"/>
                  <a:pt x="20222" y="579"/>
                  <a:pt x="20215" y="577"/>
                </a:cubicBezTo>
                <a:cubicBezTo>
                  <a:pt x="20127" y="572"/>
                  <a:pt x="20056" y="569"/>
                  <a:pt x="19998" y="569"/>
                </a:cubicBezTo>
                <a:cubicBezTo>
                  <a:pt x="19468" y="569"/>
                  <a:pt x="20049" y="768"/>
                  <a:pt x="19246" y="839"/>
                </a:cubicBezTo>
                <a:cubicBezTo>
                  <a:pt x="19038" y="880"/>
                  <a:pt x="18715" y="898"/>
                  <a:pt x="18326" y="898"/>
                </a:cubicBezTo>
                <a:cubicBezTo>
                  <a:pt x="16757" y="898"/>
                  <a:pt x="14094" y="609"/>
                  <a:pt x="13381" y="420"/>
                </a:cubicBezTo>
                <a:cubicBezTo>
                  <a:pt x="13139" y="577"/>
                  <a:pt x="12880" y="600"/>
                  <a:pt x="12625" y="600"/>
                </a:cubicBezTo>
                <a:cubicBezTo>
                  <a:pt x="12519" y="600"/>
                  <a:pt x="12414" y="596"/>
                  <a:pt x="12311" y="596"/>
                </a:cubicBezTo>
                <a:cubicBezTo>
                  <a:pt x="12125" y="596"/>
                  <a:pt x="11946" y="609"/>
                  <a:pt x="11783" y="682"/>
                </a:cubicBezTo>
                <a:lnTo>
                  <a:pt x="11836" y="603"/>
                </a:lnTo>
                <a:lnTo>
                  <a:pt x="11836" y="603"/>
                </a:lnTo>
                <a:cubicBezTo>
                  <a:pt x="11777" y="615"/>
                  <a:pt x="11687" y="620"/>
                  <a:pt x="11575" y="620"/>
                </a:cubicBezTo>
                <a:cubicBezTo>
                  <a:pt x="10799" y="620"/>
                  <a:pt x="8911" y="377"/>
                  <a:pt x="8088" y="377"/>
                </a:cubicBezTo>
                <a:cubicBezTo>
                  <a:pt x="7968" y="377"/>
                  <a:pt x="7871" y="382"/>
                  <a:pt x="7803" y="394"/>
                </a:cubicBezTo>
                <a:lnTo>
                  <a:pt x="7882" y="446"/>
                </a:lnTo>
                <a:cubicBezTo>
                  <a:pt x="7770" y="489"/>
                  <a:pt x="7685" y="506"/>
                  <a:pt x="7617" y="506"/>
                </a:cubicBezTo>
                <a:cubicBezTo>
                  <a:pt x="7353" y="506"/>
                  <a:pt x="7351" y="236"/>
                  <a:pt x="7018" y="132"/>
                </a:cubicBezTo>
                <a:lnTo>
                  <a:pt x="7018" y="132"/>
                </a:lnTo>
                <a:cubicBezTo>
                  <a:pt x="7070" y="551"/>
                  <a:pt x="6599" y="760"/>
                  <a:pt x="6442" y="786"/>
                </a:cubicBezTo>
                <a:lnTo>
                  <a:pt x="6442" y="682"/>
                </a:lnTo>
                <a:cubicBezTo>
                  <a:pt x="6180" y="760"/>
                  <a:pt x="5578" y="1101"/>
                  <a:pt x="5159" y="1127"/>
                </a:cubicBezTo>
                <a:lnTo>
                  <a:pt x="5159" y="917"/>
                </a:lnTo>
                <a:cubicBezTo>
                  <a:pt x="4988" y="1022"/>
                  <a:pt x="4733" y="1048"/>
                  <a:pt x="4488" y="1048"/>
                </a:cubicBezTo>
                <a:cubicBezTo>
                  <a:pt x="4242" y="1048"/>
                  <a:pt x="4007" y="1022"/>
                  <a:pt x="3876" y="1022"/>
                </a:cubicBezTo>
                <a:cubicBezTo>
                  <a:pt x="3443" y="943"/>
                  <a:pt x="2832" y="687"/>
                  <a:pt x="2222" y="687"/>
                </a:cubicBezTo>
                <a:cubicBezTo>
                  <a:pt x="2020" y="687"/>
                  <a:pt x="1819" y="715"/>
                  <a:pt x="1624" y="786"/>
                </a:cubicBezTo>
                <a:lnTo>
                  <a:pt x="1152" y="132"/>
                </a:lnTo>
                <a:lnTo>
                  <a:pt x="1074" y="184"/>
                </a:lnTo>
                <a:cubicBezTo>
                  <a:pt x="1074" y="184"/>
                  <a:pt x="0" y="7909"/>
                  <a:pt x="995" y="9584"/>
                </a:cubicBezTo>
                <a:lnTo>
                  <a:pt x="969" y="9794"/>
                </a:lnTo>
                <a:lnTo>
                  <a:pt x="1179" y="9794"/>
                </a:lnTo>
                <a:cubicBezTo>
                  <a:pt x="1222" y="9813"/>
                  <a:pt x="1261" y="9820"/>
                  <a:pt x="1296" y="9820"/>
                </a:cubicBezTo>
                <a:cubicBezTo>
                  <a:pt x="1391" y="9820"/>
                  <a:pt x="1457" y="9771"/>
                  <a:pt x="1487" y="9771"/>
                </a:cubicBezTo>
                <a:cubicBezTo>
                  <a:pt x="1507" y="9771"/>
                  <a:pt x="1510" y="9794"/>
                  <a:pt x="1493" y="9872"/>
                </a:cubicBezTo>
                <a:lnTo>
                  <a:pt x="1179" y="9820"/>
                </a:lnTo>
                <a:lnTo>
                  <a:pt x="1179" y="9820"/>
                </a:lnTo>
                <a:cubicBezTo>
                  <a:pt x="1414" y="9899"/>
                  <a:pt x="1257" y="10003"/>
                  <a:pt x="1152" y="10134"/>
                </a:cubicBezTo>
                <a:cubicBezTo>
                  <a:pt x="1257" y="10160"/>
                  <a:pt x="1362" y="10213"/>
                  <a:pt x="1441" y="10265"/>
                </a:cubicBezTo>
                <a:cubicBezTo>
                  <a:pt x="1493" y="10187"/>
                  <a:pt x="1388" y="10160"/>
                  <a:pt x="1362" y="10134"/>
                </a:cubicBezTo>
                <a:cubicBezTo>
                  <a:pt x="1468" y="10071"/>
                  <a:pt x="1607" y="9922"/>
                  <a:pt x="1740" y="9922"/>
                </a:cubicBezTo>
                <a:cubicBezTo>
                  <a:pt x="1772" y="9922"/>
                  <a:pt x="1803" y="9931"/>
                  <a:pt x="1833" y="9951"/>
                </a:cubicBezTo>
                <a:cubicBezTo>
                  <a:pt x="2095" y="9977"/>
                  <a:pt x="1833" y="10318"/>
                  <a:pt x="2147" y="10344"/>
                </a:cubicBezTo>
                <a:cubicBezTo>
                  <a:pt x="3631" y="10570"/>
                  <a:pt x="5067" y="10869"/>
                  <a:pt x="6571" y="10869"/>
                </a:cubicBezTo>
                <a:cubicBezTo>
                  <a:pt x="6632" y="10869"/>
                  <a:pt x="6694" y="10868"/>
                  <a:pt x="6756" y="10867"/>
                </a:cubicBezTo>
                <a:lnTo>
                  <a:pt x="6756" y="10867"/>
                </a:lnTo>
                <a:cubicBezTo>
                  <a:pt x="6782" y="10972"/>
                  <a:pt x="6756" y="10972"/>
                  <a:pt x="6677" y="10998"/>
                </a:cubicBezTo>
                <a:cubicBezTo>
                  <a:pt x="7175" y="10920"/>
                  <a:pt x="7594" y="10972"/>
                  <a:pt x="7987" y="10894"/>
                </a:cubicBezTo>
                <a:cubicBezTo>
                  <a:pt x="8091" y="10972"/>
                  <a:pt x="8143" y="11102"/>
                  <a:pt x="8170" y="11206"/>
                </a:cubicBezTo>
                <a:lnTo>
                  <a:pt x="8170" y="11206"/>
                </a:lnTo>
                <a:cubicBezTo>
                  <a:pt x="8149" y="11111"/>
                  <a:pt x="8813" y="11080"/>
                  <a:pt x="9453" y="11080"/>
                </a:cubicBezTo>
                <a:cubicBezTo>
                  <a:pt x="10026" y="11080"/>
                  <a:pt x="10580" y="11105"/>
                  <a:pt x="10605" y="11129"/>
                </a:cubicBezTo>
                <a:lnTo>
                  <a:pt x="10657" y="10710"/>
                </a:lnTo>
                <a:cubicBezTo>
                  <a:pt x="11092" y="10710"/>
                  <a:pt x="10814" y="11112"/>
                  <a:pt x="11118" y="11112"/>
                </a:cubicBezTo>
                <a:cubicBezTo>
                  <a:pt x="11144" y="11112"/>
                  <a:pt x="11173" y="11109"/>
                  <a:pt x="11207" y="11103"/>
                </a:cubicBezTo>
                <a:cubicBezTo>
                  <a:pt x="11268" y="10913"/>
                  <a:pt x="11366" y="10857"/>
                  <a:pt x="11475" y="10857"/>
                </a:cubicBezTo>
                <a:cubicBezTo>
                  <a:pt x="11631" y="10857"/>
                  <a:pt x="11811" y="10971"/>
                  <a:pt x="11940" y="10971"/>
                </a:cubicBezTo>
                <a:cubicBezTo>
                  <a:pt x="11995" y="10971"/>
                  <a:pt x="12040" y="10951"/>
                  <a:pt x="12071" y="10894"/>
                </a:cubicBezTo>
                <a:cubicBezTo>
                  <a:pt x="12071" y="10920"/>
                  <a:pt x="12281" y="10946"/>
                  <a:pt x="12255" y="11129"/>
                </a:cubicBezTo>
                <a:cubicBezTo>
                  <a:pt x="12286" y="11004"/>
                  <a:pt x="12330" y="10970"/>
                  <a:pt x="12380" y="10970"/>
                </a:cubicBezTo>
                <a:cubicBezTo>
                  <a:pt x="12437" y="10970"/>
                  <a:pt x="12502" y="11014"/>
                  <a:pt x="12564" y="11014"/>
                </a:cubicBezTo>
                <a:cubicBezTo>
                  <a:pt x="12583" y="11014"/>
                  <a:pt x="12603" y="11010"/>
                  <a:pt x="12621" y="10998"/>
                </a:cubicBezTo>
                <a:cubicBezTo>
                  <a:pt x="12674" y="10920"/>
                  <a:pt x="12569" y="10894"/>
                  <a:pt x="12543" y="10815"/>
                </a:cubicBezTo>
                <a:lnTo>
                  <a:pt x="12857" y="10710"/>
                </a:lnTo>
                <a:cubicBezTo>
                  <a:pt x="12962" y="10815"/>
                  <a:pt x="12988" y="10998"/>
                  <a:pt x="12857" y="11024"/>
                </a:cubicBezTo>
                <a:cubicBezTo>
                  <a:pt x="13538" y="11138"/>
                  <a:pt x="16487" y="11468"/>
                  <a:pt x="17820" y="11468"/>
                </a:cubicBezTo>
                <a:cubicBezTo>
                  <a:pt x="18023" y="11468"/>
                  <a:pt x="18189" y="11461"/>
                  <a:pt x="18303" y="11443"/>
                </a:cubicBezTo>
                <a:cubicBezTo>
                  <a:pt x="18199" y="11208"/>
                  <a:pt x="17937" y="11365"/>
                  <a:pt x="17858" y="10998"/>
                </a:cubicBezTo>
                <a:cubicBezTo>
                  <a:pt x="17921" y="10935"/>
                  <a:pt x="17975" y="10917"/>
                  <a:pt x="18022" y="10917"/>
                </a:cubicBezTo>
                <a:cubicBezTo>
                  <a:pt x="18084" y="10917"/>
                  <a:pt x="18134" y="10948"/>
                  <a:pt x="18180" y="10948"/>
                </a:cubicBezTo>
                <a:cubicBezTo>
                  <a:pt x="18214" y="10948"/>
                  <a:pt x="18245" y="10930"/>
                  <a:pt x="18277" y="10867"/>
                </a:cubicBezTo>
                <a:cubicBezTo>
                  <a:pt x="18356" y="11417"/>
                  <a:pt x="18775" y="10998"/>
                  <a:pt x="18932" y="11574"/>
                </a:cubicBezTo>
                <a:lnTo>
                  <a:pt x="19010" y="11260"/>
                </a:lnTo>
                <a:lnTo>
                  <a:pt x="19115" y="11443"/>
                </a:lnTo>
                <a:cubicBezTo>
                  <a:pt x="19537" y="11321"/>
                  <a:pt x="19643" y="11279"/>
                  <a:pt x="19692" y="11279"/>
                </a:cubicBezTo>
                <a:cubicBezTo>
                  <a:pt x="19758" y="11279"/>
                  <a:pt x="19717" y="11357"/>
                  <a:pt x="20215" y="11417"/>
                </a:cubicBezTo>
                <a:cubicBezTo>
                  <a:pt x="20645" y="11374"/>
                  <a:pt x="20899" y="11083"/>
                  <a:pt x="21121" y="11083"/>
                </a:cubicBezTo>
                <a:cubicBezTo>
                  <a:pt x="21165" y="11083"/>
                  <a:pt x="21208" y="11095"/>
                  <a:pt x="21250" y="11121"/>
                </a:cubicBezTo>
                <a:lnTo>
                  <a:pt x="21250" y="11121"/>
                </a:lnTo>
                <a:cubicBezTo>
                  <a:pt x="21215" y="11083"/>
                  <a:pt x="21146" y="10911"/>
                  <a:pt x="21262" y="10841"/>
                </a:cubicBezTo>
                <a:cubicBezTo>
                  <a:pt x="21262" y="10914"/>
                  <a:pt x="21286" y="10939"/>
                  <a:pt x="21322" y="10939"/>
                </a:cubicBezTo>
                <a:cubicBezTo>
                  <a:pt x="21392" y="10939"/>
                  <a:pt x="21509" y="10849"/>
                  <a:pt x="21591" y="10849"/>
                </a:cubicBezTo>
                <a:cubicBezTo>
                  <a:pt x="21634" y="10849"/>
                  <a:pt x="21668" y="10873"/>
                  <a:pt x="21681" y="10946"/>
                </a:cubicBezTo>
                <a:cubicBezTo>
                  <a:pt x="21812" y="10894"/>
                  <a:pt x="22231" y="10946"/>
                  <a:pt x="22100" y="10579"/>
                </a:cubicBezTo>
                <a:lnTo>
                  <a:pt x="22100" y="10579"/>
                </a:lnTo>
                <a:cubicBezTo>
                  <a:pt x="22179" y="10763"/>
                  <a:pt x="22545" y="10841"/>
                  <a:pt x="22309" y="10998"/>
                </a:cubicBezTo>
                <a:cubicBezTo>
                  <a:pt x="22397" y="10998"/>
                  <a:pt x="22472" y="11033"/>
                  <a:pt x="22544" y="11033"/>
                </a:cubicBezTo>
                <a:cubicBezTo>
                  <a:pt x="22580" y="11033"/>
                  <a:pt x="22615" y="11024"/>
                  <a:pt x="22650" y="10998"/>
                </a:cubicBezTo>
                <a:lnTo>
                  <a:pt x="22493" y="10894"/>
                </a:lnTo>
                <a:cubicBezTo>
                  <a:pt x="22511" y="10892"/>
                  <a:pt x="22530" y="10892"/>
                  <a:pt x="22548" y="10892"/>
                </a:cubicBezTo>
                <a:cubicBezTo>
                  <a:pt x="22780" y="10892"/>
                  <a:pt x="22956" y="10983"/>
                  <a:pt x="23118" y="10983"/>
                </a:cubicBezTo>
                <a:cubicBezTo>
                  <a:pt x="23225" y="10983"/>
                  <a:pt x="23327" y="10944"/>
                  <a:pt x="23435" y="10815"/>
                </a:cubicBezTo>
                <a:lnTo>
                  <a:pt x="23278" y="10658"/>
                </a:lnTo>
                <a:cubicBezTo>
                  <a:pt x="23308" y="10658"/>
                  <a:pt x="23337" y="10657"/>
                  <a:pt x="23366" y="10657"/>
                </a:cubicBezTo>
                <a:cubicBezTo>
                  <a:pt x="23570" y="10657"/>
                  <a:pt x="23759" y="10678"/>
                  <a:pt x="23828" y="10998"/>
                </a:cubicBezTo>
                <a:lnTo>
                  <a:pt x="23566" y="11103"/>
                </a:lnTo>
                <a:cubicBezTo>
                  <a:pt x="23610" y="11106"/>
                  <a:pt x="23653" y="11108"/>
                  <a:pt x="23697" y="11108"/>
                </a:cubicBezTo>
                <a:cubicBezTo>
                  <a:pt x="23999" y="11108"/>
                  <a:pt x="24313" y="11031"/>
                  <a:pt x="24587" y="10894"/>
                </a:cubicBezTo>
                <a:lnTo>
                  <a:pt x="24483" y="10894"/>
                </a:lnTo>
                <a:cubicBezTo>
                  <a:pt x="24928" y="10553"/>
                  <a:pt x="27284" y="10318"/>
                  <a:pt x="27703" y="9872"/>
                </a:cubicBezTo>
                <a:lnTo>
                  <a:pt x="27546" y="9558"/>
                </a:lnTo>
                <a:lnTo>
                  <a:pt x="27885" y="9324"/>
                </a:lnTo>
                <a:lnTo>
                  <a:pt x="27885" y="9324"/>
                </a:lnTo>
                <a:cubicBezTo>
                  <a:pt x="27857" y="9358"/>
                  <a:pt x="27735" y="10076"/>
                  <a:pt x="27690" y="10160"/>
                </a:cubicBezTo>
                <a:lnTo>
                  <a:pt x="27690" y="10160"/>
                </a:lnTo>
                <a:cubicBezTo>
                  <a:pt x="28059" y="10160"/>
                  <a:pt x="29112" y="10137"/>
                  <a:pt x="30200" y="10137"/>
                </a:cubicBezTo>
                <a:cubicBezTo>
                  <a:pt x="31439" y="10137"/>
                  <a:pt x="32723" y="10167"/>
                  <a:pt x="33097" y="10291"/>
                </a:cubicBezTo>
                <a:cubicBezTo>
                  <a:pt x="33359" y="10448"/>
                  <a:pt x="33124" y="10736"/>
                  <a:pt x="33124" y="10789"/>
                </a:cubicBezTo>
                <a:cubicBezTo>
                  <a:pt x="33427" y="10695"/>
                  <a:pt x="33314" y="10519"/>
                  <a:pt x="33491" y="10519"/>
                </a:cubicBezTo>
                <a:cubicBezTo>
                  <a:pt x="33512" y="10519"/>
                  <a:pt x="33538" y="10521"/>
                  <a:pt x="33569" y="10527"/>
                </a:cubicBezTo>
                <a:cubicBezTo>
                  <a:pt x="33647" y="10579"/>
                  <a:pt x="33543" y="10736"/>
                  <a:pt x="33516" y="10789"/>
                </a:cubicBezTo>
                <a:cubicBezTo>
                  <a:pt x="33532" y="10786"/>
                  <a:pt x="33547" y="10784"/>
                  <a:pt x="33562" y="10784"/>
                </a:cubicBezTo>
                <a:cubicBezTo>
                  <a:pt x="33621" y="10784"/>
                  <a:pt x="33672" y="10804"/>
                  <a:pt x="33711" y="10804"/>
                </a:cubicBezTo>
                <a:cubicBezTo>
                  <a:pt x="33744" y="10804"/>
                  <a:pt x="33768" y="10790"/>
                  <a:pt x="33778" y="10736"/>
                </a:cubicBezTo>
                <a:cubicBezTo>
                  <a:pt x="33621" y="10606"/>
                  <a:pt x="33700" y="10265"/>
                  <a:pt x="33621" y="10029"/>
                </a:cubicBezTo>
                <a:lnTo>
                  <a:pt x="33621" y="10029"/>
                </a:lnTo>
                <a:lnTo>
                  <a:pt x="34014" y="10082"/>
                </a:lnTo>
                <a:lnTo>
                  <a:pt x="33988" y="10291"/>
                </a:lnTo>
                <a:cubicBezTo>
                  <a:pt x="34059" y="10291"/>
                  <a:pt x="34193" y="9801"/>
                  <a:pt x="34488" y="9801"/>
                </a:cubicBezTo>
                <a:cubicBezTo>
                  <a:pt x="34520" y="9801"/>
                  <a:pt x="34554" y="9807"/>
                  <a:pt x="34590" y="9820"/>
                </a:cubicBezTo>
                <a:cubicBezTo>
                  <a:pt x="35218" y="9925"/>
                  <a:pt x="35899" y="9872"/>
                  <a:pt x="36528" y="9951"/>
                </a:cubicBezTo>
                <a:cubicBezTo>
                  <a:pt x="36528" y="10082"/>
                  <a:pt x="36370" y="10160"/>
                  <a:pt x="36240" y="10239"/>
                </a:cubicBezTo>
                <a:cubicBezTo>
                  <a:pt x="36266" y="10239"/>
                  <a:pt x="36298" y="10236"/>
                  <a:pt x="36332" y="10236"/>
                </a:cubicBezTo>
                <a:cubicBezTo>
                  <a:pt x="36400" y="10236"/>
                  <a:pt x="36475" y="10248"/>
                  <a:pt x="36528" y="10318"/>
                </a:cubicBezTo>
                <a:cubicBezTo>
                  <a:pt x="36370" y="10082"/>
                  <a:pt x="36789" y="10160"/>
                  <a:pt x="36685" y="10056"/>
                </a:cubicBezTo>
                <a:cubicBezTo>
                  <a:pt x="36870" y="9850"/>
                  <a:pt x="37071" y="9806"/>
                  <a:pt x="37272" y="9806"/>
                </a:cubicBezTo>
                <a:cubicBezTo>
                  <a:pt x="37424" y="9806"/>
                  <a:pt x="37576" y="9831"/>
                  <a:pt x="37722" y="9831"/>
                </a:cubicBezTo>
                <a:cubicBezTo>
                  <a:pt x="37875" y="9831"/>
                  <a:pt x="38021" y="9803"/>
                  <a:pt x="38151" y="9689"/>
                </a:cubicBezTo>
                <a:cubicBezTo>
                  <a:pt x="38203" y="9192"/>
                  <a:pt x="39277" y="1205"/>
                  <a:pt x="39303" y="629"/>
                </a:cubicBezTo>
                <a:cubicBezTo>
                  <a:pt x="39434" y="629"/>
                  <a:pt x="39565" y="656"/>
                  <a:pt x="39591" y="708"/>
                </a:cubicBezTo>
                <a:cubicBezTo>
                  <a:pt x="39571" y="590"/>
                  <a:pt x="39434" y="531"/>
                  <a:pt x="39311" y="531"/>
                </a:cubicBezTo>
                <a:cubicBezTo>
                  <a:pt x="39270" y="531"/>
                  <a:pt x="39231" y="538"/>
                  <a:pt x="39198" y="551"/>
                </a:cubicBezTo>
                <a:lnTo>
                  <a:pt x="39146" y="891"/>
                </a:lnTo>
                <a:cubicBezTo>
                  <a:pt x="39102" y="907"/>
                  <a:pt x="39070" y="914"/>
                  <a:pt x="39046" y="914"/>
                </a:cubicBezTo>
                <a:cubicBezTo>
                  <a:pt x="38917" y="914"/>
                  <a:pt x="39045" y="708"/>
                  <a:pt x="38779" y="708"/>
                </a:cubicBezTo>
                <a:cubicBezTo>
                  <a:pt x="38779" y="446"/>
                  <a:pt x="39067" y="420"/>
                  <a:pt x="39303" y="394"/>
                </a:cubicBezTo>
                <a:cubicBezTo>
                  <a:pt x="39181" y="363"/>
                  <a:pt x="39059" y="288"/>
                  <a:pt x="38957" y="288"/>
                </a:cubicBezTo>
                <a:cubicBezTo>
                  <a:pt x="38885" y="288"/>
                  <a:pt x="38823" y="326"/>
                  <a:pt x="38779" y="446"/>
                </a:cubicBezTo>
                <a:cubicBezTo>
                  <a:pt x="38570" y="315"/>
                  <a:pt x="38806" y="106"/>
                  <a:pt x="38570" y="1"/>
                </a:cubicBezTo>
                <a:close/>
              </a:path>
            </a:pathLst>
          </a:custGeom>
          <a:solidFill>
            <a:srgbClr val="1E7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12150" y="1661350"/>
            <a:ext cx="7319700" cy="166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5200"/>
              <a:buNone/>
              <a:defRPr sz="5200">
                <a:solidFill>
                  <a:srgbClr val="4F2663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534875" y="3363625"/>
            <a:ext cx="40134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EFD9C2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304438" y="748763"/>
            <a:ext cx="236325" cy="223900"/>
          </a:xfrm>
          <a:custGeom>
            <a:avLst/>
            <a:gdLst/>
            <a:ahLst/>
            <a:cxnLst/>
            <a:rect l="l" t="t" r="r" b="b"/>
            <a:pathLst>
              <a:path w="9453" h="8956" extrusionOk="0">
                <a:moveTo>
                  <a:pt x="4713" y="0"/>
                </a:moveTo>
                <a:cubicBezTo>
                  <a:pt x="4451" y="0"/>
                  <a:pt x="4242" y="1309"/>
                  <a:pt x="4163" y="3090"/>
                </a:cubicBezTo>
                <a:cubicBezTo>
                  <a:pt x="2868" y="1912"/>
                  <a:pt x="1806" y="1095"/>
                  <a:pt x="1453" y="1095"/>
                </a:cubicBezTo>
                <a:cubicBezTo>
                  <a:pt x="1413" y="1095"/>
                  <a:pt x="1383" y="1105"/>
                  <a:pt x="1362" y="1126"/>
                </a:cubicBezTo>
                <a:cubicBezTo>
                  <a:pt x="1178" y="1309"/>
                  <a:pt x="2016" y="2461"/>
                  <a:pt x="3352" y="3902"/>
                </a:cubicBezTo>
                <a:cubicBezTo>
                  <a:pt x="1414" y="3980"/>
                  <a:pt x="0" y="4190"/>
                  <a:pt x="0" y="4478"/>
                </a:cubicBezTo>
                <a:cubicBezTo>
                  <a:pt x="0" y="4739"/>
                  <a:pt x="1414" y="4975"/>
                  <a:pt x="3352" y="5027"/>
                </a:cubicBezTo>
                <a:cubicBezTo>
                  <a:pt x="1964" y="6520"/>
                  <a:pt x="1047" y="7751"/>
                  <a:pt x="1257" y="7934"/>
                </a:cubicBezTo>
                <a:cubicBezTo>
                  <a:pt x="1275" y="7950"/>
                  <a:pt x="1301" y="7958"/>
                  <a:pt x="1334" y="7958"/>
                </a:cubicBezTo>
                <a:cubicBezTo>
                  <a:pt x="1679" y="7958"/>
                  <a:pt x="2801" y="7106"/>
                  <a:pt x="4163" y="5839"/>
                </a:cubicBezTo>
                <a:cubicBezTo>
                  <a:pt x="4242" y="7646"/>
                  <a:pt x="4451" y="8955"/>
                  <a:pt x="4713" y="8955"/>
                </a:cubicBezTo>
                <a:cubicBezTo>
                  <a:pt x="4975" y="8955"/>
                  <a:pt x="5211" y="7646"/>
                  <a:pt x="5289" y="5839"/>
                </a:cubicBezTo>
                <a:cubicBezTo>
                  <a:pt x="6597" y="7052"/>
                  <a:pt x="7667" y="7854"/>
                  <a:pt x="7990" y="7854"/>
                </a:cubicBezTo>
                <a:cubicBezTo>
                  <a:pt x="8023" y="7854"/>
                  <a:pt x="8048" y="7846"/>
                  <a:pt x="8065" y="7829"/>
                </a:cubicBezTo>
                <a:cubicBezTo>
                  <a:pt x="8274" y="7646"/>
                  <a:pt x="7410" y="6468"/>
                  <a:pt x="6101" y="5027"/>
                </a:cubicBezTo>
                <a:cubicBezTo>
                  <a:pt x="8039" y="4975"/>
                  <a:pt x="9453" y="4739"/>
                  <a:pt x="9453" y="4478"/>
                </a:cubicBezTo>
                <a:cubicBezTo>
                  <a:pt x="9453" y="4190"/>
                  <a:pt x="8039" y="3980"/>
                  <a:pt x="6101" y="3902"/>
                </a:cubicBezTo>
                <a:cubicBezTo>
                  <a:pt x="7489" y="2409"/>
                  <a:pt x="8379" y="1205"/>
                  <a:pt x="8196" y="995"/>
                </a:cubicBezTo>
                <a:cubicBezTo>
                  <a:pt x="8177" y="979"/>
                  <a:pt x="8152" y="971"/>
                  <a:pt x="8118" y="971"/>
                </a:cubicBezTo>
                <a:cubicBezTo>
                  <a:pt x="7774" y="971"/>
                  <a:pt x="6651" y="1823"/>
                  <a:pt x="5289" y="3090"/>
                </a:cubicBezTo>
                <a:cubicBezTo>
                  <a:pt x="5211" y="1309"/>
                  <a:pt x="5001" y="0"/>
                  <a:pt x="47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874713" y="383938"/>
            <a:ext cx="197700" cy="187225"/>
          </a:xfrm>
          <a:custGeom>
            <a:avLst/>
            <a:gdLst/>
            <a:ahLst/>
            <a:cxnLst/>
            <a:rect l="l" t="t" r="r" b="b"/>
            <a:pathLst>
              <a:path w="7908" h="7489" extrusionOk="0">
                <a:moveTo>
                  <a:pt x="3954" y="0"/>
                </a:moveTo>
                <a:cubicBezTo>
                  <a:pt x="3744" y="0"/>
                  <a:pt x="3561" y="1100"/>
                  <a:pt x="3483" y="2592"/>
                </a:cubicBezTo>
                <a:cubicBezTo>
                  <a:pt x="2391" y="1595"/>
                  <a:pt x="1492" y="921"/>
                  <a:pt x="1217" y="921"/>
                </a:cubicBezTo>
                <a:cubicBezTo>
                  <a:pt x="1189" y="921"/>
                  <a:pt x="1167" y="928"/>
                  <a:pt x="1152" y="943"/>
                </a:cubicBezTo>
                <a:cubicBezTo>
                  <a:pt x="995" y="1100"/>
                  <a:pt x="1702" y="2069"/>
                  <a:pt x="2802" y="3273"/>
                </a:cubicBezTo>
                <a:cubicBezTo>
                  <a:pt x="1178" y="3326"/>
                  <a:pt x="0" y="3535"/>
                  <a:pt x="0" y="3744"/>
                </a:cubicBezTo>
                <a:cubicBezTo>
                  <a:pt x="0" y="3980"/>
                  <a:pt x="1178" y="4163"/>
                  <a:pt x="2802" y="4216"/>
                </a:cubicBezTo>
                <a:cubicBezTo>
                  <a:pt x="1650" y="5473"/>
                  <a:pt x="890" y="6494"/>
                  <a:pt x="1047" y="6651"/>
                </a:cubicBezTo>
                <a:cubicBezTo>
                  <a:pt x="1062" y="6665"/>
                  <a:pt x="1083" y="6672"/>
                  <a:pt x="1111" y="6672"/>
                </a:cubicBezTo>
                <a:cubicBezTo>
                  <a:pt x="1391" y="6672"/>
                  <a:pt x="2339" y="5969"/>
                  <a:pt x="3483" y="4897"/>
                </a:cubicBezTo>
                <a:cubicBezTo>
                  <a:pt x="3561" y="6415"/>
                  <a:pt x="3744" y="7489"/>
                  <a:pt x="3954" y="7489"/>
                </a:cubicBezTo>
                <a:cubicBezTo>
                  <a:pt x="4190" y="7489"/>
                  <a:pt x="4373" y="6415"/>
                  <a:pt x="4425" y="4897"/>
                </a:cubicBezTo>
                <a:cubicBezTo>
                  <a:pt x="5517" y="5894"/>
                  <a:pt x="6416" y="6568"/>
                  <a:pt x="6691" y="6568"/>
                </a:cubicBezTo>
                <a:cubicBezTo>
                  <a:pt x="6719" y="6568"/>
                  <a:pt x="6741" y="6561"/>
                  <a:pt x="6756" y="6546"/>
                </a:cubicBezTo>
                <a:cubicBezTo>
                  <a:pt x="6913" y="6389"/>
                  <a:pt x="6232" y="5420"/>
                  <a:pt x="5106" y="4216"/>
                </a:cubicBezTo>
                <a:cubicBezTo>
                  <a:pt x="6729" y="4163"/>
                  <a:pt x="7908" y="3980"/>
                  <a:pt x="7908" y="3744"/>
                </a:cubicBezTo>
                <a:cubicBezTo>
                  <a:pt x="7908" y="3535"/>
                  <a:pt x="6729" y="3326"/>
                  <a:pt x="5106" y="3273"/>
                </a:cubicBezTo>
                <a:cubicBezTo>
                  <a:pt x="6284" y="2016"/>
                  <a:pt x="7018" y="995"/>
                  <a:pt x="6860" y="838"/>
                </a:cubicBezTo>
                <a:cubicBezTo>
                  <a:pt x="6847" y="824"/>
                  <a:pt x="6826" y="818"/>
                  <a:pt x="6799" y="818"/>
                </a:cubicBezTo>
                <a:cubicBezTo>
                  <a:pt x="6522" y="818"/>
                  <a:pt x="5572" y="1542"/>
                  <a:pt x="4425" y="2592"/>
                </a:cubicBezTo>
                <a:cubicBezTo>
                  <a:pt x="4373" y="1100"/>
                  <a:pt x="4190" y="0"/>
                  <a:pt x="3954" y="0"/>
                </a:cubicBezTo>
                <a:close/>
              </a:path>
            </a:pathLst>
          </a:custGeom>
          <a:solidFill>
            <a:srgbClr val="1E7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17750" y="906863"/>
            <a:ext cx="197725" cy="187900"/>
          </a:xfrm>
          <a:custGeom>
            <a:avLst/>
            <a:gdLst/>
            <a:ahLst/>
            <a:cxnLst/>
            <a:rect l="l" t="t" r="r" b="b"/>
            <a:pathLst>
              <a:path w="7909" h="7516" extrusionOk="0">
                <a:moveTo>
                  <a:pt x="3954" y="0"/>
                </a:moveTo>
                <a:cubicBezTo>
                  <a:pt x="3719" y="0"/>
                  <a:pt x="3536" y="1100"/>
                  <a:pt x="3483" y="2592"/>
                </a:cubicBezTo>
                <a:cubicBezTo>
                  <a:pt x="2391" y="1595"/>
                  <a:pt x="1471" y="921"/>
                  <a:pt x="1192" y="921"/>
                </a:cubicBezTo>
                <a:cubicBezTo>
                  <a:pt x="1163" y="921"/>
                  <a:pt x="1141" y="928"/>
                  <a:pt x="1127" y="943"/>
                </a:cubicBezTo>
                <a:cubicBezTo>
                  <a:pt x="969" y="1100"/>
                  <a:pt x="1676" y="2069"/>
                  <a:pt x="2802" y="3273"/>
                </a:cubicBezTo>
                <a:cubicBezTo>
                  <a:pt x="1153" y="3352"/>
                  <a:pt x="1" y="3535"/>
                  <a:pt x="1" y="3745"/>
                </a:cubicBezTo>
                <a:cubicBezTo>
                  <a:pt x="1" y="3980"/>
                  <a:pt x="1179" y="4164"/>
                  <a:pt x="2802" y="4242"/>
                </a:cubicBezTo>
                <a:cubicBezTo>
                  <a:pt x="1624" y="5473"/>
                  <a:pt x="891" y="6494"/>
                  <a:pt x="1048" y="6651"/>
                </a:cubicBezTo>
                <a:cubicBezTo>
                  <a:pt x="1062" y="6665"/>
                  <a:pt x="1083" y="6672"/>
                  <a:pt x="1111" y="6672"/>
                </a:cubicBezTo>
                <a:cubicBezTo>
                  <a:pt x="1391" y="6672"/>
                  <a:pt x="2340" y="5969"/>
                  <a:pt x="3483" y="4897"/>
                </a:cubicBezTo>
                <a:cubicBezTo>
                  <a:pt x="3536" y="6415"/>
                  <a:pt x="3719" y="7515"/>
                  <a:pt x="3954" y="7515"/>
                </a:cubicBezTo>
                <a:cubicBezTo>
                  <a:pt x="4164" y="7515"/>
                  <a:pt x="4347" y="6415"/>
                  <a:pt x="4426" y="4897"/>
                </a:cubicBezTo>
                <a:cubicBezTo>
                  <a:pt x="5503" y="5903"/>
                  <a:pt x="6391" y="6575"/>
                  <a:pt x="6680" y="6575"/>
                </a:cubicBezTo>
                <a:cubicBezTo>
                  <a:pt x="6714" y="6575"/>
                  <a:pt x="6740" y="6566"/>
                  <a:pt x="6756" y="6546"/>
                </a:cubicBezTo>
                <a:cubicBezTo>
                  <a:pt x="6913" y="6389"/>
                  <a:pt x="6206" y="5420"/>
                  <a:pt x="5107" y="4216"/>
                </a:cubicBezTo>
                <a:cubicBezTo>
                  <a:pt x="6730" y="4164"/>
                  <a:pt x="7908" y="3980"/>
                  <a:pt x="7908" y="3745"/>
                </a:cubicBezTo>
                <a:cubicBezTo>
                  <a:pt x="7908" y="3535"/>
                  <a:pt x="6730" y="3326"/>
                  <a:pt x="5107" y="3273"/>
                </a:cubicBezTo>
                <a:cubicBezTo>
                  <a:pt x="6259" y="2016"/>
                  <a:pt x="7018" y="995"/>
                  <a:pt x="6861" y="838"/>
                </a:cubicBezTo>
                <a:cubicBezTo>
                  <a:pt x="6847" y="824"/>
                  <a:pt x="6827" y="818"/>
                  <a:pt x="6800" y="818"/>
                </a:cubicBezTo>
                <a:cubicBezTo>
                  <a:pt x="6522" y="818"/>
                  <a:pt x="5572" y="1542"/>
                  <a:pt x="4426" y="2592"/>
                </a:cubicBezTo>
                <a:cubicBezTo>
                  <a:pt x="4347" y="1100"/>
                  <a:pt x="4164" y="0"/>
                  <a:pt x="3954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111375" y="349763"/>
            <a:ext cx="121150" cy="115900"/>
          </a:xfrm>
          <a:custGeom>
            <a:avLst/>
            <a:gdLst/>
            <a:ahLst/>
            <a:cxnLst/>
            <a:rect l="l" t="t" r="r" b="b"/>
            <a:pathLst>
              <a:path w="4846" h="4636" extrusionOk="0">
                <a:moveTo>
                  <a:pt x="2410" y="1"/>
                </a:moveTo>
                <a:cubicBezTo>
                  <a:pt x="2279" y="1"/>
                  <a:pt x="2174" y="681"/>
                  <a:pt x="2122" y="1598"/>
                </a:cubicBezTo>
                <a:cubicBezTo>
                  <a:pt x="1448" y="972"/>
                  <a:pt x="884" y="567"/>
                  <a:pt x="717" y="567"/>
                </a:cubicBezTo>
                <a:cubicBezTo>
                  <a:pt x="702" y="567"/>
                  <a:pt x="690" y="570"/>
                  <a:pt x="682" y="577"/>
                </a:cubicBezTo>
                <a:cubicBezTo>
                  <a:pt x="603" y="681"/>
                  <a:pt x="1022" y="1284"/>
                  <a:pt x="1703" y="2017"/>
                </a:cubicBezTo>
                <a:cubicBezTo>
                  <a:pt x="734" y="2069"/>
                  <a:pt x="1" y="2174"/>
                  <a:pt x="1" y="2305"/>
                </a:cubicBezTo>
                <a:cubicBezTo>
                  <a:pt x="1" y="2462"/>
                  <a:pt x="708" y="2567"/>
                  <a:pt x="1703" y="2619"/>
                </a:cubicBezTo>
                <a:cubicBezTo>
                  <a:pt x="996" y="3378"/>
                  <a:pt x="525" y="4007"/>
                  <a:pt x="629" y="4111"/>
                </a:cubicBezTo>
                <a:cubicBezTo>
                  <a:pt x="639" y="4121"/>
                  <a:pt x="654" y="4126"/>
                  <a:pt x="672" y="4126"/>
                </a:cubicBezTo>
                <a:cubicBezTo>
                  <a:pt x="853" y="4126"/>
                  <a:pt x="1433" y="3677"/>
                  <a:pt x="2122" y="3012"/>
                </a:cubicBezTo>
                <a:cubicBezTo>
                  <a:pt x="2174" y="3954"/>
                  <a:pt x="2279" y="4635"/>
                  <a:pt x="2410" y="4635"/>
                </a:cubicBezTo>
                <a:cubicBezTo>
                  <a:pt x="2567" y="4635"/>
                  <a:pt x="2672" y="3954"/>
                  <a:pt x="2724" y="3012"/>
                </a:cubicBezTo>
                <a:cubicBezTo>
                  <a:pt x="3385" y="3626"/>
                  <a:pt x="3940" y="4048"/>
                  <a:pt x="4100" y="4048"/>
                </a:cubicBezTo>
                <a:cubicBezTo>
                  <a:pt x="4118" y="4048"/>
                  <a:pt x="4130" y="4043"/>
                  <a:pt x="4138" y="4033"/>
                </a:cubicBezTo>
                <a:cubicBezTo>
                  <a:pt x="4243" y="3954"/>
                  <a:pt x="3824" y="3352"/>
                  <a:pt x="3117" y="2619"/>
                </a:cubicBezTo>
                <a:cubicBezTo>
                  <a:pt x="4138" y="2567"/>
                  <a:pt x="4845" y="2462"/>
                  <a:pt x="4845" y="2305"/>
                </a:cubicBezTo>
                <a:cubicBezTo>
                  <a:pt x="4845" y="2174"/>
                  <a:pt x="4138" y="2069"/>
                  <a:pt x="3143" y="2017"/>
                </a:cubicBezTo>
                <a:cubicBezTo>
                  <a:pt x="3850" y="1257"/>
                  <a:pt x="4321" y="629"/>
                  <a:pt x="4217" y="524"/>
                </a:cubicBezTo>
                <a:cubicBezTo>
                  <a:pt x="4207" y="514"/>
                  <a:pt x="4193" y="510"/>
                  <a:pt x="4174" y="510"/>
                </a:cubicBezTo>
                <a:cubicBezTo>
                  <a:pt x="3993" y="510"/>
                  <a:pt x="3413" y="957"/>
                  <a:pt x="2724" y="1598"/>
                </a:cubicBezTo>
                <a:cubicBezTo>
                  <a:pt x="2672" y="681"/>
                  <a:pt x="2567" y="1"/>
                  <a:pt x="2410" y="1"/>
                </a:cubicBezTo>
                <a:close/>
              </a:path>
            </a:pathLst>
          </a:custGeom>
          <a:solidFill>
            <a:srgbClr val="D043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389900" y="465288"/>
            <a:ext cx="115900" cy="110000"/>
          </a:xfrm>
          <a:custGeom>
            <a:avLst/>
            <a:gdLst/>
            <a:ahLst/>
            <a:cxnLst/>
            <a:rect l="l" t="t" r="r" b="b"/>
            <a:pathLst>
              <a:path w="4636" h="4400" extrusionOk="0">
                <a:moveTo>
                  <a:pt x="2305" y="0"/>
                </a:moveTo>
                <a:cubicBezTo>
                  <a:pt x="2174" y="0"/>
                  <a:pt x="2069" y="655"/>
                  <a:pt x="2043" y="1519"/>
                </a:cubicBezTo>
                <a:cubicBezTo>
                  <a:pt x="1409" y="932"/>
                  <a:pt x="880" y="534"/>
                  <a:pt x="702" y="534"/>
                </a:cubicBezTo>
                <a:cubicBezTo>
                  <a:pt x="682" y="534"/>
                  <a:pt x="666" y="540"/>
                  <a:pt x="655" y="550"/>
                </a:cubicBezTo>
                <a:cubicBezTo>
                  <a:pt x="551" y="629"/>
                  <a:pt x="969" y="1205"/>
                  <a:pt x="1624" y="1912"/>
                </a:cubicBezTo>
                <a:cubicBezTo>
                  <a:pt x="681" y="1964"/>
                  <a:pt x="1" y="2069"/>
                  <a:pt x="1" y="2200"/>
                </a:cubicBezTo>
                <a:cubicBezTo>
                  <a:pt x="1" y="2331"/>
                  <a:pt x="681" y="2436"/>
                  <a:pt x="1624" y="2488"/>
                </a:cubicBezTo>
                <a:cubicBezTo>
                  <a:pt x="943" y="3221"/>
                  <a:pt x="498" y="3823"/>
                  <a:pt x="603" y="3902"/>
                </a:cubicBezTo>
                <a:cubicBezTo>
                  <a:pt x="613" y="3912"/>
                  <a:pt x="628" y="3917"/>
                  <a:pt x="648" y="3917"/>
                </a:cubicBezTo>
                <a:cubicBezTo>
                  <a:pt x="827" y="3917"/>
                  <a:pt x="1382" y="3495"/>
                  <a:pt x="2043" y="2881"/>
                </a:cubicBezTo>
                <a:cubicBezTo>
                  <a:pt x="2069" y="3771"/>
                  <a:pt x="2174" y="4399"/>
                  <a:pt x="2305" y="4399"/>
                </a:cubicBezTo>
                <a:cubicBezTo>
                  <a:pt x="2436" y="4399"/>
                  <a:pt x="2567" y="3745"/>
                  <a:pt x="2593" y="2881"/>
                </a:cubicBezTo>
                <a:cubicBezTo>
                  <a:pt x="3227" y="3468"/>
                  <a:pt x="3756" y="3866"/>
                  <a:pt x="3934" y="3866"/>
                </a:cubicBezTo>
                <a:cubicBezTo>
                  <a:pt x="3954" y="3866"/>
                  <a:pt x="3970" y="3860"/>
                  <a:pt x="3981" y="3850"/>
                </a:cubicBezTo>
                <a:cubicBezTo>
                  <a:pt x="4059" y="3771"/>
                  <a:pt x="3640" y="3195"/>
                  <a:pt x="2986" y="2488"/>
                </a:cubicBezTo>
                <a:cubicBezTo>
                  <a:pt x="3928" y="2436"/>
                  <a:pt x="4635" y="2331"/>
                  <a:pt x="4635" y="2200"/>
                </a:cubicBezTo>
                <a:cubicBezTo>
                  <a:pt x="4635" y="2069"/>
                  <a:pt x="3928" y="1964"/>
                  <a:pt x="2986" y="1912"/>
                </a:cubicBezTo>
                <a:cubicBezTo>
                  <a:pt x="3666" y="1179"/>
                  <a:pt x="4112" y="576"/>
                  <a:pt x="4007" y="498"/>
                </a:cubicBezTo>
                <a:cubicBezTo>
                  <a:pt x="3999" y="488"/>
                  <a:pt x="3986" y="483"/>
                  <a:pt x="3969" y="483"/>
                </a:cubicBezTo>
                <a:cubicBezTo>
                  <a:pt x="3809" y="483"/>
                  <a:pt x="3254" y="905"/>
                  <a:pt x="2593" y="1519"/>
                </a:cubicBezTo>
                <a:cubicBezTo>
                  <a:pt x="2541" y="629"/>
                  <a:pt x="2436" y="0"/>
                  <a:pt x="2305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327138" y="4111475"/>
            <a:ext cx="168250" cy="159750"/>
          </a:xfrm>
          <a:custGeom>
            <a:avLst/>
            <a:gdLst/>
            <a:ahLst/>
            <a:cxnLst/>
            <a:rect l="l" t="t" r="r" b="b"/>
            <a:pathLst>
              <a:path w="6730" h="6390" extrusionOk="0">
                <a:moveTo>
                  <a:pt x="3378" y="0"/>
                </a:moveTo>
                <a:cubicBezTo>
                  <a:pt x="3195" y="0"/>
                  <a:pt x="3012" y="943"/>
                  <a:pt x="2959" y="2226"/>
                </a:cubicBezTo>
                <a:cubicBezTo>
                  <a:pt x="2047" y="1360"/>
                  <a:pt x="1281" y="787"/>
                  <a:pt x="1034" y="787"/>
                </a:cubicBezTo>
                <a:cubicBezTo>
                  <a:pt x="1005" y="787"/>
                  <a:pt x="983" y="795"/>
                  <a:pt x="969" y="812"/>
                </a:cubicBezTo>
                <a:cubicBezTo>
                  <a:pt x="838" y="943"/>
                  <a:pt x="1441" y="1781"/>
                  <a:pt x="2383" y="2802"/>
                </a:cubicBezTo>
                <a:cubicBezTo>
                  <a:pt x="1022" y="2854"/>
                  <a:pt x="1" y="3011"/>
                  <a:pt x="1" y="3195"/>
                </a:cubicBezTo>
                <a:cubicBezTo>
                  <a:pt x="1" y="3378"/>
                  <a:pt x="996" y="3561"/>
                  <a:pt x="2383" y="3614"/>
                </a:cubicBezTo>
                <a:cubicBezTo>
                  <a:pt x="1414" y="4661"/>
                  <a:pt x="760" y="5525"/>
                  <a:pt x="891" y="5682"/>
                </a:cubicBezTo>
                <a:cubicBezTo>
                  <a:pt x="904" y="5693"/>
                  <a:pt x="923" y="5699"/>
                  <a:pt x="946" y="5699"/>
                </a:cubicBezTo>
                <a:cubicBezTo>
                  <a:pt x="1197" y="5699"/>
                  <a:pt x="2001" y="5074"/>
                  <a:pt x="2959" y="4164"/>
                </a:cubicBezTo>
                <a:cubicBezTo>
                  <a:pt x="3012" y="5473"/>
                  <a:pt x="3195" y="6389"/>
                  <a:pt x="3378" y="6389"/>
                </a:cubicBezTo>
                <a:cubicBezTo>
                  <a:pt x="3562" y="6389"/>
                  <a:pt x="3719" y="5447"/>
                  <a:pt x="3771" y="4164"/>
                </a:cubicBezTo>
                <a:cubicBezTo>
                  <a:pt x="4684" y="5029"/>
                  <a:pt x="5450" y="5602"/>
                  <a:pt x="5696" y="5602"/>
                </a:cubicBezTo>
                <a:cubicBezTo>
                  <a:pt x="5725" y="5602"/>
                  <a:pt x="5747" y="5594"/>
                  <a:pt x="5761" y="5578"/>
                </a:cubicBezTo>
                <a:cubicBezTo>
                  <a:pt x="5892" y="5447"/>
                  <a:pt x="5290" y="4609"/>
                  <a:pt x="4347" y="3588"/>
                </a:cubicBezTo>
                <a:cubicBezTo>
                  <a:pt x="5735" y="3535"/>
                  <a:pt x="6730" y="3378"/>
                  <a:pt x="6730" y="3195"/>
                </a:cubicBezTo>
                <a:cubicBezTo>
                  <a:pt x="6730" y="3011"/>
                  <a:pt x="5735" y="2828"/>
                  <a:pt x="4347" y="2776"/>
                </a:cubicBezTo>
                <a:cubicBezTo>
                  <a:pt x="5342" y="1728"/>
                  <a:pt x="5997" y="864"/>
                  <a:pt x="5840" y="707"/>
                </a:cubicBezTo>
                <a:cubicBezTo>
                  <a:pt x="5828" y="696"/>
                  <a:pt x="5812" y="691"/>
                  <a:pt x="5790" y="691"/>
                </a:cubicBezTo>
                <a:cubicBezTo>
                  <a:pt x="5560" y="691"/>
                  <a:pt x="4753" y="1316"/>
                  <a:pt x="3771" y="2226"/>
                </a:cubicBezTo>
                <a:cubicBezTo>
                  <a:pt x="3719" y="917"/>
                  <a:pt x="3562" y="0"/>
                  <a:pt x="3378" y="0"/>
                </a:cubicBezTo>
                <a:close/>
              </a:path>
            </a:pathLst>
          </a:custGeom>
          <a:solidFill>
            <a:srgbClr val="4F2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524575" y="4816104"/>
            <a:ext cx="132900" cy="126096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1E7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223075" y="4899809"/>
            <a:ext cx="121783" cy="115548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1E7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38325" y="3787757"/>
            <a:ext cx="169574" cy="160893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"/>
          <p:cNvSpPr txBox="1">
            <a:spLocks noGrp="1"/>
          </p:cNvSpPr>
          <p:nvPr>
            <p:ph type="subTitle" idx="1"/>
          </p:nvPr>
        </p:nvSpPr>
        <p:spPr>
          <a:xfrm>
            <a:off x="818000" y="1126675"/>
            <a:ext cx="23304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D9C2"/>
              </a:buClr>
              <a:buSzPts val="2100"/>
              <a:buNone/>
              <a:defRPr>
                <a:solidFill>
                  <a:srgbClr val="EFD9C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body" idx="2"/>
          </p:nvPr>
        </p:nvSpPr>
        <p:spPr>
          <a:xfrm>
            <a:off x="713225" y="1419175"/>
            <a:ext cx="3230100" cy="22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title"/>
          </p:nvPr>
        </p:nvSpPr>
        <p:spPr>
          <a:xfrm>
            <a:off x="713225" y="387875"/>
            <a:ext cx="770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2"/>
          <p:cNvSpPr/>
          <p:nvPr/>
        </p:nvSpPr>
        <p:spPr>
          <a:xfrm>
            <a:off x="8422625" y="280813"/>
            <a:ext cx="178725" cy="169575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D043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2"/>
          <p:cNvSpPr/>
          <p:nvPr/>
        </p:nvSpPr>
        <p:spPr>
          <a:xfrm>
            <a:off x="8661875" y="539497"/>
            <a:ext cx="134133" cy="127249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"/>
          <p:cNvSpPr txBox="1">
            <a:spLocks noGrp="1"/>
          </p:cNvSpPr>
          <p:nvPr>
            <p:ph type="title"/>
          </p:nvPr>
        </p:nvSpPr>
        <p:spPr>
          <a:xfrm>
            <a:off x="713225" y="387875"/>
            <a:ext cx="770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3"/>
          <p:cNvSpPr txBox="1">
            <a:spLocks noGrp="1"/>
          </p:cNvSpPr>
          <p:nvPr>
            <p:ph type="subTitle" idx="1"/>
          </p:nvPr>
        </p:nvSpPr>
        <p:spPr>
          <a:xfrm>
            <a:off x="710500" y="1405700"/>
            <a:ext cx="3947100" cy="18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16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36" name="Google Shape;236;p23"/>
          <p:cNvGrpSpPr/>
          <p:nvPr/>
        </p:nvGrpSpPr>
        <p:grpSpPr>
          <a:xfrm>
            <a:off x="8231128" y="353624"/>
            <a:ext cx="633468" cy="371774"/>
            <a:chOff x="325378" y="4681637"/>
            <a:chExt cx="633468" cy="371774"/>
          </a:xfrm>
        </p:grpSpPr>
        <p:sp>
          <p:nvSpPr>
            <p:cNvPr id="237" name="Google Shape;237;p23"/>
            <p:cNvSpPr/>
            <p:nvPr/>
          </p:nvSpPr>
          <p:spPr>
            <a:xfrm rot="-7120771">
              <a:off x="362138" y="4727078"/>
              <a:ext cx="236320" cy="223895"/>
            </a:xfrm>
            <a:custGeom>
              <a:avLst/>
              <a:gdLst/>
              <a:ahLst/>
              <a:cxnLst/>
              <a:rect l="l" t="t" r="r" b="b"/>
              <a:pathLst>
                <a:path w="9453" h="8956" extrusionOk="0">
                  <a:moveTo>
                    <a:pt x="4713" y="0"/>
                  </a:moveTo>
                  <a:cubicBezTo>
                    <a:pt x="4451" y="0"/>
                    <a:pt x="4242" y="1309"/>
                    <a:pt x="4163" y="3090"/>
                  </a:cubicBezTo>
                  <a:cubicBezTo>
                    <a:pt x="2868" y="1912"/>
                    <a:pt x="1806" y="1095"/>
                    <a:pt x="1453" y="1095"/>
                  </a:cubicBezTo>
                  <a:cubicBezTo>
                    <a:pt x="1413" y="1095"/>
                    <a:pt x="1383" y="1105"/>
                    <a:pt x="1362" y="1126"/>
                  </a:cubicBezTo>
                  <a:cubicBezTo>
                    <a:pt x="1178" y="1309"/>
                    <a:pt x="2016" y="2461"/>
                    <a:pt x="3352" y="3902"/>
                  </a:cubicBezTo>
                  <a:cubicBezTo>
                    <a:pt x="1414" y="3980"/>
                    <a:pt x="0" y="4190"/>
                    <a:pt x="0" y="4478"/>
                  </a:cubicBezTo>
                  <a:cubicBezTo>
                    <a:pt x="0" y="4739"/>
                    <a:pt x="1414" y="4975"/>
                    <a:pt x="3352" y="5027"/>
                  </a:cubicBezTo>
                  <a:cubicBezTo>
                    <a:pt x="1964" y="6520"/>
                    <a:pt x="1047" y="7751"/>
                    <a:pt x="1257" y="7934"/>
                  </a:cubicBezTo>
                  <a:cubicBezTo>
                    <a:pt x="1275" y="7950"/>
                    <a:pt x="1301" y="7958"/>
                    <a:pt x="1334" y="7958"/>
                  </a:cubicBezTo>
                  <a:cubicBezTo>
                    <a:pt x="1679" y="7958"/>
                    <a:pt x="2801" y="7106"/>
                    <a:pt x="4163" y="5839"/>
                  </a:cubicBezTo>
                  <a:cubicBezTo>
                    <a:pt x="4242" y="7646"/>
                    <a:pt x="4451" y="8955"/>
                    <a:pt x="4713" y="8955"/>
                  </a:cubicBezTo>
                  <a:cubicBezTo>
                    <a:pt x="4975" y="8955"/>
                    <a:pt x="5211" y="7646"/>
                    <a:pt x="5289" y="5839"/>
                  </a:cubicBezTo>
                  <a:cubicBezTo>
                    <a:pt x="6597" y="7052"/>
                    <a:pt x="7667" y="7854"/>
                    <a:pt x="7990" y="7854"/>
                  </a:cubicBezTo>
                  <a:cubicBezTo>
                    <a:pt x="8023" y="7854"/>
                    <a:pt x="8048" y="7846"/>
                    <a:pt x="8065" y="7829"/>
                  </a:cubicBezTo>
                  <a:cubicBezTo>
                    <a:pt x="8274" y="7646"/>
                    <a:pt x="7410" y="6468"/>
                    <a:pt x="6101" y="5027"/>
                  </a:cubicBezTo>
                  <a:cubicBezTo>
                    <a:pt x="8039" y="4975"/>
                    <a:pt x="9453" y="4739"/>
                    <a:pt x="9453" y="4478"/>
                  </a:cubicBezTo>
                  <a:cubicBezTo>
                    <a:pt x="9453" y="4190"/>
                    <a:pt x="8039" y="3980"/>
                    <a:pt x="6101" y="3902"/>
                  </a:cubicBezTo>
                  <a:cubicBezTo>
                    <a:pt x="7489" y="2409"/>
                    <a:pt x="8379" y="1205"/>
                    <a:pt x="8196" y="995"/>
                  </a:cubicBezTo>
                  <a:cubicBezTo>
                    <a:pt x="8177" y="979"/>
                    <a:pt x="8152" y="971"/>
                    <a:pt x="8118" y="971"/>
                  </a:cubicBezTo>
                  <a:cubicBezTo>
                    <a:pt x="7774" y="971"/>
                    <a:pt x="6651" y="1823"/>
                    <a:pt x="5289" y="3090"/>
                  </a:cubicBezTo>
                  <a:cubicBezTo>
                    <a:pt x="5211" y="1309"/>
                    <a:pt x="5001" y="0"/>
                    <a:pt x="47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 rot="-7120771">
              <a:off x="824836" y="4921178"/>
              <a:ext cx="115898" cy="109998"/>
            </a:xfrm>
            <a:custGeom>
              <a:avLst/>
              <a:gdLst/>
              <a:ahLst/>
              <a:cxnLst/>
              <a:rect l="l" t="t" r="r" b="b"/>
              <a:pathLst>
                <a:path w="4636" h="4400" extrusionOk="0">
                  <a:moveTo>
                    <a:pt x="2305" y="0"/>
                  </a:moveTo>
                  <a:cubicBezTo>
                    <a:pt x="2174" y="0"/>
                    <a:pt x="2069" y="655"/>
                    <a:pt x="2043" y="1519"/>
                  </a:cubicBezTo>
                  <a:cubicBezTo>
                    <a:pt x="1409" y="932"/>
                    <a:pt x="880" y="534"/>
                    <a:pt x="702" y="534"/>
                  </a:cubicBezTo>
                  <a:cubicBezTo>
                    <a:pt x="682" y="534"/>
                    <a:pt x="666" y="540"/>
                    <a:pt x="655" y="550"/>
                  </a:cubicBezTo>
                  <a:cubicBezTo>
                    <a:pt x="551" y="629"/>
                    <a:pt x="969" y="1205"/>
                    <a:pt x="1624" y="1912"/>
                  </a:cubicBezTo>
                  <a:cubicBezTo>
                    <a:pt x="681" y="1964"/>
                    <a:pt x="1" y="2069"/>
                    <a:pt x="1" y="2200"/>
                  </a:cubicBezTo>
                  <a:cubicBezTo>
                    <a:pt x="1" y="2331"/>
                    <a:pt x="681" y="2436"/>
                    <a:pt x="1624" y="2488"/>
                  </a:cubicBezTo>
                  <a:cubicBezTo>
                    <a:pt x="943" y="3221"/>
                    <a:pt x="498" y="3823"/>
                    <a:pt x="603" y="3902"/>
                  </a:cubicBezTo>
                  <a:cubicBezTo>
                    <a:pt x="613" y="3912"/>
                    <a:pt x="628" y="3917"/>
                    <a:pt x="648" y="3917"/>
                  </a:cubicBezTo>
                  <a:cubicBezTo>
                    <a:pt x="827" y="3917"/>
                    <a:pt x="1382" y="3495"/>
                    <a:pt x="2043" y="2881"/>
                  </a:cubicBezTo>
                  <a:cubicBezTo>
                    <a:pt x="2069" y="3771"/>
                    <a:pt x="2174" y="4399"/>
                    <a:pt x="2305" y="4399"/>
                  </a:cubicBezTo>
                  <a:cubicBezTo>
                    <a:pt x="2436" y="4399"/>
                    <a:pt x="2567" y="3745"/>
                    <a:pt x="2593" y="2881"/>
                  </a:cubicBezTo>
                  <a:cubicBezTo>
                    <a:pt x="3227" y="3468"/>
                    <a:pt x="3756" y="3866"/>
                    <a:pt x="3934" y="3866"/>
                  </a:cubicBezTo>
                  <a:cubicBezTo>
                    <a:pt x="3954" y="3866"/>
                    <a:pt x="3970" y="3860"/>
                    <a:pt x="3981" y="3850"/>
                  </a:cubicBezTo>
                  <a:cubicBezTo>
                    <a:pt x="4059" y="3771"/>
                    <a:pt x="3640" y="3195"/>
                    <a:pt x="2986" y="2488"/>
                  </a:cubicBezTo>
                  <a:cubicBezTo>
                    <a:pt x="3928" y="2436"/>
                    <a:pt x="4635" y="2331"/>
                    <a:pt x="4635" y="2200"/>
                  </a:cubicBezTo>
                  <a:cubicBezTo>
                    <a:pt x="4635" y="2069"/>
                    <a:pt x="3928" y="1964"/>
                    <a:pt x="2986" y="1912"/>
                  </a:cubicBezTo>
                  <a:cubicBezTo>
                    <a:pt x="3666" y="1179"/>
                    <a:pt x="4112" y="576"/>
                    <a:pt x="4007" y="498"/>
                  </a:cubicBezTo>
                  <a:cubicBezTo>
                    <a:pt x="3999" y="488"/>
                    <a:pt x="3986" y="483"/>
                    <a:pt x="3969" y="483"/>
                  </a:cubicBezTo>
                  <a:cubicBezTo>
                    <a:pt x="3809" y="483"/>
                    <a:pt x="3254" y="905"/>
                    <a:pt x="2593" y="1519"/>
                  </a:cubicBezTo>
                  <a:cubicBezTo>
                    <a:pt x="2541" y="629"/>
                    <a:pt x="2436" y="0"/>
                    <a:pt x="2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"/>
          <p:cNvSpPr txBox="1">
            <a:spLocks noGrp="1"/>
          </p:cNvSpPr>
          <p:nvPr>
            <p:ph type="title"/>
          </p:nvPr>
        </p:nvSpPr>
        <p:spPr>
          <a:xfrm>
            <a:off x="713225" y="387875"/>
            <a:ext cx="770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4"/>
          <p:cNvSpPr txBox="1">
            <a:spLocks noGrp="1"/>
          </p:cNvSpPr>
          <p:nvPr>
            <p:ph type="subTitle" idx="1"/>
          </p:nvPr>
        </p:nvSpPr>
        <p:spPr>
          <a:xfrm>
            <a:off x="711825" y="1050475"/>
            <a:ext cx="77094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2" name="Google Shape;242;p24"/>
          <p:cNvSpPr/>
          <p:nvPr/>
        </p:nvSpPr>
        <p:spPr>
          <a:xfrm>
            <a:off x="8028213" y="197363"/>
            <a:ext cx="236325" cy="223900"/>
          </a:xfrm>
          <a:custGeom>
            <a:avLst/>
            <a:gdLst/>
            <a:ahLst/>
            <a:cxnLst/>
            <a:rect l="l" t="t" r="r" b="b"/>
            <a:pathLst>
              <a:path w="9453" h="8956" extrusionOk="0">
                <a:moveTo>
                  <a:pt x="4713" y="0"/>
                </a:moveTo>
                <a:cubicBezTo>
                  <a:pt x="4451" y="0"/>
                  <a:pt x="4242" y="1309"/>
                  <a:pt x="4163" y="3090"/>
                </a:cubicBezTo>
                <a:cubicBezTo>
                  <a:pt x="2868" y="1912"/>
                  <a:pt x="1806" y="1095"/>
                  <a:pt x="1453" y="1095"/>
                </a:cubicBezTo>
                <a:cubicBezTo>
                  <a:pt x="1413" y="1095"/>
                  <a:pt x="1383" y="1105"/>
                  <a:pt x="1362" y="1126"/>
                </a:cubicBezTo>
                <a:cubicBezTo>
                  <a:pt x="1178" y="1309"/>
                  <a:pt x="2016" y="2461"/>
                  <a:pt x="3352" y="3902"/>
                </a:cubicBezTo>
                <a:cubicBezTo>
                  <a:pt x="1414" y="3980"/>
                  <a:pt x="0" y="4190"/>
                  <a:pt x="0" y="4478"/>
                </a:cubicBezTo>
                <a:cubicBezTo>
                  <a:pt x="0" y="4739"/>
                  <a:pt x="1414" y="4975"/>
                  <a:pt x="3352" y="5027"/>
                </a:cubicBezTo>
                <a:cubicBezTo>
                  <a:pt x="1964" y="6520"/>
                  <a:pt x="1047" y="7751"/>
                  <a:pt x="1257" y="7934"/>
                </a:cubicBezTo>
                <a:cubicBezTo>
                  <a:pt x="1275" y="7950"/>
                  <a:pt x="1301" y="7958"/>
                  <a:pt x="1334" y="7958"/>
                </a:cubicBezTo>
                <a:cubicBezTo>
                  <a:pt x="1679" y="7958"/>
                  <a:pt x="2801" y="7106"/>
                  <a:pt x="4163" y="5839"/>
                </a:cubicBezTo>
                <a:cubicBezTo>
                  <a:pt x="4242" y="7646"/>
                  <a:pt x="4451" y="8955"/>
                  <a:pt x="4713" y="8955"/>
                </a:cubicBezTo>
                <a:cubicBezTo>
                  <a:pt x="4975" y="8955"/>
                  <a:pt x="5211" y="7646"/>
                  <a:pt x="5289" y="5839"/>
                </a:cubicBezTo>
                <a:cubicBezTo>
                  <a:pt x="6597" y="7052"/>
                  <a:pt x="7667" y="7854"/>
                  <a:pt x="7990" y="7854"/>
                </a:cubicBezTo>
                <a:cubicBezTo>
                  <a:pt x="8023" y="7854"/>
                  <a:pt x="8048" y="7846"/>
                  <a:pt x="8065" y="7829"/>
                </a:cubicBezTo>
                <a:cubicBezTo>
                  <a:pt x="8274" y="7646"/>
                  <a:pt x="7410" y="6468"/>
                  <a:pt x="6101" y="5027"/>
                </a:cubicBezTo>
                <a:cubicBezTo>
                  <a:pt x="8039" y="4975"/>
                  <a:pt x="9453" y="4739"/>
                  <a:pt x="9453" y="4478"/>
                </a:cubicBezTo>
                <a:cubicBezTo>
                  <a:pt x="9453" y="4190"/>
                  <a:pt x="8039" y="3980"/>
                  <a:pt x="6101" y="3902"/>
                </a:cubicBezTo>
                <a:cubicBezTo>
                  <a:pt x="7489" y="2409"/>
                  <a:pt x="8379" y="1205"/>
                  <a:pt x="8196" y="995"/>
                </a:cubicBezTo>
                <a:cubicBezTo>
                  <a:pt x="8177" y="979"/>
                  <a:pt x="8152" y="971"/>
                  <a:pt x="8118" y="971"/>
                </a:cubicBezTo>
                <a:cubicBezTo>
                  <a:pt x="7774" y="971"/>
                  <a:pt x="6651" y="1823"/>
                  <a:pt x="5289" y="3090"/>
                </a:cubicBezTo>
                <a:cubicBezTo>
                  <a:pt x="5211" y="1309"/>
                  <a:pt x="5001" y="0"/>
                  <a:pt x="47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4"/>
          <p:cNvSpPr/>
          <p:nvPr/>
        </p:nvSpPr>
        <p:spPr>
          <a:xfrm rot="10800000" flipH="1">
            <a:off x="6924769" y="3090700"/>
            <a:ext cx="2228949" cy="2433792"/>
          </a:xfrm>
          <a:custGeom>
            <a:avLst/>
            <a:gdLst/>
            <a:ahLst/>
            <a:cxnLst/>
            <a:rect l="l" t="t" r="r" b="b"/>
            <a:pathLst>
              <a:path w="120240" h="78789" extrusionOk="0">
                <a:moveTo>
                  <a:pt x="1" y="0"/>
                </a:moveTo>
                <a:lnTo>
                  <a:pt x="120240" y="78788"/>
                </a:lnTo>
                <a:lnTo>
                  <a:pt x="120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4"/>
          <p:cNvSpPr/>
          <p:nvPr/>
        </p:nvSpPr>
        <p:spPr>
          <a:xfrm rot="10800000">
            <a:off x="-19050" y="4038568"/>
            <a:ext cx="7010593" cy="1409732"/>
          </a:xfrm>
          <a:custGeom>
            <a:avLst/>
            <a:gdLst/>
            <a:ahLst/>
            <a:cxnLst/>
            <a:rect l="l" t="t" r="r" b="b"/>
            <a:pathLst>
              <a:path w="120240" h="78789" extrusionOk="0">
                <a:moveTo>
                  <a:pt x="1" y="0"/>
                </a:moveTo>
                <a:lnTo>
                  <a:pt x="120240" y="78788"/>
                </a:lnTo>
                <a:lnTo>
                  <a:pt x="1202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4"/>
          <p:cNvSpPr/>
          <p:nvPr/>
        </p:nvSpPr>
        <p:spPr>
          <a:xfrm flipH="1">
            <a:off x="8337318" y="4867700"/>
            <a:ext cx="168250" cy="159750"/>
          </a:xfrm>
          <a:custGeom>
            <a:avLst/>
            <a:gdLst/>
            <a:ahLst/>
            <a:cxnLst/>
            <a:rect l="l" t="t" r="r" b="b"/>
            <a:pathLst>
              <a:path w="6730" h="6390" extrusionOk="0">
                <a:moveTo>
                  <a:pt x="3378" y="0"/>
                </a:moveTo>
                <a:cubicBezTo>
                  <a:pt x="3195" y="0"/>
                  <a:pt x="3012" y="943"/>
                  <a:pt x="2959" y="2226"/>
                </a:cubicBezTo>
                <a:cubicBezTo>
                  <a:pt x="2047" y="1360"/>
                  <a:pt x="1281" y="787"/>
                  <a:pt x="1034" y="787"/>
                </a:cubicBezTo>
                <a:cubicBezTo>
                  <a:pt x="1005" y="787"/>
                  <a:pt x="983" y="795"/>
                  <a:pt x="969" y="812"/>
                </a:cubicBezTo>
                <a:cubicBezTo>
                  <a:pt x="838" y="943"/>
                  <a:pt x="1441" y="1781"/>
                  <a:pt x="2383" y="2802"/>
                </a:cubicBezTo>
                <a:cubicBezTo>
                  <a:pt x="1022" y="2854"/>
                  <a:pt x="1" y="3011"/>
                  <a:pt x="1" y="3195"/>
                </a:cubicBezTo>
                <a:cubicBezTo>
                  <a:pt x="1" y="3378"/>
                  <a:pt x="996" y="3561"/>
                  <a:pt x="2383" y="3614"/>
                </a:cubicBezTo>
                <a:cubicBezTo>
                  <a:pt x="1414" y="4661"/>
                  <a:pt x="760" y="5525"/>
                  <a:pt x="891" y="5682"/>
                </a:cubicBezTo>
                <a:cubicBezTo>
                  <a:pt x="904" y="5693"/>
                  <a:pt x="923" y="5699"/>
                  <a:pt x="946" y="5699"/>
                </a:cubicBezTo>
                <a:cubicBezTo>
                  <a:pt x="1197" y="5699"/>
                  <a:pt x="2001" y="5074"/>
                  <a:pt x="2959" y="4164"/>
                </a:cubicBezTo>
                <a:cubicBezTo>
                  <a:pt x="3012" y="5473"/>
                  <a:pt x="3195" y="6389"/>
                  <a:pt x="3378" y="6389"/>
                </a:cubicBezTo>
                <a:cubicBezTo>
                  <a:pt x="3562" y="6389"/>
                  <a:pt x="3719" y="5447"/>
                  <a:pt x="3771" y="4164"/>
                </a:cubicBezTo>
                <a:cubicBezTo>
                  <a:pt x="4684" y="5029"/>
                  <a:pt x="5450" y="5602"/>
                  <a:pt x="5696" y="5602"/>
                </a:cubicBezTo>
                <a:cubicBezTo>
                  <a:pt x="5725" y="5602"/>
                  <a:pt x="5747" y="5594"/>
                  <a:pt x="5761" y="5578"/>
                </a:cubicBezTo>
                <a:cubicBezTo>
                  <a:pt x="5892" y="5447"/>
                  <a:pt x="5290" y="4609"/>
                  <a:pt x="4347" y="3588"/>
                </a:cubicBezTo>
                <a:cubicBezTo>
                  <a:pt x="5735" y="3535"/>
                  <a:pt x="6730" y="3378"/>
                  <a:pt x="6730" y="3195"/>
                </a:cubicBezTo>
                <a:cubicBezTo>
                  <a:pt x="6730" y="3011"/>
                  <a:pt x="5735" y="2828"/>
                  <a:pt x="4347" y="2776"/>
                </a:cubicBezTo>
                <a:cubicBezTo>
                  <a:pt x="5342" y="1728"/>
                  <a:pt x="5997" y="864"/>
                  <a:pt x="5840" y="707"/>
                </a:cubicBezTo>
                <a:cubicBezTo>
                  <a:pt x="5828" y="696"/>
                  <a:pt x="5812" y="691"/>
                  <a:pt x="5790" y="691"/>
                </a:cubicBezTo>
                <a:cubicBezTo>
                  <a:pt x="5560" y="691"/>
                  <a:pt x="4753" y="1316"/>
                  <a:pt x="3771" y="2226"/>
                </a:cubicBezTo>
                <a:cubicBezTo>
                  <a:pt x="3719" y="917"/>
                  <a:pt x="3562" y="0"/>
                  <a:pt x="3378" y="0"/>
                </a:cubicBezTo>
                <a:close/>
              </a:path>
            </a:pathLst>
          </a:custGeom>
          <a:solidFill>
            <a:srgbClr val="4F2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4"/>
          <p:cNvSpPr/>
          <p:nvPr/>
        </p:nvSpPr>
        <p:spPr>
          <a:xfrm flipH="1">
            <a:off x="1689718" y="4799629"/>
            <a:ext cx="132900" cy="126096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1E7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4"/>
          <p:cNvSpPr/>
          <p:nvPr/>
        </p:nvSpPr>
        <p:spPr>
          <a:xfrm flipH="1">
            <a:off x="538993" y="4539188"/>
            <a:ext cx="178725" cy="169575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4"/>
          <p:cNvSpPr/>
          <p:nvPr/>
        </p:nvSpPr>
        <p:spPr>
          <a:xfrm flipH="1">
            <a:off x="8695135" y="4310222"/>
            <a:ext cx="121783" cy="115548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1E7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"/>
          <p:cNvSpPr/>
          <p:nvPr/>
        </p:nvSpPr>
        <p:spPr>
          <a:xfrm>
            <a:off x="-19050" y="-32950"/>
            <a:ext cx="5867275" cy="1665325"/>
          </a:xfrm>
          <a:custGeom>
            <a:avLst/>
            <a:gdLst/>
            <a:ahLst/>
            <a:cxnLst/>
            <a:rect l="l" t="t" r="r" b="b"/>
            <a:pathLst>
              <a:path w="234691" h="66613" extrusionOk="0">
                <a:moveTo>
                  <a:pt x="0" y="0"/>
                </a:moveTo>
                <a:lnTo>
                  <a:pt x="0" y="66613"/>
                </a:lnTo>
                <a:lnTo>
                  <a:pt x="23469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9"/>
          <p:cNvSpPr/>
          <p:nvPr/>
        </p:nvSpPr>
        <p:spPr>
          <a:xfrm rot="10800000">
            <a:off x="-9653" y="1628793"/>
            <a:ext cx="3295778" cy="3524232"/>
          </a:xfrm>
          <a:custGeom>
            <a:avLst/>
            <a:gdLst/>
            <a:ahLst/>
            <a:cxnLst/>
            <a:rect l="l" t="t" r="r" b="b"/>
            <a:pathLst>
              <a:path w="120240" h="78789" extrusionOk="0">
                <a:moveTo>
                  <a:pt x="1" y="0"/>
                </a:moveTo>
                <a:lnTo>
                  <a:pt x="120240" y="78788"/>
                </a:lnTo>
                <a:lnTo>
                  <a:pt x="1202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9"/>
          <p:cNvSpPr/>
          <p:nvPr/>
        </p:nvSpPr>
        <p:spPr>
          <a:xfrm flipH="1">
            <a:off x="1003918" y="4413116"/>
            <a:ext cx="132900" cy="126096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1E7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9"/>
          <p:cNvSpPr/>
          <p:nvPr/>
        </p:nvSpPr>
        <p:spPr>
          <a:xfrm flipH="1">
            <a:off x="520003" y="4539200"/>
            <a:ext cx="197723" cy="169575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9"/>
          <p:cNvSpPr/>
          <p:nvPr/>
        </p:nvSpPr>
        <p:spPr>
          <a:xfrm>
            <a:off x="1218450" y="426675"/>
            <a:ext cx="197700" cy="187225"/>
          </a:xfrm>
          <a:custGeom>
            <a:avLst/>
            <a:gdLst/>
            <a:ahLst/>
            <a:cxnLst/>
            <a:rect l="l" t="t" r="r" b="b"/>
            <a:pathLst>
              <a:path w="7908" h="7489" extrusionOk="0">
                <a:moveTo>
                  <a:pt x="3954" y="0"/>
                </a:moveTo>
                <a:cubicBezTo>
                  <a:pt x="3744" y="0"/>
                  <a:pt x="3561" y="1100"/>
                  <a:pt x="3483" y="2592"/>
                </a:cubicBezTo>
                <a:cubicBezTo>
                  <a:pt x="2391" y="1595"/>
                  <a:pt x="1492" y="921"/>
                  <a:pt x="1217" y="921"/>
                </a:cubicBezTo>
                <a:cubicBezTo>
                  <a:pt x="1189" y="921"/>
                  <a:pt x="1167" y="928"/>
                  <a:pt x="1152" y="943"/>
                </a:cubicBezTo>
                <a:cubicBezTo>
                  <a:pt x="995" y="1100"/>
                  <a:pt x="1702" y="2069"/>
                  <a:pt x="2802" y="3273"/>
                </a:cubicBezTo>
                <a:cubicBezTo>
                  <a:pt x="1178" y="3326"/>
                  <a:pt x="0" y="3535"/>
                  <a:pt x="0" y="3744"/>
                </a:cubicBezTo>
                <a:cubicBezTo>
                  <a:pt x="0" y="3980"/>
                  <a:pt x="1178" y="4163"/>
                  <a:pt x="2802" y="4216"/>
                </a:cubicBezTo>
                <a:cubicBezTo>
                  <a:pt x="1650" y="5473"/>
                  <a:pt x="890" y="6494"/>
                  <a:pt x="1047" y="6651"/>
                </a:cubicBezTo>
                <a:cubicBezTo>
                  <a:pt x="1062" y="6665"/>
                  <a:pt x="1083" y="6672"/>
                  <a:pt x="1111" y="6672"/>
                </a:cubicBezTo>
                <a:cubicBezTo>
                  <a:pt x="1391" y="6672"/>
                  <a:pt x="2339" y="5969"/>
                  <a:pt x="3483" y="4897"/>
                </a:cubicBezTo>
                <a:cubicBezTo>
                  <a:pt x="3561" y="6415"/>
                  <a:pt x="3744" y="7489"/>
                  <a:pt x="3954" y="7489"/>
                </a:cubicBezTo>
                <a:cubicBezTo>
                  <a:pt x="4190" y="7489"/>
                  <a:pt x="4373" y="6415"/>
                  <a:pt x="4425" y="4897"/>
                </a:cubicBezTo>
                <a:cubicBezTo>
                  <a:pt x="5517" y="5894"/>
                  <a:pt x="6416" y="6568"/>
                  <a:pt x="6691" y="6568"/>
                </a:cubicBezTo>
                <a:cubicBezTo>
                  <a:pt x="6719" y="6568"/>
                  <a:pt x="6741" y="6561"/>
                  <a:pt x="6756" y="6546"/>
                </a:cubicBezTo>
                <a:cubicBezTo>
                  <a:pt x="6913" y="6389"/>
                  <a:pt x="6232" y="5420"/>
                  <a:pt x="5106" y="4216"/>
                </a:cubicBezTo>
                <a:cubicBezTo>
                  <a:pt x="6729" y="4163"/>
                  <a:pt x="7908" y="3980"/>
                  <a:pt x="7908" y="3744"/>
                </a:cubicBezTo>
                <a:cubicBezTo>
                  <a:pt x="7908" y="3535"/>
                  <a:pt x="6729" y="3326"/>
                  <a:pt x="5106" y="3273"/>
                </a:cubicBezTo>
                <a:cubicBezTo>
                  <a:pt x="6284" y="2016"/>
                  <a:pt x="7018" y="995"/>
                  <a:pt x="6860" y="838"/>
                </a:cubicBezTo>
                <a:cubicBezTo>
                  <a:pt x="6847" y="824"/>
                  <a:pt x="6826" y="818"/>
                  <a:pt x="6799" y="818"/>
                </a:cubicBezTo>
                <a:cubicBezTo>
                  <a:pt x="6522" y="818"/>
                  <a:pt x="5572" y="1542"/>
                  <a:pt x="4425" y="2592"/>
                </a:cubicBezTo>
                <a:cubicBezTo>
                  <a:pt x="4373" y="1100"/>
                  <a:pt x="4190" y="0"/>
                  <a:pt x="39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9"/>
          <p:cNvSpPr/>
          <p:nvPr/>
        </p:nvSpPr>
        <p:spPr>
          <a:xfrm>
            <a:off x="317750" y="906863"/>
            <a:ext cx="197725" cy="187900"/>
          </a:xfrm>
          <a:custGeom>
            <a:avLst/>
            <a:gdLst/>
            <a:ahLst/>
            <a:cxnLst/>
            <a:rect l="l" t="t" r="r" b="b"/>
            <a:pathLst>
              <a:path w="7909" h="7516" extrusionOk="0">
                <a:moveTo>
                  <a:pt x="3954" y="0"/>
                </a:moveTo>
                <a:cubicBezTo>
                  <a:pt x="3719" y="0"/>
                  <a:pt x="3536" y="1100"/>
                  <a:pt x="3483" y="2592"/>
                </a:cubicBezTo>
                <a:cubicBezTo>
                  <a:pt x="2391" y="1595"/>
                  <a:pt x="1471" y="921"/>
                  <a:pt x="1192" y="921"/>
                </a:cubicBezTo>
                <a:cubicBezTo>
                  <a:pt x="1163" y="921"/>
                  <a:pt x="1141" y="928"/>
                  <a:pt x="1127" y="943"/>
                </a:cubicBezTo>
                <a:cubicBezTo>
                  <a:pt x="969" y="1100"/>
                  <a:pt x="1676" y="2069"/>
                  <a:pt x="2802" y="3273"/>
                </a:cubicBezTo>
                <a:cubicBezTo>
                  <a:pt x="1153" y="3352"/>
                  <a:pt x="1" y="3535"/>
                  <a:pt x="1" y="3745"/>
                </a:cubicBezTo>
                <a:cubicBezTo>
                  <a:pt x="1" y="3980"/>
                  <a:pt x="1179" y="4164"/>
                  <a:pt x="2802" y="4242"/>
                </a:cubicBezTo>
                <a:cubicBezTo>
                  <a:pt x="1624" y="5473"/>
                  <a:pt x="891" y="6494"/>
                  <a:pt x="1048" y="6651"/>
                </a:cubicBezTo>
                <a:cubicBezTo>
                  <a:pt x="1062" y="6665"/>
                  <a:pt x="1083" y="6672"/>
                  <a:pt x="1111" y="6672"/>
                </a:cubicBezTo>
                <a:cubicBezTo>
                  <a:pt x="1391" y="6672"/>
                  <a:pt x="2340" y="5969"/>
                  <a:pt x="3483" y="4897"/>
                </a:cubicBezTo>
                <a:cubicBezTo>
                  <a:pt x="3536" y="6415"/>
                  <a:pt x="3719" y="7515"/>
                  <a:pt x="3954" y="7515"/>
                </a:cubicBezTo>
                <a:cubicBezTo>
                  <a:pt x="4164" y="7515"/>
                  <a:pt x="4347" y="6415"/>
                  <a:pt x="4426" y="4897"/>
                </a:cubicBezTo>
                <a:cubicBezTo>
                  <a:pt x="5503" y="5903"/>
                  <a:pt x="6391" y="6575"/>
                  <a:pt x="6680" y="6575"/>
                </a:cubicBezTo>
                <a:cubicBezTo>
                  <a:pt x="6714" y="6575"/>
                  <a:pt x="6740" y="6566"/>
                  <a:pt x="6756" y="6546"/>
                </a:cubicBezTo>
                <a:cubicBezTo>
                  <a:pt x="6913" y="6389"/>
                  <a:pt x="6206" y="5420"/>
                  <a:pt x="5107" y="4216"/>
                </a:cubicBezTo>
                <a:cubicBezTo>
                  <a:pt x="6730" y="4164"/>
                  <a:pt x="7908" y="3980"/>
                  <a:pt x="7908" y="3745"/>
                </a:cubicBezTo>
                <a:cubicBezTo>
                  <a:pt x="7908" y="3535"/>
                  <a:pt x="6730" y="3326"/>
                  <a:pt x="5107" y="3273"/>
                </a:cubicBezTo>
                <a:cubicBezTo>
                  <a:pt x="6259" y="2016"/>
                  <a:pt x="7018" y="995"/>
                  <a:pt x="6861" y="838"/>
                </a:cubicBezTo>
                <a:cubicBezTo>
                  <a:pt x="6847" y="824"/>
                  <a:pt x="6827" y="818"/>
                  <a:pt x="6800" y="818"/>
                </a:cubicBezTo>
                <a:cubicBezTo>
                  <a:pt x="6522" y="818"/>
                  <a:pt x="5572" y="1542"/>
                  <a:pt x="4426" y="2592"/>
                </a:cubicBezTo>
                <a:cubicBezTo>
                  <a:pt x="4347" y="1100"/>
                  <a:pt x="4164" y="0"/>
                  <a:pt x="3954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"/>
          <p:cNvSpPr/>
          <p:nvPr/>
        </p:nvSpPr>
        <p:spPr>
          <a:xfrm rot="10800000" flipH="1">
            <a:off x="-19050" y="3487700"/>
            <a:ext cx="5867275" cy="1665325"/>
          </a:xfrm>
          <a:custGeom>
            <a:avLst/>
            <a:gdLst/>
            <a:ahLst/>
            <a:cxnLst/>
            <a:rect l="l" t="t" r="r" b="b"/>
            <a:pathLst>
              <a:path w="234691" h="66613" extrusionOk="0">
                <a:moveTo>
                  <a:pt x="0" y="0"/>
                </a:moveTo>
                <a:lnTo>
                  <a:pt x="0" y="66613"/>
                </a:lnTo>
                <a:lnTo>
                  <a:pt x="23469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0"/>
          <p:cNvSpPr/>
          <p:nvPr/>
        </p:nvSpPr>
        <p:spPr>
          <a:xfrm flipH="1">
            <a:off x="-9653" y="-32950"/>
            <a:ext cx="3295778" cy="3524232"/>
          </a:xfrm>
          <a:custGeom>
            <a:avLst/>
            <a:gdLst/>
            <a:ahLst/>
            <a:cxnLst/>
            <a:rect l="l" t="t" r="r" b="b"/>
            <a:pathLst>
              <a:path w="120240" h="78789" extrusionOk="0">
                <a:moveTo>
                  <a:pt x="1" y="0"/>
                </a:moveTo>
                <a:lnTo>
                  <a:pt x="120240" y="78788"/>
                </a:lnTo>
                <a:lnTo>
                  <a:pt x="1202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0"/>
          <p:cNvSpPr/>
          <p:nvPr/>
        </p:nvSpPr>
        <p:spPr>
          <a:xfrm rot="10800000">
            <a:off x="1003918" y="580863"/>
            <a:ext cx="132900" cy="126096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1E7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0"/>
          <p:cNvSpPr/>
          <p:nvPr/>
        </p:nvSpPr>
        <p:spPr>
          <a:xfrm rot="10800000">
            <a:off x="520003" y="411300"/>
            <a:ext cx="197723" cy="169575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0"/>
          <p:cNvSpPr/>
          <p:nvPr/>
        </p:nvSpPr>
        <p:spPr>
          <a:xfrm rot="10800000" flipH="1">
            <a:off x="1218450" y="4506175"/>
            <a:ext cx="197700" cy="187225"/>
          </a:xfrm>
          <a:custGeom>
            <a:avLst/>
            <a:gdLst/>
            <a:ahLst/>
            <a:cxnLst/>
            <a:rect l="l" t="t" r="r" b="b"/>
            <a:pathLst>
              <a:path w="7908" h="7489" extrusionOk="0">
                <a:moveTo>
                  <a:pt x="3954" y="0"/>
                </a:moveTo>
                <a:cubicBezTo>
                  <a:pt x="3744" y="0"/>
                  <a:pt x="3561" y="1100"/>
                  <a:pt x="3483" y="2592"/>
                </a:cubicBezTo>
                <a:cubicBezTo>
                  <a:pt x="2391" y="1595"/>
                  <a:pt x="1492" y="921"/>
                  <a:pt x="1217" y="921"/>
                </a:cubicBezTo>
                <a:cubicBezTo>
                  <a:pt x="1189" y="921"/>
                  <a:pt x="1167" y="928"/>
                  <a:pt x="1152" y="943"/>
                </a:cubicBezTo>
                <a:cubicBezTo>
                  <a:pt x="995" y="1100"/>
                  <a:pt x="1702" y="2069"/>
                  <a:pt x="2802" y="3273"/>
                </a:cubicBezTo>
                <a:cubicBezTo>
                  <a:pt x="1178" y="3326"/>
                  <a:pt x="0" y="3535"/>
                  <a:pt x="0" y="3744"/>
                </a:cubicBezTo>
                <a:cubicBezTo>
                  <a:pt x="0" y="3980"/>
                  <a:pt x="1178" y="4163"/>
                  <a:pt x="2802" y="4216"/>
                </a:cubicBezTo>
                <a:cubicBezTo>
                  <a:pt x="1650" y="5473"/>
                  <a:pt x="890" y="6494"/>
                  <a:pt x="1047" y="6651"/>
                </a:cubicBezTo>
                <a:cubicBezTo>
                  <a:pt x="1062" y="6665"/>
                  <a:pt x="1083" y="6672"/>
                  <a:pt x="1111" y="6672"/>
                </a:cubicBezTo>
                <a:cubicBezTo>
                  <a:pt x="1391" y="6672"/>
                  <a:pt x="2339" y="5969"/>
                  <a:pt x="3483" y="4897"/>
                </a:cubicBezTo>
                <a:cubicBezTo>
                  <a:pt x="3561" y="6415"/>
                  <a:pt x="3744" y="7489"/>
                  <a:pt x="3954" y="7489"/>
                </a:cubicBezTo>
                <a:cubicBezTo>
                  <a:pt x="4190" y="7489"/>
                  <a:pt x="4373" y="6415"/>
                  <a:pt x="4425" y="4897"/>
                </a:cubicBezTo>
                <a:cubicBezTo>
                  <a:pt x="5517" y="5894"/>
                  <a:pt x="6416" y="6568"/>
                  <a:pt x="6691" y="6568"/>
                </a:cubicBezTo>
                <a:cubicBezTo>
                  <a:pt x="6719" y="6568"/>
                  <a:pt x="6741" y="6561"/>
                  <a:pt x="6756" y="6546"/>
                </a:cubicBezTo>
                <a:cubicBezTo>
                  <a:pt x="6913" y="6389"/>
                  <a:pt x="6232" y="5420"/>
                  <a:pt x="5106" y="4216"/>
                </a:cubicBezTo>
                <a:cubicBezTo>
                  <a:pt x="6729" y="4163"/>
                  <a:pt x="7908" y="3980"/>
                  <a:pt x="7908" y="3744"/>
                </a:cubicBezTo>
                <a:cubicBezTo>
                  <a:pt x="7908" y="3535"/>
                  <a:pt x="6729" y="3326"/>
                  <a:pt x="5106" y="3273"/>
                </a:cubicBezTo>
                <a:cubicBezTo>
                  <a:pt x="6284" y="2016"/>
                  <a:pt x="7018" y="995"/>
                  <a:pt x="6860" y="838"/>
                </a:cubicBezTo>
                <a:cubicBezTo>
                  <a:pt x="6847" y="824"/>
                  <a:pt x="6826" y="818"/>
                  <a:pt x="6799" y="818"/>
                </a:cubicBezTo>
                <a:cubicBezTo>
                  <a:pt x="6522" y="818"/>
                  <a:pt x="5572" y="1542"/>
                  <a:pt x="4425" y="2592"/>
                </a:cubicBezTo>
                <a:cubicBezTo>
                  <a:pt x="4373" y="1100"/>
                  <a:pt x="4190" y="0"/>
                  <a:pt x="39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0"/>
          <p:cNvSpPr/>
          <p:nvPr/>
        </p:nvSpPr>
        <p:spPr>
          <a:xfrm rot="10800000" flipH="1">
            <a:off x="317750" y="4025313"/>
            <a:ext cx="197725" cy="187900"/>
          </a:xfrm>
          <a:custGeom>
            <a:avLst/>
            <a:gdLst/>
            <a:ahLst/>
            <a:cxnLst/>
            <a:rect l="l" t="t" r="r" b="b"/>
            <a:pathLst>
              <a:path w="7909" h="7516" extrusionOk="0">
                <a:moveTo>
                  <a:pt x="3954" y="0"/>
                </a:moveTo>
                <a:cubicBezTo>
                  <a:pt x="3719" y="0"/>
                  <a:pt x="3536" y="1100"/>
                  <a:pt x="3483" y="2592"/>
                </a:cubicBezTo>
                <a:cubicBezTo>
                  <a:pt x="2391" y="1595"/>
                  <a:pt x="1471" y="921"/>
                  <a:pt x="1192" y="921"/>
                </a:cubicBezTo>
                <a:cubicBezTo>
                  <a:pt x="1163" y="921"/>
                  <a:pt x="1141" y="928"/>
                  <a:pt x="1127" y="943"/>
                </a:cubicBezTo>
                <a:cubicBezTo>
                  <a:pt x="969" y="1100"/>
                  <a:pt x="1676" y="2069"/>
                  <a:pt x="2802" y="3273"/>
                </a:cubicBezTo>
                <a:cubicBezTo>
                  <a:pt x="1153" y="3352"/>
                  <a:pt x="1" y="3535"/>
                  <a:pt x="1" y="3745"/>
                </a:cubicBezTo>
                <a:cubicBezTo>
                  <a:pt x="1" y="3980"/>
                  <a:pt x="1179" y="4164"/>
                  <a:pt x="2802" y="4242"/>
                </a:cubicBezTo>
                <a:cubicBezTo>
                  <a:pt x="1624" y="5473"/>
                  <a:pt x="891" y="6494"/>
                  <a:pt x="1048" y="6651"/>
                </a:cubicBezTo>
                <a:cubicBezTo>
                  <a:pt x="1062" y="6665"/>
                  <a:pt x="1083" y="6672"/>
                  <a:pt x="1111" y="6672"/>
                </a:cubicBezTo>
                <a:cubicBezTo>
                  <a:pt x="1391" y="6672"/>
                  <a:pt x="2340" y="5969"/>
                  <a:pt x="3483" y="4897"/>
                </a:cubicBezTo>
                <a:cubicBezTo>
                  <a:pt x="3536" y="6415"/>
                  <a:pt x="3719" y="7515"/>
                  <a:pt x="3954" y="7515"/>
                </a:cubicBezTo>
                <a:cubicBezTo>
                  <a:pt x="4164" y="7515"/>
                  <a:pt x="4347" y="6415"/>
                  <a:pt x="4426" y="4897"/>
                </a:cubicBezTo>
                <a:cubicBezTo>
                  <a:pt x="5503" y="5903"/>
                  <a:pt x="6391" y="6575"/>
                  <a:pt x="6680" y="6575"/>
                </a:cubicBezTo>
                <a:cubicBezTo>
                  <a:pt x="6714" y="6575"/>
                  <a:pt x="6740" y="6566"/>
                  <a:pt x="6756" y="6546"/>
                </a:cubicBezTo>
                <a:cubicBezTo>
                  <a:pt x="6913" y="6389"/>
                  <a:pt x="6206" y="5420"/>
                  <a:pt x="5107" y="4216"/>
                </a:cubicBezTo>
                <a:cubicBezTo>
                  <a:pt x="6730" y="4164"/>
                  <a:pt x="7908" y="3980"/>
                  <a:pt x="7908" y="3745"/>
                </a:cubicBezTo>
                <a:cubicBezTo>
                  <a:pt x="7908" y="3535"/>
                  <a:pt x="6730" y="3326"/>
                  <a:pt x="5107" y="3273"/>
                </a:cubicBezTo>
                <a:cubicBezTo>
                  <a:pt x="6259" y="2016"/>
                  <a:pt x="7018" y="995"/>
                  <a:pt x="6861" y="838"/>
                </a:cubicBezTo>
                <a:cubicBezTo>
                  <a:pt x="6847" y="824"/>
                  <a:pt x="6827" y="818"/>
                  <a:pt x="6800" y="818"/>
                </a:cubicBezTo>
                <a:cubicBezTo>
                  <a:pt x="6522" y="818"/>
                  <a:pt x="5572" y="1542"/>
                  <a:pt x="4426" y="2592"/>
                </a:cubicBezTo>
                <a:cubicBezTo>
                  <a:pt x="4347" y="1100"/>
                  <a:pt x="4164" y="0"/>
                  <a:pt x="3954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0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1"/>
          <p:cNvSpPr/>
          <p:nvPr/>
        </p:nvSpPr>
        <p:spPr>
          <a:xfrm flipH="1">
            <a:off x="3305175" y="-32950"/>
            <a:ext cx="5867275" cy="1665325"/>
          </a:xfrm>
          <a:custGeom>
            <a:avLst/>
            <a:gdLst/>
            <a:ahLst/>
            <a:cxnLst/>
            <a:rect l="l" t="t" r="r" b="b"/>
            <a:pathLst>
              <a:path w="234691" h="66613" extrusionOk="0">
                <a:moveTo>
                  <a:pt x="0" y="0"/>
                </a:moveTo>
                <a:lnTo>
                  <a:pt x="0" y="66613"/>
                </a:lnTo>
                <a:lnTo>
                  <a:pt x="23469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10800000" flipH="1">
            <a:off x="5867275" y="1628793"/>
            <a:ext cx="3295778" cy="3524232"/>
          </a:xfrm>
          <a:custGeom>
            <a:avLst/>
            <a:gdLst/>
            <a:ahLst/>
            <a:cxnLst/>
            <a:rect l="l" t="t" r="r" b="b"/>
            <a:pathLst>
              <a:path w="120240" h="78789" extrusionOk="0">
                <a:moveTo>
                  <a:pt x="1" y="0"/>
                </a:moveTo>
                <a:lnTo>
                  <a:pt x="120240" y="78788"/>
                </a:lnTo>
                <a:lnTo>
                  <a:pt x="1202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1"/>
          <p:cNvSpPr/>
          <p:nvPr/>
        </p:nvSpPr>
        <p:spPr>
          <a:xfrm>
            <a:off x="8016582" y="4413116"/>
            <a:ext cx="132900" cy="126096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1E7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1"/>
          <p:cNvSpPr/>
          <p:nvPr/>
        </p:nvSpPr>
        <p:spPr>
          <a:xfrm>
            <a:off x="8435673" y="4539200"/>
            <a:ext cx="197723" cy="169575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1"/>
          <p:cNvSpPr/>
          <p:nvPr/>
        </p:nvSpPr>
        <p:spPr>
          <a:xfrm flipH="1">
            <a:off x="7737250" y="426675"/>
            <a:ext cx="197700" cy="187225"/>
          </a:xfrm>
          <a:custGeom>
            <a:avLst/>
            <a:gdLst/>
            <a:ahLst/>
            <a:cxnLst/>
            <a:rect l="l" t="t" r="r" b="b"/>
            <a:pathLst>
              <a:path w="7908" h="7489" extrusionOk="0">
                <a:moveTo>
                  <a:pt x="3954" y="0"/>
                </a:moveTo>
                <a:cubicBezTo>
                  <a:pt x="3744" y="0"/>
                  <a:pt x="3561" y="1100"/>
                  <a:pt x="3483" y="2592"/>
                </a:cubicBezTo>
                <a:cubicBezTo>
                  <a:pt x="2391" y="1595"/>
                  <a:pt x="1492" y="921"/>
                  <a:pt x="1217" y="921"/>
                </a:cubicBezTo>
                <a:cubicBezTo>
                  <a:pt x="1189" y="921"/>
                  <a:pt x="1167" y="928"/>
                  <a:pt x="1152" y="943"/>
                </a:cubicBezTo>
                <a:cubicBezTo>
                  <a:pt x="995" y="1100"/>
                  <a:pt x="1702" y="2069"/>
                  <a:pt x="2802" y="3273"/>
                </a:cubicBezTo>
                <a:cubicBezTo>
                  <a:pt x="1178" y="3326"/>
                  <a:pt x="0" y="3535"/>
                  <a:pt x="0" y="3744"/>
                </a:cubicBezTo>
                <a:cubicBezTo>
                  <a:pt x="0" y="3980"/>
                  <a:pt x="1178" y="4163"/>
                  <a:pt x="2802" y="4216"/>
                </a:cubicBezTo>
                <a:cubicBezTo>
                  <a:pt x="1650" y="5473"/>
                  <a:pt x="890" y="6494"/>
                  <a:pt x="1047" y="6651"/>
                </a:cubicBezTo>
                <a:cubicBezTo>
                  <a:pt x="1062" y="6665"/>
                  <a:pt x="1083" y="6672"/>
                  <a:pt x="1111" y="6672"/>
                </a:cubicBezTo>
                <a:cubicBezTo>
                  <a:pt x="1391" y="6672"/>
                  <a:pt x="2339" y="5969"/>
                  <a:pt x="3483" y="4897"/>
                </a:cubicBezTo>
                <a:cubicBezTo>
                  <a:pt x="3561" y="6415"/>
                  <a:pt x="3744" y="7489"/>
                  <a:pt x="3954" y="7489"/>
                </a:cubicBezTo>
                <a:cubicBezTo>
                  <a:pt x="4190" y="7489"/>
                  <a:pt x="4373" y="6415"/>
                  <a:pt x="4425" y="4897"/>
                </a:cubicBezTo>
                <a:cubicBezTo>
                  <a:pt x="5517" y="5894"/>
                  <a:pt x="6416" y="6568"/>
                  <a:pt x="6691" y="6568"/>
                </a:cubicBezTo>
                <a:cubicBezTo>
                  <a:pt x="6719" y="6568"/>
                  <a:pt x="6741" y="6561"/>
                  <a:pt x="6756" y="6546"/>
                </a:cubicBezTo>
                <a:cubicBezTo>
                  <a:pt x="6913" y="6389"/>
                  <a:pt x="6232" y="5420"/>
                  <a:pt x="5106" y="4216"/>
                </a:cubicBezTo>
                <a:cubicBezTo>
                  <a:pt x="6729" y="4163"/>
                  <a:pt x="7908" y="3980"/>
                  <a:pt x="7908" y="3744"/>
                </a:cubicBezTo>
                <a:cubicBezTo>
                  <a:pt x="7908" y="3535"/>
                  <a:pt x="6729" y="3326"/>
                  <a:pt x="5106" y="3273"/>
                </a:cubicBezTo>
                <a:cubicBezTo>
                  <a:pt x="6284" y="2016"/>
                  <a:pt x="7018" y="995"/>
                  <a:pt x="6860" y="838"/>
                </a:cubicBezTo>
                <a:cubicBezTo>
                  <a:pt x="6847" y="824"/>
                  <a:pt x="6826" y="818"/>
                  <a:pt x="6799" y="818"/>
                </a:cubicBezTo>
                <a:cubicBezTo>
                  <a:pt x="6522" y="818"/>
                  <a:pt x="5572" y="1542"/>
                  <a:pt x="4425" y="2592"/>
                </a:cubicBezTo>
                <a:cubicBezTo>
                  <a:pt x="4373" y="1100"/>
                  <a:pt x="4190" y="0"/>
                  <a:pt x="39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1"/>
          <p:cNvSpPr/>
          <p:nvPr/>
        </p:nvSpPr>
        <p:spPr>
          <a:xfrm flipH="1">
            <a:off x="8637925" y="906863"/>
            <a:ext cx="197725" cy="187900"/>
          </a:xfrm>
          <a:custGeom>
            <a:avLst/>
            <a:gdLst/>
            <a:ahLst/>
            <a:cxnLst/>
            <a:rect l="l" t="t" r="r" b="b"/>
            <a:pathLst>
              <a:path w="7909" h="7516" extrusionOk="0">
                <a:moveTo>
                  <a:pt x="3954" y="0"/>
                </a:moveTo>
                <a:cubicBezTo>
                  <a:pt x="3719" y="0"/>
                  <a:pt x="3536" y="1100"/>
                  <a:pt x="3483" y="2592"/>
                </a:cubicBezTo>
                <a:cubicBezTo>
                  <a:pt x="2391" y="1595"/>
                  <a:pt x="1471" y="921"/>
                  <a:pt x="1192" y="921"/>
                </a:cubicBezTo>
                <a:cubicBezTo>
                  <a:pt x="1163" y="921"/>
                  <a:pt x="1141" y="928"/>
                  <a:pt x="1127" y="943"/>
                </a:cubicBezTo>
                <a:cubicBezTo>
                  <a:pt x="969" y="1100"/>
                  <a:pt x="1676" y="2069"/>
                  <a:pt x="2802" y="3273"/>
                </a:cubicBezTo>
                <a:cubicBezTo>
                  <a:pt x="1153" y="3352"/>
                  <a:pt x="1" y="3535"/>
                  <a:pt x="1" y="3745"/>
                </a:cubicBezTo>
                <a:cubicBezTo>
                  <a:pt x="1" y="3980"/>
                  <a:pt x="1179" y="4164"/>
                  <a:pt x="2802" y="4242"/>
                </a:cubicBezTo>
                <a:cubicBezTo>
                  <a:pt x="1624" y="5473"/>
                  <a:pt x="891" y="6494"/>
                  <a:pt x="1048" y="6651"/>
                </a:cubicBezTo>
                <a:cubicBezTo>
                  <a:pt x="1062" y="6665"/>
                  <a:pt x="1083" y="6672"/>
                  <a:pt x="1111" y="6672"/>
                </a:cubicBezTo>
                <a:cubicBezTo>
                  <a:pt x="1391" y="6672"/>
                  <a:pt x="2340" y="5969"/>
                  <a:pt x="3483" y="4897"/>
                </a:cubicBezTo>
                <a:cubicBezTo>
                  <a:pt x="3536" y="6415"/>
                  <a:pt x="3719" y="7515"/>
                  <a:pt x="3954" y="7515"/>
                </a:cubicBezTo>
                <a:cubicBezTo>
                  <a:pt x="4164" y="7515"/>
                  <a:pt x="4347" y="6415"/>
                  <a:pt x="4426" y="4897"/>
                </a:cubicBezTo>
                <a:cubicBezTo>
                  <a:pt x="5503" y="5903"/>
                  <a:pt x="6391" y="6575"/>
                  <a:pt x="6680" y="6575"/>
                </a:cubicBezTo>
                <a:cubicBezTo>
                  <a:pt x="6714" y="6575"/>
                  <a:pt x="6740" y="6566"/>
                  <a:pt x="6756" y="6546"/>
                </a:cubicBezTo>
                <a:cubicBezTo>
                  <a:pt x="6913" y="6389"/>
                  <a:pt x="6206" y="5420"/>
                  <a:pt x="5107" y="4216"/>
                </a:cubicBezTo>
                <a:cubicBezTo>
                  <a:pt x="6730" y="4164"/>
                  <a:pt x="7908" y="3980"/>
                  <a:pt x="7908" y="3745"/>
                </a:cubicBezTo>
                <a:cubicBezTo>
                  <a:pt x="7908" y="3535"/>
                  <a:pt x="6730" y="3326"/>
                  <a:pt x="5107" y="3273"/>
                </a:cubicBezTo>
                <a:cubicBezTo>
                  <a:pt x="6259" y="2016"/>
                  <a:pt x="7018" y="995"/>
                  <a:pt x="6861" y="838"/>
                </a:cubicBezTo>
                <a:cubicBezTo>
                  <a:pt x="6847" y="824"/>
                  <a:pt x="6827" y="818"/>
                  <a:pt x="6800" y="818"/>
                </a:cubicBezTo>
                <a:cubicBezTo>
                  <a:pt x="6522" y="818"/>
                  <a:pt x="5572" y="1542"/>
                  <a:pt x="4426" y="2592"/>
                </a:cubicBezTo>
                <a:cubicBezTo>
                  <a:pt x="4347" y="1100"/>
                  <a:pt x="4164" y="0"/>
                  <a:pt x="3954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2"/>
          <p:cNvSpPr/>
          <p:nvPr/>
        </p:nvSpPr>
        <p:spPr>
          <a:xfrm rot="10800000">
            <a:off x="3305175" y="3487700"/>
            <a:ext cx="5867275" cy="1665325"/>
          </a:xfrm>
          <a:custGeom>
            <a:avLst/>
            <a:gdLst/>
            <a:ahLst/>
            <a:cxnLst/>
            <a:rect l="l" t="t" r="r" b="b"/>
            <a:pathLst>
              <a:path w="234691" h="66613" extrusionOk="0">
                <a:moveTo>
                  <a:pt x="0" y="0"/>
                </a:moveTo>
                <a:lnTo>
                  <a:pt x="0" y="66613"/>
                </a:lnTo>
                <a:lnTo>
                  <a:pt x="23469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2"/>
          <p:cNvSpPr/>
          <p:nvPr/>
        </p:nvSpPr>
        <p:spPr>
          <a:xfrm>
            <a:off x="5867275" y="-32950"/>
            <a:ext cx="3295778" cy="3524232"/>
          </a:xfrm>
          <a:custGeom>
            <a:avLst/>
            <a:gdLst/>
            <a:ahLst/>
            <a:cxnLst/>
            <a:rect l="l" t="t" r="r" b="b"/>
            <a:pathLst>
              <a:path w="120240" h="78789" extrusionOk="0">
                <a:moveTo>
                  <a:pt x="1" y="0"/>
                </a:moveTo>
                <a:lnTo>
                  <a:pt x="120240" y="78788"/>
                </a:lnTo>
                <a:lnTo>
                  <a:pt x="12024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2"/>
          <p:cNvSpPr/>
          <p:nvPr/>
        </p:nvSpPr>
        <p:spPr>
          <a:xfrm rot="10800000" flipH="1">
            <a:off x="8016582" y="580863"/>
            <a:ext cx="132900" cy="126096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2"/>
          <p:cNvSpPr/>
          <p:nvPr/>
        </p:nvSpPr>
        <p:spPr>
          <a:xfrm rot="10800000" flipH="1">
            <a:off x="8435673" y="411300"/>
            <a:ext cx="197723" cy="169575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2"/>
          <p:cNvSpPr/>
          <p:nvPr/>
        </p:nvSpPr>
        <p:spPr>
          <a:xfrm rot="10800000">
            <a:off x="7737250" y="4506175"/>
            <a:ext cx="197700" cy="187225"/>
          </a:xfrm>
          <a:custGeom>
            <a:avLst/>
            <a:gdLst/>
            <a:ahLst/>
            <a:cxnLst/>
            <a:rect l="l" t="t" r="r" b="b"/>
            <a:pathLst>
              <a:path w="7908" h="7489" extrusionOk="0">
                <a:moveTo>
                  <a:pt x="3954" y="0"/>
                </a:moveTo>
                <a:cubicBezTo>
                  <a:pt x="3744" y="0"/>
                  <a:pt x="3561" y="1100"/>
                  <a:pt x="3483" y="2592"/>
                </a:cubicBezTo>
                <a:cubicBezTo>
                  <a:pt x="2391" y="1595"/>
                  <a:pt x="1492" y="921"/>
                  <a:pt x="1217" y="921"/>
                </a:cubicBezTo>
                <a:cubicBezTo>
                  <a:pt x="1189" y="921"/>
                  <a:pt x="1167" y="928"/>
                  <a:pt x="1152" y="943"/>
                </a:cubicBezTo>
                <a:cubicBezTo>
                  <a:pt x="995" y="1100"/>
                  <a:pt x="1702" y="2069"/>
                  <a:pt x="2802" y="3273"/>
                </a:cubicBezTo>
                <a:cubicBezTo>
                  <a:pt x="1178" y="3326"/>
                  <a:pt x="0" y="3535"/>
                  <a:pt x="0" y="3744"/>
                </a:cubicBezTo>
                <a:cubicBezTo>
                  <a:pt x="0" y="3980"/>
                  <a:pt x="1178" y="4163"/>
                  <a:pt x="2802" y="4216"/>
                </a:cubicBezTo>
                <a:cubicBezTo>
                  <a:pt x="1650" y="5473"/>
                  <a:pt x="890" y="6494"/>
                  <a:pt x="1047" y="6651"/>
                </a:cubicBezTo>
                <a:cubicBezTo>
                  <a:pt x="1062" y="6665"/>
                  <a:pt x="1083" y="6672"/>
                  <a:pt x="1111" y="6672"/>
                </a:cubicBezTo>
                <a:cubicBezTo>
                  <a:pt x="1391" y="6672"/>
                  <a:pt x="2339" y="5969"/>
                  <a:pt x="3483" y="4897"/>
                </a:cubicBezTo>
                <a:cubicBezTo>
                  <a:pt x="3561" y="6415"/>
                  <a:pt x="3744" y="7489"/>
                  <a:pt x="3954" y="7489"/>
                </a:cubicBezTo>
                <a:cubicBezTo>
                  <a:pt x="4190" y="7489"/>
                  <a:pt x="4373" y="6415"/>
                  <a:pt x="4425" y="4897"/>
                </a:cubicBezTo>
                <a:cubicBezTo>
                  <a:pt x="5517" y="5894"/>
                  <a:pt x="6416" y="6568"/>
                  <a:pt x="6691" y="6568"/>
                </a:cubicBezTo>
                <a:cubicBezTo>
                  <a:pt x="6719" y="6568"/>
                  <a:pt x="6741" y="6561"/>
                  <a:pt x="6756" y="6546"/>
                </a:cubicBezTo>
                <a:cubicBezTo>
                  <a:pt x="6913" y="6389"/>
                  <a:pt x="6232" y="5420"/>
                  <a:pt x="5106" y="4216"/>
                </a:cubicBezTo>
                <a:cubicBezTo>
                  <a:pt x="6729" y="4163"/>
                  <a:pt x="7908" y="3980"/>
                  <a:pt x="7908" y="3744"/>
                </a:cubicBezTo>
                <a:cubicBezTo>
                  <a:pt x="7908" y="3535"/>
                  <a:pt x="6729" y="3326"/>
                  <a:pt x="5106" y="3273"/>
                </a:cubicBezTo>
                <a:cubicBezTo>
                  <a:pt x="6284" y="2016"/>
                  <a:pt x="7018" y="995"/>
                  <a:pt x="6860" y="838"/>
                </a:cubicBezTo>
                <a:cubicBezTo>
                  <a:pt x="6847" y="824"/>
                  <a:pt x="6826" y="818"/>
                  <a:pt x="6799" y="818"/>
                </a:cubicBezTo>
                <a:cubicBezTo>
                  <a:pt x="6522" y="818"/>
                  <a:pt x="5572" y="1542"/>
                  <a:pt x="4425" y="2592"/>
                </a:cubicBezTo>
                <a:cubicBezTo>
                  <a:pt x="4373" y="1100"/>
                  <a:pt x="4190" y="0"/>
                  <a:pt x="395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2"/>
          <p:cNvSpPr/>
          <p:nvPr/>
        </p:nvSpPr>
        <p:spPr>
          <a:xfrm rot="10800000">
            <a:off x="8637925" y="4025313"/>
            <a:ext cx="197725" cy="187900"/>
          </a:xfrm>
          <a:custGeom>
            <a:avLst/>
            <a:gdLst/>
            <a:ahLst/>
            <a:cxnLst/>
            <a:rect l="l" t="t" r="r" b="b"/>
            <a:pathLst>
              <a:path w="7909" h="7516" extrusionOk="0">
                <a:moveTo>
                  <a:pt x="3954" y="0"/>
                </a:moveTo>
                <a:cubicBezTo>
                  <a:pt x="3719" y="0"/>
                  <a:pt x="3536" y="1100"/>
                  <a:pt x="3483" y="2592"/>
                </a:cubicBezTo>
                <a:cubicBezTo>
                  <a:pt x="2391" y="1595"/>
                  <a:pt x="1471" y="921"/>
                  <a:pt x="1192" y="921"/>
                </a:cubicBezTo>
                <a:cubicBezTo>
                  <a:pt x="1163" y="921"/>
                  <a:pt x="1141" y="928"/>
                  <a:pt x="1127" y="943"/>
                </a:cubicBezTo>
                <a:cubicBezTo>
                  <a:pt x="969" y="1100"/>
                  <a:pt x="1676" y="2069"/>
                  <a:pt x="2802" y="3273"/>
                </a:cubicBezTo>
                <a:cubicBezTo>
                  <a:pt x="1153" y="3352"/>
                  <a:pt x="1" y="3535"/>
                  <a:pt x="1" y="3745"/>
                </a:cubicBezTo>
                <a:cubicBezTo>
                  <a:pt x="1" y="3980"/>
                  <a:pt x="1179" y="4164"/>
                  <a:pt x="2802" y="4242"/>
                </a:cubicBezTo>
                <a:cubicBezTo>
                  <a:pt x="1624" y="5473"/>
                  <a:pt x="891" y="6494"/>
                  <a:pt x="1048" y="6651"/>
                </a:cubicBezTo>
                <a:cubicBezTo>
                  <a:pt x="1062" y="6665"/>
                  <a:pt x="1083" y="6672"/>
                  <a:pt x="1111" y="6672"/>
                </a:cubicBezTo>
                <a:cubicBezTo>
                  <a:pt x="1391" y="6672"/>
                  <a:pt x="2340" y="5969"/>
                  <a:pt x="3483" y="4897"/>
                </a:cubicBezTo>
                <a:cubicBezTo>
                  <a:pt x="3536" y="6415"/>
                  <a:pt x="3719" y="7515"/>
                  <a:pt x="3954" y="7515"/>
                </a:cubicBezTo>
                <a:cubicBezTo>
                  <a:pt x="4164" y="7515"/>
                  <a:pt x="4347" y="6415"/>
                  <a:pt x="4426" y="4897"/>
                </a:cubicBezTo>
                <a:cubicBezTo>
                  <a:pt x="5503" y="5903"/>
                  <a:pt x="6391" y="6575"/>
                  <a:pt x="6680" y="6575"/>
                </a:cubicBezTo>
                <a:cubicBezTo>
                  <a:pt x="6714" y="6575"/>
                  <a:pt x="6740" y="6566"/>
                  <a:pt x="6756" y="6546"/>
                </a:cubicBezTo>
                <a:cubicBezTo>
                  <a:pt x="6913" y="6389"/>
                  <a:pt x="6206" y="5420"/>
                  <a:pt x="5107" y="4216"/>
                </a:cubicBezTo>
                <a:cubicBezTo>
                  <a:pt x="6730" y="4164"/>
                  <a:pt x="7908" y="3980"/>
                  <a:pt x="7908" y="3745"/>
                </a:cubicBezTo>
                <a:cubicBezTo>
                  <a:pt x="7908" y="3535"/>
                  <a:pt x="6730" y="3326"/>
                  <a:pt x="5107" y="3273"/>
                </a:cubicBezTo>
                <a:cubicBezTo>
                  <a:pt x="6259" y="2016"/>
                  <a:pt x="7018" y="995"/>
                  <a:pt x="6861" y="838"/>
                </a:cubicBezTo>
                <a:cubicBezTo>
                  <a:pt x="6847" y="824"/>
                  <a:pt x="6827" y="818"/>
                  <a:pt x="6800" y="818"/>
                </a:cubicBezTo>
                <a:cubicBezTo>
                  <a:pt x="6522" y="818"/>
                  <a:pt x="5572" y="1542"/>
                  <a:pt x="4426" y="2592"/>
                </a:cubicBezTo>
                <a:cubicBezTo>
                  <a:pt x="4347" y="1100"/>
                  <a:pt x="4164" y="0"/>
                  <a:pt x="3954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713225" y="387875"/>
            <a:ext cx="770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5067775" y="4005424"/>
            <a:ext cx="4091700" cy="1161604"/>
          </a:xfrm>
          <a:custGeom>
            <a:avLst/>
            <a:gdLst/>
            <a:ahLst/>
            <a:cxnLst/>
            <a:rect l="l" t="t" r="r" b="b"/>
            <a:pathLst>
              <a:path w="126629" h="39016" extrusionOk="0">
                <a:moveTo>
                  <a:pt x="126629" y="1"/>
                </a:moveTo>
                <a:lnTo>
                  <a:pt x="1" y="39015"/>
                </a:lnTo>
                <a:lnTo>
                  <a:pt x="126629" y="39015"/>
                </a:lnTo>
                <a:lnTo>
                  <a:pt x="1266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6934200" y="-19050"/>
            <a:ext cx="2228949" cy="2433792"/>
          </a:xfrm>
          <a:custGeom>
            <a:avLst/>
            <a:gdLst/>
            <a:ahLst/>
            <a:cxnLst/>
            <a:rect l="l" t="t" r="r" b="b"/>
            <a:pathLst>
              <a:path w="120240" h="78789" extrusionOk="0">
                <a:moveTo>
                  <a:pt x="1" y="0"/>
                </a:moveTo>
                <a:lnTo>
                  <a:pt x="120240" y="78788"/>
                </a:lnTo>
                <a:lnTo>
                  <a:pt x="1202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8028213" y="197363"/>
            <a:ext cx="236325" cy="223900"/>
          </a:xfrm>
          <a:custGeom>
            <a:avLst/>
            <a:gdLst/>
            <a:ahLst/>
            <a:cxnLst/>
            <a:rect l="l" t="t" r="r" b="b"/>
            <a:pathLst>
              <a:path w="9453" h="8956" extrusionOk="0">
                <a:moveTo>
                  <a:pt x="4713" y="0"/>
                </a:moveTo>
                <a:cubicBezTo>
                  <a:pt x="4451" y="0"/>
                  <a:pt x="4242" y="1309"/>
                  <a:pt x="4163" y="3090"/>
                </a:cubicBezTo>
                <a:cubicBezTo>
                  <a:pt x="2868" y="1912"/>
                  <a:pt x="1806" y="1095"/>
                  <a:pt x="1453" y="1095"/>
                </a:cubicBezTo>
                <a:cubicBezTo>
                  <a:pt x="1413" y="1095"/>
                  <a:pt x="1383" y="1105"/>
                  <a:pt x="1362" y="1126"/>
                </a:cubicBezTo>
                <a:cubicBezTo>
                  <a:pt x="1178" y="1309"/>
                  <a:pt x="2016" y="2461"/>
                  <a:pt x="3352" y="3902"/>
                </a:cubicBezTo>
                <a:cubicBezTo>
                  <a:pt x="1414" y="3980"/>
                  <a:pt x="0" y="4190"/>
                  <a:pt x="0" y="4478"/>
                </a:cubicBezTo>
                <a:cubicBezTo>
                  <a:pt x="0" y="4739"/>
                  <a:pt x="1414" y="4975"/>
                  <a:pt x="3352" y="5027"/>
                </a:cubicBezTo>
                <a:cubicBezTo>
                  <a:pt x="1964" y="6520"/>
                  <a:pt x="1047" y="7751"/>
                  <a:pt x="1257" y="7934"/>
                </a:cubicBezTo>
                <a:cubicBezTo>
                  <a:pt x="1275" y="7950"/>
                  <a:pt x="1301" y="7958"/>
                  <a:pt x="1334" y="7958"/>
                </a:cubicBezTo>
                <a:cubicBezTo>
                  <a:pt x="1679" y="7958"/>
                  <a:pt x="2801" y="7106"/>
                  <a:pt x="4163" y="5839"/>
                </a:cubicBezTo>
                <a:cubicBezTo>
                  <a:pt x="4242" y="7646"/>
                  <a:pt x="4451" y="8955"/>
                  <a:pt x="4713" y="8955"/>
                </a:cubicBezTo>
                <a:cubicBezTo>
                  <a:pt x="4975" y="8955"/>
                  <a:pt x="5211" y="7646"/>
                  <a:pt x="5289" y="5839"/>
                </a:cubicBezTo>
                <a:cubicBezTo>
                  <a:pt x="6597" y="7052"/>
                  <a:pt x="7667" y="7854"/>
                  <a:pt x="7990" y="7854"/>
                </a:cubicBezTo>
                <a:cubicBezTo>
                  <a:pt x="8023" y="7854"/>
                  <a:pt x="8048" y="7846"/>
                  <a:pt x="8065" y="7829"/>
                </a:cubicBezTo>
                <a:cubicBezTo>
                  <a:pt x="8274" y="7646"/>
                  <a:pt x="7410" y="6468"/>
                  <a:pt x="6101" y="5027"/>
                </a:cubicBezTo>
                <a:cubicBezTo>
                  <a:pt x="8039" y="4975"/>
                  <a:pt x="9453" y="4739"/>
                  <a:pt x="9453" y="4478"/>
                </a:cubicBezTo>
                <a:cubicBezTo>
                  <a:pt x="9453" y="4190"/>
                  <a:pt x="8039" y="3980"/>
                  <a:pt x="6101" y="3902"/>
                </a:cubicBezTo>
                <a:cubicBezTo>
                  <a:pt x="7489" y="2409"/>
                  <a:pt x="8379" y="1205"/>
                  <a:pt x="8196" y="995"/>
                </a:cubicBezTo>
                <a:cubicBezTo>
                  <a:pt x="8177" y="979"/>
                  <a:pt x="8152" y="971"/>
                  <a:pt x="8118" y="971"/>
                </a:cubicBezTo>
                <a:cubicBezTo>
                  <a:pt x="7774" y="971"/>
                  <a:pt x="6651" y="1823"/>
                  <a:pt x="5289" y="3090"/>
                </a:cubicBezTo>
                <a:cubicBezTo>
                  <a:pt x="5211" y="1309"/>
                  <a:pt x="5001" y="0"/>
                  <a:pt x="4713" y="0"/>
                </a:cubicBezTo>
                <a:close/>
              </a:path>
            </a:pathLst>
          </a:custGeom>
          <a:solidFill>
            <a:srgbClr val="EA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8742450" y="1380813"/>
            <a:ext cx="115900" cy="110000"/>
          </a:xfrm>
          <a:custGeom>
            <a:avLst/>
            <a:gdLst/>
            <a:ahLst/>
            <a:cxnLst/>
            <a:rect l="l" t="t" r="r" b="b"/>
            <a:pathLst>
              <a:path w="4636" h="4400" extrusionOk="0">
                <a:moveTo>
                  <a:pt x="2305" y="0"/>
                </a:moveTo>
                <a:cubicBezTo>
                  <a:pt x="2174" y="0"/>
                  <a:pt x="2069" y="655"/>
                  <a:pt x="2043" y="1519"/>
                </a:cubicBezTo>
                <a:cubicBezTo>
                  <a:pt x="1409" y="932"/>
                  <a:pt x="880" y="534"/>
                  <a:pt x="702" y="534"/>
                </a:cubicBezTo>
                <a:cubicBezTo>
                  <a:pt x="682" y="534"/>
                  <a:pt x="666" y="540"/>
                  <a:pt x="655" y="550"/>
                </a:cubicBezTo>
                <a:cubicBezTo>
                  <a:pt x="551" y="629"/>
                  <a:pt x="969" y="1205"/>
                  <a:pt x="1624" y="1912"/>
                </a:cubicBezTo>
                <a:cubicBezTo>
                  <a:pt x="681" y="1964"/>
                  <a:pt x="1" y="2069"/>
                  <a:pt x="1" y="2200"/>
                </a:cubicBezTo>
                <a:cubicBezTo>
                  <a:pt x="1" y="2331"/>
                  <a:pt x="681" y="2436"/>
                  <a:pt x="1624" y="2488"/>
                </a:cubicBezTo>
                <a:cubicBezTo>
                  <a:pt x="943" y="3221"/>
                  <a:pt x="498" y="3823"/>
                  <a:pt x="603" y="3902"/>
                </a:cubicBezTo>
                <a:cubicBezTo>
                  <a:pt x="613" y="3912"/>
                  <a:pt x="628" y="3917"/>
                  <a:pt x="648" y="3917"/>
                </a:cubicBezTo>
                <a:cubicBezTo>
                  <a:pt x="827" y="3917"/>
                  <a:pt x="1382" y="3495"/>
                  <a:pt x="2043" y="2881"/>
                </a:cubicBezTo>
                <a:cubicBezTo>
                  <a:pt x="2069" y="3771"/>
                  <a:pt x="2174" y="4399"/>
                  <a:pt x="2305" y="4399"/>
                </a:cubicBezTo>
                <a:cubicBezTo>
                  <a:pt x="2436" y="4399"/>
                  <a:pt x="2567" y="3745"/>
                  <a:pt x="2593" y="2881"/>
                </a:cubicBezTo>
                <a:cubicBezTo>
                  <a:pt x="3227" y="3468"/>
                  <a:pt x="3756" y="3866"/>
                  <a:pt x="3934" y="3866"/>
                </a:cubicBezTo>
                <a:cubicBezTo>
                  <a:pt x="3954" y="3866"/>
                  <a:pt x="3970" y="3860"/>
                  <a:pt x="3981" y="3850"/>
                </a:cubicBezTo>
                <a:cubicBezTo>
                  <a:pt x="4059" y="3771"/>
                  <a:pt x="3640" y="3195"/>
                  <a:pt x="2986" y="2488"/>
                </a:cubicBezTo>
                <a:cubicBezTo>
                  <a:pt x="3928" y="2436"/>
                  <a:pt x="4635" y="2331"/>
                  <a:pt x="4635" y="2200"/>
                </a:cubicBezTo>
                <a:cubicBezTo>
                  <a:pt x="4635" y="2069"/>
                  <a:pt x="3928" y="1964"/>
                  <a:pt x="2986" y="1912"/>
                </a:cubicBezTo>
                <a:cubicBezTo>
                  <a:pt x="3666" y="1179"/>
                  <a:pt x="4112" y="576"/>
                  <a:pt x="4007" y="498"/>
                </a:cubicBezTo>
                <a:cubicBezTo>
                  <a:pt x="3999" y="488"/>
                  <a:pt x="3986" y="483"/>
                  <a:pt x="3969" y="483"/>
                </a:cubicBezTo>
                <a:cubicBezTo>
                  <a:pt x="3809" y="483"/>
                  <a:pt x="3254" y="905"/>
                  <a:pt x="2593" y="1519"/>
                </a:cubicBezTo>
                <a:cubicBezTo>
                  <a:pt x="2541" y="629"/>
                  <a:pt x="2436" y="0"/>
                  <a:pt x="2305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5"/>
          <p:cNvSpPr/>
          <p:nvPr/>
        </p:nvSpPr>
        <p:spPr>
          <a:xfrm>
            <a:off x="7159650" y="4875829"/>
            <a:ext cx="132900" cy="126096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1E7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8264550" y="4615388"/>
            <a:ext cx="178725" cy="169575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8"/>
          <p:cNvGrpSpPr/>
          <p:nvPr/>
        </p:nvGrpSpPr>
        <p:grpSpPr>
          <a:xfrm>
            <a:off x="-2334" y="-2381"/>
            <a:ext cx="9161808" cy="5169326"/>
            <a:chOff x="-2334" y="-2381"/>
            <a:chExt cx="9161808" cy="5169326"/>
          </a:xfrm>
        </p:grpSpPr>
        <p:sp>
          <p:nvSpPr>
            <p:cNvPr id="84" name="Google Shape;84;p8"/>
            <p:cNvSpPr/>
            <p:nvPr/>
          </p:nvSpPr>
          <p:spPr>
            <a:xfrm>
              <a:off x="2695587" y="3331775"/>
              <a:ext cx="3752827" cy="706364"/>
            </a:xfrm>
            <a:custGeom>
              <a:avLst/>
              <a:gdLst/>
              <a:ahLst/>
              <a:cxnLst/>
              <a:rect l="l" t="t" r="r" b="b"/>
              <a:pathLst>
                <a:path w="39592" h="11575" extrusionOk="0">
                  <a:moveTo>
                    <a:pt x="27690" y="10160"/>
                  </a:moveTo>
                  <a:cubicBezTo>
                    <a:pt x="27686" y="10160"/>
                    <a:pt x="27681" y="10160"/>
                    <a:pt x="27677" y="10160"/>
                  </a:cubicBezTo>
                  <a:cubicBezTo>
                    <a:pt x="27679" y="10166"/>
                    <a:pt x="27680" y="10169"/>
                    <a:pt x="27682" y="10169"/>
                  </a:cubicBezTo>
                  <a:cubicBezTo>
                    <a:pt x="27685" y="10169"/>
                    <a:pt x="27687" y="10166"/>
                    <a:pt x="27690" y="10160"/>
                  </a:cubicBezTo>
                  <a:close/>
                  <a:moveTo>
                    <a:pt x="21250" y="11121"/>
                  </a:moveTo>
                  <a:cubicBezTo>
                    <a:pt x="21255" y="11126"/>
                    <a:pt x="21259" y="11129"/>
                    <a:pt x="21262" y="11129"/>
                  </a:cubicBezTo>
                  <a:cubicBezTo>
                    <a:pt x="21258" y="11126"/>
                    <a:pt x="21254" y="11124"/>
                    <a:pt x="21250" y="11121"/>
                  </a:cubicBezTo>
                  <a:close/>
                  <a:moveTo>
                    <a:pt x="8170" y="11206"/>
                  </a:moveTo>
                  <a:cubicBezTo>
                    <a:pt x="8170" y="11207"/>
                    <a:pt x="8170" y="11207"/>
                    <a:pt x="8170" y="11208"/>
                  </a:cubicBezTo>
                  <a:cubicBezTo>
                    <a:pt x="8170" y="11207"/>
                    <a:pt x="8170" y="11207"/>
                    <a:pt x="8170" y="11206"/>
                  </a:cubicBezTo>
                  <a:close/>
                  <a:moveTo>
                    <a:pt x="38570" y="1"/>
                  </a:moveTo>
                  <a:cubicBezTo>
                    <a:pt x="38432" y="60"/>
                    <a:pt x="38266" y="222"/>
                    <a:pt x="38113" y="222"/>
                  </a:cubicBezTo>
                  <a:cubicBezTo>
                    <a:pt x="38063" y="222"/>
                    <a:pt x="38014" y="204"/>
                    <a:pt x="37968" y="158"/>
                  </a:cubicBezTo>
                  <a:lnTo>
                    <a:pt x="37968" y="106"/>
                  </a:lnTo>
                  <a:cubicBezTo>
                    <a:pt x="37879" y="59"/>
                    <a:pt x="37797" y="40"/>
                    <a:pt x="37721" y="40"/>
                  </a:cubicBezTo>
                  <a:cubicBezTo>
                    <a:pt x="37447" y="40"/>
                    <a:pt x="37239" y="276"/>
                    <a:pt x="36987" y="276"/>
                  </a:cubicBezTo>
                  <a:cubicBezTo>
                    <a:pt x="36917" y="276"/>
                    <a:pt x="36843" y="257"/>
                    <a:pt x="36763" y="210"/>
                  </a:cubicBezTo>
                  <a:lnTo>
                    <a:pt x="36816" y="132"/>
                  </a:lnTo>
                  <a:cubicBezTo>
                    <a:pt x="36759" y="75"/>
                    <a:pt x="36682" y="63"/>
                    <a:pt x="36592" y="63"/>
                  </a:cubicBezTo>
                  <a:cubicBezTo>
                    <a:pt x="36524" y="63"/>
                    <a:pt x="36449" y="70"/>
                    <a:pt x="36370" y="70"/>
                  </a:cubicBezTo>
                  <a:cubicBezTo>
                    <a:pt x="36268" y="70"/>
                    <a:pt x="36160" y="58"/>
                    <a:pt x="36056" y="1"/>
                  </a:cubicBezTo>
                  <a:lnTo>
                    <a:pt x="36056" y="1"/>
                  </a:lnTo>
                  <a:cubicBezTo>
                    <a:pt x="36135" y="53"/>
                    <a:pt x="36213" y="237"/>
                    <a:pt x="36030" y="263"/>
                  </a:cubicBezTo>
                  <a:cubicBezTo>
                    <a:pt x="35716" y="79"/>
                    <a:pt x="35480" y="237"/>
                    <a:pt x="35271" y="27"/>
                  </a:cubicBezTo>
                  <a:lnTo>
                    <a:pt x="35035" y="289"/>
                  </a:lnTo>
                  <a:cubicBezTo>
                    <a:pt x="34826" y="270"/>
                    <a:pt x="34505" y="262"/>
                    <a:pt x="34115" y="262"/>
                  </a:cubicBezTo>
                  <a:cubicBezTo>
                    <a:pt x="32357" y="262"/>
                    <a:pt x="29175" y="420"/>
                    <a:pt x="28253" y="420"/>
                  </a:cubicBezTo>
                  <a:lnTo>
                    <a:pt x="28306" y="367"/>
                  </a:lnTo>
                  <a:lnTo>
                    <a:pt x="28306" y="367"/>
                  </a:lnTo>
                  <a:cubicBezTo>
                    <a:pt x="26551" y="446"/>
                    <a:pt x="22990" y="315"/>
                    <a:pt x="21184" y="603"/>
                  </a:cubicBezTo>
                  <a:cubicBezTo>
                    <a:pt x="20895" y="341"/>
                    <a:pt x="20529" y="394"/>
                    <a:pt x="20241" y="315"/>
                  </a:cubicBezTo>
                  <a:lnTo>
                    <a:pt x="20241" y="315"/>
                  </a:lnTo>
                  <a:cubicBezTo>
                    <a:pt x="20388" y="413"/>
                    <a:pt x="20329" y="579"/>
                    <a:pt x="20235" y="579"/>
                  </a:cubicBezTo>
                  <a:cubicBezTo>
                    <a:pt x="20228" y="579"/>
                    <a:pt x="20222" y="579"/>
                    <a:pt x="20215" y="577"/>
                  </a:cubicBezTo>
                  <a:cubicBezTo>
                    <a:pt x="20127" y="572"/>
                    <a:pt x="20056" y="569"/>
                    <a:pt x="19998" y="569"/>
                  </a:cubicBezTo>
                  <a:cubicBezTo>
                    <a:pt x="19468" y="569"/>
                    <a:pt x="20049" y="768"/>
                    <a:pt x="19246" y="839"/>
                  </a:cubicBezTo>
                  <a:cubicBezTo>
                    <a:pt x="19038" y="880"/>
                    <a:pt x="18715" y="898"/>
                    <a:pt x="18326" y="898"/>
                  </a:cubicBezTo>
                  <a:cubicBezTo>
                    <a:pt x="16757" y="898"/>
                    <a:pt x="14094" y="609"/>
                    <a:pt x="13381" y="420"/>
                  </a:cubicBezTo>
                  <a:cubicBezTo>
                    <a:pt x="13139" y="577"/>
                    <a:pt x="12880" y="600"/>
                    <a:pt x="12625" y="600"/>
                  </a:cubicBezTo>
                  <a:cubicBezTo>
                    <a:pt x="12519" y="600"/>
                    <a:pt x="12414" y="596"/>
                    <a:pt x="12311" y="596"/>
                  </a:cubicBezTo>
                  <a:cubicBezTo>
                    <a:pt x="12125" y="596"/>
                    <a:pt x="11946" y="609"/>
                    <a:pt x="11783" y="682"/>
                  </a:cubicBezTo>
                  <a:lnTo>
                    <a:pt x="11836" y="603"/>
                  </a:lnTo>
                  <a:lnTo>
                    <a:pt x="11836" y="603"/>
                  </a:lnTo>
                  <a:cubicBezTo>
                    <a:pt x="11777" y="615"/>
                    <a:pt x="11687" y="620"/>
                    <a:pt x="11575" y="620"/>
                  </a:cubicBezTo>
                  <a:cubicBezTo>
                    <a:pt x="10799" y="620"/>
                    <a:pt x="8911" y="377"/>
                    <a:pt x="8088" y="377"/>
                  </a:cubicBezTo>
                  <a:cubicBezTo>
                    <a:pt x="7968" y="377"/>
                    <a:pt x="7871" y="382"/>
                    <a:pt x="7803" y="394"/>
                  </a:cubicBezTo>
                  <a:lnTo>
                    <a:pt x="7882" y="446"/>
                  </a:lnTo>
                  <a:cubicBezTo>
                    <a:pt x="7770" y="489"/>
                    <a:pt x="7685" y="506"/>
                    <a:pt x="7617" y="506"/>
                  </a:cubicBezTo>
                  <a:cubicBezTo>
                    <a:pt x="7353" y="506"/>
                    <a:pt x="7351" y="236"/>
                    <a:pt x="7018" y="132"/>
                  </a:cubicBezTo>
                  <a:lnTo>
                    <a:pt x="7018" y="132"/>
                  </a:lnTo>
                  <a:cubicBezTo>
                    <a:pt x="7070" y="551"/>
                    <a:pt x="6599" y="760"/>
                    <a:pt x="6442" y="786"/>
                  </a:cubicBezTo>
                  <a:lnTo>
                    <a:pt x="6442" y="682"/>
                  </a:lnTo>
                  <a:cubicBezTo>
                    <a:pt x="6180" y="760"/>
                    <a:pt x="5578" y="1101"/>
                    <a:pt x="5159" y="1127"/>
                  </a:cubicBezTo>
                  <a:lnTo>
                    <a:pt x="5159" y="917"/>
                  </a:lnTo>
                  <a:cubicBezTo>
                    <a:pt x="4988" y="1022"/>
                    <a:pt x="4733" y="1048"/>
                    <a:pt x="4488" y="1048"/>
                  </a:cubicBezTo>
                  <a:cubicBezTo>
                    <a:pt x="4242" y="1048"/>
                    <a:pt x="4007" y="1022"/>
                    <a:pt x="3876" y="1022"/>
                  </a:cubicBezTo>
                  <a:cubicBezTo>
                    <a:pt x="3443" y="943"/>
                    <a:pt x="2832" y="687"/>
                    <a:pt x="2222" y="687"/>
                  </a:cubicBezTo>
                  <a:cubicBezTo>
                    <a:pt x="2020" y="687"/>
                    <a:pt x="1819" y="715"/>
                    <a:pt x="1624" y="786"/>
                  </a:cubicBezTo>
                  <a:lnTo>
                    <a:pt x="1152" y="132"/>
                  </a:lnTo>
                  <a:lnTo>
                    <a:pt x="1074" y="184"/>
                  </a:lnTo>
                  <a:cubicBezTo>
                    <a:pt x="1074" y="184"/>
                    <a:pt x="0" y="7909"/>
                    <a:pt x="995" y="9584"/>
                  </a:cubicBezTo>
                  <a:lnTo>
                    <a:pt x="969" y="9794"/>
                  </a:lnTo>
                  <a:lnTo>
                    <a:pt x="1179" y="9794"/>
                  </a:lnTo>
                  <a:cubicBezTo>
                    <a:pt x="1222" y="9813"/>
                    <a:pt x="1261" y="9820"/>
                    <a:pt x="1296" y="9820"/>
                  </a:cubicBezTo>
                  <a:cubicBezTo>
                    <a:pt x="1391" y="9820"/>
                    <a:pt x="1457" y="9771"/>
                    <a:pt x="1487" y="9771"/>
                  </a:cubicBezTo>
                  <a:cubicBezTo>
                    <a:pt x="1507" y="9771"/>
                    <a:pt x="1510" y="9794"/>
                    <a:pt x="1493" y="9872"/>
                  </a:cubicBezTo>
                  <a:lnTo>
                    <a:pt x="1179" y="9820"/>
                  </a:lnTo>
                  <a:lnTo>
                    <a:pt x="1179" y="9820"/>
                  </a:lnTo>
                  <a:cubicBezTo>
                    <a:pt x="1414" y="9899"/>
                    <a:pt x="1257" y="10003"/>
                    <a:pt x="1152" y="10134"/>
                  </a:cubicBezTo>
                  <a:cubicBezTo>
                    <a:pt x="1257" y="10160"/>
                    <a:pt x="1362" y="10213"/>
                    <a:pt x="1441" y="10265"/>
                  </a:cubicBezTo>
                  <a:cubicBezTo>
                    <a:pt x="1493" y="10187"/>
                    <a:pt x="1388" y="10160"/>
                    <a:pt x="1362" y="10134"/>
                  </a:cubicBezTo>
                  <a:cubicBezTo>
                    <a:pt x="1468" y="10071"/>
                    <a:pt x="1607" y="9922"/>
                    <a:pt x="1740" y="9922"/>
                  </a:cubicBezTo>
                  <a:cubicBezTo>
                    <a:pt x="1772" y="9922"/>
                    <a:pt x="1803" y="9931"/>
                    <a:pt x="1833" y="9951"/>
                  </a:cubicBezTo>
                  <a:cubicBezTo>
                    <a:pt x="2095" y="9977"/>
                    <a:pt x="1833" y="10318"/>
                    <a:pt x="2147" y="10344"/>
                  </a:cubicBezTo>
                  <a:cubicBezTo>
                    <a:pt x="3631" y="10570"/>
                    <a:pt x="5067" y="10869"/>
                    <a:pt x="6571" y="10869"/>
                  </a:cubicBezTo>
                  <a:cubicBezTo>
                    <a:pt x="6632" y="10869"/>
                    <a:pt x="6694" y="10868"/>
                    <a:pt x="6756" y="10867"/>
                  </a:cubicBezTo>
                  <a:lnTo>
                    <a:pt x="6756" y="10867"/>
                  </a:lnTo>
                  <a:cubicBezTo>
                    <a:pt x="6782" y="10972"/>
                    <a:pt x="6756" y="10972"/>
                    <a:pt x="6677" y="10998"/>
                  </a:cubicBezTo>
                  <a:cubicBezTo>
                    <a:pt x="7175" y="10920"/>
                    <a:pt x="7594" y="10972"/>
                    <a:pt x="7987" y="10894"/>
                  </a:cubicBezTo>
                  <a:cubicBezTo>
                    <a:pt x="8091" y="10972"/>
                    <a:pt x="8143" y="11102"/>
                    <a:pt x="8170" y="11206"/>
                  </a:cubicBezTo>
                  <a:lnTo>
                    <a:pt x="8170" y="11206"/>
                  </a:lnTo>
                  <a:cubicBezTo>
                    <a:pt x="8149" y="11111"/>
                    <a:pt x="8813" y="11080"/>
                    <a:pt x="9453" y="11080"/>
                  </a:cubicBezTo>
                  <a:cubicBezTo>
                    <a:pt x="10026" y="11080"/>
                    <a:pt x="10580" y="11105"/>
                    <a:pt x="10605" y="11129"/>
                  </a:cubicBezTo>
                  <a:lnTo>
                    <a:pt x="10657" y="10710"/>
                  </a:lnTo>
                  <a:cubicBezTo>
                    <a:pt x="11092" y="10710"/>
                    <a:pt x="10814" y="11112"/>
                    <a:pt x="11118" y="11112"/>
                  </a:cubicBezTo>
                  <a:cubicBezTo>
                    <a:pt x="11144" y="11112"/>
                    <a:pt x="11173" y="11109"/>
                    <a:pt x="11207" y="11103"/>
                  </a:cubicBezTo>
                  <a:cubicBezTo>
                    <a:pt x="11268" y="10913"/>
                    <a:pt x="11366" y="10857"/>
                    <a:pt x="11475" y="10857"/>
                  </a:cubicBezTo>
                  <a:cubicBezTo>
                    <a:pt x="11631" y="10857"/>
                    <a:pt x="11811" y="10971"/>
                    <a:pt x="11940" y="10971"/>
                  </a:cubicBezTo>
                  <a:cubicBezTo>
                    <a:pt x="11995" y="10971"/>
                    <a:pt x="12040" y="10951"/>
                    <a:pt x="12071" y="10894"/>
                  </a:cubicBezTo>
                  <a:cubicBezTo>
                    <a:pt x="12071" y="10920"/>
                    <a:pt x="12281" y="10946"/>
                    <a:pt x="12255" y="11129"/>
                  </a:cubicBezTo>
                  <a:cubicBezTo>
                    <a:pt x="12286" y="11004"/>
                    <a:pt x="12330" y="10970"/>
                    <a:pt x="12380" y="10970"/>
                  </a:cubicBezTo>
                  <a:cubicBezTo>
                    <a:pt x="12437" y="10970"/>
                    <a:pt x="12502" y="11014"/>
                    <a:pt x="12564" y="11014"/>
                  </a:cubicBezTo>
                  <a:cubicBezTo>
                    <a:pt x="12583" y="11014"/>
                    <a:pt x="12603" y="11010"/>
                    <a:pt x="12621" y="10998"/>
                  </a:cubicBezTo>
                  <a:cubicBezTo>
                    <a:pt x="12674" y="10920"/>
                    <a:pt x="12569" y="10894"/>
                    <a:pt x="12543" y="10815"/>
                  </a:cubicBezTo>
                  <a:lnTo>
                    <a:pt x="12857" y="10710"/>
                  </a:lnTo>
                  <a:cubicBezTo>
                    <a:pt x="12962" y="10815"/>
                    <a:pt x="12988" y="10998"/>
                    <a:pt x="12857" y="11024"/>
                  </a:cubicBezTo>
                  <a:cubicBezTo>
                    <a:pt x="13538" y="11138"/>
                    <a:pt x="16487" y="11468"/>
                    <a:pt x="17820" y="11468"/>
                  </a:cubicBezTo>
                  <a:cubicBezTo>
                    <a:pt x="18023" y="11468"/>
                    <a:pt x="18189" y="11461"/>
                    <a:pt x="18303" y="11443"/>
                  </a:cubicBezTo>
                  <a:cubicBezTo>
                    <a:pt x="18199" y="11208"/>
                    <a:pt x="17937" y="11365"/>
                    <a:pt x="17858" y="10998"/>
                  </a:cubicBezTo>
                  <a:cubicBezTo>
                    <a:pt x="17921" y="10935"/>
                    <a:pt x="17975" y="10917"/>
                    <a:pt x="18022" y="10917"/>
                  </a:cubicBezTo>
                  <a:cubicBezTo>
                    <a:pt x="18084" y="10917"/>
                    <a:pt x="18134" y="10948"/>
                    <a:pt x="18180" y="10948"/>
                  </a:cubicBezTo>
                  <a:cubicBezTo>
                    <a:pt x="18214" y="10948"/>
                    <a:pt x="18245" y="10930"/>
                    <a:pt x="18277" y="10867"/>
                  </a:cubicBezTo>
                  <a:cubicBezTo>
                    <a:pt x="18356" y="11417"/>
                    <a:pt x="18775" y="10998"/>
                    <a:pt x="18932" y="11574"/>
                  </a:cubicBezTo>
                  <a:lnTo>
                    <a:pt x="19010" y="11260"/>
                  </a:lnTo>
                  <a:lnTo>
                    <a:pt x="19115" y="11443"/>
                  </a:lnTo>
                  <a:cubicBezTo>
                    <a:pt x="19537" y="11321"/>
                    <a:pt x="19643" y="11279"/>
                    <a:pt x="19692" y="11279"/>
                  </a:cubicBezTo>
                  <a:cubicBezTo>
                    <a:pt x="19758" y="11279"/>
                    <a:pt x="19717" y="11357"/>
                    <a:pt x="20215" y="11417"/>
                  </a:cubicBezTo>
                  <a:cubicBezTo>
                    <a:pt x="20645" y="11374"/>
                    <a:pt x="20899" y="11083"/>
                    <a:pt x="21121" y="11083"/>
                  </a:cubicBezTo>
                  <a:cubicBezTo>
                    <a:pt x="21165" y="11083"/>
                    <a:pt x="21208" y="11095"/>
                    <a:pt x="21250" y="11121"/>
                  </a:cubicBezTo>
                  <a:lnTo>
                    <a:pt x="21250" y="11121"/>
                  </a:lnTo>
                  <a:cubicBezTo>
                    <a:pt x="21215" y="11083"/>
                    <a:pt x="21146" y="10911"/>
                    <a:pt x="21262" y="10841"/>
                  </a:cubicBezTo>
                  <a:cubicBezTo>
                    <a:pt x="21262" y="10914"/>
                    <a:pt x="21286" y="10939"/>
                    <a:pt x="21322" y="10939"/>
                  </a:cubicBezTo>
                  <a:cubicBezTo>
                    <a:pt x="21392" y="10939"/>
                    <a:pt x="21509" y="10849"/>
                    <a:pt x="21591" y="10849"/>
                  </a:cubicBezTo>
                  <a:cubicBezTo>
                    <a:pt x="21634" y="10849"/>
                    <a:pt x="21668" y="10873"/>
                    <a:pt x="21681" y="10946"/>
                  </a:cubicBezTo>
                  <a:cubicBezTo>
                    <a:pt x="21812" y="10894"/>
                    <a:pt x="22231" y="10946"/>
                    <a:pt x="22100" y="10579"/>
                  </a:cubicBezTo>
                  <a:lnTo>
                    <a:pt x="22100" y="10579"/>
                  </a:lnTo>
                  <a:cubicBezTo>
                    <a:pt x="22179" y="10763"/>
                    <a:pt x="22545" y="10841"/>
                    <a:pt x="22309" y="10998"/>
                  </a:cubicBezTo>
                  <a:cubicBezTo>
                    <a:pt x="22397" y="10998"/>
                    <a:pt x="22472" y="11033"/>
                    <a:pt x="22544" y="11033"/>
                  </a:cubicBezTo>
                  <a:cubicBezTo>
                    <a:pt x="22580" y="11033"/>
                    <a:pt x="22615" y="11024"/>
                    <a:pt x="22650" y="10998"/>
                  </a:cubicBezTo>
                  <a:lnTo>
                    <a:pt x="22493" y="10894"/>
                  </a:lnTo>
                  <a:cubicBezTo>
                    <a:pt x="22511" y="10892"/>
                    <a:pt x="22530" y="10892"/>
                    <a:pt x="22548" y="10892"/>
                  </a:cubicBezTo>
                  <a:cubicBezTo>
                    <a:pt x="22780" y="10892"/>
                    <a:pt x="22956" y="10983"/>
                    <a:pt x="23118" y="10983"/>
                  </a:cubicBezTo>
                  <a:cubicBezTo>
                    <a:pt x="23225" y="10983"/>
                    <a:pt x="23327" y="10944"/>
                    <a:pt x="23435" y="10815"/>
                  </a:cubicBezTo>
                  <a:lnTo>
                    <a:pt x="23278" y="10658"/>
                  </a:lnTo>
                  <a:cubicBezTo>
                    <a:pt x="23308" y="10658"/>
                    <a:pt x="23337" y="10657"/>
                    <a:pt x="23366" y="10657"/>
                  </a:cubicBezTo>
                  <a:cubicBezTo>
                    <a:pt x="23570" y="10657"/>
                    <a:pt x="23759" y="10678"/>
                    <a:pt x="23828" y="10998"/>
                  </a:cubicBezTo>
                  <a:lnTo>
                    <a:pt x="23566" y="11103"/>
                  </a:lnTo>
                  <a:cubicBezTo>
                    <a:pt x="23610" y="11106"/>
                    <a:pt x="23653" y="11108"/>
                    <a:pt x="23697" y="11108"/>
                  </a:cubicBezTo>
                  <a:cubicBezTo>
                    <a:pt x="23999" y="11108"/>
                    <a:pt x="24313" y="11031"/>
                    <a:pt x="24587" y="10894"/>
                  </a:cubicBezTo>
                  <a:lnTo>
                    <a:pt x="24483" y="10894"/>
                  </a:lnTo>
                  <a:cubicBezTo>
                    <a:pt x="24928" y="10553"/>
                    <a:pt x="27284" y="10318"/>
                    <a:pt x="27703" y="9872"/>
                  </a:cubicBezTo>
                  <a:lnTo>
                    <a:pt x="27546" y="9558"/>
                  </a:lnTo>
                  <a:lnTo>
                    <a:pt x="27885" y="9324"/>
                  </a:lnTo>
                  <a:lnTo>
                    <a:pt x="27885" y="9324"/>
                  </a:lnTo>
                  <a:cubicBezTo>
                    <a:pt x="27857" y="9358"/>
                    <a:pt x="27735" y="10076"/>
                    <a:pt x="27690" y="10160"/>
                  </a:cubicBezTo>
                  <a:lnTo>
                    <a:pt x="27690" y="10160"/>
                  </a:lnTo>
                  <a:cubicBezTo>
                    <a:pt x="28059" y="10160"/>
                    <a:pt x="29112" y="10137"/>
                    <a:pt x="30200" y="10137"/>
                  </a:cubicBezTo>
                  <a:cubicBezTo>
                    <a:pt x="31439" y="10137"/>
                    <a:pt x="32723" y="10167"/>
                    <a:pt x="33097" y="10291"/>
                  </a:cubicBezTo>
                  <a:cubicBezTo>
                    <a:pt x="33359" y="10448"/>
                    <a:pt x="33124" y="10736"/>
                    <a:pt x="33124" y="10789"/>
                  </a:cubicBezTo>
                  <a:cubicBezTo>
                    <a:pt x="33427" y="10695"/>
                    <a:pt x="33314" y="10519"/>
                    <a:pt x="33491" y="10519"/>
                  </a:cubicBezTo>
                  <a:cubicBezTo>
                    <a:pt x="33512" y="10519"/>
                    <a:pt x="33538" y="10521"/>
                    <a:pt x="33569" y="10527"/>
                  </a:cubicBezTo>
                  <a:cubicBezTo>
                    <a:pt x="33647" y="10579"/>
                    <a:pt x="33543" y="10736"/>
                    <a:pt x="33516" y="10789"/>
                  </a:cubicBezTo>
                  <a:cubicBezTo>
                    <a:pt x="33532" y="10786"/>
                    <a:pt x="33547" y="10784"/>
                    <a:pt x="33562" y="10784"/>
                  </a:cubicBezTo>
                  <a:cubicBezTo>
                    <a:pt x="33621" y="10784"/>
                    <a:pt x="33672" y="10804"/>
                    <a:pt x="33711" y="10804"/>
                  </a:cubicBezTo>
                  <a:cubicBezTo>
                    <a:pt x="33744" y="10804"/>
                    <a:pt x="33768" y="10790"/>
                    <a:pt x="33778" y="10736"/>
                  </a:cubicBezTo>
                  <a:cubicBezTo>
                    <a:pt x="33621" y="10606"/>
                    <a:pt x="33700" y="10265"/>
                    <a:pt x="33621" y="10029"/>
                  </a:cubicBezTo>
                  <a:lnTo>
                    <a:pt x="33621" y="10029"/>
                  </a:lnTo>
                  <a:lnTo>
                    <a:pt x="34014" y="10082"/>
                  </a:lnTo>
                  <a:lnTo>
                    <a:pt x="33988" y="10291"/>
                  </a:lnTo>
                  <a:cubicBezTo>
                    <a:pt x="34059" y="10291"/>
                    <a:pt x="34193" y="9801"/>
                    <a:pt x="34488" y="9801"/>
                  </a:cubicBezTo>
                  <a:cubicBezTo>
                    <a:pt x="34520" y="9801"/>
                    <a:pt x="34554" y="9807"/>
                    <a:pt x="34590" y="9820"/>
                  </a:cubicBezTo>
                  <a:cubicBezTo>
                    <a:pt x="35218" y="9925"/>
                    <a:pt x="35899" y="9872"/>
                    <a:pt x="36528" y="9951"/>
                  </a:cubicBezTo>
                  <a:cubicBezTo>
                    <a:pt x="36528" y="10082"/>
                    <a:pt x="36370" y="10160"/>
                    <a:pt x="36240" y="10239"/>
                  </a:cubicBezTo>
                  <a:cubicBezTo>
                    <a:pt x="36266" y="10239"/>
                    <a:pt x="36298" y="10236"/>
                    <a:pt x="36332" y="10236"/>
                  </a:cubicBezTo>
                  <a:cubicBezTo>
                    <a:pt x="36400" y="10236"/>
                    <a:pt x="36475" y="10248"/>
                    <a:pt x="36528" y="10318"/>
                  </a:cubicBezTo>
                  <a:cubicBezTo>
                    <a:pt x="36370" y="10082"/>
                    <a:pt x="36789" y="10160"/>
                    <a:pt x="36685" y="10056"/>
                  </a:cubicBezTo>
                  <a:cubicBezTo>
                    <a:pt x="36870" y="9850"/>
                    <a:pt x="37071" y="9806"/>
                    <a:pt x="37272" y="9806"/>
                  </a:cubicBezTo>
                  <a:cubicBezTo>
                    <a:pt x="37424" y="9806"/>
                    <a:pt x="37576" y="9831"/>
                    <a:pt x="37722" y="9831"/>
                  </a:cubicBezTo>
                  <a:cubicBezTo>
                    <a:pt x="37875" y="9831"/>
                    <a:pt x="38021" y="9803"/>
                    <a:pt x="38151" y="9689"/>
                  </a:cubicBezTo>
                  <a:cubicBezTo>
                    <a:pt x="38203" y="9192"/>
                    <a:pt x="39277" y="1205"/>
                    <a:pt x="39303" y="629"/>
                  </a:cubicBezTo>
                  <a:cubicBezTo>
                    <a:pt x="39434" y="629"/>
                    <a:pt x="39565" y="656"/>
                    <a:pt x="39591" y="708"/>
                  </a:cubicBezTo>
                  <a:cubicBezTo>
                    <a:pt x="39571" y="590"/>
                    <a:pt x="39434" y="531"/>
                    <a:pt x="39311" y="531"/>
                  </a:cubicBezTo>
                  <a:cubicBezTo>
                    <a:pt x="39270" y="531"/>
                    <a:pt x="39231" y="538"/>
                    <a:pt x="39198" y="551"/>
                  </a:cubicBezTo>
                  <a:lnTo>
                    <a:pt x="39146" y="891"/>
                  </a:lnTo>
                  <a:cubicBezTo>
                    <a:pt x="39102" y="907"/>
                    <a:pt x="39070" y="914"/>
                    <a:pt x="39046" y="914"/>
                  </a:cubicBezTo>
                  <a:cubicBezTo>
                    <a:pt x="38917" y="914"/>
                    <a:pt x="39045" y="708"/>
                    <a:pt x="38779" y="708"/>
                  </a:cubicBezTo>
                  <a:cubicBezTo>
                    <a:pt x="38779" y="446"/>
                    <a:pt x="39067" y="420"/>
                    <a:pt x="39303" y="394"/>
                  </a:cubicBezTo>
                  <a:cubicBezTo>
                    <a:pt x="39181" y="363"/>
                    <a:pt x="39059" y="288"/>
                    <a:pt x="38957" y="288"/>
                  </a:cubicBezTo>
                  <a:cubicBezTo>
                    <a:pt x="38885" y="288"/>
                    <a:pt x="38823" y="326"/>
                    <a:pt x="38779" y="446"/>
                  </a:cubicBezTo>
                  <a:cubicBezTo>
                    <a:pt x="38570" y="315"/>
                    <a:pt x="38806" y="106"/>
                    <a:pt x="38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rot="5400000">
              <a:off x="260916" y="-265631"/>
              <a:ext cx="2228554" cy="2755052"/>
            </a:xfrm>
            <a:custGeom>
              <a:avLst/>
              <a:gdLst/>
              <a:ahLst/>
              <a:cxnLst/>
              <a:rect l="l" t="t" r="r" b="b"/>
              <a:pathLst>
                <a:path w="67923" h="88844" extrusionOk="0">
                  <a:moveTo>
                    <a:pt x="0" y="0"/>
                  </a:moveTo>
                  <a:lnTo>
                    <a:pt x="0" y="88843"/>
                  </a:lnTo>
                  <a:lnTo>
                    <a:pt x="67922" y="88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4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5067775" y="3436975"/>
              <a:ext cx="4091700" cy="1729969"/>
            </a:xfrm>
            <a:custGeom>
              <a:avLst/>
              <a:gdLst/>
              <a:ahLst/>
              <a:cxnLst/>
              <a:rect l="l" t="t" r="r" b="b"/>
              <a:pathLst>
                <a:path w="126629" h="39016" extrusionOk="0">
                  <a:moveTo>
                    <a:pt x="126629" y="1"/>
                  </a:moveTo>
                  <a:lnTo>
                    <a:pt x="1" y="39015"/>
                  </a:lnTo>
                  <a:lnTo>
                    <a:pt x="126629" y="39015"/>
                  </a:lnTo>
                  <a:lnTo>
                    <a:pt x="1266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6898563" y="4730325"/>
              <a:ext cx="168250" cy="159750"/>
            </a:xfrm>
            <a:custGeom>
              <a:avLst/>
              <a:gdLst/>
              <a:ahLst/>
              <a:cxnLst/>
              <a:rect l="l" t="t" r="r" b="b"/>
              <a:pathLst>
                <a:path w="6730" h="6390" extrusionOk="0">
                  <a:moveTo>
                    <a:pt x="3378" y="0"/>
                  </a:moveTo>
                  <a:cubicBezTo>
                    <a:pt x="3195" y="0"/>
                    <a:pt x="3012" y="943"/>
                    <a:pt x="2959" y="2226"/>
                  </a:cubicBezTo>
                  <a:cubicBezTo>
                    <a:pt x="2047" y="1360"/>
                    <a:pt x="1281" y="787"/>
                    <a:pt x="1034" y="787"/>
                  </a:cubicBezTo>
                  <a:cubicBezTo>
                    <a:pt x="1005" y="787"/>
                    <a:pt x="983" y="795"/>
                    <a:pt x="969" y="812"/>
                  </a:cubicBezTo>
                  <a:cubicBezTo>
                    <a:pt x="838" y="943"/>
                    <a:pt x="1441" y="1781"/>
                    <a:pt x="2383" y="2802"/>
                  </a:cubicBezTo>
                  <a:cubicBezTo>
                    <a:pt x="1022" y="2854"/>
                    <a:pt x="1" y="3011"/>
                    <a:pt x="1" y="3195"/>
                  </a:cubicBezTo>
                  <a:cubicBezTo>
                    <a:pt x="1" y="3378"/>
                    <a:pt x="996" y="3561"/>
                    <a:pt x="2383" y="3614"/>
                  </a:cubicBezTo>
                  <a:cubicBezTo>
                    <a:pt x="1414" y="4661"/>
                    <a:pt x="760" y="5525"/>
                    <a:pt x="891" y="5682"/>
                  </a:cubicBezTo>
                  <a:cubicBezTo>
                    <a:pt x="904" y="5693"/>
                    <a:pt x="923" y="5699"/>
                    <a:pt x="946" y="5699"/>
                  </a:cubicBezTo>
                  <a:cubicBezTo>
                    <a:pt x="1197" y="5699"/>
                    <a:pt x="2001" y="5074"/>
                    <a:pt x="2959" y="4164"/>
                  </a:cubicBezTo>
                  <a:cubicBezTo>
                    <a:pt x="3012" y="5473"/>
                    <a:pt x="3195" y="6389"/>
                    <a:pt x="3378" y="6389"/>
                  </a:cubicBezTo>
                  <a:cubicBezTo>
                    <a:pt x="3562" y="6389"/>
                    <a:pt x="3719" y="5447"/>
                    <a:pt x="3771" y="4164"/>
                  </a:cubicBezTo>
                  <a:cubicBezTo>
                    <a:pt x="4684" y="5029"/>
                    <a:pt x="5450" y="5602"/>
                    <a:pt x="5696" y="5602"/>
                  </a:cubicBezTo>
                  <a:cubicBezTo>
                    <a:pt x="5725" y="5602"/>
                    <a:pt x="5747" y="5594"/>
                    <a:pt x="5761" y="5578"/>
                  </a:cubicBezTo>
                  <a:cubicBezTo>
                    <a:pt x="5892" y="5447"/>
                    <a:pt x="5290" y="4609"/>
                    <a:pt x="4347" y="3588"/>
                  </a:cubicBezTo>
                  <a:cubicBezTo>
                    <a:pt x="5735" y="3535"/>
                    <a:pt x="6730" y="3378"/>
                    <a:pt x="6730" y="3195"/>
                  </a:cubicBezTo>
                  <a:cubicBezTo>
                    <a:pt x="6730" y="3011"/>
                    <a:pt x="5735" y="2828"/>
                    <a:pt x="4347" y="2776"/>
                  </a:cubicBezTo>
                  <a:cubicBezTo>
                    <a:pt x="5342" y="1728"/>
                    <a:pt x="5997" y="864"/>
                    <a:pt x="5840" y="707"/>
                  </a:cubicBezTo>
                  <a:cubicBezTo>
                    <a:pt x="5828" y="696"/>
                    <a:pt x="5812" y="691"/>
                    <a:pt x="5790" y="691"/>
                  </a:cubicBezTo>
                  <a:cubicBezTo>
                    <a:pt x="5560" y="691"/>
                    <a:pt x="4753" y="1316"/>
                    <a:pt x="3771" y="2226"/>
                  </a:cubicBezTo>
                  <a:cubicBezTo>
                    <a:pt x="3719" y="917"/>
                    <a:pt x="3562" y="0"/>
                    <a:pt x="3378" y="0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8361738" y="4505134"/>
              <a:ext cx="121783" cy="115548"/>
            </a:xfrm>
            <a:custGeom>
              <a:avLst/>
              <a:gdLst/>
              <a:ahLst/>
              <a:cxnLst/>
              <a:rect l="l" t="t" r="r" b="b"/>
              <a:pathLst>
                <a:path w="7149" h="6783" extrusionOk="0">
                  <a:moveTo>
                    <a:pt x="3588" y="0"/>
                  </a:moveTo>
                  <a:cubicBezTo>
                    <a:pt x="3378" y="0"/>
                    <a:pt x="3195" y="969"/>
                    <a:pt x="3143" y="2331"/>
                  </a:cubicBezTo>
                  <a:cubicBezTo>
                    <a:pt x="2164" y="1424"/>
                    <a:pt x="1337" y="821"/>
                    <a:pt x="1100" y="821"/>
                  </a:cubicBezTo>
                  <a:cubicBezTo>
                    <a:pt x="1077" y="821"/>
                    <a:pt x="1059" y="827"/>
                    <a:pt x="1048" y="838"/>
                  </a:cubicBezTo>
                  <a:cubicBezTo>
                    <a:pt x="891" y="969"/>
                    <a:pt x="1519" y="1860"/>
                    <a:pt x="2540" y="2959"/>
                  </a:cubicBezTo>
                  <a:cubicBezTo>
                    <a:pt x="1074" y="3012"/>
                    <a:pt x="0" y="3169"/>
                    <a:pt x="0" y="3378"/>
                  </a:cubicBezTo>
                  <a:cubicBezTo>
                    <a:pt x="0" y="3588"/>
                    <a:pt x="1074" y="3745"/>
                    <a:pt x="2540" y="3823"/>
                  </a:cubicBezTo>
                  <a:cubicBezTo>
                    <a:pt x="1467" y="4949"/>
                    <a:pt x="812" y="5866"/>
                    <a:pt x="943" y="5997"/>
                  </a:cubicBezTo>
                  <a:cubicBezTo>
                    <a:pt x="958" y="6012"/>
                    <a:pt x="980" y="6019"/>
                    <a:pt x="1009" y="6019"/>
                  </a:cubicBezTo>
                  <a:cubicBezTo>
                    <a:pt x="1279" y="6019"/>
                    <a:pt x="2125" y="5372"/>
                    <a:pt x="3143" y="4426"/>
                  </a:cubicBezTo>
                  <a:cubicBezTo>
                    <a:pt x="3195" y="5787"/>
                    <a:pt x="3378" y="6782"/>
                    <a:pt x="3588" y="6782"/>
                  </a:cubicBezTo>
                  <a:cubicBezTo>
                    <a:pt x="3771" y="6782"/>
                    <a:pt x="3954" y="5787"/>
                    <a:pt x="4007" y="4426"/>
                  </a:cubicBezTo>
                  <a:cubicBezTo>
                    <a:pt x="4986" y="5333"/>
                    <a:pt x="5812" y="5935"/>
                    <a:pt x="6069" y="5935"/>
                  </a:cubicBezTo>
                  <a:cubicBezTo>
                    <a:pt x="6094" y="5935"/>
                    <a:pt x="6114" y="5930"/>
                    <a:pt x="6128" y="5918"/>
                  </a:cubicBezTo>
                  <a:cubicBezTo>
                    <a:pt x="6259" y="5787"/>
                    <a:pt x="5604" y="4897"/>
                    <a:pt x="4635" y="3823"/>
                  </a:cubicBezTo>
                  <a:cubicBezTo>
                    <a:pt x="6075" y="3771"/>
                    <a:pt x="7149" y="3588"/>
                    <a:pt x="7149" y="3378"/>
                  </a:cubicBezTo>
                  <a:cubicBezTo>
                    <a:pt x="7149" y="3169"/>
                    <a:pt x="6075" y="3012"/>
                    <a:pt x="4609" y="2959"/>
                  </a:cubicBezTo>
                  <a:cubicBezTo>
                    <a:pt x="5682" y="1833"/>
                    <a:pt x="6337" y="891"/>
                    <a:pt x="6206" y="760"/>
                  </a:cubicBezTo>
                  <a:cubicBezTo>
                    <a:pt x="6191" y="745"/>
                    <a:pt x="6169" y="737"/>
                    <a:pt x="6140" y="737"/>
                  </a:cubicBezTo>
                  <a:cubicBezTo>
                    <a:pt x="5870" y="737"/>
                    <a:pt x="5024" y="1384"/>
                    <a:pt x="4007" y="2331"/>
                  </a:cubicBezTo>
                  <a:cubicBezTo>
                    <a:pt x="3954" y="969"/>
                    <a:pt x="3771" y="0"/>
                    <a:pt x="3588" y="0"/>
                  </a:cubicBezTo>
                  <a:close/>
                </a:path>
              </a:pathLst>
            </a:custGeom>
            <a:solidFill>
              <a:srgbClr val="EFD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 rot="5400000">
              <a:off x="990270" y="374255"/>
              <a:ext cx="169574" cy="160893"/>
            </a:xfrm>
            <a:custGeom>
              <a:avLst/>
              <a:gdLst/>
              <a:ahLst/>
              <a:cxnLst/>
              <a:rect l="l" t="t" r="r" b="b"/>
              <a:pathLst>
                <a:path w="7149" h="6783" extrusionOk="0">
                  <a:moveTo>
                    <a:pt x="3588" y="0"/>
                  </a:moveTo>
                  <a:cubicBezTo>
                    <a:pt x="3378" y="0"/>
                    <a:pt x="3195" y="969"/>
                    <a:pt x="3143" y="2331"/>
                  </a:cubicBezTo>
                  <a:cubicBezTo>
                    <a:pt x="2164" y="1424"/>
                    <a:pt x="1337" y="821"/>
                    <a:pt x="1100" y="821"/>
                  </a:cubicBezTo>
                  <a:cubicBezTo>
                    <a:pt x="1077" y="821"/>
                    <a:pt x="1059" y="827"/>
                    <a:pt x="1048" y="838"/>
                  </a:cubicBezTo>
                  <a:cubicBezTo>
                    <a:pt x="891" y="969"/>
                    <a:pt x="1519" y="1860"/>
                    <a:pt x="2540" y="2959"/>
                  </a:cubicBezTo>
                  <a:cubicBezTo>
                    <a:pt x="1074" y="3012"/>
                    <a:pt x="0" y="3169"/>
                    <a:pt x="0" y="3378"/>
                  </a:cubicBezTo>
                  <a:cubicBezTo>
                    <a:pt x="0" y="3588"/>
                    <a:pt x="1074" y="3745"/>
                    <a:pt x="2540" y="3823"/>
                  </a:cubicBezTo>
                  <a:cubicBezTo>
                    <a:pt x="1467" y="4949"/>
                    <a:pt x="812" y="5866"/>
                    <a:pt x="943" y="5997"/>
                  </a:cubicBezTo>
                  <a:cubicBezTo>
                    <a:pt x="958" y="6012"/>
                    <a:pt x="980" y="6019"/>
                    <a:pt x="1009" y="6019"/>
                  </a:cubicBezTo>
                  <a:cubicBezTo>
                    <a:pt x="1279" y="6019"/>
                    <a:pt x="2125" y="5372"/>
                    <a:pt x="3143" y="4426"/>
                  </a:cubicBezTo>
                  <a:cubicBezTo>
                    <a:pt x="3195" y="5787"/>
                    <a:pt x="3378" y="6782"/>
                    <a:pt x="3588" y="6782"/>
                  </a:cubicBezTo>
                  <a:cubicBezTo>
                    <a:pt x="3771" y="6782"/>
                    <a:pt x="3954" y="5787"/>
                    <a:pt x="4007" y="4426"/>
                  </a:cubicBezTo>
                  <a:cubicBezTo>
                    <a:pt x="4986" y="5333"/>
                    <a:pt x="5812" y="5935"/>
                    <a:pt x="6069" y="5935"/>
                  </a:cubicBezTo>
                  <a:cubicBezTo>
                    <a:pt x="6094" y="5935"/>
                    <a:pt x="6114" y="5930"/>
                    <a:pt x="6128" y="5918"/>
                  </a:cubicBezTo>
                  <a:cubicBezTo>
                    <a:pt x="6259" y="5787"/>
                    <a:pt x="5604" y="4897"/>
                    <a:pt x="4635" y="3823"/>
                  </a:cubicBezTo>
                  <a:cubicBezTo>
                    <a:pt x="6075" y="3771"/>
                    <a:pt x="7149" y="3588"/>
                    <a:pt x="7149" y="3378"/>
                  </a:cubicBezTo>
                  <a:cubicBezTo>
                    <a:pt x="7149" y="3169"/>
                    <a:pt x="6075" y="3012"/>
                    <a:pt x="4609" y="2959"/>
                  </a:cubicBezTo>
                  <a:cubicBezTo>
                    <a:pt x="5682" y="1833"/>
                    <a:pt x="6337" y="891"/>
                    <a:pt x="6206" y="760"/>
                  </a:cubicBezTo>
                  <a:cubicBezTo>
                    <a:pt x="6191" y="745"/>
                    <a:pt x="6169" y="737"/>
                    <a:pt x="6140" y="737"/>
                  </a:cubicBezTo>
                  <a:cubicBezTo>
                    <a:pt x="5870" y="737"/>
                    <a:pt x="5024" y="1384"/>
                    <a:pt x="4007" y="2331"/>
                  </a:cubicBezTo>
                  <a:cubicBezTo>
                    <a:pt x="3954" y="969"/>
                    <a:pt x="3771" y="0"/>
                    <a:pt x="3588" y="0"/>
                  </a:cubicBezTo>
                  <a:close/>
                </a:path>
              </a:pathLst>
            </a:custGeom>
            <a:solidFill>
              <a:srgbClr val="EFD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421438" y="1050688"/>
              <a:ext cx="178725" cy="169575"/>
            </a:xfrm>
            <a:custGeom>
              <a:avLst/>
              <a:gdLst/>
              <a:ahLst/>
              <a:cxnLst/>
              <a:rect l="l" t="t" r="r" b="b"/>
              <a:pathLst>
                <a:path w="7149" h="6783" extrusionOk="0">
                  <a:moveTo>
                    <a:pt x="3588" y="0"/>
                  </a:moveTo>
                  <a:cubicBezTo>
                    <a:pt x="3378" y="0"/>
                    <a:pt x="3195" y="969"/>
                    <a:pt x="3143" y="2331"/>
                  </a:cubicBezTo>
                  <a:cubicBezTo>
                    <a:pt x="2164" y="1424"/>
                    <a:pt x="1337" y="821"/>
                    <a:pt x="1100" y="821"/>
                  </a:cubicBezTo>
                  <a:cubicBezTo>
                    <a:pt x="1077" y="821"/>
                    <a:pt x="1059" y="827"/>
                    <a:pt x="1048" y="838"/>
                  </a:cubicBezTo>
                  <a:cubicBezTo>
                    <a:pt x="891" y="969"/>
                    <a:pt x="1519" y="1860"/>
                    <a:pt x="2540" y="2959"/>
                  </a:cubicBezTo>
                  <a:cubicBezTo>
                    <a:pt x="1074" y="3012"/>
                    <a:pt x="0" y="3169"/>
                    <a:pt x="0" y="3378"/>
                  </a:cubicBezTo>
                  <a:cubicBezTo>
                    <a:pt x="0" y="3588"/>
                    <a:pt x="1074" y="3745"/>
                    <a:pt x="2540" y="3823"/>
                  </a:cubicBezTo>
                  <a:cubicBezTo>
                    <a:pt x="1467" y="4949"/>
                    <a:pt x="812" y="5866"/>
                    <a:pt x="943" y="5997"/>
                  </a:cubicBezTo>
                  <a:cubicBezTo>
                    <a:pt x="958" y="6012"/>
                    <a:pt x="980" y="6019"/>
                    <a:pt x="1009" y="6019"/>
                  </a:cubicBezTo>
                  <a:cubicBezTo>
                    <a:pt x="1279" y="6019"/>
                    <a:pt x="2125" y="5372"/>
                    <a:pt x="3143" y="4426"/>
                  </a:cubicBezTo>
                  <a:cubicBezTo>
                    <a:pt x="3195" y="5787"/>
                    <a:pt x="3378" y="6782"/>
                    <a:pt x="3588" y="6782"/>
                  </a:cubicBezTo>
                  <a:cubicBezTo>
                    <a:pt x="3771" y="6782"/>
                    <a:pt x="3954" y="5787"/>
                    <a:pt x="4007" y="4426"/>
                  </a:cubicBezTo>
                  <a:cubicBezTo>
                    <a:pt x="4986" y="5333"/>
                    <a:pt x="5812" y="5935"/>
                    <a:pt x="6069" y="5935"/>
                  </a:cubicBezTo>
                  <a:cubicBezTo>
                    <a:pt x="6094" y="5935"/>
                    <a:pt x="6114" y="5930"/>
                    <a:pt x="6128" y="5918"/>
                  </a:cubicBezTo>
                  <a:cubicBezTo>
                    <a:pt x="6259" y="5787"/>
                    <a:pt x="5604" y="4897"/>
                    <a:pt x="4635" y="3823"/>
                  </a:cubicBezTo>
                  <a:cubicBezTo>
                    <a:pt x="6075" y="3771"/>
                    <a:pt x="7149" y="3588"/>
                    <a:pt x="7149" y="3378"/>
                  </a:cubicBezTo>
                  <a:cubicBezTo>
                    <a:pt x="7149" y="3169"/>
                    <a:pt x="6075" y="3012"/>
                    <a:pt x="4609" y="2959"/>
                  </a:cubicBezTo>
                  <a:cubicBezTo>
                    <a:pt x="5682" y="1833"/>
                    <a:pt x="6337" y="891"/>
                    <a:pt x="6206" y="760"/>
                  </a:cubicBezTo>
                  <a:cubicBezTo>
                    <a:pt x="6191" y="745"/>
                    <a:pt x="6169" y="737"/>
                    <a:pt x="6140" y="737"/>
                  </a:cubicBezTo>
                  <a:cubicBezTo>
                    <a:pt x="5870" y="737"/>
                    <a:pt x="5024" y="1384"/>
                    <a:pt x="4007" y="2331"/>
                  </a:cubicBezTo>
                  <a:cubicBezTo>
                    <a:pt x="3954" y="969"/>
                    <a:pt x="3771" y="0"/>
                    <a:pt x="35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1092900" y="1843275"/>
            <a:ext cx="6958200" cy="11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8044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D043A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1E7A7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1E7A7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1E7A7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1E7A7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1E7A7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1E7A7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1E7A7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1E7A7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8"/>
          <p:cNvSpPr txBox="1">
            <a:spLocks noGrp="1"/>
          </p:cNvSpPr>
          <p:nvPr>
            <p:ph type="subTitle" idx="1"/>
          </p:nvPr>
        </p:nvSpPr>
        <p:spPr>
          <a:xfrm>
            <a:off x="2234550" y="3436975"/>
            <a:ext cx="46749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092900" y="1843275"/>
            <a:ext cx="3498300" cy="11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>
            <a:spLocks noGrp="1"/>
          </p:cNvSpPr>
          <p:nvPr>
            <p:ph type="title" hasCustomPrompt="1"/>
          </p:nvPr>
        </p:nvSpPr>
        <p:spPr>
          <a:xfrm>
            <a:off x="1919250" y="1106125"/>
            <a:ext cx="53055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8" name="Google Shape;98;p10"/>
          <p:cNvSpPr txBox="1">
            <a:spLocks noGrp="1"/>
          </p:cNvSpPr>
          <p:nvPr>
            <p:ph type="subTitle" idx="1"/>
          </p:nvPr>
        </p:nvSpPr>
        <p:spPr>
          <a:xfrm>
            <a:off x="2234550" y="2979775"/>
            <a:ext cx="46749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0"/>
          <p:cNvSpPr/>
          <p:nvPr/>
        </p:nvSpPr>
        <p:spPr>
          <a:xfrm rot="10800000" flipH="1">
            <a:off x="-9525" y="-9525"/>
            <a:ext cx="2010351" cy="2221100"/>
          </a:xfrm>
          <a:custGeom>
            <a:avLst/>
            <a:gdLst/>
            <a:ahLst/>
            <a:cxnLst/>
            <a:rect l="l" t="t" r="r" b="b"/>
            <a:pathLst>
              <a:path w="67923" h="88844" extrusionOk="0">
                <a:moveTo>
                  <a:pt x="0" y="0"/>
                </a:moveTo>
                <a:lnTo>
                  <a:pt x="0" y="88843"/>
                </a:lnTo>
                <a:lnTo>
                  <a:pt x="67922" y="88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0"/>
          <p:cNvSpPr/>
          <p:nvPr/>
        </p:nvSpPr>
        <p:spPr>
          <a:xfrm rot="10800000" flipH="1">
            <a:off x="5067763" y="-23425"/>
            <a:ext cx="4091700" cy="1665300"/>
          </a:xfrm>
          <a:custGeom>
            <a:avLst/>
            <a:gdLst/>
            <a:ahLst/>
            <a:cxnLst/>
            <a:rect l="l" t="t" r="r" b="b"/>
            <a:pathLst>
              <a:path w="126629" h="39016" extrusionOk="0">
                <a:moveTo>
                  <a:pt x="126629" y="1"/>
                </a:moveTo>
                <a:lnTo>
                  <a:pt x="1" y="39015"/>
                </a:lnTo>
                <a:lnTo>
                  <a:pt x="126629" y="39015"/>
                </a:lnTo>
                <a:lnTo>
                  <a:pt x="12662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0"/>
          <p:cNvSpPr/>
          <p:nvPr/>
        </p:nvSpPr>
        <p:spPr>
          <a:xfrm rot="10800000" flipH="1">
            <a:off x="4724125" y="3183300"/>
            <a:ext cx="4429341" cy="1969725"/>
          </a:xfrm>
          <a:custGeom>
            <a:avLst/>
            <a:gdLst/>
            <a:ahLst/>
            <a:cxnLst/>
            <a:rect l="l" t="t" r="r" b="b"/>
            <a:pathLst>
              <a:path w="120240" h="78789" extrusionOk="0">
                <a:moveTo>
                  <a:pt x="1" y="0"/>
                </a:moveTo>
                <a:lnTo>
                  <a:pt x="120240" y="78788"/>
                </a:lnTo>
                <a:lnTo>
                  <a:pt x="12024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0"/>
          <p:cNvSpPr/>
          <p:nvPr/>
        </p:nvSpPr>
        <p:spPr>
          <a:xfrm rot="10800000" flipH="1">
            <a:off x="-9525" y="3520650"/>
            <a:ext cx="5867275" cy="1665325"/>
          </a:xfrm>
          <a:custGeom>
            <a:avLst/>
            <a:gdLst/>
            <a:ahLst/>
            <a:cxnLst/>
            <a:rect l="l" t="t" r="r" b="b"/>
            <a:pathLst>
              <a:path w="234691" h="66613" extrusionOk="0">
                <a:moveTo>
                  <a:pt x="0" y="0"/>
                </a:moveTo>
                <a:lnTo>
                  <a:pt x="0" y="66613"/>
                </a:lnTo>
                <a:lnTo>
                  <a:pt x="23469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0"/>
          <p:cNvSpPr/>
          <p:nvPr/>
        </p:nvSpPr>
        <p:spPr>
          <a:xfrm rot="10800000" flipH="1">
            <a:off x="8304438" y="4170838"/>
            <a:ext cx="236325" cy="223900"/>
          </a:xfrm>
          <a:custGeom>
            <a:avLst/>
            <a:gdLst/>
            <a:ahLst/>
            <a:cxnLst/>
            <a:rect l="l" t="t" r="r" b="b"/>
            <a:pathLst>
              <a:path w="9453" h="8956" extrusionOk="0">
                <a:moveTo>
                  <a:pt x="4713" y="0"/>
                </a:moveTo>
                <a:cubicBezTo>
                  <a:pt x="4451" y="0"/>
                  <a:pt x="4242" y="1309"/>
                  <a:pt x="4163" y="3090"/>
                </a:cubicBezTo>
                <a:cubicBezTo>
                  <a:pt x="2868" y="1912"/>
                  <a:pt x="1806" y="1095"/>
                  <a:pt x="1453" y="1095"/>
                </a:cubicBezTo>
                <a:cubicBezTo>
                  <a:pt x="1413" y="1095"/>
                  <a:pt x="1383" y="1105"/>
                  <a:pt x="1362" y="1126"/>
                </a:cubicBezTo>
                <a:cubicBezTo>
                  <a:pt x="1178" y="1309"/>
                  <a:pt x="2016" y="2461"/>
                  <a:pt x="3352" y="3902"/>
                </a:cubicBezTo>
                <a:cubicBezTo>
                  <a:pt x="1414" y="3980"/>
                  <a:pt x="0" y="4190"/>
                  <a:pt x="0" y="4478"/>
                </a:cubicBezTo>
                <a:cubicBezTo>
                  <a:pt x="0" y="4739"/>
                  <a:pt x="1414" y="4975"/>
                  <a:pt x="3352" y="5027"/>
                </a:cubicBezTo>
                <a:cubicBezTo>
                  <a:pt x="1964" y="6520"/>
                  <a:pt x="1047" y="7751"/>
                  <a:pt x="1257" y="7934"/>
                </a:cubicBezTo>
                <a:cubicBezTo>
                  <a:pt x="1275" y="7950"/>
                  <a:pt x="1301" y="7958"/>
                  <a:pt x="1334" y="7958"/>
                </a:cubicBezTo>
                <a:cubicBezTo>
                  <a:pt x="1679" y="7958"/>
                  <a:pt x="2801" y="7106"/>
                  <a:pt x="4163" y="5839"/>
                </a:cubicBezTo>
                <a:cubicBezTo>
                  <a:pt x="4242" y="7646"/>
                  <a:pt x="4451" y="8955"/>
                  <a:pt x="4713" y="8955"/>
                </a:cubicBezTo>
                <a:cubicBezTo>
                  <a:pt x="4975" y="8955"/>
                  <a:pt x="5211" y="7646"/>
                  <a:pt x="5289" y="5839"/>
                </a:cubicBezTo>
                <a:cubicBezTo>
                  <a:pt x="6597" y="7052"/>
                  <a:pt x="7667" y="7854"/>
                  <a:pt x="7990" y="7854"/>
                </a:cubicBezTo>
                <a:cubicBezTo>
                  <a:pt x="8023" y="7854"/>
                  <a:pt x="8048" y="7846"/>
                  <a:pt x="8065" y="7829"/>
                </a:cubicBezTo>
                <a:cubicBezTo>
                  <a:pt x="8274" y="7646"/>
                  <a:pt x="7410" y="6468"/>
                  <a:pt x="6101" y="5027"/>
                </a:cubicBezTo>
                <a:cubicBezTo>
                  <a:pt x="8039" y="4975"/>
                  <a:pt x="9453" y="4739"/>
                  <a:pt x="9453" y="4478"/>
                </a:cubicBezTo>
                <a:cubicBezTo>
                  <a:pt x="9453" y="4190"/>
                  <a:pt x="8039" y="3980"/>
                  <a:pt x="6101" y="3902"/>
                </a:cubicBezTo>
                <a:cubicBezTo>
                  <a:pt x="7489" y="2409"/>
                  <a:pt x="8379" y="1205"/>
                  <a:pt x="8196" y="995"/>
                </a:cubicBezTo>
                <a:cubicBezTo>
                  <a:pt x="8177" y="979"/>
                  <a:pt x="8152" y="971"/>
                  <a:pt x="8118" y="971"/>
                </a:cubicBezTo>
                <a:cubicBezTo>
                  <a:pt x="7774" y="971"/>
                  <a:pt x="6651" y="1823"/>
                  <a:pt x="5289" y="3090"/>
                </a:cubicBezTo>
                <a:cubicBezTo>
                  <a:pt x="5211" y="1309"/>
                  <a:pt x="5001" y="0"/>
                  <a:pt x="47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0"/>
          <p:cNvSpPr/>
          <p:nvPr/>
        </p:nvSpPr>
        <p:spPr>
          <a:xfrm rot="10800000" flipH="1">
            <a:off x="2874713" y="4572338"/>
            <a:ext cx="197700" cy="187225"/>
          </a:xfrm>
          <a:custGeom>
            <a:avLst/>
            <a:gdLst/>
            <a:ahLst/>
            <a:cxnLst/>
            <a:rect l="l" t="t" r="r" b="b"/>
            <a:pathLst>
              <a:path w="7908" h="7489" extrusionOk="0">
                <a:moveTo>
                  <a:pt x="3954" y="0"/>
                </a:moveTo>
                <a:cubicBezTo>
                  <a:pt x="3744" y="0"/>
                  <a:pt x="3561" y="1100"/>
                  <a:pt x="3483" y="2592"/>
                </a:cubicBezTo>
                <a:cubicBezTo>
                  <a:pt x="2391" y="1595"/>
                  <a:pt x="1492" y="921"/>
                  <a:pt x="1217" y="921"/>
                </a:cubicBezTo>
                <a:cubicBezTo>
                  <a:pt x="1189" y="921"/>
                  <a:pt x="1167" y="928"/>
                  <a:pt x="1152" y="943"/>
                </a:cubicBezTo>
                <a:cubicBezTo>
                  <a:pt x="995" y="1100"/>
                  <a:pt x="1702" y="2069"/>
                  <a:pt x="2802" y="3273"/>
                </a:cubicBezTo>
                <a:cubicBezTo>
                  <a:pt x="1178" y="3326"/>
                  <a:pt x="0" y="3535"/>
                  <a:pt x="0" y="3744"/>
                </a:cubicBezTo>
                <a:cubicBezTo>
                  <a:pt x="0" y="3980"/>
                  <a:pt x="1178" y="4163"/>
                  <a:pt x="2802" y="4216"/>
                </a:cubicBezTo>
                <a:cubicBezTo>
                  <a:pt x="1650" y="5473"/>
                  <a:pt x="890" y="6494"/>
                  <a:pt x="1047" y="6651"/>
                </a:cubicBezTo>
                <a:cubicBezTo>
                  <a:pt x="1062" y="6665"/>
                  <a:pt x="1083" y="6672"/>
                  <a:pt x="1111" y="6672"/>
                </a:cubicBezTo>
                <a:cubicBezTo>
                  <a:pt x="1391" y="6672"/>
                  <a:pt x="2339" y="5969"/>
                  <a:pt x="3483" y="4897"/>
                </a:cubicBezTo>
                <a:cubicBezTo>
                  <a:pt x="3561" y="6415"/>
                  <a:pt x="3744" y="7489"/>
                  <a:pt x="3954" y="7489"/>
                </a:cubicBezTo>
                <a:cubicBezTo>
                  <a:pt x="4190" y="7489"/>
                  <a:pt x="4373" y="6415"/>
                  <a:pt x="4425" y="4897"/>
                </a:cubicBezTo>
                <a:cubicBezTo>
                  <a:pt x="5517" y="5894"/>
                  <a:pt x="6416" y="6568"/>
                  <a:pt x="6691" y="6568"/>
                </a:cubicBezTo>
                <a:cubicBezTo>
                  <a:pt x="6719" y="6568"/>
                  <a:pt x="6741" y="6561"/>
                  <a:pt x="6756" y="6546"/>
                </a:cubicBezTo>
                <a:cubicBezTo>
                  <a:pt x="6913" y="6389"/>
                  <a:pt x="6232" y="5420"/>
                  <a:pt x="5106" y="4216"/>
                </a:cubicBezTo>
                <a:cubicBezTo>
                  <a:pt x="6729" y="4163"/>
                  <a:pt x="7908" y="3980"/>
                  <a:pt x="7908" y="3744"/>
                </a:cubicBezTo>
                <a:cubicBezTo>
                  <a:pt x="7908" y="3535"/>
                  <a:pt x="6729" y="3326"/>
                  <a:pt x="5106" y="3273"/>
                </a:cubicBezTo>
                <a:cubicBezTo>
                  <a:pt x="6284" y="2016"/>
                  <a:pt x="7018" y="995"/>
                  <a:pt x="6860" y="838"/>
                </a:cubicBezTo>
                <a:cubicBezTo>
                  <a:pt x="6847" y="824"/>
                  <a:pt x="6826" y="818"/>
                  <a:pt x="6799" y="818"/>
                </a:cubicBezTo>
                <a:cubicBezTo>
                  <a:pt x="6522" y="818"/>
                  <a:pt x="5572" y="1542"/>
                  <a:pt x="4425" y="2592"/>
                </a:cubicBezTo>
                <a:cubicBezTo>
                  <a:pt x="4373" y="1100"/>
                  <a:pt x="4190" y="0"/>
                  <a:pt x="3954" y="0"/>
                </a:cubicBezTo>
                <a:close/>
              </a:path>
            </a:pathLst>
          </a:custGeom>
          <a:solidFill>
            <a:srgbClr val="1E7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rot="10800000" flipH="1">
            <a:off x="1111375" y="4677838"/>
            <a:ext cx="121150" cy="115900"/>
          </a:xfrm>
          <a:custGeom>
            <a:avLst/>
            <a:gdLst/>
            <a:ahLst/>
            <a:cxnLst/>
            <a:rect l="l" t="t" r="r" b="b"/>
            <a:pathLst>
              <a:path w="4846" h="4636" extrusionOk="0">
                <a:moveTo>
                  <a:pt x="2410" y="1"/>
                </a:moveTo>
                <a:cubicBezTo>
                  <a:pt x="2279" y="1"/>
                  <a:pt x="2174" y="681"/>
                  <a:pt x="2122" y="1598"/>
                </a:cubicBezTo>
                <a:cubicBezTo>
                  <a:pt x="1448" y="972"/>
                  <a:pt x="884" y="567"/>
                  <a:pt x="717" y="567"/>
                </a:cubicBezTo>
                <a:cubicBezTo>
                  <a:pt x="702" y="567"/>
                  <a:pt x="690" y="570"/>
                  <a:pt x="682" y="577"/>
                </a:cubicBezTo>
                <a:cubicBezTo>
                  <a:pt x="603" y="681"/>
                  <a:pt x="1022" y="1284"/>
                  <a:pt x="1703" y="2017"/>
                </a:cubicBezTo>
                <a:cubicBezTo>
                  <a:pt x="734" y="2069"/>
                  <a:pt x="1" y="2174"/>
                  <a:pt x="1" y="2305"/>
                </a:cubicBezTo>
                <a:cubicBezTo>
                  <a:pt x="1" y="2462"/>
                  <a:pt x="708" y="2567"/>
                  <a:pt x="1703" y="2619"/>
                </a:cubicBezTo>
                <a:cubicBezTo>
                  <a:pt x="996" y="3378"/>
                  <a:pt x="525" y="4007"/>
                  <a:pt x="629" y="4111"/>
                </a:cubicBezTo>
                <a:cubicBezTo>
                  <a:pt x="639" y="4121"/>
                  <a:pt x="654" y="4126"/>
                  <a:pt x="672" y="4126"/>
                </a:cubicBezTo>
                <a:cubicBezTo>
                  <a:pt x="853" y="4126"/>
                  <a:pt x="1433" y="3677"/>
                  <a:pt x="2122" y="3012"/>
                </a:cubicBezTo>
                <a:cubicBezTo>
                  <a:pt x="2174" y="3954"/>
                  <a:pt x="2279" y="4635"/>
                  <a:pt x="2410" y="4635"/>
                </a:cubicBezTo>
                <a:cubicBezTo>
                  <a:pt x="2567" y="4635"/>
                  <a:pt x="2672" y="3954"/>
                  <a:pt x="2724" y="3012"/>
                </a:cubicBezTo>
                <a:cubicBezTo>
                  <a:pt x="3385" y="3626"/>
                  <a:pt x="3940" y="4048"/>
                  <a:pt x="4100" y="4048"/>
                </a:cubicBezTo>
                <a:cubicBezTo>
                  <a:pt x="4118" y="4048"/>
                  <a:pt x="4130" y="4043"/>
                  <a:pt x="4138" y="4033"/>
                </a:cubicBezTo>
                <a:cubicBezTo>
                  <a:pt x="4243" y="3954"/>
                  <a:pt x="3824" y="3352"/>
                  <a:pt x="3117" y="2619"/>
                </a:cubicBezTo>
                <a:cubicBezTo>
                  <a:pt x="4138" y="2567"/>
                  <a:pt x="4845" y="2462"/>
                  <a:pt x="4845" y="2305"/>
                </a:cubicBezTo>
                <a:cubicBezTo>
                  <a:pt x="4845" y="2174"/>
                  <a:pt x="4138" y="2069"/>
                  <a:pt x="3143" y="2017"/>
                </a:cubicBezTo>
                <a:cubicBezTo>
                  <a:pt x="3850" y="1257"/>
                  <a:pt x="4321" y="629"/>
                  <a:pt x="4217" y="524"/>
                </a:cubicBezTo>
                <a:cubicBezTo>
                  <a:pt x="4207" y="514"/>
                  <a:pt x="4193" y="510"/>
                  <a:pt x="4174" y="510"/>
                </a:cubicBezTo>
                <a:cubicBezTo>
                  <a:pt x="3993" y="510"/>
                  <a:pt x="3413" y="957"/>
                  <a:pt x="2724" y="1598"/>
                </a:cubicBezTo>
                <a:cubicBezTo>
                  <a:pt x="2672" y="681"/>
                  <a:pt x="2567" y="1"/>
                  <a:pt x="2410" y="1"/>
                </a:cubicBezTo>
                <a:close/>
              </a:path>
            </a:pathLst>
          </a:custGeom>
          <a:solidFill>
            <a:srgbClr val="D043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 rot="10800000" flipH="1">
            <a:off x="7389900" y="4568213"/>
            <a:ext cx="115900" cy="110000"/>
          </a:xfrm>
          <a:custGeom>
            <a:avLst/>
            <a:gdLst/>
            <a:ahLst/>
            <a:cxnLst/>
            <a:rect l="l" t="t" r="r" b="b"/>
            <a:pathLst>
              <a:path w="4636" h="4400" extrusionOk="0">
                <a:moveTo>
                  <a:pt x="2305" y="0"/>
                </a:moveTo>
                <a:cubicBezTo>
                  <a:pt x="2174" y="0"/>
                  <a:pt x="2069" y="655"/>
                  <a:pt x="2043" y="1519"/>
                </a:cubicBezTo>
                <a:cubicBezTo>
                  <a:pt x="1409" y="932"/>
                  <a:pt x="880" y="534"/>
                  <a:pt x="702" y="534"/>
                </a:cubicBezTo>
                <a:cubicBezTo>
                  <a:pt x="682" y="534"/>
                  <a:pt x="666" y="540"/>
                  <a:pt x="655" y="550"/>
                </a:cubicBezTo>
                <a:cubicBezTo>
                  <a:pt x="551" y="629"/>
                  <a:pt x="969" y="1205"/>
                  <a:pt x="1624" y="1912"/>
                </a:cubicBezTo>
                <a:cubicBezTo>
                  <a:pt x="681" y="1964"/>
                  <a:pt x="1" y="2069"/>
                  <a:pt x="1" y="2200"/>
                </a:cubicBezTo>
                <a:cubicBezTo>
                  <a:pt x="1" y="2331"/>
                  <a:pt x="681" y="2436"/>
                  <a:pt x="1624" y="2488"/>
                </a:cubicBezTo>
                <a:cubicBezTo>
                  <a:pt x="943" y="3221"/>
                  <a:pt x="498" y="3823"/>
                  <a:pt x="603" y="3902"/>
                </a:cubicBezTo>
                <a:cubicBezTo>
                  <a:pt x="613" y="3912"/>
                  <a:pt x="628" y="3917"/>
                  <a:pt x="648" y="3917"/>
                </a:cubicBezTo>
                <a:cubicBezTo>
                  <a:pt x="827" y="3917"/>
                  <a:pt x="1382" y="3495"/>
                  <a:pt x="2043" y="2881"/>
                </a:cubicBezTo>
                <a:cubicBezTo>
                  <a:pt x="2069" y="3771"/>
                  <a:pt x="2174" y="4399"/>
                  <a:pt x="2305" y="4399"/>
                </a:cubicBezTo>
                <a:cubicBezTo>
                  <a:pt x="2436" y="4399"/>
                  <a:pt x="2567" y="3745"/>
                  <a:pt x="2593" y="2881"/>
                </a:cubicBezTo>
                <a:cubicBezTo>
                  <a:pt x="3227" y="3468"/>
                  <a:pt x="3756" y="3866"/>
                  <a:pt x="3934" y="3866"/>
                </a:cubicBezTo>
                <a:cubicBezTo>
                  <a:pt x="3954" y="3866"/>
                  <a:pt x="3970" y="3860"/>
                  <a:pt x="3981" y="3850"/>
                </a:cubicBezTo>
                <a:cubicBezTo>
                  <a:pt x="4059" y="3771"/>
                  <a:pt x="3640" y="3195"/>
                  <a:pt x="2986" y="2488"/>
                </a:cubicBezTo>
                <a:cubicBezTo>
                  <a:pt x="3928" y="2436"/>
                  <a:pt x="4635" y="2331"/>
                  <a:pt x="4635" y="2200"/>
                </a:cubicBezTo>
                <a:cubicBezTo>
                  <a:pt x="4635" y="2069"/>
                  <a:pt x="3928" y="1964"/>
                  <a:pt x="2986" y="1912"/>
                </a:cubicBezTo>
                <a:cubicBezTo>
                  <a:pt x="3666" y="1179"/>
                  <a:pt x="4112" y="576"/>
                  <a:pt x="4007" y="498"/>
                </a:cubicBezTo>
                <a:cubicBezTo>
                  <a:pt x="3999" y="488"/>
                  <a:pt x="3986" y="483"/>
                  <a:pt x="3969" y="483"/>
                </a:cubicBezTo>
                <a:cubicBezTo>
                  <a:pt x="3809" y="483"/>
                  <a:pt x="3254" y="905"/>
                  <a:pt x="2593" y="1519"/>
                </a:cubicBezTo>
                <a:cubicBezTo>
                  <a:pt x="2541" y="629"/>
                  <a:pt x="2436" y="0"/>
                  <a:pt x="2305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/>
          <p:nvPr/>
        </p:nvSpPr>
        <p:spPr>
          <a:xfrm rot="10800000" flipH="1">
            <a:off x="8327138" y="872275"/>
            <a:ext cx="168250" cy="159750"/>
          </a:xfrm>
          <a:custGeom>
            <a:avLst/>
            <a:gdLst/>
            <a:ahLst/>
            <a:cxnLst/>
            <a:rect l="l" t="t" r="r" b="b"/>
            <a:pathLst>
              <a:path w="6730" h="6390" extrusionOk="0">
                <a:moveTo>
                  <a:pt x="3378" y="0"/>
                </a:moveTo>
                <a:cubicBezTo>
                  <a:pt x="3195" y="0"/>
                  <a:pt x="3012" y="943"/>
                  <a:pt x="2959" y="2226"/>
                </a:cubicBezTo>
                <a:cubicBezTo>
                  <a:pt x="2047" y="1360"/>
                  <a:pt x="1281" y="787"/>
                  <a:pt x="1034" y="787"/>
                </a:cubicBezTo>
                <a:cubicBezTo>
                  <a:pt x="1005" y="787"/>
                  <a:pt x="983" y="795"/>
                  <a:pt x="969" y="812"/>
                </a:cubicBezTo>
                <a:cubicBezTo>
                  <a:pt x="838" y="943"/>
                  <a:pt x="1441" y="1781"/>
                  <a:pt x="2383" y="2802"/>
                </a:cubicBezTo>
                <a:cubicBezTo>
                  <a:pt x="1022" y="2854"/>
                  <a:pt x="1" y="3011"/>
                  <a:pt x="1" y="3195"/>
                </a:cubicBezTo>
                <a:cubicBezTo>
                  <a:pt x="1" y="3378"/>
                  <a:pt x="996" y="3561"/>
                  <a:pt x="2383" y="3614"/>
                </a:cubicBezTo>
                <a:cubicBezTo>
                  <a:pt x="1414" y="4661"/>
                  <a:pt x="760" y="5525"/>
                  <a:pt x="891" y="5682"/>
                </a:cubicBezTo>
                <a:cubicBezTo>
                  <a:pt x="904" y="5693"/>
                  <a:pt x="923" y="5699"/>
                  <a:pt x="946" y="5699"/>
                </a:cubicBezTo>
                <a:cubicBezTo>
                  <a:pt x="1197" y="5699"/>
                  <a:pt x="2001" y="5074"/>
                  <a:pt x="2959" y="4164"/>
                </a:cubicBezTo>
                <a:cubicBezTo>
                  <a:pt x="3012" y="5473"/>
                  <a:pt x="3195" y="6389"/>
                  <a:pt x="3378" y="6389"/>
                </a:cubicBezTo>
                <a:cubicBezTo>
                  <a:pt x="3562" y="6389"/>
                  <a:pt x="3719" y="5447"/>
                  <a:pt x="3771" y="4164"/>
                </a:cubicBezTo>
                <a:cubicBezTo>
                  <a:pt x="4684" y="5029"/>
                  <a:pt x="5450" y="5602"/>
                  <a:pt x="5696" y="5602"/>
                </a:cubicBezTo>
                <a:cubicBezTo>
                  <a:pt x="5725" y="5602"/>
                  <a:pt x="5747" y="5594"/>
                  <a:pt x="5761" y="5578"/>
                </a:cubicBezTo>
                <a:cubicBezTo>
                  <a:pt x="5892" y="5447"/>
                  <a:pt x="5290" y="4609"/>
                  <a:pt x="4347" y="3588"/>
                </a:cubicBezTo>
                <a:cubicBezTo>
                  <a:pt x="5735" y="3535"/>
                  <a:pt x="6730" y="3378"/>
                  <a:pt x="6730" y="3195"/>
                </a:cubicBezTo>
                <a:cubicBezTo>
                  <a:pt x="6730" y="3011"/>
                  <a:pt x="5735" y="2828"/>
                  <a:pt x="4347" y="2776"/>
                </a:cubicBezTo>
                <a:cubicBezTo>
                  <a:pt x="5342" y="1728"/>
                  <a:pt x="5997" y="864"/>
                  <a:pt x="5840" y="707"/>
                </a:cubicBezTo>
                <a:cubicBezTo>
                  <a:pt x="5828" y="696"/>
                  <a:pt x="5812" y="691"/>
                  <a:pt x="5790" y="691"/>
                </a:cubicBezTo>
                <a:cubicBezTo>
                  <a:pt x="5560" y="691"/>
                  <a:pt x="4753" y="1316"/>
                  <a:pt x="3771" y="2226"/>
                </a:cubicBezTo>
                <a:cubicBezTo>
                  <a:pt x="3719" y="917"/>
                  <a:pt x="3562" y="0"/>
                  <a:pt x="3378" y="0"/>
                </a:cubicBezTo>
                <a:close/>
              </a:path>
            </a:pathLst>
          </a:custGeom>
          <a:solidFill>
            <a:srgbClr val="4F2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0"/>
          <p:cNvSpPr/>
          <p:nvPr/>
        </p:nvSpPr>
        <p:spPr>
          <a:xfrm rot="10800000" flipH="1">
            <a:off x="524575" y="201301"/>
            <a:ext cx="132900" cy="126096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1E7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0"/>
          <p:cNvSpPr/>
          <p:nvPr/>
        </p:nvSpPr>
        <p:spPr>
          <a:xfrm rot="10800000" flipH="1">
            <a:off x="6223075" y="128143"/>
            <a:ext cx="121783" cy="115548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1E7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0"/>
          <p:cNvSpPr/>
          <p:nvPr/>
        </p:nvSpPr>
        <p:spPr>
          <a:xfrm rot="10800000" flipH="1">
            <a:off x="338325" y="1194851"/>
            <a:ext cx="169574" cy="160893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"/>
          <p:cNvSpPr txBox="1">
            <a:spLocks noGrp="1"/>
          </p:cNvSpPr>
          <p:nvPr>
            <p:ph type="ctrTitle"/>
          </p:nvPr>
        </p:nvSpPr>
        <p:spPr>
          <a:xfrm>
            <a:off x="783362" y="953875"/>
            <a:ext cx="2090700" cy="89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subTitle" idx="1"/>
          </p:nvPr>
        </p:nvSpPr>
        <p:spPr>
          <a:xfrm>
            <a:off x="783362" y="1797961"/>
            <a:ext cx="20907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ctrTitle" idx="2"/>
          </p:nvPr>
        </p:nvSpPr>
        <p:spPr>
          <a:xfrm>
            <a:off x="3523350" y="953875"/>
            <a:ext cx="2094000" cy="89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subTitle" idx="3"/>
          </p:nvPr>
        </p:nvSpPr>
        <p:spPr>
          <a:xfrm>
            <a:off x="3523350" y="1797961"/>
            <a:ext cx="20907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2"/>
          <p:cNvSpPr txBox="1">
            <a:spLocks noGrp="1"/>
          </p:cNvSpPr>
          <p:nvPr>
            <p:ph type="ctrTitle" idx="4"/>
          </p:nvPr>
        </p:nvSpPr>
        <p:spPr>
          <a:xfrm>
            <a:off x="6266638" y="953875"/>
            <a:ext cx="2094000" cy="89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subTitle" idx="5"/>
          </p:nvPr>
        </p:nvSpPr>
        <p:spPr>
          <a:xfrm>
            <a:off x="6266638" y="1797961"/>
            <a:ext cx="20940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ctrTitle" idx="6"/>
          </p:nvPr>
        </p:nvSpPr>
        <p:spPr>
          <a:xfrm>
            <a:off x="783362" y="3052875"/>
            <a:ext cx="2094000" cy="89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subTitle" idx="7"/>
          </p:nvPr>
        </p:nvSpPr>
        <p:spPr>
          <a:xfrm>
            <a:off x="785012" y="3897058"/>
            <a:ext cx="20907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ctrTitle" idx="8"/>
          </p:nvPr>
        </p:nvSpPr>
        <p:spPr>
          <a:xfrm>
            <a:off x="3523350" y="3052875"/>
            <a:ext cx="2094000" cy="89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subTitle" idx="9"/>
          </p:nvPr>
        </p:nvSpPr>
        <p:spPr>
          <a:xfrm>
            <a:off x="3525000" y="3897058"/>
            <a:ext cx="20907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title" idx="13" hasCustomPrompt="1"/>
          </p:nvPr>
        </p:nvSpPr>
        <p:spPr>
          <a:xfrm>
            <a:off x="1472162" y="538175"/>
            <a:ext cx="713100" cy="5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4" name="Google Shape;124;p12"/>
          <p:cNvSpPr txBox="1">
            <a:spLocks noGrp="1"/>
          </p:cNvSpPr>
          <p:nvPr>
            <p:ph type="title" idx="14" hasCustomPrompt="1"/>
          </p:nvPr>
        </p:nvSpPr>
        <p:spPr>
          <a:xfrm>
            <a:off x="4211850" y="538175"/>
            <a:ext cx="717000" cy="5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p12"/>
          <p:cNvSpPr txBox="1">
            <a:spLocks noGrp="1"/>
          </p:cNvSpPr>
          <p:nvPr>
            <p:ph type="title" idx="15" hasCustomPrompt="1"/>
          </p:nvPr>
        </p:nvSpPr>
        <p:spPr>
          <a:xfrm>
            <a:off x="6955138" y="538175"/>
            <a:ext cx="717000" cy="5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6" name="Google Shape;126;p12"/>
          <p:cNvSpPr txBox="1">
            <a:spLocks noGrp="1"/>
          </p:cNvSpPr>
          <p:nvPr>
            <p:ph type="title" idx="16" hasCustomPrompt="1"/>
          </p:nvPr>
        </p:nvSpPr>
        <p:spPr>
          <a:xfrm>
            <a:off x="1471862" y="2636938"/>
            <a:ext cx="717000" cy="5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7" name="Google Shape;127;p12"/>
          <p:cNvSpPr txBox="1">
            <a:spLocks noGrp="1"/>
          </p:cNvSpPr>
          <p:nvPr>
            <p:ph type="title" idx="17" hasCustomPrompt="1"/>
          </p:nvPr>
        </p:nvSpPr>
        <p:spPr>
          <a:xfrm>
            <a:off x="4211850" y="2636938"/>
            <a:ext cx="717000" cy="5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8" name="Google Shape;128;p12"/>
          <p:cNvSpPr/>
          <p:nvPr/>
        </p:nvSpPr>
        <p:spPr>
          <a:xfrm>
            <a:off x="5067775" y="3009900"/>
            <a:ext cx="4091700" cy="2157000"/>
          </a:xfrm>
          <a:custGeom>
            <a:avLst/>
            <a:gdLst/>
            <a:ahLst/>
            <a:cxnLst/>
            <a:rect l="l" t="t" r="r" b="b"/>
            <a:pathLst>
              <a:path w="126629" h="39016" extrusionOk="0">
                <a:moveTo>
                  <a:pt x="126629" y="1"/>
                </a:moveTo>
                <a:lnTo>
                  <a:pt x="1" y="39015"/>
                </a:lnTo>
                <a:lnTo>
                  <a:pt x="126629" y="39015"/>
                </a:lnTo>
                <a:lnTo>
                  <a:pt x="12662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2"/>
          <p:cNvSpPr/>
          <p:nvPr/>
        </p:nvSpPr>
        <p:spPr>
          <a:xfrm>
            <a:off x="8192388" y="3957450"/>
            <a:ext cx="168250" cy="159750"/>
          </a:xfrm>
          <a:custGeom>
            <a:avLst/>
            <a:gdLst/>
            <a:ahLst/>
            <a:cxnLst/>
            <a:rect l="l" t="t" r="r" b="b"/>
            <a:pathLst>
              <a:path w="6730" h="6390" extrusionOk="0">
                <a:moveTo>
                  <a:pt x="3378" y="0"/>
                </a:moveTo>
                <a:cubicBezTo>
                  <a:pt x="3195" y="0"/>
                  <a:pt x="3012" y="943"/>
                  <a:pt x="2959" y="2226"/>
                </a:cubicBezTo>
                <a:cubicBezTo>
                  <a:pt x="2047" y="1360"/>
                  <a:pt x="1281" y="787"/>
                  <a:pt x="1034" y="787"/>
                </a:cubicBezTo>
                <a:cubicBezTo>
                  <a:pt x="1005" y="787"/>
                  <a:pt x="983" y="795"/>
                  <a:pt x="969" y="812"/>
                </a:cubicBezTo>
                <a:cubicBezTo>
                  <a:pt x="838" y="943"/>
                  <a:pt x="1441" y="1781"/>
                  <a:pt x="2383" y="2802"/>
                </a:cubicBezTo>
                <a:cubicBezTo>
                  <a:pt x="1022" y="2854"/>
                  <a:pt x="1" y="3011"/>
                  <a:pt x="1" y="3195"/>
                </a:cubicBezTo>
                <a:cubicBezTo>
                  <a:pt x="1" y="3378"/>
                  <a:pt x="996" y="3561"/>
                  <a:pt x="2383" y="3614"/>
                </a:cubicBezTo>
                <a:cubicBezTo>
                  <a:pt x="1414" y="4661"/>
                  <a:pt x="760" y="5525"/>
                  <a:pt x="891" y="5682"/>
                </a:cubicBezTo>
                <a:cubicBezTo>
                  <a:pt x="904" y="5693"/>
                  <a:pt x="923" y="5699"/>
                  <a:pt x="946" y="5699"/>
                </a:cubicBezTo>
                <a:cubicBezTo>
                  <a:pt x="1197" y="5699"/>
                  <a:pt x="2001" y="5074"/>
                  <a:pt x="2959" y="4164"/>
                </a:cubicBezTo>
                <a:cubicBezTo>
                  <a:pt x="3012" y="5473"/>
                  <a:pt x="3195" y="6389"/>
                  <a:pt x="3378" y="6389"/>
                </a:cubicBezTo>
                <a:cubicBezTo>
                  <a:pt x="3562" y="6389"/>
                  <a:pt x="3719" y="5447"/>
                  <a:pt x="3771" y="4164"/>
                </a:cubicBezTo>
                <a:cubicBezTo>
                  <a:pt x="4684" y="5029"/>
                  <a:pt x="5450" y="5602"/>
                  <a:pt x="5696" y="5602"/>
                </a:cubicBezTo>
                <a:cubicBezTo>
                  <a:pt x="5725" y="5602"/>
                  <a:pt x="5747" y="5594"/>
                  <a:pt x="5761" y="5578"/>
                </a:cubicBezTo>
                <a:cubicBezTo>
                  <a:pt x="5892" y="5447"/>
                  <a:pt x="5290" y="4609"/>
                  <a:pt x="4347" y="3588"/>
                </a:cubicBezTo>
                <a:cubicBezTo>
                  <a:pt x="5735" y="3535"/>
                  <a:pt x="6730" y="3378"/>
                  <a:pt x="6730" y="3195"/>
                </a:cubicBezTo>
                <a:cubicBezTo>
                  <a:pt x="6730" y="3011"/>
                  <a:pt x="5735" y="2828"/>
                  <a:pt x="4347" y="2776"/>
                </a:cubicBezTo>
                <a:cubicBezTo>
                  <a:pt x="5342" y="1728"/>
                  <a:pt x="5997" y="864"/>
                  <a:pt x="5840" y="707"/>
                </a:cubicBezTo>
                <a:cubicBezTo>
                  <a:pt x="5828" y="696"/>
                  <a:pt x="5812" y="691"/>
                  <a:pt x="5790" y="691"/>
                </a:cubicBezTo>
                <a:cubicBezTo>
                  <a:pt x="5560" y="691"/>
                  <a:pt x="4753" y="1316"/>
                  <a:pt x="3771" y="2226"/>
                </a:cubicBezTo>
                <a:cubicBezTo>
                  <a:pt x="3719" y="917"/>
                  <a:pt x="3562" y="0"/>
                  <a:pt x="33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2"/>
          <p:cNvSpPr/>
          <p:nvPr/>
        </p:nvSpPr>
        <p:spPr>
          <a:xfrm>
            <a:off x="6223075" y="4899809"/>
            <a:ext cx="121783" cy="115548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1E7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2"/>
          <p:cNvSpPr/>
          <p:nvPr/>
        </p:nvSpPr>
        <p:spPr>
          <a:xfrm>
            <a:off x="-9525" y="-42475"/>
            <a:ext cx="1838217" cy="1964750"/>
          </a:xfrm>
          <a:custGeom>
            <a:avLst/>
            <a:gdLst/>
            <a:ahLst/>
            <a:cxnLst/>
            <a:rect l="l" t="t" r="r" b="b"/>
            <a:pathLst>
              <a:path w="234691" h="66613" extrusionOk="0">
                <a:moveTo>
                  <a:pt x="0" y="0"/>
                </a:moveTo>
                <a:lnTo>
                  <a:pt x="0" y="66613"/>
                </a:lnTo>
                <a:lnTo>
                  <a:pt x="23469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2"/>
          <p:cNvSpPr/>
          <p:nvPr/>
        </p:nvSpPr>
        <p:spPr>
          <a:xfrm>
            <a:off x="264863" y="1922263"/>
            <a:ext cx="197700" cy="187225"/>
          </a:xfrm>
          <a:custGeom>
            <a:avLst/>
            <a:gdLst/>
            <a:ahLst/>
            <a:cxnLst/>
            <a:rect l="l" t="t" r="r" b="b"/>
            <a:pathLst>
              <a:path w="7908" h="7489" extrusionOk="0">
                <a:moveTo>
                  <a:pt x="3954" y="0"/>
                </a:moveTo>
                <a:cubicBezTo>
                  <a:pt x="3744" y="0"/>
                  <a:pt x="3561" y="1100"/>
                  <a:pt x="3483" y="2592"/>
                </a:cubicBezTo>
                <a:cubicBezTo>
                  <a:pt x="2391" y="1595"/>
                  <a:pt x="1492" y="921"/>
                  <a:pt x="1217" y="921"/>
                </a:cubicBezTo>
                <a:cubicBezTo>
                  <a:pt x="1189" y="921"/>
                  <a:pt x="1167" y="928"/>
                  <a:pt x="1152" y="943"/>
                </a:cubicBezTo>
                <a:cubicBezTo>
                  <a:pt x="995" y="1100"/>
                  <a:pt x="1702" y="2069"/>
                  <a:pt x="2802" y="3273"/>
                </a:cubicBezTo>
                <a:cubicBezTo>
                  <a:pt x="1178" y="3326"/>
                  <a:pt x="0" y="3535"/>
                  <a:pt x="0" y="3744"/>
                </a:cubicBezTo>
                <a:cubicBezTo>
                  <a:pt x="0" y="3980"/>
                  <a:pt x="1178" y="4163"/>
                  <a:pt x="2802" y="4216"/>
                </a:cubicBezTo>
                <a:cubicBezTo>
                  <a:pt x="1650" y="5473"/>
                  <a:pt x="890" y="6494"/>
                  <a:pt x="1047" y="6651"/>
                </a:cubicBezTo>
                <a:cubicBezTo>
                  <a:pt x="1062" y="6665"/>
                  <a:pt x="1083" y="6672"/>
                  <a:pt x="1111" y="6672"/>
                </a:cubicBezTo>
                <a:cubicBezTo>
                  <a:pt x="1391" y="6672"/>
                  <a:pt x="2339" y="5969"/>
                  <a:pt x="3483" y="4897"/>
                </a:cubicBezTo>
                <a:cubicBezTo>
                  <a:pt x="3561" y="6415"/>
                  <a:pt x="3744" y="7489"/>
                  <a:pt x="3954" y="7489"/>
                </a:cubicBezTo>
                <a:cubicBezTo>
                  <a:pt x="4190" y="7489"/>
                  <a:pt x="4373" y="6415"/>
                  <a:pt x="4425" y="4897"/>
                </a:cubicBezTo>
                <a:cubicBezTo>
                  <a:pt x="5517" y="5894"/>
                  <a:pt x="6416" y="6568"/>
                  <a:pt x="6691" y="6568"/>
                </a:cubicBezTo>
                <a:cubicBezTo>
                  <a:pt x="6719" y="6568"/>
                  <a:pt x="6741" y="6561"/>
                  <a:pt x="6756" y="6546"/>
                </a:cubicBezTo>
                <a:cubicBezTo>
                  <a:pt x="6913" y="6389"/>
                  <a:pt x="6232" y="5420"/>
                  <a:pt x="5106" y="4216"/>
                </a:cubicBezTo>
                <a:cubicBezTo>
                  <a:pt x="6729" y="4163"/>
                  <a:pt x="7908" y="3980"/>
                  <a:pt x="7908" y="3744"/>
                </a:cubicBezTo>
                <a:cubicBezTo>
                  <a:pt x="7908" y="3535"/>
                  <a:pt x="6729" y="3326"/>
                  <a:pt x="5106" y="3273"/>
                </a:cubicBezTo>
                <a:cubicBezTo>
                  <a:pt x="6284" y="2016"/>
                  <a:pt x="7018" y="995"/>
                  <a:pt x="6860" y="838"/>
                </a:cubicBezTo>
                <a:cubicBezTo>
                  <a:pt x="6847" y="824"/>
                  <a:pt x="6826" y="818"/>
                  <a:pt x="6799" y="818"/>
                </a:cubicBezTo>
                <a:cubicBezTo>
                  <a:pt x="6522" y="818"/>
                  <a:pt x="5572" y="1542"/>
                  <a:pt x="4425" y="2592"/>
                </a:cubicBezTo>
                <a:cubicBezTo>
                  <a:pt x="4373" y="1100"/>
                  <a:pt x="4190" y="0"/>
                  <a:pt x="3954" y="0"/>
                </a:cubicBezTo>
                <a:close/>
              </a:path>
            </a:pathLst>
          </a:custGeom>
          <a:solidFill>
            <a:srgbClr val="1E7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2"/>
          <p:cNvSpPr/>
          <p:nvPr/>
        </p:nvSpPr>
        <p:spPr>
          <a:xfrm>
            <a:off x="317750" y="906863"/>
            <a:ext cx="197725" cy="187900"/>
          </a:xfrm>
          <a:custGeom>
            <a:avLst/>
            <a:gdLst/>
            <a:ahLst/>
            <a:cxnLst/>
            <a:rect l="l" t="t" r="r" b="b"/>
            <a:pathLst>
              <a:path w="7909" h="7516" extrusionOk="0">
                <a:moveTo>
                  <a:pt x="3954" y="0"/>
                </a:moveTo>
                <a:cubicBezTo>
                  <a:pt x="3719" y="0"/>
                  <a:pt x="3536" y="1100"/>
                  <a:pt x="3483" y="2592"/>
                </a:cubicBezTo>
                <a:cubicBezTo>
                  <a:pt x="2391" y="1595"/>
                  <a:pt x="1471" y="921"/>
                  <a:pt x="1192" y="921"/>
                </a:cubicBezTo>
                <a:cubicBezTo>
                  <a:pt x="1163" y="921"/>
                  <a:pt x="1141" y="928"/>
                  <a:pt x="1127" y="943"/>
                </a:cubicBezTo>
                <a:cubicBezTo>
                  <a:pt x="969" y="1100"/>
                  <a:pt x="1676" y="2069"/>
                  <a:pt x="2802" y="3273"/>
                </a:cubicBezTo>
                <a:cubicBezTo>
                  <a:pt x="1153" y="3352"/>
                  <a:pt x="1" y="3535"/>
                  <a:pt x="1" y="3745"/>
                </a:cubicBezTo>
                <a:cubicBezTo>
                  <a:pt x="1" y="3980"/>
                  <a:pt x="1179" y="4164"/>
                  <a:pt x="2802" y="4242"/>
                </a:cubicBezTo>
                <a:cubicBezTo>
                  <a:pt x="1624" y="5473"/>
                  <a:pt x="891" y="6494"/>
                  <a:pt x="1048" y="6651"/>
                </a:cubicBezTo>
                <a:cubicBezTo>
                  <a:pt x="1062" y="6665"/>
                  <a:pt x="1083" y="6672"/>
                  <a:pt x="1111" y="6672"/>
                </a:cubicBezTo>
                <a:cubicBezTo>
                  <a:pt x="1391" y="6672"/>
                  <a:pt x="2340" y="5969"/>
                  <a:pt x="3483" y="4897"/>
                </a:cubicBezTo>
                <a:cubicBezTo>
                  <a:pt x="3536" y="6415"/>
                  <a:pt x="3719" y="7515"/>
                  <a:pt x="3954" y="7515"/>
                </a:cubicBezTo>
                <a:cubicBezTo>
                  <a:pt x="4164" y="7515"/>
                  <a:pt x="4347" y="6415"/>
                  <a:pt x="4426" y="4897"/>
                </a:cubicBezTo>
                <a:cubicBezTo>
                  <a:pt x="5503" y="5903"/>
                  <a:pt x="6391" y="6575"/>
                  <a:pt x="6680" y="6575"/>
                </a:cubicBezTo>
                <a:cubicBezTo>
                  <a:pt x="6714" y="6575"/>
                  <a:pt x="6740" y="6566"/>
                  <a:pt x="6756" y="6546"/>
                </a:cubicBezTo>
                <a:cubicBezTo>
                  <a:pt x="6913" y="6389"/>
                  <a:pt x="6206" y="5420"/>
                  <a:pt x="5107" y="4216"/>
                </a:cubicBezTo>
                <a:cubicBezTo>
                  <a:pt x="6730" y="4164"/>
                  <a:pt x="7908" y="3980"/>
                  <a:pt x="7908" y="3745"/>
                </a:cubicBezTo>
                <a:cubicBezTo>
                  <a:pt x="7908" y="3535"/>
                  <a:pt x="6730" y="3326"/>
                  <a:pt x="5107" y="3273"/>
                </a:cubicBezTo>
                <a:cubicBezTo>
                  <a:pt x="6259" y="2016"/>
                  <a:pt x="7018" y="995"/>
                  <a:pt x="6861" y="838"/>
                </a:cubicBezTo>
                <a:cubicBezTo>
                  <a:pt x="6847" y="824"/>
                  <a:pt x="6827" y="818"/>
                  <a:pt x="6800" y="818"/>
                </a:cubicBezTo>
                <a:cubicBezTo>
                  <a:pt x="6522" y="818"/>
                  <a:pt x="5572" y="1542"/>
                  <a:pt x="4426" y="2592"/>
                </a:cubicBezTo>
                <a:cubicBezTo>
                  <a:pt x="4347" y="1100"/>
                  <a:pt x="4164" y="0"/>
                  <a:pt x="3954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2"/>
          <p:cNvSpPr/>
          <p:nvPr/>
        </p:nvSpPr>
        <p:spPr>
          <a:xfrm>
            <a:off x="652650" y="321188"/>
            <a:ext cx="121150" cy="115900"/>
          </a:xfrm>
          <a:custGeom>
            <a:avLst/>
            <a:gdLst/>
            <a:ahLst/>
            <a:cxnLst/>
            <a:rect l="l" t="t" r="r" b="b"/>
            <a:pathLst>
              <a:path w="4846" h="4636" extrusionOk="0">
                <a:moveTo>
                  <a:pt x="2410" y="1"/>
                </a:moveTo>
                <a:cubicBezTo>
                  <a:pt x="2279" y="1"/>
                  <a:pt x="2174" y="681"/>
                  <a:pt x="2122" y="1598"/>
                </a:cubicBezTo>
                <a:cubicBezTo>
                  <a:pt x="1448" y="972"/>
                  <a:pt x="884" y="567"/>
                  <a:pt x="717" y="567"/>
                </a:cubicBezTo>
                <a:cubicBezTo>
                  <a:pt x="702" y="567"/>
                  <a:pt x="690" y="570"/>
                  <a:pt x="682" y="577"/>
                </a:cubicBezTo>
                <a:cubicBezTo>
                  <a:pt x="603" y="681"/>
                  <a:pt x="1022" y="1284"/>
                  <a:pt x="1703" y="2017"/>
                </a:cubicBezTo>
                <a:cubicBezTo>
                  <a:pt x="734" y="2069"/>
                  <a:pt x="1" y="2174"/>
                  <a:pt x="1" y="2305"/>
                </a:cubicBezTo>
                <a:cubicBezTo>
                  <a:pt x="1" y="2462"/>
                  <a:pt x="708" y="2567"/>
                  <a:pt x="1703" y="2619"/>
                </a:cubicBezTo>
                <a:cubicBezTo>
                  <a:pt x="996" y="3378"/>
                  <a:pt x="525" y="4007"/>
                  <a:pt x="629" y="4111"/>
                </a:cubicBezTo>
                <a:cubicBezTo>
                  <a:pt x="639" y="4121"/>
                  <a:pt x="654" y="4126"/>
                  <a:pt x="672" y="4126"/>
                </a:cubicBezTo>
                <a:cubicBezTo>
                  <a:pt x="853" y="4126"/>
                  <a:pt x="1433" y="3677"/>
                  <a:pt x="2122" y="3012"/>
                </a:cubicBezTo>
                <a:cubicBezTo>
                  <a:pt x="2174" y="3954"/>
                  <a:pt x="2279" y="4635"/>
                  <a:pt x="2410" y="4635"/>
                </a:cubicBezTo>
                <a:cubicBezTo>
                  <a:pt x="2567" y="4635"/>
                  <a:pt x="2672" y="3954"/>
                  <a:pt x="2724" y="3012"/>
                </a:cubicBezTo>
                <a:cubicBezTo>
                  <a:pt x="3385" y="3626"/>
                  <a:pt x="3940" y="4048"/>
                  <a:pt x="4100" y="4048"/>
                </a:cubicBezTo>
                <a:cubicBezTo>
                  <a:pt x="4118" y="4048"/>
                  <a:pt x="4130" y="4043"/>
                  <a:pt x="4138" y="4033"/>
                </a:cubicBezTo>
                <a:cubicBezTo>
                  <a:pt x="4243" y="3954"/>
                  <a:pt x="3824" y="3352"/>
                  <a:pt x="3117" y="2619"/>
                </a:cubicBezTo>
                <a:cubicBezTo>
                  <a:pt x="4138" y="2567"/>
                  <a:pt x="4845" y="2462"/>
                  <a:pt x="4845" y="2305"/>
                </a:cubicBezTo>
                <a:cubicBezTo>
                  <a:pt x="4845" y="2174"/>
                  <a:pt x="4138" y="2069"/>
                  <a:pt x="3143" y="2017"/>
                </a:cubicBezTo>
                <a:cubicBezTo>
                  <a:pt x="3850" y="1257"/>
                  <a:pt x="4321" y="629"/>
                  <a:pt x="4217" y="524"/>
                </a:cubicBezTo>
                <a:cubicBezTo>
                  <a:pt x="4207" y="514"/>
                  <a:pt x="4193" y="510"/>
                  <a:pt x="4174" y="510"/>
                </a:cubicBezTo>
                <a:cubicBezTo>
                  <a:pt x="3993" y="510"/>
                  <a:pt x="3413" y="957"/>
                  <a:pt x="2724" y="1598"/>
                </a:cubicBezTo>
                <a:cubicBezTo>
                  <a:pt x="2672" y="681"/>
                  <a:pt x="2567" y="1"/>
                  <a:pt x="24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/>
          <p:nvPr/>
        </p:nvSpPr>
        <p:spPr>
          <a:xfrm>
            <a:off x="4749623" y="3360350"/>
            <a:ext cx="3752827" cy="706364"/>
          </a:xfrm>
          <a:custGeom>
            <a:avLst/>
            <a:gdLst/>
            <a:ahLst/>
            <a:cxnLst/>
            <a:rect l="l" t="t" r="r" b="b"/>
            <a:pathLst>
              <a:path w="39592" h="11575" extrusionOk="0">
                <a:moveTo>
                  <a:pt x="27690" y="10160"/>
                </a:moveTo>
                <a:cubicBezTo>
                  <a:pt x="27686" y="10160"/>
                  <a:pt x="27681" y="10160"/>
                  <a:pt x="27677" y="10160"/>
                </a:cubicBezTo>
                <a:cubicBezTo>
                  <a:pt x="27679" y="10166"/>
                  <a:pt x="27680" y="10169"/>
                  <a:pt x="27682" y="10169"/>
                </a:cubicBezTo>
                <a:cubicBezTo>
                  <a:pt x="27685" y="10169"/>
                  <a:pt x="27687" y="10166"/>
                  <a:pt x="27690" y="10160"/>
                </a:cubicBezTo>
                <a:close/>
                <a:moveTo>
                  <a:pt x="21250" y="11121"/>
                </a:moveTo>
                <a:cubicBezTo>
                  <a:pt x="21255" y="11126"/>
                  <a:pt x="21259" y="11129"/>
                  <a:pt x="21262" y="11129"/>
                </a:cubicBezTo>
                <a:cubicBezTo>
                  <a:pt x="21258" y="11126"/>
                  <a:pt x="21254" y="11124"/>
                  <a:pt x="21250" y="11121"/>
                </a:cubicBezTo>
                <a:close/>
                <a:moveTo>
                  <a:pt x="8170" y="11206"/>
                </a:moveTo>
                <a:cubicBezTo>
                  <a:pt x="8170" y="11207"/>
                  <a:pt x="8170" y="11207"/>
                  <a:pt x="8170" y="11208"/>
                </a:cubicBezTo>
                <a:cubicBezTo>
                  <a:pt x="8170" y="11207"/>
                  <a:pt x="8170" y="11207"/>
                  <a:pt x="8170" y="11206"/>
                </a:cubicBezTo>
                <a:close/>
                <a:moveTo>
                  <a:pt x="38570" y="1"/>
                </a:moveTo>
                <a:cubicBezTo>
                  <a:pt x="38432" y="60"/>
                  <a:pt x="38266" y="222"/>
                  <a:pt x="38113" y="222"/>
                </a:cubicBezTo>
                <a:cubicBezTo>
                  <a:pt x="38063" y="222"/>
                  <a:pt x="38014" y="204"/>
                  <a:pt x="37968" y="158"/>
                </a:cubicBezTo>
                <a:lnTo>
                  <a:pt x="37968" y="106"/>
                </a:lnTo>
                <a:cubicBezTo>
                  <a:pt x="37879" y="59"/>
                  <a:pt x="37797" y="40"/>
                  <a:pt x="37721" y="40"/>
                </a:cubicBezTo>
                <a:cubicBezTo>
                  <a:pt x="37447" y="40"/>
                  <a:pt x="37239" y="276"/>
                  <a:pt x="36987" y="276"/>
                </a:cubicBezTo>
                <a:cubicBezTo>
                  <a:pt x="36917" y="276"/>
                  <a:pt x="36843" y="257"/>
                  <a:pt x="36763" y="210"/>
                </a:cubicBezTo>
                <a:lnTo>
                  <a:pt x="36816" y="132"/>
                </a:lnTo>
                <a:cubicBezTo>
                  <a:pt x="36759" y="75"/>
                  <a:pt x="36682" y="63"/>
                  <a:pt x="36592" y="63"/>
                </a:cubicBezTo>
                <a:cubicBezTo>
                  <a:pt x="36524" y="63"/>
                  <a:pt x="36449" y="70"/>
                  <a:pt x="36370" y="70"/>
                </a:cubicBezTo>
                <a:cubicBezTo>
                  <a:pt x="36268" y="70"/>
                  <a:pt x="36160" y="58"/>
                  <a:pt x="36056" y="1"/>
                </a:cubicBezTo>
                <a:lnTo>
                  <a:pt x="36056" y="1"/>
                </a:lnTo>
                <a:cubicBezTo>
                  <a:pt x="36135" y="53"/>
                  <a:pt x="36213" y="237"/>
                  <a:pt x="36030" y="263"/>
                </a:cubicBezTo>
                <a:cubicBezTo>
                  <a:pt x="35716" y="79"/>
                  <a:pt x="35480" y="237"/>
                  <a:pt x="35271" y="27"/>
                </a:cubicBezTo>
                <a:lnTo>
                  <a:pt x="35035" y="289"/>
                </a:lnTo>
                <a:cubicBezTo>
                  <a:pt x="34826" y="270"/>
                  <a:pt x="34505" y="262"/>
                  <a:pt x="34115" y="262"/>
                </a:cubicBezTo>
                <a:cubicBezTo>
                  <a:pt x="32357" y="262"/>
                  <a:pt x="29175" y="420"/>
                  <a:pt x="28253" y="420"/>
                </a:cubicBezTo>
                <a:lnTo>
                  <a:pt x="28306" y="367"/>
                </a:lnTo>
                <a:lnTo>
                  <a:pt x="28306" y="367"/>
                </a:lnTo>
                <a:cubicBezTo>
                  <a:pt x="26551" y="446"/>
                  <a:pt x="22990" y="315"/>
                  <a:pt x="21184" y="603"/>
                </a:cubicBezTo>
                <a:cubicBezTo>
                  <a:pt x="20895" y="341"/>
                  <a:pt x="20529" y="394"/>
                  <a:pt x="20241" y="315"/>
                </a:cubicBezTo>
                <a:lnTo>
                  <a:pt x="20241" y="315"/>
                </a:lnTo>
                <a:cubicBezTo>
                  <a:pt x="20388" y="413"/>
                  <a:pt x="20329" y="579"/>
                  <a:pt x="20235" y="579"/>
                </a:cubicBezTo>
                <a:cubicBezTo>
                  <a:pt x="20228" y="579"/>
                  <a:pt x="20222" y="579"/>
                  <a:pt x="20215" y="577"/>
                </a:cubicBezTo>
                <a:cubicBezTo>
                  <a:pt x="20127" y="572"/>
                  <a:pt x="20056" y="569"/>
                  <a:pt x="19998" y="569"/>
                </a:cubicBezTo>
                <a:cubicBezTo>
                  <a:pt x="19468" y="569"/>
                  <a:pt x="20049" y="768"/>
                  <a:pt x="19246" y="839"/>
                </a:cubicBezTo>
                <a:cubicBezTo>
                  <a:pt x="19038" y="880"/>
                  <a:pt x="18715" y="898"/>
                  <a:pt x="18326" y="898"/>
                </a:cubicBezTo>
                <a:cubicBezTo>
                  <a:pt x="16757" y="898"/>
                  <a:pt x="14094" y="609"/>
                  <a:pt x="13381" y="420"/>
                </a:cubicBezTo>
                <a:cubicBezTo>
                  <a:pt x="13139" y="577"/>
                  <a:pt x="12880" y="600"/>
                  <a:pt x="12625" y="600"/>
                </a:cubicBezTo>
                <a:cubicBezTo>
                  <a:pt x="12519" y="600"/>
                  <a:pt x="12414" y="596"/>
                  <a:pt x="12311" y="596"/>
                </a:cubicBezTo>
                <a:cubicBezTo>
                  <a:pt x="12125" y="596"/>
                  <a:pt x="11946" y="609"/>
                  <a:pt x="11783" y="682"/>
                </a:cubicBezTo>
                <a:lnTo>
                  <a:pt x="11836" y="603"/>
                </a:lnTo>
                <a:lnTo>
                  <a:pt x="11836" y="603"/>
                </a:lnTo>
                <a:cubicBezTo>
                  <a:pt x="11777" y="615"/>
                  <a:pt x="11687" y="620"/>
                  <a:pt x="11575" y="620"/>
                </a:cubicBezTo>
                <a:cubicBezTo>
                  <a:pt x="10799" y="620"/>
                  <a:pt x="8911" y="377"/>
                  <a:pt x="8088" y="377"/>
                </a:cubicBezTo>
                <a:cubicBezTo>
                  <a:pt x="7968" y="377"/>
                  <a:pt x="7871" y="382"/>
                  <a:pt x="7803" y="394"/>
                </a:cubicBezTo>
                <a:lnTo>
                  <a:pt x="7882" y="446"/>
                </a:lnTo>
                <a:cubicBezTo>
                  <a:pt x="7770" y="489"/>
                  <a:pt x="7685" y="506"/>
                  <a:pt x="7617" y="506"/>
                </a:cubicBezTo>
                <a:cubicBezTo>
                  <a:pt x="7353" y="506"/>
                  <a:pt x="7351" y="236"/>
                  <a:pt x="7018" y="132"/>
                </a:cubicBezTo>
                <a:lnTo>
                  <a:pt x="7018" y="132"/>
                </a:lnTo>
                <a:cubicBezTo>
                  <a:pt x="7070" y="551"/>
                  <a:pt x="6599" y="760"/>
                  <a:pt x="6442" y="786"/>
                </a:cubicBezTo>
                <a:lnTo>
                  <a:pt x="6442" y="682"/>
                </a:lnTo>
                <a:cubicBezTo>
                  <a:pt x="6180" y="760"/>
                  <a:pt x="5578" y="1101"/>
                  <a:pt x="5159" y="1127"/>
                </a:cubicBezTo>
                <a:lnTo>
                  <a:pt x="5159" y="917"/>
                </a:lnTo>
                <a:cubicBezTo>
                  <a:pt x="4988" y="1022"/>
                  <a:pt x="4733" y="1048"/>
                  <a:pt x="4488" y="1048"/>
                </a:cubicBezTo>
                <a:cubicBezTo>
                  <a:pt x="4242" y="1048"/>
                  <a:pt x="4007" y="1022"/>
                  <a:pt x="3876" y="1022"/>
                </a:cubicBezTo>
                <a:cubicBezTo>
                  <a:pt x="3443" y="943"/>
                  <a:pt x="2832" y="687"/>
                  <a:pt x="2222" y="687"/>
                </a:cubicBezTo>
                <a:cubicBezTo>
                  <a:pt x="2020" y="687"/>
                  <a:pt x="1819" y="715"/>
                  <a:pt x="1624" y="786"/>
                </a:cubicBezTo>
                <a:lnTo>
                  <a:pt x="1152" y="132"/>
                </a:lnTo>
                <a:lnTo>
                  <a:pt x="1074" y="184"/>
                </a:lnTo>
                <a:cubicBezTo>
                  <a:pt x="1074" y="184"/>
                  <a:pt x="0" y="7909"/>
                  <a:pt x="995" y="9584"/>
                </a:cubicBezTo>
                <a:lnTo>
                  <a:pt x="969" y="9794"/>
                </a:lnTo>
                <a:lnTo>
                  <a:pt x="1179" y="9794"/>
                </a:lnTo>
                <a:cubicBezTo>
                  <a:pt x="1222" y="9813"/>
                  <a:pt x="1261" y="9820"/>
                  <a:pt x="1296" y="9820"/>
                </a:cubicBezTo>
                <a:cubicBezTo>
                  <a:pt x="1391" y="9820"/>
                  <a:pt x="1457" y="9771"/>
                  <a:pt x="1487" y="9771"/>
                </a:cubicBezTo>
                <a:cubicBezTo>
                  <a:pt x="1507" y="9771"/>
                  <a:pt x="1510" y="9794"/>
                  <a:pt x="1493" y="9872"/>
                </a:cubicBezTo>
                <a:lnTo>
                  <a:pt x="1179" y="9820"/>
                </a:lnTo>
                <a:lnTo>
                  <a:pt x="1179" y="9820"/>
                </a:lnTo>
                <a:cubicBezTo>
                  <a:pt x="1414" y="9899"/>
                  <a:pt x="1257" y="10003"/>
                  <a:pt x="1152" y="10134"/>
                </a:cubicBezTo>
                <a:cubicBezTo>
                  <a:pt x="1257" y="10160"/>
                  <a:pt x="1362" y="10213"/>
                  <a:pt x="1441" y="10265"/>
                </a:cubicBezTo>
                <a:cubicBezTo>
                  <a:pt x="1493" y="10187"/>
                  <a:pt x="1388" y="10160"/>
                  <a:pt x="1362" y="10134"/>
                </a:cubicBezTo>
                <a:cubicBezTo>
                  <a:pt x="1468" y="10071"/>
                  <a:pt x="1607" y="9922"/>
                  <a:pt x="1740" y="9922"/>
                </a:cubicBezTo>
                <a:cubicBezTo>
                  <a:pt x="1772" y="9922"/>
                  <a:pt x="1803" y="9931"/>
                  <a:pt x="1833" y="9951"/>
                </a:cubicBezTo>
                <a:cubicBezTo>
                  <a:pt x="2095" y="9977"/>
                  <a:pt x="1833" y="10318"/>
                  <a:pt x="2147" y="10344"/>
                </a:cubicBezTo>
                <a:cubicBezTo>
                  <a:pt x="3631" y="10570"/>
                  <a:pt x="5067" y="10869"/>
                  <a:pt x="6571" y="10869"/>
                </a:cubicBezTo>
                <a:cubicBezTo>
                  <a:pt x="6632" y="10869"/>
                  <a:pt x="6694" y="10868"/>
                  <a:pt x="6756" y="10867"/>
                </a:cubicBezTo>
                <a:lnTo>
                  <a:pt x="6756" y="10867"/>
                </a:lnTo>
                <a:cubicBezTo>
                  <a:pt x="6782" y="10972"/>
                  <a:pt x="6756" y="10972"/>
                  <a:pt x="6677" y="10998"/>
                </a:cubicBezTo>
                <a:cubicBezTo>
                  <a:pt x="7175" y="10920"/>
                  <a:pt x="7594" y="10972"/>
                  <a:pt x="7987" y="10894"/>
                </a:cubicBezTo>
                <a:cubicBezTo>
                  <a:pt x="8091" y="10972"/>
                  <a:pt x="8143" y="11102"/>
                  <a:pt x="8170" y="11206"/>
                </a:cubicBezTo>
                <a:lnTo>
                  <a:pt x="8170" y="11206"/>
                </a:lnTo>
                <a:cubicBezTo>
                  <a:pt x="8149" y="11111"/>
                  <a:pt x="8813" y="11080"/>
                  <a:pt x="9453" y="11080"/>
                </a:cubicBezTo>
                <a:cubicBezTo>
                  <a:pt x="10026" y="11080"/>
                  <a:pt x="10580" y="11105"/>
                  <a:pt x="10605" y="11129"/>
                </a:cubicBezTo>
                <a:lnTo>
                  <a:pt x="10657" y="10710"/>
                </a:lnTo>
                <a:cubicBezTo>
                  <a:pt x="11092" y="10710"/>
                  <a:pt x="10814" y="11112"/>
                  <a:pt x="11118" y="11112"/>
                </a:cubicBezTo>
                <a:cubicBezTo>
                  <a:pt x="11144" y="11112"/>
                  <a:pt x="11173" y="11109"/>
                  <a:pt x="11207" y="11103"/>
                </a:cubicBezTo>
                <a:cubicBezTo>
                  <a:pt x="11268" y="10913"/>
                  <a:pt x="11366" y="10857"/>
                  <a:pt x="11475" y="10857"/>
                </a:cubicBezTo>
                <a:cubicBezTo>
                  <a:pt x="11631" y="10857"/>
                  <a:pt x="11811" y="10971"/>
                  <a:pt x="11940" y="10971"/>
                </a:cubicBezTo>
                <a:cubicBezTo>
                  <a:pt x="11995" y="10971"/>
                  <a:pt x="12040" y="10951"/>
                  <a:pt x="12071" y="10894"/>
                </a:cubicBezTo>
                <a:cubicBezTo>
                  <a:pt x="12071" y="10920"/>
                  <a:pt x="12281" y="10946"/>
                  <a:pt x="12255" y="11129"/>
                </a:cubicBezTo>
                <a:cubicBezTo>
                  <a:pt x="12286" y="11004"/>
                  <a:pt x="12330" y="10970"/>
                  <a:pt x="12380" y="10970"/>
                </a:cubicBezTo>
                <a:cubicBezTo>
                  <a:pt x="12437" y="10970"/>
                  <a:pt x="12502" y="11014"/>
                  <a:pt x="12564" y="11014"/>
                </a:cubicBezTo>
                <a:cubicBezTo>
                  <a:pt x="12583" y="11014"/>
                  <a:pt x="12603" y="11010"/>
                  <a:pt x="12621" y="10998"/>
                </a:cubicBezTo>
                <a:cubicBezTo>
                  <a:pt x="12674" y="10920"/>
                  <a:pt x="12569" y="10894"/>
                  <a:pt x="12543" y="10815"/>
                </a:cubicBezTo>
                <a:lnTo>
                  <a:pt x="12857" y="10710"/>
                </a:lnTo>
                <a:cubicBezTo>
                  <a:pt x="12962" y="10815"/>
                  <a:pt x="12988" y="10998"/>
                  <a:pt x="12857" y="11024"/>
                </a:cubicBezTo>
                <a:cubicBezTo>
                  <a:pt x="13538" y="11138"/>
                  <a:pt x="16487" y="11468"/>
                  <a:pt x="17820" y="11468"/>
                </a:cubicBezTo>
                <a:cubicBezTo>
                  <a:pt x="18023" y="11468"/>
                  <a:pt x="18189" y="11461"/>
                  <a:pt x="18303" y="11443"/>
                </a:cubicBezTo>
                <a:cubicBezTo>
                  <a:pt x="18199" y="11208"/>
                  <a:pt x="17937" y="11365"/>
                  <a:pt x="17858" y="10998"/>
                </a:cubicBezTo>
                <a:cubicBezTo>
                  <a:pt x="17921" y="10935"/>
                  <a:pt x="17975" y="10917"/>
                  <a:pt x="18022" y="10917"/>
                </a:cubicBezTo>
                <a:cubicBezTo>
                  <a:pt x="18084" y="10917"/>
                  <a:pt x="18134" y="10948"/>
                  <a:pt x="18180" y="10948"/>
                </a:cubicBezTo>
                <a:cubicBezTo>
                  <a:pt x="18214" y="10948"/>
                  <a:pt x="18245" y="10930"/>
                  <a:pt x="18277" y="10867"/>
                </a:cubicBezTo>
                <a:cubicBezTo>
                  <a:pt x="18356" y="11417"/>
                  <a:pt x="18775" y="10998"/>
                  <a:pt x="18932" y="11574"/>
                </a:cubicBezTo>
                <a:lnTo>
                  <a:pt x="19010" y="11260"/>
                </a:lnTo>
                <a:lnTo>
                  <a:pt x="19115" y="11443"/>
                </a:lnTo>
                <a:cubicBezTo>
                  <a:pt x="19537" y="11321"/>
                  <a:pt x="19643" y="11279"/>
                  <a:pt x="19692" y="11279"/>
                </a:cubicBezTo>
                <a:cubicBezTo>
                  <a:pt x="19758" y="11279"/>
                  <a:pt x="19717" y="11357"/>
                  <a:pt x="20215" y="11417"/>
                </a:cubicBezTo>
                <a:cubicBezTo>
                  <a:pt x="20645" y="11374"/>
                  <a:pt x="20899" y="11083"/>
                  <a:pt x="21121" y="11083"/>
                </a:cubicBezTo>
                <a:cubicBezTo>
                  <a:pt x="21165" y="11083"/>
                  <a:pt x="21208" y="11095"/>
                  <a:pt x="21250" y="11121"/>
                </a:cubicBezTo>
                <a:lnTo>
                  <a:pt x="21250" y="11121"/>
                </a:lnTo>
                <a:cubicBezTo>
                  <a:pt x="21215" y="11083"/>
                  <a:pt x="21146" y="10911"/>
                  <a:pt x="21262" y="10841"/>
                </a:cubicBezTo>
                <a:cubicBezTo>
                  <a:pt x="21262" y="10914"/>
                  <a:pt x="21286" y="10939"/>
                  <a:pt x="21322" y="10939"/>
                </a:cubicBezTo>
                <a:cubicBezTo>
                  <a:pt x="21392" y="10939"/>
                  <a:pt x="21509" y="10849"/>
                  <a:pt x="21591" y="10849"/>
                </a:cubicBezTo>
                <a:cubicBezTo>
                  <a:pt x="21634" y="10849"/>
                  <a:pt x="21668" y="10873"/>
                  <a:pt x="21681" y="10946"/>
                </a:cubicBezTo>
                <a:cubicBezTo>
                  <a:pt x="21812" y="10894"/>
                  <a:pt x="22231" y="10946"/>
                  <a:pt x="22100" y="10579"/>
                </a:cubicBezTo>
                <a:lnTo>
                  <a:pt x="22100" y="10579"/>
                </a:lnTo>
                <a:cubicBezTo>
                  <a:pt x="22179" y="10763"/>
                  <a:pt x="22545" y="10841"/>
                  <a:pt x="22309" y="10998"/>
                </a:cubicBezTo>
                <a:cubicBezTo>
                  <a:pt x="22397" y="10998"/>
                  <a:pt x="22472" y="11033"/>
                  <a:pt x="22544" y="11033"/>
                </a:cubicBezTo>
                <a:cubicBezTo>
                  <a:pt x="22580" y="11033"/>
                  <a:pt x="22615" y="11024"/>
                  <a:pt x="22650" y="10998"/>
                </a:cubicBezTo>
                <a:lnTo>
                  <a:pt x="22493" y="10894"/>
                </a:lnTo>
                <a:cubicBezTo>
                  <a:pt x="22511" y="10892"/>
                  <a:pt x="22530" y="10892"/>
                  <a:pt x="22548" y="10892"/>
                </a:cubicBezTo>
                <a:cubicBezTo>
                  <a:pt x="22780" y="10892"/>
                  <a:pt x="22956" y="10983"/>
                  <a:pt x="23118" y="10983"/>
                </a:cubicBezTo>
                <a:cubicBezTo>
                  <a:pt x="23225" y="10983"/>
                  <a:pt x="23327" y="10944"/>
                  <a:pt x="23435" y="10815"/>
                </a:cubicBezTo>
                <a:lnTo>
                  <a:pt x="23278" y="10658"/>
                </a:lnTo>
                <a:cubicBezTo>
                  <a:pt x="23308" y="10658"/>
                  <a:pt x="23337" y="10657"/>
                  <a:pt x="23366" y="10657"/>
                </a:cubicBezTo>
                <a:cubicBezTo>
                  <a:pt x="23570" y="10657"/>
                  <a:pt x="23759" y="10678"/>
                  <a:pt x="23828" y="10998"/>
                </a:cubicBezTo>
                <a:lnTo>
                  <a:pt x="23566" y="11103"/>
                </a:lnTo>
                <a:cubicBezTo>
                  <a:pt x="23610" y="11106"/>
                  <a:pt x="23653" y="11108"/>
                  <a:pt x="23697" y="11108"/>
                </a:cubicBezTo>
                <a:cubicBezTo>
                  <a:pt x="23999" y="11108"/>
                  <a:pt x="24313" y="11031"/>
                  <a:pt x="24587" y="10894"/>
                </a:cubicBezTo>
                <a:lnTo>
                  <a:pt x="24483" y="10894"/>
                </a:lnTo>
                <a:cubicBezTo>
                  <a:pt x="24928" y="10553"/>
                  <a:pt x="27284" y="10318"/>
                  <a:pt x="27703" y="9872"/>
                </a:cubicBezTo>
                <a:lnTo>
                  <a:pt x="27546" y="9558"/>
                </a:lnTo>
                <a:lnTo>
                  <a:pt x="27885" y="9324"/>
                </a:lnTo>
                <a:lnTo>
                  <a:pt x="27885" y="9324"/>
                </a:lnTo>
                <a:cubicBezTo>
                  <a:pt x="27857" y="9358"/>
                  <a:pt x="27735" y="10076"/>
                  <a:pt x="27690" y="10160"/>
                </a:cubicBezTo>
                <a:lnTo>
                  <a:pt x="27690" y="10160"/>
                </a:lnTo>
                <a:cubicBezTo>
                  <a:pt x="28059" y="10160"/>
                  <a:pt x="29112" y="10137"/>
                  <a:pt x="30200" y="10137"/>
                </a:cubicBezTo>
                <a:cubicBezTo>
                  <a:pt x="31439" y="10137"/>
                  <a:pt x="32723" y="10167"/>
                  <a:pt x="33097" y="10291"/>
                </a:cubicBezTo>
                <a:cubicBezTo>
                  <a:pt x="33359" y="10448"/>
                  <a:pt x="33124" y="10736"/>
                  <a:pt x="33124" y="10789"/>
                </a:cubicBezTo>
                <a:cubicBezTo>
                  <a:pt x="33427" y="10695"/>
                  <a:pt x="33314" y="10519"/>
                  <a:pt x="33491" y="10519"/>
                </a:cubicBezTo>
                <a:cubicBezTo>
                  <a:pt x="33512" y="10519"/>
                  <a:pt x="33538" y="10521"/>
                  <a:pt x="33569" y="10527"/>
                </a:cubicBezTo>
                <a:cubicBezTo>
                  <a:pt x="33647" y="10579"/>
                  <a:pt x="33543" y="10736"/>
                  <a:pt x="33516" y="10789"/>
                </a:cubicBezTo>
                <a:cubicBezTo>
                  <a:pt x="33532" y="10786"/>
                  <a:pt x="33547" y="10784"/>
                  <a:pt x="33562" y="10784"/>
                </a:cubicBezTo>
                <a:cubicBezTo>
                  <a:pt x="33621" y="10784"/>
                  <a:pt x="33672" y="10804"/>
                  <a:pt x="33711" y="10804"/>
                </a:cubicBezTo>
                <a:cubicBezTo>
                  <a:pt x="33744" y="10804"/>
                  <a:pt x="33768" y="10790"/>
                  <a:pt x="33778" y="10736"/>
                </a:cubicBezTo>
                <a:cubicBezTo>
                  <a:pt x="33621" y="10606"/>
                  <a:pt x="33700" y="10265"/>
                  <a:pt x="33621" y="10029"/>
                </a:cubicBezTo>
                <a:lnTo>
                  <a:pt x="33621" y="10029"/>
                </a:lnTo>
                <a:lnTo>
                  <a:pt x="34014" y="10082"/>
                </a:lnTo>
                <a:lnTo>
                  <a:pt x="33988" y="10291"/>
                </a:lnTo>
                <a:cubicBezTo>
                  <a:pt x="34059" y="10291"/>
                  <a:pt x="34193" y="9801"/>
                  <a:pt x="34488" y="9801"/>
                </a:cubicBezTo>
                <a:cubicBezTo>
                  <a:pt x="34520" y="9801"/>
                  <a:pt x="34554" y="9807"/>
                  <a:pt x="34590" y="9820"/>
                </a:cubicBezTo>
                <a:cubicBezTo>
                  <a:pt x="35218" y="9925"/>
                  <a:pt x="35899" y="9872"/>
                  <a:pt x="36528" y="9951"/>
                </a:cubicBezTo>
                <a:cubicBezTo>
                  <a:pt x="36528" y="10082"/>
                  <a:pt x="36370" y="10160"/>
                  <a:pt x="36240" y="10239"/>
                </a:cubicBezTo>
                <a:cubicBezTo>
                  <a:pt x="36266" y="10239"/>
                  <a:pt x="36298" y="10236"/>
                  <a:pt x="36332" y="10236"/>
                </a:cubicBezTo>
                <a:cubicBezTo>
                  <a:pt x="36400" y="10236"/>
                  <a:pt x="36475" y="10248"/>
                  <a:pt x="36528" y="10318"/>
                </a:cubicBezTo>
                <a:cubicBezTo>
                  <a:pt x="36370" y="10082"/>
                  <a:pt x="36789" y="10160"/>
                  <a:pt x="36685" y="10056"/>
                </a:cubicBezTo>
                <a:cubicBezTo>
                  <a:pt x="36870" y="9850"/>
                  <a:pt x="37071" y="9806"/>
                  <a:pt x="37272" y="9806"/>
                </a:cubicBezTo>
                <a:cubicBezTo>
                  <a:pt x="37424" y="9806"/>
                  <a:pt x="37576" y="9831"/>
                  <a:pt x="37722" y="9831"/>
                </a:cubicBezTo>
                <a:cubicBezTo>
                  <a:pt x="37875" y="9831"/>
                  <a:pt x="38021" y="9803"/>
                  <a:pt x="38151" y="9689"/>
                </a:cubicBezTo>
                <a:cubicBezTo>
                  <a:pt x="38203" y="9192"/>
                  <a:pt x="39277" y="1205"/>
                  <a:pt x="39303" y="629"/>
                </a:cubicBezTo>
                <a:cubicBezTo>
                  <a:pt x="39434" y="629"/>
                  <a:pt x="39565" y="656"/>
                  <a:pt x="39591" y="708"/>
                </a:cubicBezTo>
                <a:cubicBezTo>
                  <a:pt x="39571" y="590"/>
                  <a:pt x="39434" y="531"/>
                  <a:pt x="39311" y="531"/>
                </a:cubicBezTo>
                <a:cubicBezTo>
                  <a:pt x="39270" y="531"/>
                  <a:pt x="39231" y="538"/>
                  <a:pt x="39198" y="551"/>
                </a:cubicBezTo>
                <a:lnTo>
                  <a:pt x="39146" y="891"/>
                </a:lnTo>
                <a:cubicBezTo>
                  <a:pt x="39102" y="907"/>
                  <a:pt x="39070" y="914"/>
                  <a:pt x="39046" y="914"/>
                </a:cubicBezTo>
                <a:cubicBezTo>
                  <a:pt x="38917" y="914"/>
                  <a:pt x="39045" y="708"/>
                  <a:pt x="38779" y="708"/>
                </a:cubicBezTo>
                <a:cubicBezTo>
                  <a:pt x="38779" y="446"/>
                  <a:pt x="39067" y="420"/>
                  <a:pt x="39303" y="394"/>
                </a:cubicBezTo>
                <a:cubicBezTo>
                  <a:pt x="39181" y="363"/>
                  <a:pt x="39059" y="288"/>
                  <a:pt x="38957" y="288"/>
                </a:cubicBezTo>
                <a:cubicBezTo>
                  <a:pt x="38885" y="288"/>
                  <a:pt x="38823" y="326"/>
                  <a:pt x="38779" y="446"/>
                </a:cubicBezTo>
                <a:cubicBezTo>
                  <a:pt x="38570" y="315"/>
                  <a:pt x="38806" y="106"/>
                  <a:pt x="385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/>
          </p:nvPr>
        </p:nvSpPr>
        <p:spPr>
          <a:xfrm>
            <a:off x="2394150" y="1843275"/>
            <a:ext cx="6032100" cy="11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2" hasCustomPrompt="1"/>
          </p:nvPr>
        </p:nvSpPr>
        <p:spPr>
          <a:xfrm>
            <a:off x="5275350" y="8044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D043A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1E7A7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1E7A7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1E7A7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1E7A7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1E7A7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1E7A7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1E7A7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1E7A7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1"/>
          </p:nvPr>
        </p:nvSpPr>
        <p:spPr>
          <a:xfrm>
            <a:off x="3751350" y="3436975"/>
            <a:ext cx="46749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EFD9C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3"/>
          <p:cNvSpPr/>
          <p:nvPr/>
        </p:nvSpPr>
        <p:spPr>
          <a:xfrm rot="5400000">
            <a:off x="263297" y="-263249"/>
            <a:ext cx="2228554" cy="2755052"/>
          </a:xfrm>
          <a:custGeom>
            <a:avLst/>
            <a:gdLst/>
            <a:ahLst/>
            <a:cxnLst/>
            <a:rect l="l" t="t" r="r" b="b"/>
            <a:pathLst>
              <a:path w="67923" h="88844" extrusionOk="0">
                <a:moveTo>
                  <a:pt x="0" y="0"/>
                </a:moveTo>
                <a:lnTo>
                  <a:pt x="0" y="88843"/>
                </a:lnTo>
                <a:lnTo>
                  <a:pt x="67922" y="88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3"/>
          <p:cNvSpPr/>
          <p:nvPr/>
        </p:nvSpPr>
        <p:spPr>
          <a:xfrm flipH="1">
            <a:off x="48" y="3436975"/>
            <a:ext cx="4091700" cy="1729969"/>
          </a:xfrm>
          <a:custGeom>
            <a:avLst/>
            <a:gdLst/>
            <a:ahLst/>
            <a:cxnLst/>
            <a:rect l="l" t="t" r="r" b="b"/>
            <a:pathLst>
              <a:path w="126629" h="39016" extrusionOk="0">
                <a:moveTo>
                  <a:pt x="126629" y="1"/>
                </a:moveTo>
                <a:lnTo>
                  <a:pt x="1" y="39015"/>
                </a:lnTo>
                <a:lnTo>
                  <a:pt x="126629" y="39015"/>
                </a:lnTo>
                <a:lnTo>
                  <a:pt x="12662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3"/>
          <p:cNvSpPr/>
          <p:nvPr/>
        </p:nvSpPr>
        <p:spPr>
          <a:xfrm flipH="1">
            <a:off x="2092710" y="4730325"/>
            <a:ext cx="168250" cy="159750"/>
          </a:xfrm>
          <a:custGeom>
            <a:avLst/>
            <a:gdLst/>
            <a:ahLst/>
            <a:cxnLst/>
            <a:rect l="l" t="t" r="r" b="b"/>
            <a:pathLst>
              <a:path w="6730" h="6390" extrusionOk="0">
                <a:moveTo>
                  <a:pt x="3378" y="0"/>
                </a:moveTo>
                <a:cubicBezTo>
                  <a:pt x="3195" y="0"/>
                  <a:pt x="3012" y="943"/>
                  <a:pt x="2959" y="2226"/>
                </a:cubicBezTo>
                <a:cubicBezTo>
                  <a:pt x="2047" y="1360"/>
                  <a:pt x="1281" y="787"/>
                  <a:pt x="1034" y="787"/>
                </a:cubicBezTo>
                <a:cubicBezTo>
                  <a:pt x="1005" y="787"/>
                  <a:pt x="983" y="795"/>
                  <a:pt x="969" y="812"/>
                </a:cubicBezTo>
                <a:cubicBezTo>
                  <a:pt x="838" y="943"/>
                  <a:pt x="1441" y="1781"/>
                  <a:pt x="2383" y="2802"/>
                </a:cubicBezTo>
                <a:cubicBezTo>
                  <a:pt x="1022" y="2854"/>
                  <a:pt x="1" y="3011"/>
                  <a:pt x="1" y="3195"/>
                </a:cubicBezTo>
                <a:cubicBezTo>
                  <a:pt x="1" y="3378"/>
                  <a:pt x="996" y="3561"/>
                  <a:pt x="2383" y="3614"/>
                </a:cubicBezTo>
                <a:cubicBezTo>
                  <a:pt x="1414" y="4661"/>
                  <a:pt x="760" y="5525"/>
                  <a:pt x="891" y="5682"/>
                </a:cubicBezTo>
                <a:cubicBezTo>
                  <a:pt x="904" y="5693"/>
                  <a:pt x="923" y="5699"/>
                  <a:pt x="946" y="5699"/>
                </a:cubicBezTo>
                <a:cubicBezTo>
                  <a:pt x="1197" y="5699"/>
                  <a:pt x="2001" y="5074"/>
                  <a:pt x="2959" y="4164"/>
                </a:cubicBezTo>
                <a:cubicBezTo>
                  <a:pt x="3012" y="5473"/>
                  <a:pt x="3195" y="6389"/>
                  <a:pt x="3378" y="6389"/>
                </a:cubicBezTo>
                <a:cubicBezTo>
                  <a:pt x="3562" y="6389"/>
                  <a:pt x="3719" y="5447"/>
                  <a:pt x="3771" y="4164"/>
                </a:cubicBezTo>
                <a:cubicBezTo>
                  <a:pt x="4684" y="5029"/>
                  <a:pt x="5450" y="5602"/>
                  <a:pt x="5696" y="5602"/>
                </a:cubicBezTo>
                <a:cubicBezTo>
                  <a:pt x="5725" y="5602"/>
                  <a:pt x="5747" y="5594"/>
                  <a:pt x="5761" y="5578"/>
                </a:cubicBezTo>
                <a:cubicBezTo>
                  <a:pt x="5892" y="5447"/>
                  <a:pt x="5290" y="4609"/>
                  <a:pt x="4347" y="3588"/>
                </a:cubicBezTo>
                <a:cubicBezTo>
                  <a:pt x="5735" y="3535"/>
                  <a:pt x="6730" y="3378"/>
                  <a:pt x="6730" y="3195"/>
                </a:cubicBezTo>
                <a:cubicBezTo>
                  <a:pt x="6730" y="3011"/>
                  <a:pt x="5735" y="2828"/>
                  <a:pt x="4347" y="2776"/>
                </a:cubicBezTo>
                <a:cubicBezTo>
                  <a:pt x="5342" y="1728"/>
                  <a:pt x="5997" y="864"/>
                  <a:pt x="5840" y="707"/>
                </a:cubicBezTo>
                <a:cubicBezTo>
                  <a:pt x="5828" y="696"/>
                  <a:pt x="5812" y="691"/>
                  <a:pt x="5790" y="691"/>
                </a:cubicBezTo>
                <a:cubicBezTo>
                  <a:pt x="5560" y="691"/>
                  <a:pt x="4753" y="1316"/>
                  <a:pt x="3771" y="2226"/>
                </a:cubicBezTo>
                <a:cubicBezTo>
                  <a:pt x="3719" y="917"/>
                  <a:pt x="3562" y="0"/>
                  <a:pt x="3378" y="0"/>
                </a:cubicBezTo>
                <a:close/>
              </a:path>
            </a:pathLst>
          </a:custGeom>
          <a:solidFill>
            <a:srgbClr val="4F2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3"/>
          <p:cNvSpPr/>
          <p:nvPr/>
        </p:nvSpPr>
        <p:spPr>
          <a:xfrm flipH="1">
            <a:off x="676001" y="4505134"/>
            <a:ext cx="121783" cy="115548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3"/>
          <p:cNvSpPr/>
          <p:nvPr/>
        </p:nvSpPr>
        <p:spPr>
          <a:xfrm flipH="1">
            <a:off x="797785" y="634838"/>
            <a:ext cx="178725" cy="169575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6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"/>
          <p:cNvSpPr/>
          <p:nvPr/>
        </p:nvSpPr>
        <p:spPr>
          <a:xfrm rot="10800000">
            <a:off x="6162753" y="-35909"/>
            <a:ext cx="3019347" cy="1340434"/>
          </a:xfrm>
          <a:custGeom>
            <a:avLst/>
            <a:gdLst/>
            <a:ahLst/>
            <a:cxnLst/>
            <a:rect l="l" t="t" r="r" b="b"/>
            <a:pathLst>
              <a:path w="67923" h="88844" extrusionOk="0">
                <a:moveTo>
                  <a:pt x="0" y="0"/>
                </a:moveTo>
                <a:lnTo>
                  <a:pt x="0" y="88843"/>
                </a:lnTo>
                <a:lnTo>
                  <a:pt x="67922" y="88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" name="Google Shape;197;p20"/>
          <p:cNvGrpSpPr/>
          <p:nvPr/>
        </p:nvGrpSpPr>
        <p:grpSpPr>
          <a:xfrm rot="2015765">
            <a:off x="7706396" y="404993"/>
            <a:ext cx="1030782" cy="978251"/>
            <a:chOff x="16272888" y="4030413"/>
            <a:chExt cx="937950" cy="890150"/>
          </a:xfrm>
        </p:grpSpPr>
        <p:sp>
          <p:nvSpPr>
            <p:cNvPr id="198" name="Google Shape;198;p20"/>
            <p:cNvSpPr/>
            <p:nvPr/>
          </p:nvSpPr>
          <p:spPr>
            <a:xfrm>
              <a:off x="16272888" y="4581838"/>
              <a:ext cx="251325" cy="249175"/>
            </a:xfrm>
            <a:custGeom>
              <a:avLst/>
              <a:gdLst/>
              <a:ahLst/>
              <a:cxnLst/>
              <a:rect l="l" t="t" r="r" b="b"/>
              <a:pathLst>
                <a:path w="10053" h="9967" extrusionOk="0">
                  <a:moveTo>
                    <a:pt x="5848" y="0"/>
                  </a:moveTo>
                  <a:cubicBezTo>
                    <a:pt x="2368" y="0"/>
                    <a:pt x="0" y="3759"/>
                    <a:pt x="1835" y="7081"/>
                  </a:cubicBezTo>
                  <a:cubicBezTo>
                    <a:pt x="2722" y="8685"/>
                    <a:pt x="4363" y="9966"/>
                    <a:pt x="6194" y="9966"/>
                  </a:cubicBezTo>
                  <a:cubicBezTo>
                    <a:pt x="6513" y="9966"/>
                    <a:pt x="6837" y="9927"/>
                    <a:pt x="7164" y="9845"/>
                  </a:cubicBezTo>
                  <a:cubicBezTo>
                    <a:pt x="8280" y="9560"/>
                    <a:pt x="9284" y="8952"/>
                    <a:pt x="10052" y="8097"/>
                  </a:cubicBezTo>
                  <a:lnTo>
                    <a:pt x="7387" y="239"/>
                  </a:lnTo>
                  <a:cubicBezTo>
                    <a:pt x="6858" y="76"/>
                    <a:pt x="6342" y="0"/>
                    <a:pt x="5848" y="0"/>
                  </a:cubicBezTo>
                  <a:close/>
                </a:path>
              </a:pathLst>
            </a:custGeom>
            <a:solidFill>
              <a:srgbClr val="BC7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16331863" y="4660688"/>
              <a:ext cx="152900" cy="112725"/>
            </a:xfrm>
            <a:custGeom>
              <a:avLst/>
              <a:gdLst/>
              <a:ahLst/>
              <a:cxnLst/>
              <a:rect l="l" t="t" r="r" b="b"/>
              <a:pathLst>
                <a:path w="6116" h="4509" extrusionOk="0">
                  <a:moveTo>
                    <a:pt x="636" y="1"/>
                  </a:moveTo>
                  <a:cubicBezTo>
                    <a:pt x="524" y="1"/>
                    <a:pt x="410" y="4"/>
                    <a:pt x="294" y="10"/>
                  </a:cubicBezTo>
                  <a:cubicBezTo>
                    <a:pt x="0" y="23"/>
                    <a:pt x="8" y="469"/>
                    <a:pt x="294" y="469"/>
                  </a:cubicBezTo>
                  <a:cubicBezTo>
                    <a:pt x="298" y="469"/>
                    <a:pt x="302" y="469"/>
                    <a:pt x="306" y="469"/>
                  </a:cubicBezTo>
                  <a:cubicBezTo>
                    <a:pt x="419" y="462"/>
                    <a:pt x="529" y="459"/>
                    <a:pt x="637" y="459"/>
                  </a:cubicBezTo>
                  <a:cubicBezTo>
                    <a:pt x="3167" y="459"/>
                    <a:pt x="4578" y="2235"/>
                    <a:pt x="5636" y="4398"/>
                  </a:cubicBezTo>
                  <a:cubicBezTo>
                    <a:pt x="5677" y="4476"/>
                    <a:pt x="5740" y="4508"/>
                    <a:pt x="5805" y="4508"/>
                  </a:cubicBezTo>
                  <a:cubicBezTo>
                    <a:pt x="5956" y="4508"/>
                    <a:pt x="6115" y="4332"/>
                    <a:pt x="6020" y="4150"/>
                  </a:cubicBezTo>
                  <a:cubicBezTo>
                    <a:pt x="4890" y="1830"/>
                    <a:pt x="3325" y="1"/>
                    <a:pt x="636" y="1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16372963" y="4681163"/>
              <a:ext cx="51725" cy="107850"/>
            </a:xfrm>
            <a:custGeom>
              <a:avLst/>
              <a:gdLst/>
              <a:ahLst/>
              <a:cxnLst/>
              <a:rect l="l" t="t" r="r" b="b"/>
              <a:pathLst>
                <a:path w="2069" h="4314" extrusionOk="0">
                  <a:moveTo>
                    <a:pt x="1727" y="0"/>
                  </a:moveTo>
                  <a:cubicBezTo>
                    <a:pt x="1690" y="0"/>
                    <a:pt x="1651" y="11"/>
                    <a:pt x="1612" y="34"/>
                  </a:cubicBezTo>
                  <a:cubicBezTo>
                    <a:pt x="1" y="1013"/>
                    <a:pt x="286" y="3046"/>
                    <a:pt x="1463" y="4248"/>
                  </a:cubicBezTo>
                  <a:cubicBezTo>
                    <a:pt x="1509" y="4294"/>
                    <a:pt x="1560" y="4314"/>
                    <a:pt x="1609" y="4314"/>
                  </a:cubicBezTo>
                  <a:cubicBezTo>
                    <a:pt x="1785" y="4314"/>
                    <a:pt x="1938" y="4066"/>
                    <a:pt x="1773" y="3901"/>
                  </a:cubicBezTo>
                  <a:cubicBezTo>
                    <a:pt x="806" y="2922"/>
                    <a:pt x="509" y="1236"/>
                    <a:pt x="1860" y="418"/>
                  </a:cubicBezTo>
                  <a:cubicBezTo>
                    <a:pt x="2069" y="293"/>
                    <a:pt x="1926" y="0"/>
                    <a:pt x="1727" y="0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16993913" y="4373663"/>
              <a:ext cx="216925" cy="250750"/>
            </a:xfrm>
            <a:custGeom>
              <a:avLst/>
              <a:gdLst/>
              <a:ahLst/>
              <a:cxnLst/>
              <a:rect l="l" t="t" r="r" b="b"/>
              <a:pathLst>
                <a:path w="8677" h="10030" extrusionOk="0">
                  <a:moveTo>
                    <a:pt x="3738" y="1"/>
                  </a:moveTo>
                  <a:cubicBezTo>
                    <a:pt x="2396" y="1"/>
                    <a:pt x="1024" y="586"/>
                    <a:pt x="1" y="1886"/>
                  </a:cubicBezTo>
                  <a:lnTo>
                    <a:pt x="2269" y="9868"/>
                  </a:lnTo>
                  <a:cubicBezTo>
                    <a:pt x="2714" y="9976"/>
                    <a:pt x="3166" y="10030"/>
                    <a:pt x="3618" y="10030"/>
                  </a:cubicBezTo>
                  <a:cubicBezTo>
                    <a:pt x="4299" y="10030"/>
                    <a:pt x="4979" y="9908"/>
                    <a:pt x="5628" y="9669"/>
                  </a:cubicBezTo>
                  <a:cubicBezTo>
                    <a:pt x="7772" y="8876"/>
                    <a:pt x="8677" y="6509"/>
                    <a:pt x="8454" y="4377"/>
                  </a:cubicBezTo>
                  <a:cubicBezTo>
                    <a:pt x="8181" y="1668"/>
                    <a:pt x="6002" y="1"/>
                    <a:pt x="3738" y="1"/>
                  </a:cubicBezTo>
                  <a:close/>
                </a:path>
              </a:pathLst>
            </a:custGeom>
            <a:solidFill>
              <a:srgbClr val="BC7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17063638" y="4413138"/>
              <a:ext cx="80850" cy="172675"/>
            </a:xfrm>
            <a:custGeom>
              <a:avLst/>
              <a:gdLst/>
              <a:ahLst/>
              <a:cxnLst/>
              <a:rect l="l" t="t" r="r" b="b"/>
              <a:pathLst>
                <a:path w="3234" h="6907" extrusionOk="0">
                  <a:moveTo>
                    <a:pt x="2892" y="0"/>
                  </a:moveTo>
                  <a:cubicBezTo>
                    <a:pt x="2855" y="0"/>
                    <a:pt x="2816" y="11"/>
                    <a:pt x="2777" y="34"/>
                  </a:cubicBezTo>
                  <a:lnTo>
                    <a:pt x="2765" y="34"/>
                  </a:lnTo>
                  <a:cubicBezTo>
                    <a:pt x="286" y="1546"/>
                    <a:pt x="1" y="4037"/>
                    <a:pt x="397" y="6690"/>
                  </a:cubicBezTo>
                  <a:cubicBezTo>
                    <a:pt x="415" y="6835"/>
                    <a:pt x="535" y="6907"/>
                    <a:pt x="647" y="6907"/>
                  </a:cubicBezTo>
                  <a:cubicBezTo>
                    <a:pt x="765" y="6907"/>
                    <a:pt x="875" y="6829"/>
                    <a:pt x="856" y="6677"/>
                  </a:cubicBezTo>
                  <a:cubicBezTo>
                    <a:pt x="496" y="4199"/>
                    <a:pt x="682" y="1856"/>
                    <a:pt x="3025" y="418"/>
                  </a:cubicBezTo>
                  <a:cubicBezTo>
                    <a:pt x="3234" y="293"/>
                    <a:pt x="3091" y="0"/>
                    <a:pt x="2892" y="0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17076438" y="4473338"/>
              <a:ext cx="77175" cy="89000"/>
            </a:xfrm>
            <a:custGeom>
              <a:avLst/>
              <a:gdLst/>
              <a:ahLst/>
              <a:cxnLst/>
              <a:rect l="l" t="t" r="r" b="b"/>
              <a:pathLst>
                <a:path w="3087" h="3560" extrusionOk="0">
                  <a:moveTo>
                    <a:pt x="456" y="1"/>
                  </a:moveTo>
                  <a:cubicBezTo>
                    <a:pt x="403" y="1"/>
                    <a:pt x="349" y="3"/>
                    <a:pt x="294" y="6"/>
                  </a:cubicBezTo>
                  <a:cubicBezTo>
                    <a:pt x="1" y="18"/>
                    <a:pt x="9" y="465"/>
                    <a:pt x="295" y="465"/>
                  </a:cubicBezTo>
                  <a:cubicBezTo>
                    <a:pt x="299" y="465"/>
                    <a:pt x="303" y="465"/>
                    <a:pt x="307" y="464"/>
                  </a:cubicBezTo>
                  <a:cubicBezTo>
                    <a:pt x="355" y="461"/>
                    <a:pt x="402" y="460"/>
                    <a:pt x="449" y="460"/>
                  </a:cubicBezTo>
                  <a:cubicBezTo>
                    <a:pt x="1924" y="460"/>
                    <a:pt x="2592" y="1956"/>
                    <a:pt x="2352" y="3278"/>
                  </a:cubicBezTo>
                  <a:cubicBezTo>
                    <a:pt x="2323" y="3453"/>
                    <a:pt x="2465" y="3559"/>
                    <a:pt x="2597" y="3559"/>
                  </a:cubicBezTo>
                  <a:cubicBezTo>
                    <a:pt x="2690" y="3559"/>
                    <a:pt x="2777" y="3507"/>
                    <a:pt x="2798" y="3389"/>
                  </a:cubicBezTo>
                  <a:cubicBezTo>
                    <a:pt x="3087" y="1777"/>
                    <a:pt x="2231" y="1"/>
                    <a:pt x="456" y="1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16399613" y="4267613"/>
              <a:ext cx="712400" cy="652950"/>
            </a:xfrm>
            <a:custGeom>
              <a:avLst/>
              <a:gdLst/>
              <a:ahLst/>
              <a:cxnLst/>
              <a:rect l="l" t="t" r="r" b="b"/>
              <a:pathLst>
                <a:path w="28496" h="26118" extrusionOk="0">
                  <a:moveTo>
                    <a:pt x="14632" y="0"/>
                  </a:moveTo>
                  <a:cubicBezTo>
                    <a:pt x="13085" y="0"/>
                    <a:pt x="11532" y="244"/>
                    <a:pt x="10065" y="736"/>
                  </a:cubicBezTo>
                  <a:cubicBezTo>
                    <a:pt x="5504" y="2050"/>
                    <a:pt x="1600" y="5744"/>
                    <a:pt x="459" y="10230"/>
                  </a:cubicBezTo>
                  <a:cubicBezTo>
                    <a:pt x="125" y="11618"/>
                    <a:pt x="1" y="13031"/>
                    <a:pt x="75" y="14457"/>
                  </a:cubicBezTo>
                  <a:cubicBezTo>
                    <a:pt x="224" y="17766"/>
                    <a:pt x="1612" y="20964"/>
                    <a:pt x="4078" y="23232"/>
                  </a:cubicBezTo>
                  <a:cubicBezTo>
                    <a:pt x="6173" y="25156"/>
                    <a:pt x="8644" y="26118"/>
                    <a:pt x="11482" y="26118"/>
                  </a:cubicBezTo>
                  <a:cubicBezTo>
                    <a:pt x="11734" y="26118"/>
                    <a:pt x="11989" y="26110"/>
                    <a:pt x="12246" y="26095"/>
                  </a:cubicBezTo>
                  <a:cubicBezTo>
                    <a:pt x="15915" y="25835"/>
                    <a:pt x="19472" y="24719"/>
                    <a:pt x="22645" y="22848"/>
                  </a:cubicBezTo>
                  <a:cubicBezTo>
                    <a:pt x="25359" y="21212"/>
                    <a:pt x="27057" y="18894"/>
                    <a:pt x="27751" y="15870"/>
                  </a:cubicBezTo>
                  <a:cubicBezTo>
                    <a:pt x="28495" y="12598"/>
                    <a:pt x="27838" y="9177"/>
                    <a:pt x="26078" y="6363"/>
                  </a:cubicBezTo>
                  <a:cubicBezTo>
                    <a:pt x="25335" y="5149"/>
                    <a:pt x="24417" y="4058"/>
                    <a:pt x="23364" y="3116"/>
                  </a:cubicBezTo>
                  <a:cubicBezTo>
                    <a:pt x="21022" y="1050"/>
                    <a:pt x="17840" y="0"/>
                    <a:pt x="14632" y="0"/>
                  </a:cubicBezTo>
                  <a:close/>
                </a:path>
              </a:pathLst>
            </a:custGeom>
            <a:solidFill>
              <a:srgbClr val="EA8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16370188" y="4030413"/>
              <a:ext cx="378050" cy="332075"/>
            </a:xfrm>
            <a:custGeom>
              <a:avLst/>
              <a:gdLst/>
              <a:ahLst/>
              <a:cxnLst/>
              <a:rect l="l" t="t" r="r" b="b"/>
              <a:pathLst>
                <a:path w="15122" h="13283" extrusionOk="0">
                  <a:moveTo>
                    <a:pt x="8299" y="0"/>
                  </a:moveTo>
                  <a:cubicBezTo>
                    <a:pt x="6984" y="0"/>
                    <a:pt x="5683" y="300"/>
                    <a:pt x="4512" y="891"/>
                  </a:cubicBezTo>
                  <a:cubicBezTo>
                    <a:pt x="1946" y="2156"/>
                    <a:pt x="0" y="4734"/>
                    <a:pt x="285" y="7671"/>
                  </a:cubicBezTo>
                  <a:cubicBezTo>
                    <a:pt x="496" y="9778"/>
                    <a:pt x="2219" y="11922"/>
                    <a:pt x="4090" y="12864"/>
                  </a:cubicBezTo>
                  <a:cubicBezTo>
                    <a:pt x="4615" y="13127"/>
                    <a:pt x="5209" y="13282"/>
                    <a:pt x="5796" y="13282"/>
                  </a:cubicBezTo>
                  <a:cubicBezTo>
                    <a:pt x="6206" y="13282"/>
                    <a:pt x="6613" y="13206"/>
                    <a:pt x="6991" y="13038"/>
                  </a:cubicBezTo>
                  <a:lnTo>
                    <a:pt x="12370" y="10906"/>
                  </a:lnTo>
                  <a:cubicBezTo>
                    <a:pt x="13200" y="10286"/>
                    <a:pt x="13795" y="9406"/>
                    <a:pt x="14068" y="8415"/>
                  </a:cubicBezTo>
                  <a:cubicBezTo>
                    <a:pt x="15121" y="4808"/>
                    <a:pt x="12704" y="272"/>
                    <a:pt x="8738" y="11"/>
                  </a:cubicBezTo>
                  <a:cubicBezTo>
                    <a:pt x="8592" y="4"/>
                    <a:pt x="8445" y="0"/>
                    <a:pt x="8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16293338" y="4260138"/>
              <a:ext cx="256275" cy="97300"/>
            </a:xfrm>
            <a:custGeom>
              <a:avLst/>
              <a:gdLst/>
              <a:ahLst/>
              <a:cxnLst/>
              <a:rect l="l" t="t" r="r" b="b"/>
              <a:pathLst>
                <a:path w="10251" h="3892" extrusionOk="0">
                  <a:moveTo>
                    <a:pt x="3112" y="0"/>
                  </a:moveTo>
                  <a:cubicBezTo>
                    <a:pt x="2925" y="0"/>
                    <a:pt x="2743" y="10"/>
                    <a:pt x="2566" y="31"/>
                  </a:cubicBezTo>
                  <a:cubicBezTo>
                    <a:pt x="0" y="341"/>
                    <a:pt x="2678" y="2461"/>
                    <a:pt x="3781" y="2981"/>
                  </a:cubicBezTo>
                  <a:cubicBezTo>
                    <a:pt x="5105" y="3585"/>
                    <a:pt x="6539" y="3891"/>
                    <a:pt x="7981" y="3891"/>
                  </a:cubicBezTo>
                  <a:cubicBezTo>
                    <a:pt x="8699" y="3891"/>
                    <a:pt x="9418" y="3815"/>
                    <a:pt x="10127" y="3663"/>
                  </a:cubicBezTo>
                  <a:lnTo>
                    <a:pt x="10251" y="3465"/>
                  </a:lnTo>
                  <a:cubicBezTo>
                    <a:pt x="9073" y="2287"/>
                    <a:pt x="7722" y="1246"/>
                    <a:pt x="6173" y="639"/>
                  </a:cubicBezTo>
                  <a:cubicBezTo>
                    <a:pt x="5272" y="293"/>
                    <a:pt x="4132" y="0"/>
                    <a:pt x="3112" y="0"/>
                  </a:cubicBezTo>
                  <a:close/>
                </a:path>
              </a:pathLst>
            </a:custGeom>
            <a:solidFill>
              <a:srgbClr val="D04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16313388" y="4339113"/>
              <a:ext cx="236525" cy="97875"/>
            </a:xfrm>
            <a:custGeom>
              <a:avLst/>
              <a:gdLst/>
              <a:ahLst/>
              <a:cxnLst/>
              <a:rect l="l" t="t" r="r" b="b"/>
              <a:pathLst>
                <a:path w="9461" h="3915" extrusionOk="0">
                  <a:moveTo>
                    <a:pt x="7714" y="1"/>
                  </a:moveTo>
                  <a:cubicBezTo>
                    <a:pt x="6616" y="1"/>
                    <a:pt x="5517" y="128"/>
                    <a:pt x="4466" y="454"/>
                  </a:cubicBezTo>
                  <a:cubicBezTo>
                    <a:pt x="3388" y="789"/>
                    <a:pt x="2086" y="1409"/>
                    <a:pt x="1281" y="2227"/>
                  </a:cubicBezTo>
                  <a:cubicBezTo>
                    <a:pt x="1" y="3542"/>
                    <a:pt x="1338" y="3914"/>
                    <a:pt x="2647" y="3914"/>
                  </a:cubicBezTo>
                  <a:cubicBezTo>
                    <a:pt x="3188" y="3914"/>
                    <a:pt x="3725" y="3851"/>
                    <a:pt x="4069" y="3764"/>
                  </a:cubicBezTo>
                  <a:cubicBezTo>
                    <a:pt x="6189" y="3231"/>
                    <a:pt x="8073" y="2016"/>
                    <a:pt x="9461" y="318"/>
                  </a:cubicBezTo>
                  <a:lnTo>
                    <a:pt x="9424" y="95"/>
                  </a:lnTo>
                  <a:cubicBezTo>
                    <a:pt x="8859" y="35"/>
                    <a:pt x="8287" y="1"/>
                    <a:pt x="7714" y="1"/>
                  </a:cubicBezTo>
                  <a:close/>
                </a:path>
              </a:pathLst>
            </a:custGeom>
            <a:solidFill>
              <a:srgbClr val="D04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16559188" y="4505413"/>
              <a:ext cx="71600" cy="91375"/>
            </a:xfrm>
            <a:custGeom>
              <a:avLst/>
              <a:gdLst/>
              <a:ahLst/>
              <a:cxnLst/>
              <a:rect l="l" t="t" r="r" b="b"/>
              <a:pathLst>
                <a:path w="2864" h="3655" extrusionOk="0">
                  <a:moveTo>
                    <a:pt x="1100" y="1"/>
                  </a:moveTo>
                  <a:cubicBezTo>
                    <a:pt x="1022" y="1"/>
                    <a:pt x="944" y="12"/>
                    <a:pt x="868" y="37"/>
                  </a:cubicBezTo>
                  <a:cubicBezTo>
                    <a:pt x="249" y="223"/>
                    <a:pt x="1" y="1189"/>
                    <a:pt x="311" y="2181"/>
                  </a:cubicBezTo>
                  <a:cubicBezTo>
                    <a:pt x="594" y="3051"/>
                    <a:pt x="1211" y="3654"/>
                    <a:pt x="1768" y="3654"/>
                  </a:cubicBezTo>
                  <a:cubicBezTo>
                    <a:pt x="1846" y="3654"/>
                    <a:pt x="1922" y="3643"/>
                    <a:pt x="1996" y="3619"/>
                  </a:cubicBezTo>
                  <a:cubicBezTo>
                    <a:pt x="2616" y="3420"/>
                    <a:pt x="2864" y="2466"/>
                    <a:pt x="2554" y="1474"/>
                  </a:cubicBezTo>
                  <a:cubicBezTo>
                    <a:pt x="2282" y="604"/>
                    <a:pt x="1666" y="1"/>
                    <a:pt x="1100" y="1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16823513" y="4442838"/>
              <a:ext cx="71900" cy="91650"/>
            </a:xfrm>
            <a:custGeom>
              <a:avLst/>
              <a:gdLst/>
              <a:ahLst/>
              <a:cxnLst/>
              <a:rect l="l" t="t" r="r" b="b"/>
              <a:pathLst>
                <a:path w="2876" h="3666" extrusionOk="0">
                  <a:moveTo>
                    <a:pt x="1112" y="0"/>
                  </a:moveTo>
                  <a:cubicBezTo>
                    <a:pt x="1033" y="0"/>
                    <a:pt x="956" y="12"/>
                    <a:pt x="880" y="36"/>
                  </a:cubicBezTo>
                  <a:cubicBezTo>
                    <a:pt x="260" y="222"/>
                    <a:pt x="0" y="1189"/>
                    <a:pt x="310" y="2180"/>
                  </a:cubicBezTo>
                  <a:cubicBezTo>
                    <a:pt x="582" y="3052"/>
                    <a:pt x="1200" y="3666"/>
                    <a:pt x="1767" y="3666"/>
                  </a:cubicBezTo>
                  <a:cubicBezTo>
                    <a:pt x="1844" y="3666"/>
                    <a:pt x="1921" y="3654"/>
                    <a:pt x="1996" y="3630"/>
                  </a:cubicBezTo>
                  <a:cubicBezTo>
                    <a:pt x="2615" y="3444"/>
                    <a:pt x="2876" y="2478"/>
                    <a:pt x="2566" y="1486"/>
                  </a:cubicBezTo>
                  <a:cubicBezTo>
                    <a:pt x="2294" y="605"/>
                    <a:pt x="1677" y="0"/>
                    <a:pt x="1112" y="0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0"/>
            <p:cNvSpPr/>
            <p:nvPr/>
          </p:nvSpPr>
          <p:spPr>
            <a:xfrm>
              <a:off x="16680563" y="4475638"/>
              <a:ext cx="88125" cy="73075"/>
            </a:xfrm>
            <a:custGeom>
              <a:avLst/>
              <a:gdLst/>
              <a:ahLst/>
              <a:cxnLst/>
              <a:rect l="l" t="t" r="r" b="b"/>
              <a:pathLst>
                <a:path w="3525" h="2923" extrusionOk="0">
                  <a:moveTo>
                    <a:pt x="2029" y="0"/>
                  </a:moveTo>
                  <a:cubicBezTo>
                    <a:pt x="2019" y="0"/>
                    <a:pt x="2009" y="0"/>
                    <a:pt x="2000" y="1"/>
                  </a:cubicBezTo>
                  <a:cubicBezTo>
                    <a:pt x="748" y="25"/>
                    <a:pt x="240" y="1649"/>
                    <a:pt x="29" y="2653"/>
                  </a:cubicBezTo>
                  <a:cubicBezTo>
                    <a:pt x="0" y="2820"/>
                    <a:pt x="140" y="2923"/>
                    <a:pt x="272" y="2923"/>
                  </a:cubicBezTo>
                  <a:cubicBezTo>
                    <a:pt x="366" y="2923"/>
                    <a:pt x="455" y="2871"/>
                    <a:pt x="475" y="2752"/>
                  </a:cubicBezTo>
                  <a:cubicBezTo>
                    <a:pt x="624" y="1984"/>
                    <a:pt x="934" y="819"/>
                    <a:pt x="1752" y="484"/>
                  </a:cubicBezTo>
                  <a:cubicBezTo>
                    <a:pt x="1826" y="453"/>
                    <a:pt x="1900" y="439"/>
                    <a:pt x="1972" y="439"/>
                  </a:cubicBezTo>
                  <a:cubicBezTo>
                    <a:pt x="2392" y="439"/>
                    <a:pt x="2756" y="910"/>
                    <a:pt x="2905" y="1228"/>
                  </a:cubicBezTo>
                  <a:cubicBezTo>
                    <a:pt x="3066" y="1612"/>
                    <a:pt x="3053" y="2132"/>
                    <a:pt x="3041" y="2554"/>
                  </a:cubicBezTo>
                  <a:cubicBezTo>
                    <a:pt x="3041" y="2699"/>
                    <a:pt x="3151" y="2771"/>
                    <a:pt x="3264" y="2771"/>
                  </a:cubicBezTo>
                  <a:cubicBezTo>
                    <a:pt x="3383" y="2771"/>
                    <a:pt x="3506" y="2693"/>
                    <a:pt x="3512" y="2541"/>
                  </a:cubicBezTo>
                  <a:cubicBezTo>
                    <a:pt x="3524" y="1619"/>
                    <a:pt x="3292" y="0"/>
                    <a:pt x="2029" y="0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0"/>
            <p:cNvSpPr/>
            <p:nvPr/>
          </p:nvSpPr>
          <p:spPr>
            <a:xfrm>
              <a:off x="16648488" y="4502438"/>
              <a:ext cx="164100" cy="97725"/>
            </a:xfrm>
            <a:custGeom>
              <a:avLst/>
              <a:gdLst/>
              <a:ahLst/>
              <a:cxnLst/>
              <a:rect l="l" t="t" r="r" b="b"/>
              <a:pathLst>
                <a:path w="6564" h="3909" extrusionOk="0">
                  <a:moveTo>
                    <a:pt x="6032" y="1"/>
                  </a:moveTo>
                  <a:cubicBezTo>
                    <a:pt x="5915" y="1"/>
                    <a:pt x="5805" y="78"/>
                    <a:pt x="5824" y="230"/>
                  </a:cubicBezTo>
                  <a:cubicBezTo>
                    <a:pt x="6067" y="2125"/>
                    <a:pt x="4364" y="3481"/>
                    <a:pt x="2689" y="3481"/>
                  </a:cubicBezTo>
                  <a:cubicBezTo>
                    <a:pt x="1888" y="3481"/>
                    <a:pt x="1092" y="3171"/>
                    <a:pt x="519" y="2461"/>
                  </a:cubicBezTo>
                  <a:cubicBezTo>
                    <a:pt x="471" y="2399"/>
                    <a:pt x="405" y="2373"/>
                    <a:pt x="340" y="2373"/>
                  </a:cubicBezTo>
                  <a:cubicBezTo>
                    <a:pt x="170" y="2373"/>
                    <a:pt x="0" y="2548"/>
                    <a:pt x="135" y="2709"/>
                  </a:cubicBezTo>
                  <a:lnTo>
                    <a:pt x="147" y="2709"/>
                  </a:lnTo>
                  <a:cubicBezTo>
                    <a:pt x="814" y="3540"/>
                    <a:pt x="1761" y="3908"/>
                    <a:pt x="2713" y="3908"/>
                  </a:cubicBezTo>
                  <a:cubicBezTo>
                    <a:pt x="4628" y="3908"/>
                    <a:pt x="6564" y="2420"/>
                    <a:pt x="6282" y="218"/>
                  </a:cubicBezTo>
                  <a:cubicBezTo>
                    <a:pt x="6264" y="72"/>
                    <a:pt x="6145" y="1"/>
                    <a:pt x="6032" y="1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16401788" y="4267688"/>
              <a:ext cx="619425" cy="318275"/>
            </a:xfrm>
            <a:custGeom>
              <a:avLst/>
              <a:gdLst/>
              <a:ahLst/>
              <a:cxnLst/>
              <a:rect l="l" t="t" r="r" b="b"/>
              <a:pathLst>
                <a:path w="24777" h="12731" extrusionOk="0">
                  <a:moveTo>
                    <a:pt x="14532" y="0"/>
                  </a:moveTo>
                  <a:cubicBezTo>
                    <a:pt x="12989" y="0"/>
                    <a:pt x="11441" y="243"/>
                    <a:pt x="9978" y="733"/>
                  </a:cubicBezTo>
                  <a:cubicBezTo>
                    <a:pt x="5417" y="2047"/>
                    <a:pt x="1513" y="5753"/>
                    <a:pt x="372" y="10240"/>
                  </a:cubicBezTo>
                  <a:cubicBezTo>
                    <a:pt x="174" y="11058"/>
                    <a:pt x="50" y="11888"/>
                    <a:pt x="0" y="12731"/>
                  </a:cubicBezTo>
                  <a:cubicBezTo>
                    <a:pt x="2194" y="12223"/>
                    <a:pt x="4214" y="11120"/>
                    <a:pt x="5813" y="9533"/>
                  </a:cubicBezTo>
                  <a:cubicBezTo>
                    <a:pt x="7214" y="8133"/>
                    <a:pt x="8292" y="6311"/>
                    <a:pt x="8503" y="4328"/>
                  </a:cubicBezTo>
                  <a:cubicBezTo>
                    <a:pt x="8552" y="3782"/>
                    <a:pt x="8552" y="3225"/>
                    <a:pt x="8503" y="2667"/>
                  </a:cubicBezTo>
                  <a:lnTo>
                    <a:pt x="8503" y="2667"/>
                  </a:lnTo>
                  <a:cubicBezTo>
                    <a:pt x="9792" y="3857"/>
                    <a:pt x="11316" y="4774"/>
                    <a:pt x="12965" y="5381"/>
                  </a:cubicBezTo>
                  <a:cubicBezTo>
                    <a:pt x="14660" y="6018"/>
                    <a:pt x="16507" y="6366"/>
                    <a:pt x="18341" y="6366"/>
                  </a:cubicBezTo>
                  <a:cubicBezTo>
                    <a:pt x="20609" y="6366"/>
                    <a:pt x="22858" y="5834"/>
                    <a:pt x="24777" y="4662"/>
                  </a:cubicBezTo>
                  <a:cubicBezTo>
                    <a:pt x="24318" y="4105"/>
                    <a:pt x="23810" y="3584"/>
                    <a:pt x="23277" y="3113"/>
                  </a:cubicBezTo>
                  <a:cubicBezTo>
                    <a:pt x="20932" y="1053"/>
                    <a:pt x="17745" y="0"/>
                    <a:pt x="14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16476163" y="4631313"/>
              <a:ext cx="207300" cy="185375"/>
            </a:xfrm>
            <a:custGeom>
              <a:avLst/>
              <a:gdLst/>
              <a:ahLst/>
              <a:cxnLst/>
              <a:rect l="l" t="t" r="r" b="b"/>
              <a:pathLst>
                <a:path w="8292" h="7415" extrusionOk="0">
                  <a:moveTo>
                    <a:pt x="4152" y="1"/>
                  </a:moveTo>
                  <a:cubicBezTo>
                    <a:pt x="3787" y="1"/>
                    <a:pt x="3416" y="55"/>
                    <a:pt x="3049" y="169"/>
                  </a:cubicBezTo>
                  <a:cubicBezTo>
                    <a:pt x="1091" y="776"/>
                    <a:pt x="0" y="2859"/>
                    <a:pt x="607" y="4804"/>
                  </a:cubicBezTo>
                  <a:cubicBezTo>
                    <a:pt x="1101" y="6396"/>
                    <a:pt x="2568" y="7414"/>
                    <a:pt x="4152" y="7414"/>
                  </a:cubicBezTo>
                  <a:cubicBezTo>
                    <a:pt x="4517" y="7414"/>
                    <a:pt x="4888" y="7360"/>
                    <a:pt x="5255" y="7246"/>
                  </a:cubicBezTo>
                  <a:cubicBezTo>
                    <a:pt x="7201" y="6639"/>
                    <a:pt x="8292" y="4557"/>
                    <a:pt x="7685" y="2611"/>
                  </a:cubicBezTo>
                  <a:cubicBezTo>
                    <a:pt x="7191" y="1019"/>
                    <a:pt x="5732" y="1"/>
                    <a:pt x="4152" y="1"/>
                  </a:cubicBezTo>
                  <a:close/>
                </a:path>
              </a:pathLst>
            </a:custGeom>
            <a:solidFill>
              <a:srgbClr val="D04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16867513" y="4509563"/>
              <a:ext cx="207300" cy="185350"/>
            </a:xfrm>
            <a:custGeom>
              <a:avLst/>
              <a:gdLst/>
              <a:ahLst/>
              <a:cxnLst/>
              <a:rect l="l" t="t" r="r" b="b"/>
              <a:pathLst>
                <a:path w="8292" h="7414" extrusionOk="0">
                  <a:moveTo>
                    <a:pt x="4152" y="0"/>
                  </a:moveTo>
                  <a:cubicBezTo>
                    <a:pt x="3787" y="0"/>
                    <a:pt x="3416" y="54"/>
                    <a:pt x="3049" y="168"/>
                  </a:cubicBezTo>
                  <a:cubicBezTo>
                    <a:pt x="1091" y="775"/>
                    <a:pt x="0" y="2858"/>
                    <a:pt x="607" y="4803"/>
                  </a:cubicBezTo>
                  <a:cubicBezTo>
                    <a:pt x="1101" y="6395"/>
                    <a:pt x="2568" y="7413"/>
                    <a:pt x="4152" y="7413"/>
                  </a:cubicBezTo>
                  <a:cubicBezTo>
                    <a:pt x="4517" y="7413"/>
                    <a:pt x="4888" y="7359"/>
                    <a:pt x="5255" y="7245"/>
                  </a:cubicBezTo>
                  <a:cubicBezTo>
                    <a:pt x="7201" y="6638"/>
                    <a:pt x="8292" y="4556"/>
                    <a:pt x="7684" y="2610"/>
                  </a:cubicBezTo>
                  <a:cubicBezTo>
                    <a:pt x="7191" y="1018"/>
                    <a:pt x="5732" y="0"/>
                    <a:pt x="4152" y="0"/>
                  </a:cubicBezTo>
                  <a:close/>
                </a:path>
              </a:pathLst>
            </a:custGeom>
            <a:solidFill>
              <a:srgbClr val="D04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20"/>
          <p:cNvSpPr txBox="1">
            <a:spLocks noGrp="1"/>
          </p:cNvSpPr>
          <p:nvPr>
            <p:ph type="title"/>
          </p:nvPr>
        </p:nvSpPr>
        <p:spPr>
          <a:xfrm>
            <a:off x="713225" y="387875"/>
            <a:ext cx="770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0"/>
          <p:cNvSpPr/>
          <p:nvPr/>
        </p:nvSpPr>
        <p:spPr>
          <a:xfrm>
            <a:off x="0" y="3803000"/>
            <a:ext cx="2010351" cy="1340434"/>
          </a:xfrm>
          <a:custGeom>
            <a:avLst/>
            <a:gdLst/>
            <a:ahLst/>
            <a:cxnLst/>
            <a:rect l="l" t="t" r="r" b="b"/>
            <a:pathLst>
              <a:path w="67923" h="88844" extrusionOk="0">
                <a:moveTo>
                  <a:pt x="0" y="0"/>
                </a:moveTo>
                <a:lnTo>
                  <a:pt x="0" y="88843"/>
                </a:lnTo>
                <a:lnTo>
                  <a:pt x="67922" y="88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0"/>
          <p:cNvSpPr/>
          <p:nvPr/>
        </p:nvSpPr>
        <p:spPr>
          <a:xfrm>
            <a:off x="8704488" y="562263"/>
            <a:ext cx="236325" cy="223900"/>
          </a:xfrm>
          <a:custGeom>
            <a:avLst/>
            <a:gdLst/>
            <a:ahLst/>
            <a:cxnLst/>
            <a:rect l="l" t="t" r="r" b="b"/>
            <a:pathLst>
              <a:path w="9453" h="8956" extrusionOk="0">
                <a:moveTo>
                  <a:pt x="4713" y="0"/>
                </a:moveTo>
                <a:cubicBezTo>
                  <a:pt x="4451" y="0"/>
                  <a:pt x="4242" y="1309"/>
                  <a:pt x="4163" y="3090"/>
                </a:cubicBezTo>
                <a:cubicBezTo>
                  <a:pt x="2868" y="1912"/>
                  <a:pt x="1806" y="1095"/>
                  <a:pt x="1453" y="1095"/>
                </a:cubicBezTo>
                <a:cubicBezTo>
                  <a:pt x="1413" y="1095"/>
                  <a:pt x="1383" y="1105"/>
                  <a:pt x="1362" y="1126"/>
                </a:cubicBezTo>
                <a:cubicBezTo>
                  <a:pt x="1178" y="1309"/>
                  <a:pt x="2016" y="2461"/>
                  <a:pt x="3352" y="3902"/>
                </a:cubicBezTo>
                <a:cubicBezTo>
                  <a:pt x="1414" y="3980"/>
                  <a:pt x="0" y="4190"/>
                  <a:pt x="0" y="4478"/>
                </a:cubicBezTo>
                <a:cubicBezTo>
                  <a:pt x="0" y="4739"/>
                  <a:pt x="1414" y="4975"/>
                  <a:pt x="3352" y="5027"/>
                </a:cubicBezTo>
                <a:cubicBezTo>
                  <a:pt x="1964" y="6520"/>
                  <a:pt x="1047" y="7751"/>
                  <a:pt x="1257" y="7934"/>
                </a:cubicBezTo>
                <a:cubicBezTo>
                  <a:pt x="1275" y="7950"/>
                  <a:pt x="1301" y="7958"/>
                  <a:pt x="1334" y="7958"/>
                </a:cubicBezTo>
                <a:cubicBezTo>
                  <a:pt x="1679" y="7958"/>
                  <a:pt x="2801" y="7106"/>
                  <a:pt x="4163" y="5839"/>
                </a:cubicBezTo>
                <a:cubicBezTo>
                  <a:pt x="4242" y="7646"/>
                  <a:pt x="4451" y="8955"/>
                  <a:pt x="4713" y="8955"/>
                </a:cubicBezTo>
                <a:cubicBezTo>
                  <a:pt x="4975" y="8955"/>
                  <a:pt x="5211" y="7646"/>
                  <a:pt x="5289" y="5839"/>
                </a:cubicBezTo>
                <a:cubicBezTo>
                  <a:pt x="6597" y="7052"/>
                  <a:pt x="7667" y="7854"/>
                  <a:pt x="7990" y="7854"/>
                </a:cubicBezTo>
                <a:cubicBezTo>
                  <a:pt x="8023" y="7854"/>
                  <a:pt x="8048" y="7846"/>
                  <a:pt x="8065" y="7829"/>
                </a:cubicBezTo>
                <a:cubicBezTo>
                  <a:pt x="8274" y="7646"/>
                  <a:pt x="7410" y="6468"/>
                  <a:pt x="6101" y="5027"/>
                </a:cubicBezTo>
                <a:cubicBezTo>
                  <a:pt x="8039" y="4975"/>
                  <a:pt x="9453" y="4739"/>
                  <a:pt x="9453" y="4478"/>
                </a:cubicBezTo>
                <a:cubicBezTo>
                  <a:pt x="9453" y="4190"/>
                  <a:pt x="8039" y="3980"/>
                  <a:pt x="6101" y="3902"/>
                </a:cubicBezTo>
                <a:cubicBezTo>
                  <a:pt x="7489" y="2409"/>
                  <a:pt x="8379" y="1205"/>
                  <a:pt x="8196" y="995"/>
                </a:cubicBezTo>
                <a:cubicBezTo>
                  <a:pt x="8177" y="979"/>
                  <a:pt x="8152" y="971"/>
                  <a:pt x="8118" y="971"/>
                </a:cubicBezTo>
                <a:cubicBezTo>
                  <a:pt x="7774" y="971"/>
                  <a:pt x="6651" y="1823"/>
                  <a:pt x="5289" y="3090"/>
                </a:cubicBezTo>
                <a:cubicBezTo>
                  <a:pt x="5211" y="1309"/>
                  <a:pt x="5001" y="0"/>
                  <a:pt x="4713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"/>
          <p:cNvSpPr/>
          <p:nvPr/>
        </p:nvSpPr>
        <p:spPr>
          <a:xfrm>
            <a:off x="356663" y="4324829"/>
            <a:ext cx="132900" cy="126096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0"/>
          <p:cNvSpPr/>
          <p:nvPr/>
        </p:nvSpPr>
        <p:spPr>
          <a:xfrm>
            <a:off x="713213" y="4696113"/>
            <a:ext cx="236325" cy="223900"/>
          </a:xfrm>
          <a:custGeom>
            <a:avLst/>
            <a:gdLst/>
            <a:ahLst/>
            <a:cxnLst/>
            <a:rect l="l" t="t" r="r" b="b"/>
            <a:pathLst>
              <a:path w="9453" h="8956" extrusionOk="0">
                <a:moveTo>
                  <a:pt x="4713" y="0"/>
                </a:moveTo>
                <a:cubicBezTo>
                  <a:pt x="4451" y="0"/>
                  <a:pt x="4242" y="1309"/>
                  <a:pt x="4163" y="3090"/>
                </a:cubicBezTo>
                <a:cubicBezTo>
                  <a:pt x="2868" y="1912"/>
                  <a:pt x="1806" y="1095"/>
                  <a:pt x="1453" y="1095"/>
                </a:cubicBezTo>
                <a:cubicBezTo>
                  <a:pt x="1413" y="1095"/>
                  <a:pt x="1383" y="1105"/>
                  <a:pt x="1362" y="1126"/>
                </a:cubicBezTo>
                <a:cubicBezTo>
                  <a:pt x="1178" y="1309"/>
                  <a:pt x="2016" y="2461"/>
                  <a:pt x="3352" y="3902"/>
                </a:cubicBezTo>
                <a:cubicBezTo>
                  <a:pt x="1414" y="3980"/>
                  <a:pt x="0" y="4190"/>
                  <a:pt x="0" y="4478"/>
                </a:cubicBezTo>
                <a:cubicBezTo>
                  <a:pt x="0" y="4739"/>
                  <a:pt x="1414" y="4975"/>
                  <a:pt x="3352" y="5027"/>
                </a:cubicBezTo>
                <a:cubicBezTo>
                  <a:pt x="1964" y="6520"/>
                  <a:pt x="1047" y="7751"/>
                  <a:pt x="1257" y="7934"/>
                </a:cubicBezTo>
                <a:cubicBezTo>
                  <a:pt x="1275" y="7950"/>
                  <a:pt x="1301" y="7958"/>
                  <a:pt x="1334" y="7958"/>
                </a:cubicBezTo>
                <a:cubicBezTo>
                  <a:pt x="1679" y="7958"/>
                  <a:pt x="2801" y="7106"/>
                  <a:pt x="4163" y="5839"/>
                </a:cubicBezTo>
                <a:cubicBezTo>
                  <a:pt x="4242" y="7646"/>
                  <a:pt x="4451" y="8955"/>
                  <a:pt x="4713" y="8955"/>
                </a:cubicBezTo>
                <a:cubicBezTo>
                  <a:pt x="4975" y="8955"/>
                  <a:pt x="5211" y="7646"/>
                  <a:pt x="5289" y="5839"/>
                </a:cubicBezTo>
                <a:cubicBezTo>
                  <a:pt x="6597" y="7052"/>
                  <a:pt x="7667" y="7854"/>
                  <a:pt x="7990" y="7854"/>
                </a:cubicBezTo>
                <a:cubicBezTo>
                  <a:pt x="8023" y="7854"/>
                  <a:pt x="8048" y="7846"/>
                  <a:pt x="8065" y="7829"/>
                </a:cubicBezTo>
                <a:cubicBezTo>
                  <a:pt x="8274" y="7646"/>
                  <a:pt x="7410" y="6468"/>
                  <a:pt x="6101" y="5027"/>
                </a:cubicBezTo>
                <a:cubicBezTo>
                  <a:pt x="8039" y="4975"/>
                  <a:pt x="9453" y="4739"/>
                  <a:pt x="9453" y="4478"/>
                </a:cubicBezTo>
                <a:cubicBezTo>
                  <a:pt x="9453" y="4190"/>
                  <a:pt x="8039" y="3980"/>
                  <a:pt x="6101" y="3902"/>
                </a:cubicBezTo>
                <a:cubicBezTo>
                  <a:pt x="7489" y="2409"/>
                  <a:pt x="8379" y="1205"/>
                  <a:pt x="8196" y="995"/>
                </a:cubicBezTo>
                <a:cubicBezTo>
                  <a:pt x="8177" y="979"/>
                  <a:pt x="8152" y="971"/>
                  <a:pt x="8118" y="971"/>
                </a:cubicBezTo>
                <a:cubicBezTo>
                  <a:pt x="7774" y="971"/>
                  <a:pt x="6651" y="1823"/>
                  <a:pt x="5289" y="3090"/>
                </a:cubicBezTo>
                <a:cubicBezTo>
                  <a:pt x="5211" y="1309"/>
                  <a:pt x="5001" y="0"/>
                  <a:pt x="47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D9C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Slackey"/>
              <a:buNone/>
              <a:defRPr sz="2800">
                <a:solidFill>
                  <a:schemeClr val="accent4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bin Condensed"/>
              <a:buChar char="●"/>
              <a:defRPr sz="1800">
                <a:solidFill>
                  <a:schemeClr val="accent3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 Condensed"/>
              <a:buChar char="○"/>
              <a:defRPr>
                <a:solidFill>
                  <a:schemeClr val="accent3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 Condensed"/>
              <a:buChar char="■"/>
              <a:defRPr>
                <a:solidFill>
                  <a:schemeClr val="accent3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 Condensed"/>
              <a:buChar char="●"/>
              <a:defRPr>
                <a:solidFill>
                  <a:schemeClr val="accent3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 Condensed"/>
              <a:buChar char="○"/>
              <a:defRPr>
                <a:solidFill>
                  <a:schemeClr val="accent3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 Condensed"/>
              <a:buChar char="■"/>
              <a:defRPr>
                <a:solidFill>
                  <a:schemeClr val="accent3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 Condensed"/>
              <a:buChar char="●"/>
              <a:defRPr>
                <a:solidFill>
                  <a:schemeClr val="accent3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 Condensed"/>
              <a:buChar char="○"/>
              <a:defRPr>
                <a:solidFill>
                  <a:schemeClr val="accent3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E7A7F"/>
              </a:buClr>
              <a:buSzPts val="1400"/>
              <a:buFont typeface="Cabin Condensed"/>
              <a:buChar char="■"/>
              <a:defRPr>
                <a:solidFill>
                  <a:srgbClr val="1E7A7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6" r:id="rId9"/>
    <p:sldLayoutId id="2147483668" r:id="rId10"/>
    <p:sldLayoutId id="2147483669" r:id="rId11"/>
    <p:sldLayoutId id="2147483670" r:id="rId12"/>
    <p:sldLayoutId id="2147483675" r:id="rId13"/>
    <p:sldLayoutId id="2147483676" r:id="rId14"/>
    <p:sldLayoutId id="2147483677" r:id="rId15"/>
    <p:sldLayoutId id="214748367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5.xml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9C2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ctrTitle"/>
          </p:nvPr>
        </p:nvSpPr>
        <p:spPr>
          <a:xfrm>
            <a:off x="912150" y="1661350"/>
            <a:ext cx="7319700" cy="166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4F2663"/>
                </a:solidFill>
              </a:rPr>
              <a:t>GESTIÓN DE ARCHIVOS</a:t>
            </a:r>
            <a:endParaRPr dirty="0">
              <a:solidFill>
                <a:srgbClr val="4F2663"/>
              </a:solidFill>
            </a:endParaRPr>
          </a:p>
        </p:txBody>
      </p:sp>
      <p:grpSp>
        <p:nvGrpSpPr>
          <p:cNvPr id="330" name="Google Shape;330;p35"/>
          <p:cNvGrpSpPr/>
          <p:nvPr/>
        </p:nvGrpSpPr>
        <p:grpSpPr>
          <a:xfrm>
            <a:off x="6503721" y="3910275"/>
            <a:ext cx="1220200" cy="921680"/>
            <a:chOff x="5031825" y="2895450"/>
            <a:chExt cx="881775" cy="666050"/>
          </a:xfrm>
        </p:grpSpPr>
        <p:sp>
          <p:nvSpPr>
            <p:cNvPr id="331" name="Google Shape;331;p35"/>
            <p:cNvSpPr/>
            <p:nvPr/>
          </p:nvSpPr>
          <p:spPr>
            <a:xfrm>
              <a:off x="5031825" y="2895450"/>
              <a:ext cx="700450" cy="666050"/>
            </a:xfrm>
            <a:custGeom>
              <a:avLst/>
              <a:gdLst/>
              <a:ahLst/>
              <a:cxnLst/>
              <a:rect l="l" t="t" r="r" b="b"/>
              <a:pathLst>
                <a:path w="28018" h="26642" extrusionOk="0">
                  <a:moveTo>
                    <a:pt x="9348" y="1"/>
                  </a:moveTo>
                  <a:cubicBezTo>
                    <a:pt x="8824" y="27"/>
                    <a:pt x="8379" y="315"/>
                    <a:pt x="8143" y="786"/>
                  </a:cubicBezTo>
                  <a:cubicBezTo>
                    <a:pt x="7934" y="1231"/>
                    <a:pt x="7829" y="1729"/>
                    <a:pt x="7829" y="2226"/>
                  </a:cubicBezTo>
                  <a:cubicBezTo>
                    <a:pt x="7698" y="4478"/>
                    <a:pt x="7986" y="6730"/>
                    <a:pt x="8720" y="8877"/>
                  </a:cubicBezTo>
                  <a:cubicBezTo>
                    <a:pt x="7148" y="9008"/>
                    <a:pt x="5604" y="9244"/>
                    <a:pt x="4085" y="9584"/>
                  </a:cubicBezTo>
                  <a:cubicBezTo>
                    <a:pt x="2461" y="9951"/>
                    <a:pt x="0" y="11024"/>
                    <a:pt x="995" y="13171"/>
                  </a:cubicBezTo>
                  <a:cubicBezTo>
                    <a:pt x="1335" y="13956"/>
                    <a:pt x="2277" y="14349"/>
                    <a:pt x="2957" y="14741"/>
                  </a:cubicBezTo>
                  <a:lnTo>
                    <a:pt x="2957" y="14741"/>
                  </a:lnTo>
                  <a:cubicBezTo>
                    <a:pt x="2954" y="14740"/>
                    <a:pt x="2951" y="14739"/>
                    <a:pt x="2946" y="14739"/>
                  </a:cubicBezTo>
                  <a:cubicBezTo>
                    <a:pt x="2817" y="14739"/>
                    <a:pt x="2065" y="15322"/>
                    <a:pt x="1964" y="15397"/>
                  </a:cubicBezTo>
                  <a:cubicBezTo>
                    <a:pt x="892" y="16693"/>
                    <a:pt x="2193" y="18844"/>
                    <a:pt x="3767" y="18844"/>
                  </a:cubicBezTo>
                  <a:cubicBezTo>
                    <a:pt x="3846" y="18844"/>
                    <a:pt x="3926" y="18838"/>
                    <a:pt x="4006" y="18827"/>
                  </a:cubicBezTo>
                  <a:lnTo>
                    <a:pt x="4006" y="18827"/>
                  </a:lnTo>
                  <a:cubicBezTo>
                    <a:pt x="2828" y="19089"/>
                    <a:pt x="2095" y="20503"/>
                    <a:pt x="2514" y="21655"/>
                  </a:cubicBezTo>
                  <a:cubicBezTo>
                    <a:pt x="2880" y="22676"/>
                    <a:pt x="3875" y="22781"/>
                    <a:pt x="4844" y="22964"/>
                  </a:cubicBezTo>
                  <a:cubicBezTo>
                    <a:pt x="4242" y="23305"/>
                    <a:pt x="3875" y="23985"/>
                    <a:pt x="3980" y="24692"/>
                  </a:cubicBezTo>
                  <a:cubicBezTo>
                    <a:pt x="4190" y="26232"/>
                    <a:pt x="5620" y="26642"/>
                    <a:pt x="7177" y="26642"/>
                  </a:cubicBezTo>
                  <a:cubicBezTo>
                    <a:pt x="8533" y="26642"/>
                    <a:pt x="9986" y="26331"/>
                    <a:pt x="10814" y="26185"/>
                  </a:cubicBezTo>
                  <a:lnTo>
                    <a:pt x="27441" y="23200"/>
                  </a:lnTo>
                  <a:cubicBezTo>
                    <a:pt x="27677" y="23200"/>
                    <a:pt x="27886" y="23095"/>
                    <a:pt x="28017" y="22912"/>
                  </a:cubicBezTo>
                  <a:lnTo>
                    <a:pt x="22938" y="7044"/>
                  </a:lnTo>
                  <a:cubicBezTo>
                    <a:pt x="20057" y="7463"/>
                    <a:pt x="17125" y="7725"/>
                    <a:pt x="14218" y="7777"/>
                  </a:cubicBezTo>
                  <a:cubicBezTo>
                    <a:pt x="13433" y="5316"/>
                    <a:pt x="12254" y="3012"/>
                    <a:pt x="10683" y="943"/>
                  </a:cubicBezTo>
                  <a:cubicBezTo>
                    <a:pt x="10343" y="498"/>
                    <a:pt x="9898" y="27"/>
                    <a:pt x="9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5254375" y="2896100"/>
              <a:ext cx="92975" cy="100625"/>
            </a:xfrm>
            <a:custGeom>
              <a:avLst/>
              <a:gdLst/>
              <a:ahLst/>
              <a:cxnLst/>
              <a:rect l="l" t="t" r="r" b="b"/>
              <a:pathLst>
                <a:path w="3719" h="4025" extrusionOk="0">
                  <a:moveTo>
                    <a:pt x="603" y="1"/>
                  </a:moveTo>
                  <a:cubicBezTo>
                    <a:pt x="1" y="1808"/>
                    <a:pt x="1153" y="3719"/>
                    <a:pt x="3038" y="4007"/>
                  </a:cubicBezTo>
                  <a:cubicBezTo>
                    <a:pt x="3136" y="4018"/>
                    <a:pt x="3233" y="4024"/>
                    <a:pt x="3329" y="4024"/>
                  </a:cubicBezTo>
                  <a:cubicBezTo>
                    <a:pt x="3465" y="4024"/>
                    <a:pt x="3596" y="4012"/>
                    <a:pt x="3719" y="3981"/>
                  </a:cubicBezTo>
                  <a:cubicBezTo>
                    <a:pt x="3143" y="2907"/>
                    <a:pt x="2488" y="1886"/>
                    <a:pt x="1755" y="917"/>
                  </a:cubicBezTo>
                  <a:cubicBezTo>
                    <a:pt x="1493" y="498"/>
                    <a:pt x="1101" y="184"/>
                    <a:pt x="603" y="1"/>
                  </a:cubicBezTo>
                  <a:close/>
                </a:path>
              </a:pathLst>
            </a:custGeom>
            <a:solidFill>
              <a:srgbClr val="EA8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5221000" y="3244800"/>
              <a:ext cx="67450" cy="63300"/>
            </a:xfrm>
            <a:custGeom>
              <a:avLst/>
              <a:gdLst/>
              <a:ahLst/>
              <a:cxnLst/>
              <a:rect l="l" t="t" r="r" b="b"/>
              <a:pathLst>
                <a:path w="2698" h="2532" extrusionOk="0">
                  <a:moveTo>
                    <a:pt x="1332" y="1"/>
                  </a:moveTo>
                  <a:cubicBezTo>
                    <a:pt x="1281" y="1"/>
                    <a:pt x="1230" y="3"/>
                    <a:pt x="1179" y="9"/>
                  </a:cubicBezTo>
                  <a:cubicBezTo>
                    <a:pt x="498" y="88"/>
                    <a:pt x="0" y="742"/>
                    <a:pt x="79" y="1423"/>
                  </a:cubicBezTo>
                  <a:cubicBezTo>
                    <a:pt x="176" y="2078"/>
                    <a:pt x="723" y="2531"/>
                    <a:pt x="1345" y="2531"/>
                  </a:cubicBezTo>
                  <a:cubicBezTo>
                    <a:pt x="1394" y="2531"/>
                    <a:pt x="1443" y="2528"/>
                    <a:pt x="1493" y="2523"/>
                  </a:cubicBezTo>
                  <a:cubicBezTo>
                    <a:pt x="2200" y="2444"/>
                    <a:pt x="2697" y="1790"/>
                    <a:pt x="2593" y="1109"/>
                  </a:cubicBezTo>
                  <a:cubicBezTo>
                    <a:pt x="2520" y="453"/>
                    <a:pt x="1974" y="1"/>
                    <a:pt x="1332" y="1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5448800" y="3197525"/>
              <a:ext cx="67450" cy="63450"/>
            </a:xfrm>
            <a:custGeom>
              <a:avLst/>
              <a:gdLst/>
              <a:ahLst/>
              <a:cxnLst/>
              <a:rect l="l" t="t" r="r" b="b"/>
              <a:pathLst>
                <a:path w="2698" h="2538" extrusionOk="0">
                  <a:moveTo>
                    <a:pt x="1367" y="1"/>
                  </a:moveTo>
                  <a:cubicBezTo>
                    <a:pt x="1305" y="1"/>
                    <a:pt x="1242" y="5"/>
                    <a:pt x="1179" y="15"/>
                  </a:cubicBezTo>
                  <a:cubicBezTo>
                    <a:pt x="498" y="93"/>
                    <a:pt x="1" y="748"/>
                    <a:pt x="105" y="1429"/>
                  </a:cubicBezTo>
                  <a:cubicBezTo>
                    <a:pt x="178" y="2084"/>
                    <a:pt x="724" y="2537"/>
                    <a:pt x="1366" y="2537"/>
                  </a:cubicBezTo>
                  <a:cubicBezTo>
                    <a:pt x="1417" y="2537"/>
                    <a:pt x="1468" y="2534"/>
                    <a:pt x="1519" y="2528"/>
                  </a:cubicBezTo>
                  <a:cubicBezTo>
                    <a:pt x="2200" y="2424"/>
                    <a:pt x="2698" y="1795"/>
                    <a:pt x="2593" y="1115"/>
                  </a:cubicBezTo>
                  <a:cubicBezTo>
                    <a:pt x="2521" y="471"/>
                    <a:pt x="1994" y="1"/>
                    <a:pt x="1367" y="1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5296275" y="3277750"/>
              <a:ext cx="157800" cy="84425"/>
            </a:xfrm>
            <a:custGeom>
              <a:avLst/>
              <a:gdLst/>
              <a:ahLst/>
              <a:cxnLst/>
              <a:rect l="l" t="t" r="r" b="b"/>
              <a:pathLst>
                <a:path w="6312" h="3377" extrusionOk="0">
                  <a:moveTo>
                    <a:pt x="6154" y="0"/>
                  </a:moveTo>
                  <a:lnTo>
                    <a:pt x="1" y="786"/>
                  </a:lnTo>
                  <a:cubicBezTo>
                    <a:pt x="265" y="2303"/>
                    <a:pt x="1571" y="3377"/>
                    <a:pt x="3062" y="3377"/>
                  </a:cubicBezTo>
                  <a:cubicBezTo>
                    <a:pt x="3193" y="3377"/>
                    <a:pt x="3324" y="3369"/>
                    <a:pt x="3457" y="3352"/>
                  </a:cubicBezTo>
                  <a:cubicBezTo>
                    <a:pt x="5107" y="3142"/>
                    <a:pt x="6311" y="1650"/>
                    <a:pt x="6154" y="0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5327910" y="3311046"/>
              <a:ext cx="105400" cy="52700"/>
            </a:xfrm>
            <a:custGeom>
              <a:avLst/>
              <a:gdLst/>
              <a:ahLst/>
              <a:cxnLst/>
              <a:rect l="l" t="t" r="r" b="b"/>
              <a:pathLst>
                <a:path w="4216" h="2108" extrusionOk="0">
                  <a:moveTo>
                    <a:pt x="2268" y="0"/>
                  </a:moveTo>
                  <a:cubicBezTo>
                    <a:pt x="1336" y="0"/>
                    <a:pt x="414" y="523"/>
                    <a:pt x="0" y="1513"/>
                  </a:cubicBezTo>
                  <a:cubicBezTo>
                    <a:pt x="541" y="1913"/>
                    <a:pt x="1176" y="2108"/>
                    <a:pt x="1809" y="2108"/>
                  </a:cubicBezTo>
                  <a:cubicBezTo>
                    <a:pt x="2708" y="2108"/>
                    <a:pt x="3601" y="1716"/>
                    <a:pt x="4216" y="963"/>
                  </a:cubicBezTo>
                  <a:cubicBezTo>
                    <a:pt x="3714" y="312"/>
                    <a:pt x="2988" y="0"/>
                    <a:pt x="2268" y="0"/>
                  </a:cubicBezTo>
                  <a:close/>
                </a:path>
              </a:pathLst>
            </a:custGeom>
            <a:solidFill>
              <a:srgbClr val="EA8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5558125" y="3013275"/>
              <a:ext cx="355475" cy="509325"/>
            </a:xfrm>
            <a:custGeom>
              <a:avLst/>
              <a:gdLst/>
              <a:ahLst/>
              <a:cxnLst/>
              <a:rect l="l" t="t" r="r" b="b"/>
              <a:pathLst>
                <a:path w="14219" h="20373" extrusionOk="0">
                  <a:moveTo>
                    <a:pt x="10343" y="1"/>
                  </a:moveTo>
                  <a:lnTo>
                    <a:pt x="0" y="1415"/>
                  </a:lnTo>
                  <a:lnTo>
                    <a:pt x="3902" y="20372"/>
                  </a:lnTo>
                  <a:lnTo>
                    <a:pt x="14218" y="18461"/>
                  </a:lnTo>
                  <a:lnTo>
                    <a:pt x="103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5587575" y="3150750"/>
              <a:ext cx="260575" cy="49125"/>
            </a:xfrm>
            <a:custGeom>
              <a:avLst/>
              <a:gdLst/>
              <a:ahLst/>
              <a:cxnLst/>
              <a:rect l="l" t="t" r="r" b="b"/>
              <a:pathLst>
                <a:path w="10423" h="1965" extrusionOk="0">
                  <a:moveTo>
                    <a:pt x="10343" y="1"/>
                  </a:moveTo>
                  <a:lnTo>
                    <a:pt x="1" y="1519"/>
                  </a:lnTo>
                  <a:lnTo>
                    <a:pt x="105" y="1964"/>
                  </a:lnTo>
                  <a:lnTo>
                    <a:pt x="10422" y="446"/>
                  </a:lnTo>
                  <a:lnTo>
                    <a:pt x="10343" y="1"/>
                  </a:lnTo>
                  <a:close/>
                </a:path>
              </a:pathLst>
            </a:custGeom>
            <a:solidFill>
              <a:srgbClr val="1E7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5626850" y="3154675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10" y="1"/>
                  </a:moveTo>
                  <a:cubicBezTo>
                    <a:pt x="577" y="1"/>
                    <a:pt x="1" y="577"/>
                    <a:pt x="1" y="1310"/>
                  </a:cubicBezTo>
                  <a:cubicBezTo>
                    <a:pt x="1" y="2043"/>
                    <a:pt x="577" y="2619"/>
                    <a:pt x="1310" y="2619"/>
                  </a:cubicBezTo>
                  <a:cubicBezTo>
                    <a:pt x="2043" y="2619"/>
                    <a:pt x="2619" y="2043"/>
                    <a:pt x="2619" y="1310"/>
                  </a:cubicBezTo>
                  <a:cubicBezTo>
                    <a:pt x="2619" y="577"/>
                    <a:pt x="2043" y="1"/>
                    <a:pt x="1310" y="1"/>
                  </a:cubicBezTo>
                  <a:close/>
                </a:path>
              </a:pathLst>
            </a:custGeom>
            <a:solidFill>
              <a:srgbClr val="EA8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" name="Google Shape;340;p35"/>
          <p:cNvGrpSpPr/>
          <p:nvPr/>
        </p:nvGrpSpPr>
        <p:grpSpPr>
          <a:xfrm>
            <a:off x="856371" y="3670537"/>
            <a:ext cx="1180222" cy="1120076"/>
            <a:chOff x="16272888" y="4030413"/>
            <a:chExt cx="937950" cy="890150"/>
          </a:xfrm>
        </p:grpSpPr>
        <p:sp>
          <p:nvSpPr>
            <p:cNvPr id="341" name="Google Shape;341;p35"/>
            <p:cNvSpPr/>
            <p:nvPr/>
          </p:nvSpPr>
          <p:spPr>
            <a:xfrm>
              <a:off x="16272888" y="4581838"/>
              <a:ext cx="251325" cy="249175"/>
            </a:xfrm>
            <a:custGeom>
              <a:avLst/>
              <a:gdLst/>
              <a:ahLst/>
              <a:cxnLst/>
              <a:rect l="l" t="t" r="r" b="b"/>
              <a:pathLst>
                <a:path w="10053" h="9967" extrusionOk="0">
                  <a:moveTo>
                    <a:pt x="5848" y="0"/>
                  </a:moveTo>
                  <a:cubicBezTo>
                    <a:pt x="2368" y="0"/>
                    <a:pt x="0" y="3759"/>
                    <a:pt x="1835" y="7081"/>
                  </a:cubicBezTo>
                  <a:cubicBezTo>
                    <a:pt x="2722" y="8685"/>
                    <a:pt x="4363" y="9966"/>
                    <a:pt x="6194" y="9966"/>
                  </a:cubicBezTo>
                  <a:cubicBezTo>
                    <a:pt x="6513" y="9966"/>
                    <a:pt x="6837" y="9927"/>
                    <a:pt x="7164" y="9845"/>
                  </a:cubicBezTo>
                  <a:cubicBezTo>
                    <a:pt x="8280" y="9560"/>
                    <a:pt x="9284" y="8952"/>
                    <a:pt x="10052" y="8097"/>
                  </a:cubicBezTo>
                  <a:lnTo>
                    <a:pt x="7387" y="239"/>
                  </a:lnTo>
                  <a:cubicBezTo>
                    <a:pt x="6858" y="76"/>
                    <a:pt x="6342" y="0"/>
                    <a:pt x="5848" y="0"/>
                  </a:cubicBezTo>
                  <a:close/>
                </a:path>
              </a:pathLst>
            </a:custGeom>
            <a:solidFill>
              <a:srgbClr val="BC7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16331863" y="4660688"/>
              <a:ext cx="152900" cy="112725"/>
            </a:xfrm>
            <a:custGeom>
              <a:avLst/>
              <a:gdLst/>
              <a:ahLst/>
              <a:cxnLst/>
              <a:rect l="l" t="t" r="r" b="b"/>
              <a:pathLst>
                <a:path w="6116" h="4509" extrusionOk="0">
                  <a:moveTo>
                    <a:pt x="636" y="1"/>
                  </a:moveTo>
                  <a:cubicBezTo>
                    <a:pt x="524" y="1"/>
                    <a:pt x="410" y="4"/>
                    <a:pt x="294" y="10"/>
                  </a:cubicBezTo>
                  <a:cubicBezTo>
                    <a:pt x="0" y="23"/>
                    <a:pt x="8" y="469"/>
                    <a:pt x="294" y="469"/>
                  </a:cubicBezTo>
                  <a:cubicBezTo>
                    <a:pt x="298" y="469"/>
                    <a:pt x="302" y="469"/>
                    <a:pt x="306" y="469"/>
                  </a:cubicBezTo>
                  <a:cubicBezTo>
                    <a:pt x="419" y="462"/>
                    <a:pt x="529" y="459"/>
                    <a:pt x="637" y="459"/>
                  </a:cubicBezTo>
                  <a:cubicBezTo>
                    <a:pt x="3167" y="459"/>
                    <a:pt x="4578" y="2235"/>
                    <a:pt x="5636" y="4398"/>
                  </a:cubicBezTo>
                  <a:cubicBezTo>
                    <a:pt x="5677" y="4476"/>
                    <a:pt x="5740" y="4508"/>
                    <a:pt x="5805" y="4508"/>
                  </a:cubicBezTo>
                  <a:cubicBezTo>
                    <a:pt x="5956" y="4508"/>
                    <a:pt x="6115" y="4332"/>
                    <a:pt x="6020" y="4150"/>
                  </a:cubicBezTo>
                  <a:cubicBezTo>
                    <a:pt x="4890" y="1830"/>
                    <a:pt x="3325" y="1"/>
                    <a:pt x="636" y="1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16372963" y="4681163"/>
              <a:ext cx="51725" cy="107850"/>
            </a:xfrm>
            <a:custGeom>
              <a:avLst/>
              <a:gdLst/>
              <a:ahLst/>
              <a:cxnLst/>
              <a:rect l="l" t="t" r="r" b="b"/>
              <a:pathLst>
                <a:path w="2069" h="4314" extrusionOk="0">
                  <a:moveTo>
                    <a:pt x="1727" y="0"/>
                  </a:moveTo>
                  <a:cubicBezTo>
                    <a:pt x="1690" y="0"/>
                    <a:pt x="1651" y="11"/>
                    <a:pt x="1612" y="34"/>
                  </a:cubicBezTo>
                  <a:cubicBezTo>
                    <a:pt x="1" y="1013"/>
                    <a:pt x="286" y="3046"/>
                    <a:pt x="1463" y="4248"/>
                  </a:cubicBezTo>
                  <a:cubicBezTo>
                    <a:pt x="1509" y="4294"/>
                    <a:pt x="1560" y="4314"/>
                    <a:pt x="1609" y="4314"/>
                  </a:cubicBezTo>
                  <a:cubicBezTo>
                    <a:pt x="1785" y="4314"/>
                    <a:pt x="1938" y="4066"/>
                    <a:pt x="1773" y="3901"/>
                  </a:cubicBezTo>
                  <a:cubicBezTo>
                    <a:pt x="806" y="2922"/>
                    <a:pt x="509" y="1236"/>
                    <a:pt x="1860" y="418"/>
                  </a:cubicBezTo>
                  <a:cubicBezTo>
                    <a:pt x="2069" y="293"/>
                    <a:pt x="1926" y="0"/>
                    <a:pt x="1727" y="0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16993913" y="4373663"/>
              <a:ext cx="216925" cy="250750"/>
            </a:xfrm>
            <a:custGeom>
              <a:avLst/>
              <a:gdLst/>
              <a:ahLst/>
              <a:cxnLst/>
              <a:rect l="l" t="t" r="r" b="b"/>
              <a:pathLst>
                <a:path w="8677" h="10030" extrusionOk="0">
                  <a:moveTo>
                    <a:pt x="3738" y="1"/>
                  </a:moveTo>
                  <a:cubicBezTo>
                    <a:pt x="2396" y="1"/>
                    <a:pt x="1024" y="586"/>
                    <a:pt x="1" y="1886"/>
                  </a:cubicBezTo>
                  <a:lnTo>
                    <a:pt x="2269" y="9868"/>
                  </a:lnTo>
                  <a:cubicBezTo>
                    <a:pt x="2714" y="9976"/>
                    <a:pt x="3166" y="10030"/>
                    <a:pt x="3618" y="10030"/>
                  </a:cubicBezTo>
                  <a:cubicBezTo>
                    <a:pt x="4299" y="10030"/>
                    <a:pt x="4979" y="9908"/>
                    <a:pt x="5628" y="9669"/>
                  </a:cubicBezTo>
                  <a:cubicBezTo>
                    <a:pt x="7772" y="8876"/>
                    <a:pt x="8677" y="6509"/>
                    <a:pt x="8454" y="4377"/>
                  </a:cubicBezTo>
                  <a:cubicBezTo>
                    <a:pt x="8181" y="1668"/>
                    <a:pt x="6002" y="1"/>
                    <a:pt x="3738" y="1"/>
                  </a:cubicBezTo>
                  <a:close/>
                </a:path>
              </a:pathLst>
            </a:custGeom>
            <a:solidFill>
              <a:srgbClr val="BC7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17063638" y="4413138"/>
              <a:ext cx="80850" cy="172675"/>
            </a:xfrm>
            <a:custGeom>
              <a:avLst/>
              <a:gdLst/>
              <a:ahLst/>
              <a:cxnLst/>
              <a:rect l="l" t="t" r="r" b="b"/>
              <a:pathLst>
                <a:path w="3234" h="6907" extrusionOk="0">
                  <a:moveTo>
                    <a:pt x="2892" y="0"/>
                  </a:moveTo>
                  <a:cubicBezTo>
                    <a:pt x="2855" y="0"/>
                    <a:pt x="2816" y="11"/>
                    <a:pt x="2777" y="34"/>
                  </a:cubicBezTo>
                  <a:lnTo>
                    <a:pt x="2765" y="34"/>
                  </a:lnTo>
                  <a:cubicBezTo>
                    <a:pt x="286" y="1546"/>
                    <a:pt x="1" y="4037"/>
                    <a:pt x="397" y="6690"/>
                  </a:cubicBezTo>
                  <a:cubicBezTo>
                    <a:pt x="415" y="6835"/>
                    <a:pt x="535" y="6907"/>
                    <a:pt x="647" y="6907"/>
                  </a:cubicBezTo>
                  <a:cubicBezTo>
                    <a:pt x="765" y="6907"/>
                    <a:pt x="875" y="6829"/>
                    <a:pt x="856" y="6677"/>
                  </a:cubicBezTo>
                  <a:cubicBezTo>
                    <a:pt x="496" y="4199"/>
                    <a:pt x="682" y="1856"/>
                    <a:pt x="3025" y="418"/>
                  </a:cubicBezTo>
                  <a:cubicBezTo>
                    <a:pt x="3234" y="293"/>
                    <a:pt x="3091" y="0"/>
                    <a:pt x="2892" y="0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17076438" y="4473338"/>
              <a:ext cx="77175" cy="89000"/>
            </a:xfrm>
            <a:custGeom>
              <a:avLst/>
              <a:gdLst/>
              <a:ahLst/>
              <a:cxnLst/>
              <a:rect l="l" t="t" r="r" b="b"/>
              <a:pathLst>
                <a:path w="3087" h="3560" extrusionOk="0">
                  <a:moveTo>
                    <a:pt x="456" y="1"/>
                  </a:moveTo>
                  <a:cubicBezTo>
                    <a:pt x="403" y="1"/>
                    <a:pt x="349" y="3"/>
                    <a:pt x="294" y="6"/>
                  </a:cubicBezTo>
                  <a:cubicBezTo>
                    <a:pt x="1" y="18"/>
                    <a:pt x="9" y="465"/>
                    <a:pt x="295" y="465"/>
                  </a:cubicBezTo>
                  <a:cubicBezTo>
                    <a:pt x="299" y="465"/>
                    <a:pt x="303" y="465"/>
                    <a:pt x="307" y="464"/>
                  </a:cubicBezTo>
                  <a:cubicBezTo>
                    <a:pt x="355" y="461"/>
                    <a:pt x="402" y="460"/>
                    <a:pt x="449" y="460"/>
                  </a:cubicBezTo>
                  <a:cubicBezTo>
                    <a:pt x="1924" y="460"/>
                    <a:pt x="2592" y="1956"/>
                    <a:pt x="2352" y="3278"/>
                  </a:cubicBezTo>
                  <a:cubicBezTo>
                    <a:pt x="2323" y="3453"/>
                    <a:pt x="2465" y="3559"/>
                    <a:pt x="2597" y="3559"/>
                  </a:cubicBezTo>
                  <a:cubicBezTo>
                    <a:pt x="2690" y="3559"/>
                    <a:pt x="2777" y="3507"/>
                    <a:pt x="2798" y="3389"/>
                  </a:cubicBezTo>
                  <a:cubicBezTo>
                    <a:pt x="3087" y="1777"/>
                    <a:pt x="2231" y="1"/>
                    <a:pt x="456" y="1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5"/>
            <p:cNvSpPr/>
            <p:nvPr/>
          </p:nvSpPr>
          <p:spPr>
            <a:xfrm>
              <a:off x="16399613" y="4267613"/>
              <a:ext cx="712400" cy="652950"/>
            </a:xfrm>
            <a:custGeom>
              <a:avLst/>
              <a:gdLst/>
              <a:ahLst/>
              <a:cxnLst/>
              <a:rect l="l" t="t" r="r" b="b"/>
              <a:pathLst>
                <a:path w="28496" h="26118" extrusionOk="0">
                  <a:moveTo>
                    <a:pt x="14632" y="0"/>
                  </a:moveTo>
                  <a:cubicBezTo>
                    <a:pt x="13085" y="0"/>
                    <a:pt x="11532" y="244"/>
                    <a:pt x="10065" y="736"/>
                  </a:cubicBezTo>
                  <a:cubicBezTo>
                    <a:pt x="5504" y="2050"/>
                    <a:pt x="1600" y="5744"/>
                    <a:pt x="459" y="10230"/>
                  </a:cubicBezTo>
                  <a:cubicBezTo>
                    <a:pt x="125" y="11618"/>
                    <a:pt x="1" y="13031"/>
                    <a:pt x="75" y="14457"/>
                  </a:cubicBezTo>
                  <a:cubicBezTo>
                    <a:pt x="224" y="17766"/>
                    <a:pt x="1612" y="20964"/>
                    <a:pt x="4078" y="23232"/>
                  </a:cubicBezTo>
                  <a:cubicBezTo>
                    <a:pt x="6173" y="25156"/>
                    <a:pt x="8644" y="26118"/>
                    <a:pt x="11482" y="26118"/>
                  </a:cubicBezTo>
                  <a:cubicBezTo>
                    <a:pt x="11734" y="26118"/>
                    <a:pt x="11989" y="26110"/>
                    <a:pt x="12246" y="26095"/>
                  </a:cubicBezTo>
                  <a:cubicBezTo>
                    <a:pt x="15915" y="25835"/>
                    <a:pt x="19472" y="24719"/>
                    <a:pt x="22645" y="22848"/>
                  </a:cubicBezTo>
                  <a:cubicBezTo>
                    <a:pt x="25359" y="21212"/>
                    <a:pt x="27057" y="18894"/>
                    <a:pt x="27751" y="15870"/>
                  </a:cubicBezTo>
                  <a:cubicBezTo>
                    <a:pt x="28495" y="12598"/>
                    <a:pt x="27838" y="9177"/>
                    <a:pt x="26078" y="6363"/>
                  </a:cubicBezTo>
                  <a:cubicBezTo>
                    <a:pt x="25335" y="5149"/>
                    <a:pt x="24417" y="4058"/>
                    <a:pt x="23364" y="3116"/>
                  </a:cubicBezTo>
                  <a:cubicBezTo>
                    <a:pt x="21022" y="1050"/>
                    <a:pt x="17840" y="0"/>
                    <a:pt x="14632" y="0"/>
                  </a:cubicBezTo>
                  <a:close/>
                </a:path>
              </a:pathLst>
            </a:custGeom>
            <a:solidFill>
              <a:srgbClr val="EA8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5"/>
            <p:cNvSpPr/>
            <p:nvPr/>
          </p:nvSpPr>
          <p:spPr>
            <a:xfrm>
              <a:off x="16370188" y="4030413"/>
              <a:ext cx="378050" cy="332075"/>
            </a:xfrm>
            <a:custGeom>
              <a:avLst/>
              <a:gdLst/>
              <a:ahLst/>
              <a:cxnLst/>
              <a:rect l="l" t="t" r="r" b="b"/>
              <a:pathLst>
                <a:path w="15122" h="13283" extrusionOk="0">
                  <a:moveTo>
                    <a:pt x="8299" y="0"/>
                  </a:moveTo>
                  <a:cubicBezTo>
                    <a:pt x="6984" y="0"/>
                    <a:pt x="5683" y="300"/>
                    <a:pt x="4512" y="891"/>
                  </a:cubicBezTo>
                  <a:cubicBezTo>
                    <a:pt x="1946" y="2156"/>
                    <a:pt x="0" y="4734"/>
                    <a:pt x="285" y="7671"/>
                  </a:cubicBezTo>
                  <a:cubicBezTo>
                    <a:pt x="496" y="9778"/>
                    <a:pt x="2219" y="11922"/>
                    <a:pt x="4090" y="12864"/>
                  </a:cubicBezTo>
                  <a:cubicBezTo>
                    <a:pt x="4615" y="13127"/>
                    <a:pt x="5209" y="13282"/>
                    <a:pt x="5796" y="13282"/>
                  </a:cubicBezTo>
                  <a:cubicBezTo>
                    <a:pt x="6206" y="13282"/>
                    <a:pt x="6613" y="13206"/>
                    <a:pt x="6991" y="13038"/>
                  </a:cubicBezTo>
                  <a:lnTo>
                    <a:pt x="12370" y="10906"/>
                  </a:lnTo>
                  <a:cubicBezTo>
                    <a:pt x="13200" y="10286"/>
                    <a:pt x="13795" y="9406"/>
                    <a:pt x="14068" y="8415"/>
                  </a:cubicBezTo>
                  <a:cubicBezTo>
                    <a:pt x="15121" y="4808"/>
                    <a:pt x="12704" y="272"/>
                    <a:pt x="8738" y="11"/>
                  </a:cubicBezTo>
                  <a:cubicBezTo>
                    <a:pt x="8592" y="4"/>
                    <a:pt x="8445" y="0"/>
                    <a:pt x="8299" y="0"/>
                  </a:cubicBezTo>
                  <a:close/>
                </a:path>
              </a:pathLst>
            </a:custGeom>
            <a:solidFill>
              <a:srgbClr val="1E7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5"/>
            <p:cNvSpPr/>
            <p:nvPr/>
          </p:nvSpPr>
          <p:spPr>
            <a:xfrm>
              <a:off x="16293338" y="4260138"/>
              <a:ext cx="256275" cy="97300"/>
            </a:xfrm>
            <a:custGeom>
              <a:avLst/>
              <a:gdLst/>
              <a:ahLst/>
              <a:cxnLst/>
              <a:rect l="l" t="t" r="r" b="b"/>
              <a:pathLst>
                <a:path w="10251" h="3892" extrusionOk="0">
                  <a:moveTo>
                    <a:pt x="3112" y="0"/>
                  </a:moveTo>
                  <a:cubicBezTo>
                    <a:pt x="2925" y="0"/>
                    <a:pt x="2743" y="10"/>
                    <a:pt x="2566" y="31"/>
                  </a:cubicBezTo>
                  <a:cubicBezTo>
                    <a:pt x="0" y="341"/>
                    <a:pt x="2678" y="2461"/>
                    <a:pt x="3781" y="2981"/>
                  </a:cubicBezTo>
                  <a:cubicBezTo>
                    <a:pt x="5105" y="3585"/>
                    <a:pt x="6539" y="3891"/>
                    <a:pt x="7981" y="3891"/>
                  </a:cubicBezTo>
                  <a:cubicBezTo>
                    <a:pt x="8699" y="3891"/>
                    <a:pt x="9418" y="3815"/>
                    <a:pt x="10127" y="3663"/>
                  </a:cubicBezTo>
                  <a:lnTo>
                    <a:pt x="10251" y="3465"/>
                  </a:lnTo>
                  <a:cubicBezTo>
                    <a:pt x="9073" y="2287"/>
                    <a:pt x="7722" y="1246"/>
                    <a:pt x="6173" y="639"/>
                  </a:cubicBezTo>
                  <a:cubicBezTo>
                    <a:pt x="5272" y="293"/>
                    <a:pt x="4132" y="0"/>
                    <a:pt x="3112" y="0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5"/>
            <p:cNvSpPr/>
            <p:nvPr/>
          </p:nvSpPr>
          <p:spPr>
            <a:xfrm>
              <a:off x="16313388" y="4339113"/>
              <a:ext cx="236525" cy="97875"/>
            </a:xfrm>
            <a:custGeom>
              <a:avLst/>
              <a:gdLst/>
              <a:ahLst/>
              <a:cxnLst/>
              <a:rect l="l" t="t" r="r" b="b"/>
              <a:pathLst>
                <a:path w="9461" h="3915" extrusionOk="0">
                  <a:moveTo>
                    <a:pt x="7714" y="1"/>
                  </a:moveTo>
                  <a:cubicBezTo>
                    <a:pt x="6616" y="1"/>
                    <a:pt x="5517" y="128"/>
                    <a:pt x="4466" y="454"/>
                  </a:cubicBezTo>
                  <a:cubicBezTo>
                    <a:pt x="3388" y="789"/>
                    <a:pt x="2086" y="1409"/>
                    <a:pt x="1281" y="2227"/>
                  </a:cubicBezTo>
                  <a:cubicBezTo>
                    <a:pt x="1" y="3542"/>
                    <a:pt x="1338" y="3914"/>
                    <a:pt x="2647" y="3914"/>
                  </a:cubicBezTo>
                  <a:cubicBezTo>
                    <a:pt x="3188" y="3914"/>
                    <a:pt x="3725" y="3851"/>
                    <a:pt x="4069" y="3764"/>
                  </a:cubicBezTo>
                  <a:cubicBezTo>
                    <a:pt x="6189" y="3231"/>
                    <a:pt x="8073" y="2016"/>
                    <a:pt x="9461" y="318"/>
                  </a:cubicBezTo>
                  <a:lnTo>
                    <a:pt x="9424" y="95"/>
                  </a:lnTo>
                  <a:cubicBezTo>
                    <a:pt x="8859" y="35"/>
                    <a:pt x="8287" y="1"/>
                    <a:pt x="7714" y="1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5"/>
            <p:cNvSpPr/>
            <p:nvPr/>
          </p:nvSpPr>
          <p:spPr>
            <a:xfrm>
              <a:off x="16559188" y="4505413"/>
              <a:ext cx="71600" cy="91375"/>
            </a:xfrm>
            <a:custGeom>
              <a:avLst/>
              <a:gdLst/>
              <a:ahLst/>
              <a:cxnLst/>
              <a:rect l="l" t="t" r="r" b="b"/>
              <a:pathLst>
                <a:path w="2864" h="3655" extrusionOk="0">
                  <a:moveTo>
                    <a:pt x="1100" y="1"/>
                  </a:moveTo>
                  <a:cubicBezTo>
                    <a:pt x="1022" y="1"/>
                    <a:pt x="944" y="12"/>
                    <a:pt x="868" y="37"/>
                  </a:cubicBezTo>
                  <a:cubicBezTo>
                    <a:pt x="249" y="223"/>
                    <a:pt x="1" y="1189"/>
                    <a:pt x="311" y="2181"/>
                  </a:cubicBezTo>
                  <a:cubicBezTo>
                    <a:pt x="594" y="3051"/>
                    <a:pt x="1211" y="3654"/>
                    <a:pt x="1768" y="3654"/>
                  </a:cubicBezTo>
                  <a:cubicBezTo>
                    <a:pt x="1846" y="3654"/>
                    <a:pt x="1922" y="3643"/>
                    <a:pt x="1996" y="3619"/>
                  </a:cubicBezTo>
                  <a:cubicBezTo>
                    <a:pt x="2616" y="3420"/>
                    <a:pt x="2864" y="2466"/>
                    <a:pt x="2554" y="1474"/>
                  </a:cubicBezTo>
                  <a:cubicBezTo>
                    <a:pt x="2282" y="604"/>
                    <a:pt x="1666" y="1"/>
                    <a:pt x="1100" y="1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5"/>
            <p:cNvSpPr/>
            <p:nvPr/>
          </p:nvSpPr>
          <p:spPr>
            <a:xfrm>
              <a:off x="16823513" y="4442838"/>
              <a:ext cx="71900" cy="91650"/>
            </a:xfrm>
            <a:custGeom>
              <a:avLst/>
              <a:gdLst/>
              <a:ahLst/>
              <a:cxnLst/>
              <a:rect l="l" t="t" r="r" b="b"/>
              <a:pathLst>
                <a:path w="2876" h="3666" extrusionOk="0">
                  <a:moveTo>
                    <a:pt x="1112" y="0"/>
                  </a:moveTo>
                  <a:cubicBezTo>
                    <a:pt x="1033" y="0"/>
                    <a:pt x="956" y="12"/>
                    <a:pt x="880" y="36"/>
                  </a:cubicBezTo>
                  <a:cubicBezTo>
                    <a:pt x="260" y="222"/>
                    <a:pt x="0" y="1189"/>
                    <a:pt x="310" y="2180"/>
                  </a:cubicBezTo>
                  <a:cubicBezTo>
                    <a:pt x="582" y="3052"/>
                    <a:pt x="1200" y="3666"/>
                    <a:pt x="1767" y="3666"/>
                  </a:cubicBezTo>
                  <a:cubicBezTo>
                    <a:pt x="1844" y="3666"/>
                    <a:pt x="1921" y="3654"/>
                    <a:pt x="1996" y="3630"/>
                  </a:cubicBezTo>
                  <a:cubicBezTo>
                    <a:pt x="2615" y="3444"/>
                    <a:pt x="2876" y="2478"/>
                    <a:pt x="2566" y="1486"/>
                  </a:cubicBezTo>
                  <a:cubicBezTo>
                    <a:pt x="2294" y="605"/>
                    <a:pt x="1677" y="0"/>
                    <a:pt x="1112" y="0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5"/>
            <p:cNvSpPr/>
            <p:nvPr/>
          </p:nvSpPr>
          <p:spPr>
            <a:xfrm>
              <a:off x="16680563" y="4475638"/>
              <a:ext cx="88125" cy="73075"/>
            </a:xfrm>
            <a:custGeom>
              <a:avLst/>
              <a:gdLst/>
              <a:ahLst/>
              <a:cxnLst/>
              <a:rect l="l" t="t" r="r" b="b"/>
              <a:pathLst>
                <a:path w="3525" h="2923" extrusionOk="0">
                  <a:moveTo>
                    <a:pt x="2029" y="0"/>
                  </a:moveTo>
                  <a:cubicBezTo>
                    <a:pt x="2019" y="0"/>
                    <a:pt x="2009" y="0"/>
                    <a:pt x="2000" y="1"/>
                  </a:cubicBezTo>
                  <a:cubicBezTo>
                    <a:pt x="748" y="25"/>
                    <a:pt x="240" y="1649"/>
                    <a:pt x="29" y="2653"/>
                  </a:cubicBezTo>
                  <a:cubicBezTo>
                    <a:pt x="0" y="2820"/>
                    <a:pt x="140" y="2923"/>
                    <a:pt x="272" y="2923"/>
                  </a:cubicBezTo>
                  <a:cubicBezTo>
                    <a:pt x="366" y="2923"/>
                    <a:pt x="455" y="2871"/>
                    <a:pt x="475" y="2752"/>
                  </a:cubicBezTo>
                  <a:cubicBezTo>
                    <a:pt x="624" y="1984"/>
                    <a:pt x="934" y="819"/>
                    <a:pt x="1752" y="484"/>
                  </a:cubicBezTo>
                  <a:cubicBezTo>
                    <a:pt x="1826" y="453"/>
                    <a:pt x="1900" y="439"/>
                    <a:pt x="1972" y="439"/>
                  </a:cubicBezTo>
                  <a:cubicBezTo>
                    <a:pt x="2392" y="439"/>
                    <a:pt x="2756" y="910"/>
                    <a:pt x="2905" y="1228"/>
                  </a:cubicBezTo>
                  <a:cubicBezTo>
                    <a:pt x="3066" y="1612"/>
                    <a:pt x="3053" y="2132"/>
                    <a:pt x="3041" y="2554"/>
                  </a:cubicBezTo>
                  <a:cubicBezTo>
                    <a:pt x="3041" y="2699"/>
                    <a:pt x="3151" y="2771"/>
                    <a:pt x="3264" y="2771"/>
                  </a:cubicBezTo>
                  <a:cubicBezTo>
                    <a:pt x="3383" y="2771"/>
                    <a:pt x="3506" y="2693"/>
                    <a:pt x="3512" y="2541"/>
                  </a:cubicBezTo>
                  <a:cubicBezTo>
                    <a:pt x="3524" y="1619"/>
                    <a:pt x="3292" y="0"/>
                    <a:pt x="2029" y="0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5"/>
            <p:cNvSpPr/>
            <p:nvPr/>
          </p:nvSpPr>
          <p:spPr>
            <a:xfrm>
              <a:off x="16648488" y="4502438"/>
              <a:ext cx="164100" cy="97725"/>
            </a:xfrm>
            <a:custGeom>
              <a:avLst/>
              <a:gdLst/>
              <a:ahLst/>
              <a:cxnLst/>
              <a:rect l="l" t="t" r="r" b="b"/>
              <a:pathLst>
                <a:path w="6564" h="3909" extrusionOk="0">
                  <a:moveTo>
                    <a:pt x="6032" y="1"/>
                  </a:moveTo>
                  <a:cubicBezTo>
                    <a:pt x="5915" y="1"/>
                    <a:pt x="5805" y="78"/>
                    <a:pt x="5824" y="230"/>
                  </a:cubicBezTo>
                  <a:cubicBezTo>
                    <a:pt x="6067" y="2125"/>
                    <a:pt x="4364" y="3481"/>
                    <a:pt x="2689" y="3481"/>
                  </a:cubicBezTo>
                  <a:cubicBezTo>
                    <a:pt x="1888" y="3481"/>
                    <a:pt x="1092" y="3171"/>
                    <a:pt x="519" y="2461"/>
                  </a:cubicBezTo>
                  <a:cubicBezTo>
                    <a:pt x="471" y="2399"/>
                    <a:pt x="405" y="2373"/>
                    <a:pt x="340" y="2373"/>
                  </a:cubicBezTo>
                  <a:cubicBezTo>
                    <a:pt x="170" y="2373"/>
                    <a:pt x="0" y="2548"/>
                    <a:pt x="135" y="2709"/>
                  </a:cubicBezTo>
                  <a:lnTo>
                    <a:pt x="147" y="2709"/>
                  </a:lnTo>
                  <a:cubicBezTo>
                    <a:pt x="814" y="3540"/>
                    <a:pt x="1761" y="3908"/>
                    <a:pt x="2713" y="3908"/>
                  </a:cubicBezTo>
                  <a:cubicBezTo>
                    <a:pt x="4628" y="3908"/>
                    <a:pt x="6564" y="2420"/>
                    <a:pt x="6282" y="218"/>
                  </a:cubicBezTo>
                  <a:cubicBezTo>
                    <a:pt x="6264" y="72"/>
                    <a:pt x="6145" y="1"/>
                    <a:pt x="6032" y="1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16401788" y="4267688"/>
              <a:ext cx="619425" cy="318275"/>
            </a:xfrm>
            <a:custGeom>
              <a:avLst/>
              <a:gdLst/>
              <a:ahLst/>
              <a:cxnLst/>
              <a:rect l="l" t="t" r="r" b="b"/>
              <a:pathLst>
                <a:path w="24777" h="12731" extrusionOk="0">
                  <a:moveTo>
                    <a:pt x="14532" y="0"/>
                  </a:moveTo>
                  <a:cubicBezTo>
                    <a:pt x="12989" y="0"/>
                    <a:pt x="11441" y="243"/>
                    <a:pt x="9978" y="733"/>
                  </a:cubicBezTo>
                  <a:cubicBezTo>
                    <a:pt x="5417" y="2047"/>
                    <a:pt x="1513" y="5753"/>
                    <a:pt x="372" y="10240"/>
                  </a:cubicBezTo>
                  <a:cubicBezTo>
                    <a:pt x="174" y="11058"/>
                    <a:pt x="50" y="11888"/>
                    <a:pt x="0" y="12731"/>
                  </a:cubicBezTo>
                  <a:cubicBezTo>
                    <a:pt x="2194" y="12223"/>
                    <a:pt x="4214" y="11120"/>
                    <a:pt x="5813" y="9533"/>
                  </a:cubicBezTo>
                  <a:cubicBezTo>
                    <a:pt x="7214" y="8133"/>
                    <a:pt x="8292" y="6311"/>
                    <a:pt x="8503" y="4328"/>
                  </a:cubicBezTo>
                  <a:cubicBezTo>
                    <a:pt x="8552" y="3782"/>
                    <a:pt x="8552" y="3225"/>
                    <a:pt x="8503" y="2667"/>
                  </a:cubicBezTo>
                  <a:lnTo>
                    <a:pt x="8503" y="2667"/>
                  </a:lnTo>
                  <a:cubicBezTo>
                    <a:pt x="9792" y="3857"/>
                    <a:pt x="11316" y="4774"/>
                    <a:pt x="12965" y="5381"/>
                  </a:cubicBezTo>
                  <a:cubicBezTo>
                    <a:pt x="14660" y="6018"/>
                    <a:pt x="16507" y="6366"/>
                    <a:pt x="18341" y="6366"/>
                  </a:cubicBezTo>
                  <a:cubicBezTo>
                    <a:pt x="20609" y="6366"/>
                    <a:pt x="22858" y="5834"/>
                    <a:pt x="24777" y="4662"/>
                  </a:cubicBezTo>
                  <a:cubicBezTo>
                    <a:pt x="24318" y="4105"/>
                    <a:pt x="23810" y="3584"/>
                    <a:pt x="23277" y="3113"/>
                  </a:cubicBezTo>
                  <a:cubicBezTo>
                    <a:pt x="20932" y="1053"/>
                    <a:pt x="17745" y="0"/>
                    <a:pt x="14532" y="0"/>
                  </a:cubicBezTo>
                  <a:close/>
                </a:path>
              </a:pathLst>
            </a:custGeom>
            <a:solidFill>
              <a:srgbClr val="1E7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16476163" y="4631313"/>
              <a:ext cx="207300" cy="185375"/>
            </a:xfrm>
            <a:custGeom>
              <a:avLst/>
              <a:gdLst/>
              <a:ahLst/>
              <a:cxnLst/>
              <a:rect l="l" t="t" r="r" b="b"/>
              <a:pathLst>
                <a:path w="8292" h="7415" extrusionOk="0">
                  <a:moveTo>
                    <a:pt x="4152" y="1"/>
                  </a:moveTo>
                  <a:cubicBezTo>
                    <a:pt x="3787" y="1"/>
                    <a:pt x="3416" y="55"/>
                    <a:pt x="3049" y="169"/>
                  </a:cubicBezTo>
                  <a:cubicBezTo>
                    <a:pt x="1091" y="776"/>
                    <a:pt x="0" y="2859"/>
                    <a:pt x="607" y="4804"/>
                  </a:cubicBezTo>
                  <a:cubicBezTo>
                    <a:pt x="1101" y="6396"/>
                    <a:pt x="2568" y="7414"/>
                    <a:pt x="4152" y="7414"/>
                  </a:cubicBezTo>
                  <a:cubicBezTo>
                    <a:pt x="4517" y="7414"/>
                    <a:pt x="4888" y="7360"/>
                    <a:pt x="5255" y="7246"/>
                  </a:cubicBezTo>
                  <a:cubicBezTo>
                    <a:pt x="7201" y="6639"/>
                    <a:pt x="8292" y="4557"/>
                    <a:pt x="7685" y="2611"/>
                  </a:cubicBezTo>
                  <a:cubicBezTo>
                    <a:pt x="7191" y="1019"/>
                    <a:pt x="5732" y="1"/>
                    <a:pt x="4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16867513" y="4509563"/>
              <a:ext cx="207300" cy="185350"/>
            </a:xfrm>
            <a:custGeom>
              <a:avLst/>
              <a:gdLst/>
              <a:ahLst/>
              <a:cxnLst/>
              <a:rect l="l" t="t" r="r" b="b"/>
              <a:pathLst>
                <a:path w="8292" h="7414" extrusionOk="0">
                  <a:moveTo>
                    <a:pt x="4152" y="0"/>
                  </a:moveTo>
                  <a:cubicBezTo>
                    <a:pt x="3787" y="0"/>
                    <a:pt x="3416" y="54"/>
                    <a:pt x="3049" y="168"/>
                  </a:cubicBezTo>
                  <a:cubicBezTo>
                    <a:pt x="1091" y="775"/>
                    <a:pt x="0" y="2858"/>
                    <a:pt x="607" y="4803"/>
                  </a:cubicBezTo>
                  <a:cubicBezTo>
                    <a:pt x="1101" y="6395"/>
                    <a:pt x="2568" y="7413"/>
                    <a:pt x="4152" y="7413"/>
                  </a:cubicBezTo>
                  <a:cubicBezTo>
                    <a:pt x="4517" y="7413"/>
                    <a:pt x="4888" y="7359"/>
                    <a:pt x="5255" y="7245"/>
                  </a:cubicBezTo>
                  <a:cubicBezTo>
                    <a:pt x="7201" y="6638"/>
                    <a:pt x="8292" y="4556"/>
                    <a:pt x="7684" y="2610"/>
                  </a:cubicBezTo>
                  <a:cubicBezTo>
                    <a:pt x="7191" y="1018"/>
                    <a:pt x="5732" y="0"/>
                    <a:pt x="4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35"/>
          <p:cNvGrpSpPr/>
          <p:nvPr/>
        </p:nvGrpSpPr>
        <p:grpSpPr>
          <a:xfrm>
            <a:off x="5909329" y="319329"/>
            <a:ext cx="1036711" cy="921700"/>
            <a:chOff x="16098138" y="1197788"/>
            <a:chExt cx="832900" cy="740500"/>
          </a:xfrm>
        </p:grpSpPr>
        <p:sp>
          <p:nvSpPr>
            <p:cNvPr id="359" name="Google Shape;359;p35"/>
            <p:cNvSpPr/>
            <p:nvPr/>
          </p:nvSpPr>
          <p:spPr>
            <a:xfrm>
              <a:off x="16098138" y="1197788"/>
              <a:ext cx="832900" cy="740500"/>
            </a:xfrm>
            <a:custGeom>
              <a:avLst/>
              <a:gdLst/>
              <a:ahLst/>
              <a:cxnLst/>
              <a:rect l="l" t="t" r="r" b="b"/>
              <a:pathLst>
                <a:path w="33316" h="29620" extrusionOk="0">
                  <a:moveTo>
                    <a:pt x="11262" y="1"/>
                  </a:moveTo>
                  <a:cubicBezTo>
                    <a:pt x="10337" y="1"/>
                    <a:pt x="9427" y="128"/>
                    <a:pt x="8565" y="467"/>
                  </a:cubicBezTo>
                  <a:cubicBezTo>
                    <a:pt x="5553" y="1645"/>
                    <a:pt x="3743" y="4644"/>
                    <a:pt x="2628" y="7544"/>
                  </a:cubicBezTo>
                  <a:cubicBezTo>
                    <a:pt x="1723" y="9887"/>
                    <a:pt x="0" y="14361"/>
                    <a:pt x="1760" y="16666"/>
                  </a:cubicBezTo>
                  <a:cubicBezTo>
                    <a:pt x="3037" y="18377"/>
                    <a:pt x="6334" y="19567"/>
                    <a:pt x="8304" y="20149"/>
                  </a:cubicBezTo>
                  <a:cubicBezTo>
                    <a:pt x="7883" y="22219"/>
                    <a:pt x="7499" y="24487"/>
                    <a:pt x="8552" y="26321"/>
                  </a:cubicBezTo>
                  <a:cubicBezTo>
                    <a:pt x="9197" y="27437"/>
                    <a:pt x="10312" y="28205"/>
                    <a:pt x="11452" y="28813"/>
                  </a:cubicBezTo>
                  <a:cubicBezTo>
                    <a:pt x="12506" y="29321"/>
                    <a:pt x="13659" y="29594"/>
                    <a:pt x="14824" y="29618"/>
                  </a:cubicBezTo>
                  <a:cubicBezTo>
                    <a:pt x="14869" y="29619"/>
                    <a:pt x="14913" y="29619"/>
                    <a:pt x="14958" y="29619"/>
                  </a:cubicBezTo>
                  <a:cubicBezTo>
                    <a:pt x="16031" y="29619"/>
                    <a:pt x="17119" y="29472"/>
                    <a:pt x="18071" y="28949"/>
                  </a:cubicBezTo>
                  <a:cubicBezTo>
                    <a:pt x="19918" y="27920"/>
                    <a:pt x="20748" y="25764"/>
                    <a:pt x="21455" y="23781"/>
                  </a:cubicBezTo>
                  <a:cubicBezTo>
                    <a:pt x="22766" y="24117"/>
                    <a:pt x="24712" y="24518"/>
                    <a:pt x="26454" y="24518"/>
                  </a:cubicBezTo>
                  <a:cubicBezTo>
                    <a:pt x="27345" y="24518"/>
                    <a:pt x="28183" y="24413"/>
                    <a:pt x="28854" y="24140"/>
                  </a:cubicBezTo>
                  <a:cubicBezTo>
                    <a:pt x="31543" y="23049"/>
                    <a:pt x="32362" y="18340"/>
                    <a:pt x="32783" y="15861"/>
                  </a:cubicBezTo>
                  <a:cubicBezTo>
                    <a:pt x="33316" y="12812"/>
                    <a:pt x="33303" y="9304"/>
                    <a:pt x="31320" y="6751"/>
                  </a:cubicBezTo>
                  <a:cubicBezTo>
                    <a:pt x="30056" y="5115"/>
                    <a:pt x="28048" y="4272"/>
                    <a:pt x="26102" y="3578"/>
                  </a:cubicBezTo>
                  <a:cubicBezTo>
                    <a:pt x="24243" y="2921"/>
                    <a:pt x="22335" y="2363"/>
                    <a:pt x="20413" y="1892"/>
                  </a:cubicBezTo>
                  <a:cubicBezTo>
                    <a:pt x="18517" y="1310"/>
                    <a:pt x="16608" y="814"/>
                    <a:pt x="14675" y="418"/>
                  </a:cubicBezTo>
                  <a:cubicBezTo>
                    <a:pt x="13555" y="192"/>
                    <a:pt x="12397" y="1"/>
                    <a:pt x="112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5"/>
            <p:cNvSpPr/>
            <p:nvPr/>
          </p:nvSpPr>
          <p:spPr>
            <a:xfrm>
              <a:off x="16241288" y="1394213"/>
              <a:ext cx="229300" cy="233175"/>
            </a:xfrm>
            <a:custGeom>
              <a:avLst/>
              <a:gdLst/>
              <a:ahLst/>
              <a:cxnLst/>
              <a:rect l="l" t="t" r="r" b="b"/>
              <a:pathLst>
                <a:path w="9172" h="9327" extrusionOk="0">
                  <a:moveTo>
                    <a:pt x="5344" y="1"/>
                  </a:moveTo>
                  <a:cubicBezTo>
                    <a:pt x="3754" y="1"/>
                    <a:pt x="2067" y="1149"/>
                    <a:pt x="1165" y="3009"/>
                  </a:cubicBezTo>
                  <a:cubicBezTo>
                    <a:pt x="0" y="5426"/>
                    <a:pt x="595" y="8115"/>
                    <a:pt x="2491" y="9020"/>
                  </a:cubicBezTo>
                  <a:cubicBezTo>
                    <a:pt x="2918" y="9228"/>
                    <a:pt x="3375" y="9326"/>
                    <a:pt x="3841" y="9326"/>
                  </a:cubicBezTo>
                  <a:cubicBezTo>
                    <a:pt x="5431" y="9326"/>
                    <a:pt x="7118" y="8178"/>
                    <a:pt x="8019" y="6318"/>
                  </a:cubicBezTo>
                  <a:cubicBezTo>
                    <a:pt x="9172" y="3914"/>
                    <a:pt x="8589" y="1224"/>
                    <a:pt x="6693" y="307"/>
                  </a:cubicBezTo>
                  <a:cubicBezTo>
                    <a:pt x="6267" y="99"/>
                    <a:pt x="5809" y="1"/>
                    <a:pt x="53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5"/>
            <p:cNvSpPr/>
            <p:nvPr/>
          </p:nvSpPr>
          <p:spPr>
            <a:xfrm>
              <a:off x="16588313" y="1481838"/>
              <a:ext cx="201125" cy="241675"/>
            </a:xfrm>
            <a:custGeom>
              <a:avLst/>
              <a:gdLst/>
              <a:ahLst/>
              <a:cxnLst/>
              <a:rect l="l" t="t" r="r" b="b"/>
              <a:pathLst>
                <a:path w="8045" h="9667" extrusionOk="0">
                  <a:moveTo>
                    <a:pt x="4181" y="0"/>
                  </a:moveTo>
                  <a:cubicBezTo>
                    <a:pt x="2197" y="0"/>
                    <a:pt x="462" y="1949"/>
                    <a:pt x="236" y="4499"/>
                  </a:cubicBezTo>
                  <a:cubicBezTo>
                    <a:pt x="1" y="7163"/>
                    <a:pt x="1501" y="9469"/>
                    <a:pt x="3595" y="9655"/>
                  </a:cubicBezTo>
                  <a:cubicBezTo>
                    <a:pt x="3685" y="9663"/>
                    <a:pt x="3775" y="9667"/>
                    <a:pt x="3864" y="9667"/>
                  </a:cubicBezTo>
                  <a:cubicBezTo>
                    <a:pt x="5849" y="9667"/>
                    <a:pt x="7584" y="7719"/>
                    <a:pt x="7809" y="5180"/>
                  </a:cubicBezTo>
                  <a:cubicBezTo>
                    <a:pt x="8045" y="2516"/>
                    <a:pt x="6545" y="198"/>
                    <a:pt x="4450" y="12"/>
                  </a:cubicBezTo>
                  <a:cubicBezTo>
                    <a:pt x="4360" y="4"/>
                    <a:pt x="4271" y="0"/>
                    <a:pt x="4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5"/>
            <p:cNvSpPr/>
            <p:nvPr/>
          </p:nvSpPr>
          <p:spPr>
            <a:xfrm>
              <a:off x="16436488" y="1548738"/>
              <a:ext cx="98550" cy="133575"/>
            </a:xfrm>
            <a:custGeom>
              <a:avLst/>
              <a:gdLst/>
              <a:ahLst/>
              <a:cxnLst/>
              <a:rect l="l" t="t" r="r" b="b"/>
              <a:pathLst>
                <a:path w="3942" h="5343" extrusionOk="0">
                  <a:moveTo>
                    <a:pt x="3198" y="1"/>
                  </a:moveTo>
                  <a:lnTo>
                    <a:pt x="1" y="4252"/>
                  </a:lnTo>
                  <a:lnTo>
                    <a:pt x="3942" y="5343"/>
                  </a:lnTo>
                  <a:lnTo>
                    <a:pt x="31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5"/>
            <p:cNvSpPr/>
            <p:nvPr/>
          </p:nvSpPr>
          <p:spPr>
            <a:xfrm>
              <a:off x="16366213" y="1665938"/>
              <a:ext cx="209775" cy="124125"/>
            </a:xfrm>
            <a:custGeom>
              <a:avLst/>
              <a:gdLst/>
              <a:ahLst/>
              <a:cxnLst/>
              <a:rect l="l" t="t" r="r" b="b"/>
              <a:pathLst>
                <a:path w="8391" h="4965" extrusionOk="0">
                  <a:moveTo>
                    <a:pt x="855" y="1"/>
                  </a:moveTo>
                  <a:cubicBezTo>
                    <a:pt x="732" y="1"/>
                    <a:pt x="618" y="78"/>
                    <a:pt x="630" y="233"/>
                  </a:cubicBezTo>
                  <a:cubicBezTo>
                    <a:pt x="692" y="729"/>
                    <a:pt x="816" y="1212"/>
                    <a:pt x="1027" y="1659"/>
                  </a:cubicBezTo>
                  <a:lnTo>
                    <a:pt x="234" y="2092"/>
                  </a:lnTo>
                  <a:cubicBezTo>
                    <a:pt x="1" y="2219"/>
                    <a:pt x="147" y="2545"/>
                    <a:pt x="365" y="2545"/>
                  </a:cubicBezTo>
                  <a:cubicBezTo>
                    <a:pt x="402" y="2545"/>
                    <a:pt x="442" y="2536"/>
                    <a:pt x="481" y="2514"/>
                  </a:cubicBezTo>
                  <a:lnTo>
                    <a:pt x="1262" y="2092"/>
                  </a:lnTo>
                  <a:cubicBezTo>
                    <a:pt x="1820" y="2960"/>
                    <a:pt x="2688" y="3605"/>
                    <a:pt x="3692" y="3865"/>
                  </a:cubicBezTo>
                  <a:lnTo>
                    <a:pt x="3617" y="4732"/>
                  </a:lnTo>
                  <a:cubicBezTo>
                    <a:pt x="3605" y="4887"/>
                    <a:pt x="3723" y="4965"/>
                    <a:pt x="3847" y="4965"/>
                  </a:cubicBezTo>
                  <a:cubicBezTo>
                    <a:pt x="3970" y="4965"/>
                    <a:pt x="4101" y="4887"/>
                    <a:pt x="4113" y="4732"/>
                  </a:cubicBezTo>
                  <a:lnTo>
                    <a:pt x="4175" y="3964"/>
                  </a:lnTo>
                  <a:cubicBezTo>
                    <a:pt x="4381" y="3996"/>
                    <a:pt x="4588" y="4012"/>
                    <a:pt x="4795" y="4012"/>
                  </a:cubicBezTo>
                  <a:cubicBezTo>
                    <a:pt x="5545" y="4012"/>
                    <a:pt x="6285" y="3802"/>
                    <a:pt x="6927" y="3394"/>
                  </a:cubicBezTo>
                  <a:cubicBezTo>
                    <a:pt x="7013" y="3567"/>
                    <a:pt x="7100" y="3753"/>
                    <a:pt x="7199" y="3927"/>
                  </a:cubicBezTo>
                  <a:cubicBezTo>
                    <a:pt x="7249" y="4012"/>
                    <a:pt x="7324" y="4048"/>
                    <a:pt x="7398" y="4048"/>
                  </a:cubicBezTo>
                  <a:cubicBezTo>
                    <a:pt x="7561" y="4048"/>
                    <a:pt x="7723" y="3875"/>
                    <a:pt x="7621" y="3679"/>
                  </a:cubicBezTo>
                  <a:cubicBezTo>
                    <a:pt x="7521" y="3493"/>
                    <a:pt x="7422" y="3307"/>
                    <a:pt x="7323" y="3109"/>
                  </a:cubicBezTo>
                  <a:cubicBezTo>
                    <a:pt x="7695" y="2799"/>
                    <a:pt x="8017" y="2439"/>
                    <a:pt x="8277" y="2030"/>
                  </a:cubicBezTo>
                  <a:cubicBezTo>
                    <a:pt x="8391" y="1830"/>
                    <a:pt x="8216" y="1648"/>
                    <a:pt x="8046" y="1648"/>
                  </a:cubicBezTo>
                  <a:cubicBezTo>
                    <a:pt x="7975" y="1648"/>
                    <a:pt x="7904" y="1680"/>
                    <a:pt x="7856" y="1758"/>
                  </a:cubicBezTo>
                  <a:cubicBezTo>
                    <a:pt x="7645" y="2092"/>
                    <a:pt x="7397" y="2390"/>
                    <a:pt x="7100" y="2650"/>
                  </a:cubicBezTo>
                  <a:cubicBezTo>
                    <a:pt x="7001" y="2415"/>
                    <a:pt x="6889" y="2179"/>
                    <a:pt x="6790" y="1931"/>
                  </a:cubicBezTo>
                  <a:cubicBezTo>
                    <a:pt x="6746" y="1818"/>
                    <a:pt x="6645" y="1770"/>
                    <a:pt x="6548" y="1770"/>
                  </a:cubicBezTo>
                  <a:cubicBezTo>
                    <a:pt x="6399" y="1770"/>
                    <a:pt x="6257" y="1883"/>
                    <a:pt x="6332" y="2055"/>
                  </a:cubicBezTo>
                  <a:cubicBezTo>
                    <a:pt x="6456" y="2353"/>
                    <a:pt x="6579" y="2650"/>
                    <a:pt x="6716" y="2948"/>
                  </a:cubicBezTo>
                  <a:cubicBezTo>
                    <a:pt x="6127" y="3321"/>
                    <a:pt x="5444" y="3523"/>
                    <a:pt x="4754" y="3523"/>
                  </a:cubicBezTo>
                  <a:cubicBezTo>
                    <a:pt x="4574" y="3523"/>
                    <a:pt x="4392" y="3509"/>
                    <a:pt x="4212" y="3481"/>
                  </a:cubicBezTo>
                  <a:lnTo>
                    <a:pt x="4299" y="2427"/>
                  </a:lnTo>
                  <a:cubicBezTo>
                    <a:pt x="4311" y="2272"/>
                    <a:pt x="4194" y="2195"/>
                    <a:pt x="4070" y="2195"/>
                  </a:cubicBezTo>
                  <a:cubicBezTo>
                    <a:pt x="3946" y="2195"/>
                    <a:pt x="3816" y="2272"/>
                    <a:pt x="3803" y="2427"/>
                  </a:cubicBezTo>
                  <a:lnTo>
                    <a:pt x="3729" y="3381"/>
                  </a:lnTo>
                  <a:cubicBezTo>
                    <a:pt x="2886" y="3146"/>
                    <a:pt x="2155" y="2601"/>
                    <a:pt x="1684" y="1857"/>
                  </a:cubicBezTo>
                  <a:lnTo>
                    <a:pt x="2266" y="1547"/>
                  </a:lnTo>
                  <a:cubicBezTo>
                    <a:pt x="2499" y="1420"/>
                    <a:pt x="2352" y="1094"/>
                    <a:pt x="2135" y="1094"/>
                  </a:cubicBezTo>
                  <a:cubicBezTo>
                    <a:pt x="2098" y="1094"/>
                    <a:pt x="2058" y="1104"/>
                    <a:pt x="2018" y="1126"/>
                  </a:cubicBezTo>
                  <a:lnTo>
                    <a:pt x="1448" y="1436"/>
                  </a:lnTo>
                  <a:cubicBezTo>
                    <a:pt x="1275" y="1051"/>
                    <a:pt x="1163" y="655"/>
                    <a:pt x="1126" y="233"/>
                  </a:cubicBezTo>
                  <a:cubicBezTo>
                    <a:pt x="1107" y="78"/>
                    <a:pt x="977" y="1"/>
                    <a:pt x="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35"/>
          <p:cNvSpPr/>
          <p:nvPr/>
        </p:nvSpPr>
        <p:spPr>
          <a:xfrm>
            <a:off x="2699225" y="4769688"/>
            <a:ext cx="178725" cy="169575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D043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5"/>
          <p:cNvSpPr txBox="1">
            <a:spLocks noGrp="1"/>
          </p:cNvSpPr>
          <p:nvPr>
            <p:ph type="subTitle" idx="1"/>
          </p:nvPr>
        </p:nvSpPr>
        <p:spPr>
          <a:xfrm>
            <a:off x="2534875" y="3363625"/>
            <a:ext cx="40134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dirty="0" err="1" smtClean="0"/>
              <a:t>Ing</a:t>
            </a:r>
            <a:r>
              <a:rPr lang="en" sz="2400" b="1" dirty="0" smtClean="0"/>
              <a:t>.  Bolema Smidia Garcia</a:t>
            </a:r>
            <a:endParaRPr sz="2400" b="1" dirty="0"/>
          </a:p>
        </p:txBody>
      </p:sp>
      <p:grpSp>
        <p:nvGrpSpPr>
          <p:cNvPr id="366" name="Google Shape;366;p35"/>
          <p:cNvGrpSpPr/>
          <p:nvPr/>
        </p:nvGrpSpPr>
        <p:grpSpPr>
          <a:xfrm rot="-4150458">
            <a:off x="1498775" y="508155"/>
            <a:ext cx="547734" cy="1164426"/>
            <a:chOff x="11000463" y="4031725"/>
            <a:chExt cx="471625" cy="1002625"/>
          </a:xfrm>
        </p:grpSpPr>
        <p:sp>
          <p:nvSpPr>
            <p:cNvPr id="367" name="Google Shape;367;p35"/>
            <p:cNvSpPr/>
            <p:nvPr/>
          </p:nvSpPr>
          <p:spPr>
            <a:xfrm>
              <a:off x="11181413" y="4031725"/>
              <a:ext cx="286350" cy="247150"/>
            </a:xfrm>
            <a:custGeom>
              <a:avLst/>
              <a:gdLst/>
              <a:ahLst/>
              <a:cxnLst/>
              <a:rect l="l" t="t" r="r" b="b"/>
              <a:pathLst>
                <a:path w="11454" h="9886" extrusionOk="0">
                  <a:moveTo>
                    <a:pt x="3136" y="1"/>
                  </a:moveTo>
                  <a:cubicBezTo>
                    <a:pt x="2562" y="1"/>
                    <a:pt x="2032" y="371"/>
                    <a:pt x="1860" y="950"/>
                  </a:cubicBezTo>
                  <a:lnTo>
                    <a:pt x="1" y="7023"/>
                  </a:lnTo>
                  <a:lnTo>
                    <a:pt x="9383" y="9886"/>
                  </a:lnTo>
                  <a:lnTo>
                    <a:pt x="11242" y="3813"/>
                  </a:lnTo>
                  <a:cubicBezTo>
                    <a:pt x="11453" y="3106"/>
                    <a:pt x="11057" y="2362"/>
                    <a:pt x="10350" y="2152"/>
                  </a:cubicBezTo>
                  <a:lnTo>
                    <a:pt x="3521" y="57"/>
                  </a:lnTo>
                  <a:cubicBezTo>
                    <a:pt x="3393" y="19"/>
                    <a:pt x="3263" y="1"/>
                    <a:pt x="3136" y="1"/>
                  </a:cubicBezTo>
                  <a:close/>
                </a:path>
              </a:pathLst>
            </a:custGeom>
            <a:solidFill>
              <a:srgbClr val="EA8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5"/>
            <p:cNvSpPr/>
            <p:nvPr/>
          </p:nvSpPr>
          <p:spPr>
            <a:xfrm>
              <a:off x="11000463" y="4127325"/>
              <a:ext cx="446525" cy="907025"/>
            </a:xfrm>
            <a:custGeom>
              <a:avLst/>
              <a:gdLst/>
              <a:ahLst/>
              <a:cxnLst/>
              <a:rect l="l" t="t" r="r" b="b"/>
              <a:pathLst>
                <a:path w="17861" h="36281" extrusionOk="0">
                  <a:moveTo>
                    <a:pt x="7896" y="1"/>
                  </a:moveTo>
                  <a:lnTo>
                    <a:pt x="1" y="25806"/>
                  </a:lnTo>
                  <a:lnTo>
                    <a:pt x="1537" y="35399"/>
                  </a:lnTo>
                  <a:cubicBezTo>
                    <a:pt x="1625" y="35947"/>
                    <a:pt x="2094" y="36281"/>
                    <a:pt x="2576" y="36281"/>
                  </a:cubicBezTo>
                  <a:cubicBezTo>
                    <a:pt x="2846" y="36281"/>
                    <a:pt x="3121" y="36176"/>
                    <a:pt x="3335" y="35944"/>
                  </a:cubicBezTo>
                  <a:lnTo>
                    <a:pt x="9966" y="28855"/>
                  </a:lnTo>
                  <a:lnTo>
                    <a:pt x="17861" y="3050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rgbClr val="1E7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11000463" y="4127325"/>
              <a:ext cx="446225" cy="721375"/>
            </a:xfrm>
            <a:custGeom>
              <a:avLst/>
              <a:gdLst/>
              <a:ahLst/>
              <a:cxnLst/>
              <a:rect l="l" t="t" r="r" b="b"/>
              <a:pathLst>
                <a:path w="17849" h="28855" extrusionOk="0">
                  <a:moveTo>
                    <a:pt x="7883" y="1"/>
                  </a:moveTo>
                  <a:lnTo>
                    <a:pt x="1" y="25806"/>
                  </a:lnTo>
                  <a:lnTo>
                    <a:pt x="9966" y="28855"/>
                  </a:lnTo>
                  <a:lnTo>
                    <a:pt x="17848" y="3038"/>
                  </a:lnTo>
                  <a:lnTo>
                    <a:pt x="78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5"/>
            <p:cNvSpPr/>
            <p:nvPr/>
          </p:nvSpPr>
          <p:spPr>
            <a:xfrm>
              <a:off x="11022763" y="4909450"/>
              <a:ext cx="130475" cy="124775"/>
            </a:xfrm>
            <a:custGeom>
              <a:avLst/>
              <a:gdLst/>
              <a:ahLst/>
              <a:cxnLst/>
              <a:rect l="l" t="t" r="r" b="b"/>
              <a:pathLst>
                <a:path w="5219" h="4991" extrusionOk="0">
                  <a:moveTo>
                    <a:pt x="1065" y="1"/>
                  </a:moveTo>
                  <a:cubicBezTo>
                    <a:pt x="711" y="1"/>
                    <a:pt x="355" y="33"/>
                    <a:pt x="1" y="98"/>
                  </a:cubicBezTo>
                  <a:lnTo>
                    <a:pt x="645" y="4114"/>
                  </a:lnTo>
                  <a:cubicBezTo>
                    <a:pt x="733" y="4661"/>
                    <a:pt x="1201" y="4991"/>
                    <a:pt x="1683" y="4991"/>
                  </a:cubicBezTo>
                  <a:cubicBezTo>
                    <a:pt x="1954" y="4991"/>
                    <a:pt x="2229" y="4887"/>
                    <a:pt x="2443" y="4659"/>
                  </a:cubicBezTo>
                  <a:lnTo>
                    <a:pt x="5219" y="1697"/>
                  </a:lnTo>
                  <a:cubicBezTo>
                    <a:pt x="4537" y="1028"/>
                    <a:pt x="3707" y="544"/>
                    <a:pt x="2802" y="259"/>
                  </a:cubicBezTo>
                  <a:cubicBezTo>
                    <a:pt x="2237" y="89"/>
                    <a:pt x="1653" y="1"/>
                    <a:pt x="1065" y="1"/>
                  </a:cubicBezTo>
                  <a:close/>
                </a:path>
              </a:pathLst>
            </a:custGeom>
            <a:solidFill>
              <a:srgbClr val="D04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5"/>
            <p:cNvSpPr/>
            <p:nvPr/>
          </p:nvSpPr>
          <p:spPr>
            <a:xfrm>
              <a:off x="11046313" y="4141275"/>
              <a:ext cx="208250" cy="648550"/>
            </a:xfrm>
            <a:custGeom>
              <a:avLst/>
              <a:gdLst/>
              <a:ahLst/>
              <a:cxnLst/>
              <a:rect l="l" t="t" r="r" b="b"/>
              <a:pathLst>
                <a:path w="8330" h="25942" extrusionOk="0">
                  <a:moveTo>
                    <a:pt x="7896" y="1"/>
                  </a:moveTo>
                  <a:lnTo>
                    <a:pt x="1" y="25805"/>
                  </a:lnTo>
                  <a:lnTo>
                    <a:pt x="435" y="25942"/>
                  </a:lnTo>
                  <a:lnTo>
                    <a:pt x="8330" y="137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5"/>
            <p:cNvSpPr/>
            <p:nvPr/>
          </p:nvSpPr>
          <p:spPr>
            <a:xfrm>
              <a:off x="11119763" y="4163900"/>
              <a:ext cx="207925" cy="648250"/>
            </a:xfrm>
            <a:custGeom>
              <a:avLst/>
              <a:gdLst/>
              <a:ahLst/>
              <a:cxnLst/>
              <a:rect l="l" t="t" r="r" b="b"/>
              <a:pathLst>
                <a:path w="8317" h="25930" extrusionOk="0">
                  <a:moveTo>
                    <a:pt x="7883" y="1"/>
                  </a:moveTo>
                  <a:lnTo>
                    <a:pt x="0" y="25805"/>
                  </a:lnTo>
                  <a:lnTo>
                    <a:pt x="434" y="25929"/>
                  </a:lnTo>
                  <a:lnTo>
                    <a:pt x="8317" y="124"/>
                  </a:lnTo>
                  <a:lnTo>
                    <a:pt x="7883" y="1"/>
                  </a:ln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5"/>
            <p:cNvSpPr/>
            <p:nvPr/>
          </p:nvSpPr>
          <p:spPr>
            <a:xfrm>
              <a:off x="11192888" y="4186200"/>
              <a:ext cx="208550" cy="648550"/>
            </a:xfrm>
            <a:custGeom>
              <a:avLst/>
              <a:gdLst/>
              <a:ahLst/>
              <a:cxnLst/>
              <a:rect l="l" t="t" r="r" b="b"/>
              <a:pathLst>
                <a:path w="8342" h="25942" extrusionOk="0">
                  <a:moveTo>
                    <a:pt x="7896" y="1"/>
                  </a:moveTo>
                  <a:lnTo>
                    <a:pt x="5677" y="7252"/>
                  </a:lnTo>
                  <a:lnTo>
                    <a:pt x="0" y="25806"/>
                  </a:lnTo>
                  <a:lnTo>
                    <a:pt x="447" y="25942"/>
                  </a:lnTo>
                  <a:lnTo>
                    <a:pt x="8342" y="137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11169638" y="4101225"/>
              <a:ext cx="302450" cy="138400"/>
            </a:xfrm>
            <a:custGeom>
              <a:avLst/>
              <a:gdLst/>
              <a:ahLst/>
              <a:cxnLst/>
              <a:rect l="l" t="t" r="r" b="b"/>
              <a:pathLst>
                <a:path w="12098" h="5536" extrusionOk="0">
                  <a:moveTo>
                    <a:pt x="1552" y="0"/>
                  </a:moveTo>
                  <a:cubicBezTo>
                    <a:pt x="954" y="0"/>
                    <a:pt x="405" y="392"/>
                    <a:pt x="224" y="995"/>
                  </a:cubicBezTo>
                  <a:cubicBezTo>
                    <a:pt x="1" y="1727"/>
                    <a:pt x="422" y="2508"/>
                    <a:pt x="1154" y="2731"/>
                  </a:cubicBezTo>
                  <a:lnTo>
                    <a:pt x="10127" y="5470"/>
                  </a:lnTo>
                  <a:cubicBezTo>
                    <a:pt x="10265" y="5514"/>
                    <a:pt x="10404" y="5535"/>
                    <a:pt x="10541" y="5535"/>
                  </a:cubicBezTo>
                  <a:cubicBezTo>
                    <a:pt x="11133" y="5535"/>
                    <a:pt x="11683" y="5144"/>
                    <a:pt x="11875" y="4540"/>
                  </a:cubicBezTo>
                  <a:cubicBezTo>
                    <a:pt x="12098" y="3809"/>
                    <a:pt x="11676" y="3028"/>
                    <a:pt x="10945" y="2805"/>
                  </a:cubicBezTo>
                  <a:lnTo>
                    <a:pt x="1972" y="66"/>
                  </a:lnTo>
                  <a:cubicBezTo>
                    <a:pt x="1832" y="22"/>
                    <a:pt x="1690" y="0"/>
                    <a:pt x="1552" y="0"/>
                  </a:cubicBezTo>
                  <a:close/>
                </a:path>
              </a:pathLst>
            </a:custGeom>
            <a:solidFill>
              <a:srgbClr val="1E7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35"/>
          <p:cNvSpPr/>
          <p:nvPr/>
        </p:nvSpPr>
        <p:spPr>
          <a:xfrm>
            <a:off x="4956525" y="451950"/>
            <a:ext cx="178725" cy="169575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4F2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471" y="-45398"/>
            <a:ext cx="1809284" cy="190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7"/>
          <p:cNvSpPr txBox="1">
            <a:spLocks noGrp="1"/>
          </p:cNvSpPr>
          <p:nvPr>
            <p:ph type="subTitle" idx="1"/>
          </p:nvPr>
        </p:nvSpPr>
        <p:spPr>
          <a:xfrm>
            <a:off x="783362" y="1797961"/>
            <a:ext cx="20907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accent5"/>
                </a:solidFill>
              </a:rPr>
              <a:t>Carpeta y Archivos</a:t>
            </a:r>
            <a:endParaRPr sz="2000" b="1" dirty="0">
              <a:solidFill>
                <a:schemeClr val="accent5"/>
              </a:solidFill>
            </a:endParaRPr>
          </a:p>
        </p:txBody>
      </p:sp>
      <p:sp>
        <p:nvSpPr>
          <p:cNvPr id="387" name="Google Shape;387;p37">
            <a:hlinkClick r:id="rId3" action="ppaction://hlinksldjump"/>
          </p:cNvPr>
          <p:cNvSpPr txBox="1">
            <a:spLocks noGrp="1"/>
          </p:cNvSpPr>
          <p:nvPr>
            <p:ph type="ctrTitle"/>
          </p:nvPr>
        </p:nvSpPr>
        <p:spPr>
          <a:xfrm>
            <a:off x="783362" y="953875"/>
            <a:ext cx="2090700" cy="89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 smtClean="0">
                <a:solidFill>
                  <a:schemeClr val="accent4"/>
                </a:solidFill>
              </a:rPr>
              <a:t>ELEMENTOS 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388" name="Google Shape;388;p37">
            <a:hlinkClick r:id="rId4" action="ppaction://hlinksldjump"/>
          </p:cNvPr>
          <p:cNvSpPr txBox="1">
            <a:spLocks noGrp="1"/>
          </p:cNvSpPr>
          <p:nvPr>
            <p:ph type="ctrTitle" idx="2"/>
          </p:nvPr>
        </p:nvSpPr>
        <p:spPr>
          <a:xfrm>
            <a:off x="3247372" y="953875"/>
            <a:ext cx="2645956" cy="89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4"/>
                </a:solidFill>
              </a:rPr>
              <a:t>REPRESENTACION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389" name="Google Shape;389;p37"/>
          <p:cNvSpPr txBox="1">
            <a:spLocks noGrp="1"/>
          </p:cNvSpPr>
          <p:nvPr>
            <p:ph type="subTitle" idx="3"/>
          </p:nvPr>
        </p:nvSpPr>
        <p:spPr>
          <a:xfrm>
            <a:off x="3523350" y="1797961"/>
            <a:ext cx="20907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2000" b="1" dirty="0">
                <a:solidFill>
                  <a:schemeClr val="accent5"/>
                </a:solidFill>
              </a:rPr>
              <a:t>Iconos</a:t>
            </a:r>
            <a:endParaRPr sz="2000" b="1" dirty="0">
              <a:solidFill>
                <a:schemeClr val="accent5"/>
              </a:solidFill>
            </a:endParaRPr>
          </a:p>
        </p:txBody>
      </p:sp>
      <p:sp>
        <p:nvSpPr>
          <p:cNvPr id="390" name="Google Shape;390;p37">
            <a:hlinkClick r:id="" action="ppaction://noaction"/>
          </p:cNvPr>
          <p:cNvSpPr txBox="1">
            <a:spLocks noGrp="1"/>
          </p:cNvSpPr>
          <p:nvPr>
            <p:ph type="ctrTitle" idx="4"/>
          </p:nvPr>
        </p:nvSpPr>
        <p:spPr>
          <a:xfrm>
            <a:off x="6266638" y="953875"/>
            <a:ext cx="2094000" cy="89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4"/>
                </a:solidFill>
              </a:rPr>
              <a:t>EXPLORADOR DE WINDOWS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391" name="Google Shape;391;p37"/>
          <p:cNvSpPr txBox="1">
            <a:spLocks noGrp="1"/>
          </p:cNvSpPr>
          <p:nvPr>
            <p:ph type="subTitle" idx="5"/>
          </p:nvPr>
        </p:nvSpPr>
        <p:spPr>
          <a:xfrm>
            <a:off x="6266638" y="1797961"/>
            <a:ext cx="20940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2000" b="1" dirty="0" smtClean="0">
                <a:solidFill>
                  <a:schemeClr val="accent5"/>
                </a:solidFill>
              </a:rPr>
              <a:t>Presentacion </a:t>
            </a:r>
            <a:r>
              <a:rPr lang="en" sz="2000" b="1" dirty="0">
                <a:solidFill>
                  <a:schemeClr val="accent5"/>
                </a:solidFill>
              </a:rPr>
              <a:t>de la Información</a:t>
            </a:r>
            <a:endParaRPr sz="2000" b="1" dirty="0">
              <a:solidFill>
                <a:schemeClr val="accent5"/>
              </a:solidFill>
            </a:endParaRPr>
          </a:p>
        </p:txBody>
      </p:sp>
      <p:sp>
        <p:nvSpPr>
          <p:cNvPr id="392" name="Google Shape;392;p37">
            <a:hlinkClick r:id="" action="ppaction://noaction"/>
          </p:cNvPr>
          <p:cNvSpPr txBox="1">
            <a:spLocks noGrp="1"/>
          </p:cNvSpPr>
          <p:nvPr>
            <p:ph type="ctrTitle" idx="6"/>
          </p:nvPr>
        </p:nvSpPr>
        <p:spPr>
          <a:xfrm>
            <a:off x="783362" y="3263730"/>
            <a:ext cx="2094000" cy="89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4"/>
                </a:solidFill>
              </a:rPr>
              <a:t>EXPLORADOR ANDROID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393" name="Google Shape;393;p37"/>
          <p:cNvSpPr txBox="1">
            <a:spLocks noGrp="1"/>
          </p:cNvSpPr>
          <p:nvPr>
            <p:ph type="subTitle" idx="7"/>
          </p:nvPr>
        </p:nvSpPr>
        <p:spPr>
          <a:xfrm>
            <a:off x="785012" y="4107913"/>
            <a:ext cx="20907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5"/>
                </a:solidFill>
              </a:rPr>
              <a:t>Ejemplos</a:t>
            </a:r>
            <a:endParaRPr sz="2000" b="1" dirty="0">
              <a:solidFill>
                <a:schemeClr val="accent5"/>
              </a:solidFill>
            </a:endParaRPr>
          </a:p>
        </p:txBody>
      </p:sp>
      <p:sp>
        <p:nvSpPr>
          <p:cNvPr id="394" name="Google Shape;394;p37">
            <a:hlinkClick r:id="" action="ppaction://noaction"/>
          </p:cNvPr>
          <p:cNvSpPr txBox="1">
            <a:spLocks noGrp="1"/>
          </p:cNvSpPr>
          <p:nvPr>
            <p:ph type="ctrTitle" idx="8"/>
          </p:nvPr>
        </p:nvSpPr>
        <p:spPr>
          <a:xfrm>
            <a:off x="3510698" y="3293630"/>
            <a:ext cx="2094000" cy="89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4"/>
                </a:solidFill>
              </a:rPr>
              <a:t>GOOGLE DRIVE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395" name="Google Shape;395;p37"/>
          <p:cNvSpPr txBox="1">
            <a:spLocks noGrp="1"/>
          </p:cNvSpPr>
          <p:nvPr>
            <p:ph type="subTitle" idx="9"/>
          </p:nvPr>
        </p:nvSpPr>
        <p:spPr>
          <a:xfrm>
            <a:off x="3512348" y="4137813"/>
            <a:ext cx="20907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5"/>
                </a:solidFill>
              </a:rPr>
              <a:t>Definición</a:t>
            </a:r>
            <a:endParaRPr sz="2000" b="1" dirty="0">
              <a:solidFill>
                <a:schemeClr val="accent5"/>
              </a:solidFill>
            </a:endParaRPr>
          </a:p>
        </p:txBody>
      </p:sp>
      <p:sp>
        <p:nvSpPr>
          <p:cNvPr id="396" name="Google Shape;396;p37"/>
          <p:cNvSpPr txBox="1">
            <a:spLocks noGrp="1"/>
          </p:cNvSpPr>
          <p:nvPr>
            <p:ph type="title" idx="13"/>
          </p:nvPr>
        </p:nvSpPr>
        <p:spPr>
          <a:xfrm>
            <a:off x="1472162" y="538175"/>
            <a:ext cx="713100" cy="5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5" action="ppaction://hlinksldjump"/>
              </a:rPr>
              <a:t>01</a:t>
            </a:r>
            <a:endParaRPr dirty="0"/>
          </a:p>
        </p:txBody>
      </p:sp>
      <p:sp>
        <p:nvSpPr>
          <p:cNvPr id="397" name="Google Shape;397;p37"/>
          <p:cNvSpPr txBox="1">
            <a:spLocks noGrp="1"/>
          </p:cNvSpPr>
          <p:nvPr>
            <p:ph type="title" idx="14"/>
          </p:nvPr>
        </p:nvSpPr>
        <p:spPr>
          <a:xfrm>
            <a:off x="4211850" y="538175"/>
            <a:ext cx="717000" cy="5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6" action="ppaction://hlinksldjump"/>
              </a:rPr>
              <a:t>02</a:t>
            </a:r>
            <a:endParaRPr dirty="0"/>
          </a:p>
        </p:txBody>
      </p:sp>
      <p:sp>
        <p:nvSpPr>
          <p:cNvPr id="398" name="Google Shape;398;p37"/>
          <p:cNvSpPr txBox="1">
            <a:spLocks noGrp="1"/>
          </p:cNvSpPr>
          <p:nvPr>
            <p:ph type="title" idx="15"/>
          </p:nvPr>
        </p:nvSpPr>
        <p:spPr>
          <a:xfrm>
            <a:off x="6955138" y="538175"/>
            <a:ext cx="717000" cy="5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3" action="ppaction://hlinksldjump"/>
              </a:rPr>
              <a:t>03</a:t>
            </a:r>
            <a:endParaRPr dirty="0"/>
          </a:p>
        </p:txBody>
      </p:sp>
      <p:sp>
        <p:nvSpPr>
          <p:cNvPr id="399" name="Google Shape;399;p37"/>
          <p:cNvSpPr txBox="1">
            <a:spLocks noGrp="1"/>
          </p:cNvSpPr>
          <p:nvPr>
            <p:ph type="title" idx="16"/>
          </p:nvPr>
        </p:nvSpPr>
        <p:spPr>
          <a:xfrm>
            <a:off x="1471862" y="2847793"/>
            <a:ext cx="717000" cy="5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7" action="ppaction://hlinksldjump"/>
              </a:rPr>
              <a:t>04</a:t>
            </a:r>
            <a:endParaRPr dirty="0"/>
          </a:p>
        </p:txBody>
      </p:sp>
      <p:sp>
        <p:nvSpPr>
          <p:cNvPr id="400" name="Google Shape;400;p37"/>
          <p:cNvSpPr txBox="1">
            <a:spLocks noGrp="1"/>
          </p:cNvSpPr>
          <p:nvPr>
            <p:ph type="title" idx="17"/>
          </p:nvPr>
        </p:nvSpPr>
        <p:spPr>
          <a:xfrm>
            <a:off x="4199198" y="2877693"/>
            <a:ext cx="717000" cy="5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8" action="ppaction://hlinksldjump"/>
              </a:rPr>
              <a:t>05</a:t>
            </a:r>
            <a:endParaRPr dirty="0"/>
          </a:p>
        </p:txBody>
      </p:sp>
      <p:grpSp>
        <p:nvGrpSpPr>
          <p:cNvPr id="401" name="Google Shape;401;p37"/>
          <p:cNvGrpSpPr/>
          <p:nvPr/>
        </p:nvGrpSpPr>
        <p:grpSpPr>
          <a:xfrm>
            <a:off x="6351338" y="2924648"/>
            <a:ext cx="1997297" cy="1907307"/>
            <a:chOff x="6351338" y="2924648"/>
            <a:chExt cx="1997297" cy="1907307"/>
          </a:xfrm>
        </p:grpSpPr>
        <p:grpSp>
          <p:nvGrpSpPr>
            <p:cNvPr id="402" name="Google Shape;402;p37"/>
            <p:cNvGrpSpPr/>
            <p:nvPr/>
          </p:nvGrpSpPr>
          <p:grpSpPr>
            <a:xfrm>
              <a:off x="6503721" y="3910275"/>
              <a:ext cx="1220200" cy="921680"/>
              <a:chOff x="5031825" y="2895450"/>
              <a:chExt cx="881775" cy="666050"/>
            </a:xfrm>
          </p:grpSpPr>
          <p:sp>
            <p:nvSpPr>
              <p:cNvPr id="403" name="Google Shape;403;p37"/>
              <p:cNvSpPr/>
              <p:nvPr/>
            </p:nvSpPr>
            <p:spPr>
              <a:xfrm>
                <a:off x="5031825" y="2895450"/>
                <a:ext cx="700450" cy="666050"/>
              </a:xfrm>
              <a:custGeom>
                <a:avLst/>
                <a:gdLst/>
                <a:ahLst/>
                <a:cxnLst/>
                <a:rect l="l" t="t" r="r" b="b"/>
                <a:pathLst>
                  <a:path w="28018" h="26642" extrusionOk="0">
                    <a:moveTo>
                      <a:pt x="9348" y="1"/>
                    </a:moveTo>
                    <a:cubicBezTo>
                      <a:pt x="8824" y="27"/>
                      <a:pt x="8379" y="315"/>
                      <a:pt x="8143" y="786"/>
                    </a:cubicBezTo>
                    <a:cubicBezTo>
                      <a:pt x="7934" y="1231"/>
                      <a:pt x="7829" y="1729"/>
                      <a:pt x="7829" y="2226"/>
                    </a:cubicBezTo>
                    <a:cubicBezTo>
                      <a:pt x="7698" y="4478"/>
                      <a:pt x="7986" y="6730"/>
                      <a:pt x="8720" y="8877"/>
                    </a:cubicBezTo>
                    <a:cubicBezTo>
                      <a:pt x="7148" y="9008"/>
                      <a:pt x="5604" y="9244"/>
                      <a:pt x="4085" y="9584"/>
                    </a:cubicBezTo>
                    <a:cubicBezTo>
                      <a:pt x="2461" y="9951"/>
                      <a:pt x="0" y="11024"/>
                      <a:pt x="995" y="13171"/>
                    </a:cubicBezTo>
                    <a:cubicBezTo>
                      <a:pt x="1335" y="13956"/>
                      <a:pt x="2277" y="14349"/>
                      <a:pt x="2957" y="14741"/>
                    </a:cubicBezTo>
                    <a:lnTo>
                      <a:pt x="2957" y="14741"/>
                    </a:lnTo>
                    <a:cubicBezTo>
                      <a:pt x="2954" y="14740"/>
                      <a:pt x="2951" y="14739"/>
                      <a:pt x="2946" y="14739"/>
                    </a:cubicBezTo>
                    <a:cubicBezTo>
                      <a:pt x="2817" y="14739"/>
                      <a:pt x="2065" y="15322"/>
                      <a:pt x="1964" y="15397"/>
                    </a:cubicBezTo>
                    <a:cubicBezTo>
                      <a:pt x="892" y="16693"/>
                      <a:pt x="2193" y="18844"/>
                      <a:pt x="3767" y="18844"/>
                    </a:cubicBezTo>
                    <a:cubicBezTo>
                      <a:pt x="3846" y="18844"/>
                      <a:pt x="3926" y="18838"/>
                      <a:pt x="4006" y="18827"/>
                    </a:cubicBezTo>
                    <a:lnTo>
                      <a:pt x="4006" y="18827"/>
                    </a:lnTo>
                    <a:cubicBezTo>
                      <a:pt x="2828" y="19089"/>
                      <a:pt x="2095" y="20503"/>
                      <a:pt x="2514" y="21655"/>
                    </a:cubicBezTo>
                    <a:cubicBezTo>
                      <a:pt x="2880" y="22676"/>
                      <a:pt x="3875" y="22781"/>
                      <a:pt x="4844" y="22964"/>
                    </a:cubicBezTo>
                    <a:cubicBezTo>
                      <a:pt x="4242" y="23305"/>
                      <a:pt x="3875" y="23985"/>
                      <a:pt x="3980" y="24692"/>
                    </a:cubicBezTo>
                    <a:cubicBezTo>
                      <a:pt x="4190" y="26232"/>
                      <a:pt x="5620" y="26642"/>
                      <a:pt x="7177" y="26642"/>
                    </a:cubicBezTo>
                    <a:cubicBezTo>
                      <a:pt x="8533" y="26642"/>
                      <a:pt x="9986" y="26331"/>
                      <a:pt x="10814" y="26185"/>
                    </a:cubicBezTo>
                    <a:lnTo>
                      <a:pt x="27441" y="23200"/>
                    </a:lnTo>
                    <a:cubicBezTo>
                      <a:pt x="27677" y="23200"/>
                      <a:pt x="27886" y="23095"/>
                      <a:pt x="28017" y="22912"/>
                    </a:cubicBezTo>
                    <a:lnTo>
                      <a:pt x="22938" y="7044"/>
                    </a:lnTo>
                    <a:cubicBezTo>
                      <a:pt x="20057" y="7463"/>
                      <a:pt x="17125" y="7725"/>
                      <a:pt x="14218" y="7777"/>
                    </a:cubicBezTo>
                    <a:cubicBezTo>
                      <a:pt x="13433" y="5316"/>
                      <a:pt x="12254" y="3012"/>
                      <a:pt x="10683" y="943"/>
                    </a:cubicBezTo>
                    <a:cubicBezTo>
                      <a:pt x="10343" y="498"/>
                      <a:pt x="9898" y="27"/>
                      <a:pt x="93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7"/>
              <p:cNvSpPr/>
              <p:nvPr/>
            </p:nvSpPr>
            <p:spPr>
              <a:xfrm>
                <a:off x="5254375" y="2896100"/>
                <a:ext cx="92975" cy="100625"/>
              </a:xfrm>
              <a:custGeom>
                <a:avLst/>
                <a:gdLst/>
                <a:ahLst/>
                <a:cxnLst/>
                <a:rect l="l" t="t" r="r" b="b"/>
                <a:pathLst>
                  <a:path w="3719" h="4025" extrusionOk="0">
                    <a:moveTo>
                      <a:pt x="603" y="1"/>
                    </a:moveTo>
                    <a:cubicBezTo>
                      <a:pt x="1" y="1808"/>
                      <a:pt x="1153" y="3719"/>
                      <a:pt x="3038" y="4007"/>
                    </a:cubicBezTo>
                    <a:cubicBezTo>
                      <a:pt x="3136" y="4018"/>
                      <a:pt x="3233" y="4024"/>
                      <a:pt x="3329" y="4024"/>
                    </a:cubicBezTo>
                    <a:cubicBezTo>
                      <a:pt x="3465" y="4024"/>
                      <a:pt x="3596" y="4012"/>
                      <a:pt x="3719" y="3981"/>
                    </a:cubicBezTo>
                    <a:cubicBezTo>
                      <a:pt x="3143" y="2907"/>
                      <a:pt x="2488" y="1886"/>
                      <a:pt x="1755" y="917"/>
                    </a:cubicBezTo>
                    <a:cubicBezTo>
                      <a:pt x="1493" y="498"/>
                      <a:pt x="1101" y="184"/>
                      <a:pt x="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7"/>
              <p:cNvSpPr/>
              <p:nvPr/>
            </p:nvSpPr>
            <p:spPr>
              <a:xfrm>
                <a:off x="5221000" y="3244800"/>
                <a:ext cx="67450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2532" extrusionOk="0">
                    <a:moveTo>
                      <a:pt x="1332" y="1"/>
                    </a:moveTo>
                    <a:cubicBezTo>
                      <a:pt x="1281" y="1"/>
                      <a:pt x="1230" y="3"/>
                      <a:pt x="1179" y="9"/>
                    </a:cubicBezTo>
                    <a:cubicBezTo>
                      <a:pt x="498" y="88"/>
                      <a:pt x="0" y="742"/>
                      <a:pt x="79" y="1423"/>
                    </a:cubicBezTo>
                    <a:cubicBezTo>
                      <a:pt x="176" y="2078"/>
                      <a:pt x="723" y="2531"/>
                      <a:pt x="1345" y="2531"/>
                    </a:cubicBezTo>
                    <a:cubicBezTo>
                      <a:pt x="1394" y="2531"/>
                      <a:pt x="1443" y="2528"/>
                      <a:pt x="1493" y="2523"/>
                    </a:cubicBezTo>
                    <a:cubicBezTo>
                      <a:pt x="2200" y="2444"/>
                      <a:pt x="2697" y="1790"/>
                      <a:pt x="2593" y="1109"/>
                    </a:cubicBezTo>
                    <a:cubicBezTo>
                      <a:pt x="2520" y="453"/>
                      <a:pt x="1974" y="1"/>
                      <a:pt x="1332" y="1"/>
                    </a:cubicBezTo>
                    <a:close/>
                  </a:path>
                </a:pathLst>
              </a:custGeom>
              <a:solidFill>
                <a:srgbClr val="4F2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7"/>
              <p:cNvSpPr/>
              <p:nvPr/>
            </p:nvSpPr>
            <p:spPr>
              <a:xfrm>
                <a:off x="5448800" y="3197525"/>
                <a:ext cx="67450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2538" extrusionOk="0">
                    <a:moveTo>
                      <a:pt x="1367" y="1"/>
                    </a:moveTo>
                    <a:cubicBezTo>
                      <a:pt x="1305" y="1"/>
                      <a:pt x="1242" y="5"/>
                      <a:pt x="1179" y="15"/>
                    </a:cubicBezTo>
                    <a:cubicBezTo>
                      <a:pt x="498" y="93"/>
                      <a:pt x="1" y="748"/>
                      <a:pt x="105" y="1429"/>
                    </a:cubicBezTo>
                    <a:cubicBezTo>
                      <a:pt x="178" y="2084"/>
                      <a:pt x="724" y="2537"/>
                      <a:pt x="1366" y="2537"/>
                    </a:cubicBezTo>
                    <a:cubicBezTo>
                      <a:pt x="1417" y="2537"/>
                      <a:pt x="1468" y="2534"/>
                      <a:pt x="1519" y="2528"/>
                    </a:cubicBezTo>
                    <a:cubicBezTo>
                      <a:pt x="2200" y="2424"/>
                      <a:pt x="2698" y="1795"/>
                      <a:pt x="2593" y="1115"/>
                    </a:cubicBezTo>
                    <a:cubicBezTo>
                      <a:pt x="2521" y="471"/>
                      <a:pt x="1994" y="1"/>
                      <a:pt x="1367" y="1"/>
                    </a:cubicBezTo>
                    <a:close/>
                  </a:path>
                </a:pathLst>
              </a:custGeom>
              <a:solidFill>
                <a:srgbClr val="4F2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7"/>
              <p:cNvSpPr/>
              <p:nvPr/>
            </p:nvSpPr>
            <p:spPr>
              <a:xfrm>
                <a:off x="5296275" y="3277750"/>
                <a:ext cx="157800" cy="84425"/>
              </a:xfrm>
              <a:custGeom>
                <a:avLst/>
                <a:gdLst/>
                <a:ahLst/>
                <a:cxnLst/>
                <a:rect l="l" t="t" r="r" b="b"/>
                <a:pathLst>
                  <a:path w="6312" h="3377" extrusionOk="0">
                    <a:moveTo>
                      <a:pt x="6154" y="0"/>
                    </a:moveTo>
                    <a:lnTo>
                      <a:pt x="1" y="786"/>
                    </a:lnTo>
                    <a:cubicBezTo>
                      <a:pt x="265" y="2303"/>
                      <a:pt x="1571" y="3377"/>
                      <a:pt x="3062" y="3377"/>
                    </a:cubicBezTo>
                    <a:cubicBezTo>
                      <a:pt x="3193" y="3377"/>
                      <a:pt x="3324" y="3369"/>
                      <a:pt x="3457" y="3352"/>
                    </a:cubicBezTo>
                    <a:cubicBezTo>
                      <a:pt x="5107" y="3142"/>
                      <a:pt x="6311" y="1650"/>
                      <a:pt x="6154" y="0"/>
                    </a:cubicBezTo>
                    <a:close/>
                  </a:path>
                </a:pathLst>
              </a:custGeom>
              <a:solidFill>
                <a:srgbClr val="4F2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7"/>
              <p:cNvSpPr/>
              <p:nvPr/>
            </p:nvSpPr>
            <p:spPr>
              <a:xfrm>
                <a:off x="5327910" y="3311046"/>
                <a:ext cx="10540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108" extrusionOk="0">
                    <a:moveTo>
                      <a:pt x="2268" y="0"/>
                    </a:moveTo>
                    <a:cubicBezTo>
                      <a:pt x="1336" y="0"/>
                      <a:pt x="414" y="523"/>
                      <a:pt x="0" y="1513"/>
                    </a:cubicBezTo>
                    <a:cubicBezTo>
                      <a:pt x="541" y="1913"/>
                      <a:pt x="1176" y="2108"/>
                      <a:pt x="1809" y="2108"/>
                    </a:cubicBezTo>
                    <a:cubicBezTo>
                      <a:pt x="2708" y="2108"/>
                      <a:pt x="3601" y="1716"/>
                      <a:pt x="4216" y="963"/>
                    </a:cubicBezTo>
                    <a:cubicBezTo>
                      <a:pt x="3714" y="312"/>
                      <a:pt x="2988" y="0"/>
                      <a:pt x="22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7"/>
              <p:cNvSpPr/>
              <p:nvPr/>
            </p:nvSpPr>
            <p:spPr>
              <a:xfrm>
                <a:off x="5558125" y="3013275"/>
                <a:ext cx="355475" cy="509325"/>
              </a:xfrm>
              <a:custGeom>
                <a:avLst/>
                <a:gdLst/>
                <a:ahLst/>
                <a:cxnLst/>
                <a:rect l="l" t="t" r="r" b="b"/>
                <a:pathLst>
                  <a:path w="14219" h="20373" extrusionOk="0">
                    <a:moveTo>
                      <a:pt x="10343" y="1"/>
                    </a:moveTo>
                    <a:lnTo>
                      <a:pt x="0" y="1415"/>
                    </a:lnTo>
                    <a:lnTo>
                      <a:pt x="3902" y="20372"/>
                    </a:lnTo>
                    <a:lnTo>
                      <a:pt x="14218" y="18461"/>
                    </a:lnTo>
                    <a:lnTo>
                      <a:pt x="103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7"/>
              <p:cNvSpPr/>
              <p:nvPr/>
            </p:nvSpPr>
            <p:spPr>
              <a:xfrm>
                <a:off x="5587575" y="3150750"/>
                <a:ext cx="260575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10423" h="1965" extrusionOk="0">
                    <a:moveTo>
                      <a:pt x="10343" y="1"/>
                    </a:moveTo>
                    <a:lnTo>
                      <a:pt x="1" y="1519"/>
                    </a:lnTo>
                    <a:lnTo>
                      <a:pt x="105" y="1964"/>
                    </a:lnTo>
                    <a:lnTo>
                      <a:pt x="10422" y="446"/>
                    </a:lnTo>
                    <a:lnTo>
                      <a:pt x="10343" y="1"/>
                    </a:lnTo>
                    <a:close/>
                  </a:path>
                </a:pathLst>
              </a:custGeom>
              <a:solidFill>
                <a:srgbClr val="1E7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7"/>
              <p:cNvSpPr/>
              <p:nvPr/>
            </p:nvSpPr>
            <p:spPr>
              <a:xfrm>
                <a:off x="5626850" y="3154675"/>
                <a:ext cx="65500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2620" extrusionOk="0">
                    <a:moveTo>
                      <a:pt x="1310" y="1"/>
                    </a:moveTo>
                    <a:cubicBezTo>
                      <a:pt x="577" y="1"/>
                      <a:pt x="1" y="577"/>
                      <a:pt x="1" y="1310"/>
                    </a:cubicBezTo>
                    <a:cubicBezTo>
                      <a:pt x="1" y="2043"/>
                      <a:pt x="577" y="2619"/>
                      <a:pt x="1310" y="2619"/>
                    </a:cubicBezTo>
                    <a:cubicBezTo>
                      <a:pt x="2043" y="2619"/>
                      <a:pt x="2619" y="2043"/>
                      <a:pt x="2619" y="1310"/>
                    </a:cubicBezTo>
                    <a:cubicBezTo>
                      <a:pt x="2619" y="577"/>
                      <a:pt x="2043" y="1"/>
                      <a:pt x="13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2" name="Google Shape;412;p37"/>
            <p:cNvGrpSpPr/>
            <p:nvPr/>
          </p:nvGrpSpPr>
          <p:grpSpPr>
            <a:xfrm rot="-3708651">
              <a:off x="7432265" y="2858850"/>
              <a:ext cx="547719" cy="1164392"/>
              <a:chOff x="11000463" y="4031725"/>
              <a:chExt cx="471625" cy="1002625"/>
            </a:xfrm>
          </p:grpSpPr>
          <p:sp>
            <p:nvSpPr>
              <p:cNvPr id="413" name="Google Shape;413;p37"/>
              <p:cNvSpPr/>
              <p:nvPr/>
            </p:nvSpPr>
            <p:spPr>
              <a:xfrm>
                <a:off x="11181413" y="4031725"/>
                <a:ext cx="286350" cy="247150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9886" extrusionOk="0">
                    <a:moveTo>
                      <a:pt x="3136" y="1"/>
                    </a:moveTo>
                    <a:cubicBezTo>
                      <a:pt x="2562" y="1"/>
                      <a:pt x="2032" y="371"/>
                      <a:pt x="1860" y="950"/>
                    </a:cubicBezTo>
                    <a:lnTo>
                      <a:pt x="1" y="7023"/>
                    </a:lnTo>
                    <a:lnTo>
                      <a:pt x="9383" y="9886"/>
                    </a:lnTo>
                    <a:lnTo>
                      <a:pt x="11242" y="3813"/>
                    </a:lnTo>
                    <a:cubicBezTo>
                      <a:pt x="11453" y="3106"/>
                      <a:pt x="11057" y="2362"/>
                      <a:pt x="10350" y="2152"/>
                    </a:cubicBezTo>
                    <a:lnTo>
                      <a:pt x="3521" y="57"/>
                    </a:lnTo>
                    <a:cubicBezTo>
                      <a:pt x="3393" y="19"/>
                      <a:pt x="3263" y="1"/>
                      <a:pt x="3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7"/>
              <p:cNvSpPr/>
              <p:nvPr/>
            </p:nvSpPr>
            <p:spPr>
              <a:xfrm>
                <a:off x="11000463" y="4127325"/>
                <a:ext cx="446525" cy="907025"/>
              </a:xfrm>
              <a:custGeom>
                <a:avLst/>
                <a:gdLst/>
                <a:ahLst/>
                <a:cxnLst/>
                <a:rect l="l" t="t" r="r" b="b"/>
                <a:pathLst>
                  <a:path w="17861" h="36281" extrusionOk="0">
                    <a:moveTo>
                      <a:pt x="7896" y="1"/>
                    </a:moveTo>
                    <a:lnTo>
                      <a:pt x="1" y="25806"/>
                    </a:lnTo>
                    <a:lnTo>
                      <a:pt x="1537" y="35399"/>
                    </a:lnTo>
                    <a:cubicBezTo>
                      <a:pt x="1625" y="35947"/>
                      <a:pt x="2094" y="36281"/>
                      <a:pt x="2576" y="36281"/>
                    </a:cubicBezTo>
                    <a:cubicBezTo>
                      <a:pt x="2846" y="36281"/>
                      <a:pt x="3121" y="36176"/>
                      <a:pt x="3335" y="35944"/>
                    </a:cubicBezTo>
                    <a:lnTo>
                      <a:pt x="9966" y="28855"/>
                    </a:lnTo>
                    <a:lnTo>
                      <a:pt x="17861" y="3050"/>
                    </a:lnTo>
                    <a:lnTo>
                      <a:pt x="7896" y="1"/>
                    </a:lnTo>
                    <a:close/>
                  </a:path>
                </a:pathLst>
              </a:custGeom>
              <a:solidFill>
                <a:srgbClr val="1E7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7"/>
              <p:cNvSpPr/>
              <p:nvPr/>
            </p:nvSpPr>
            <p:spPr>
              <a:xfrm>
                <a:off x="11000463" y="4127325"/>
                <a:ext cx="446225" cy="721375"/>
              </a:xfrm>
              <a:custGeom>
                <a:avLst/>
                <a:gdLst/>
                <a:ahLst/>
                <a:cxnLst/>
                <a:rect l="l" t="t" r="r" b="b"/>
                <a:pathLst>
                  <a:path w="17849" h="28855" extrusionOk="0">
                    <a:moveTo>
                      <a:pt x="7883" y="1"/>
                    </a:moveTo>
                    <a:lnTo>
                      <a:pt x="1" y="25806"/>
                    </a:lnTo>
                    <a:lnTo>
                      <a:pt x="9966" y="28855"/>
                    </a:lnTo>
                    <a:lnTo>
                      <a:pt x="17848" y="3038"/>
                    </a:lnTo>
                    <a:lnTo>
                      <a:pt x="788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7"/>
              <p:cNvSpPr/>
              <p:nvPr/>
            </p:nvSpPr>
            <p:spPr>
              <a:xfrm>
                <a:off x="11022763" y="4909450"/>
                <a:ext cx="130475" cy="12477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991" extrusionOk="0">
                    <a:moveTo>
                      <a:pt x="1065" y="1"/>
                    </a:moveTo>
                    <a:cubicBezTo>
                      <a:pt x="711" y="1"/>
                      <a:pt x="355" y="33"/>
                      <a:pt x="1" y="98"/>
                    </a:cubicBezTo>
                    <a:lnTo>
                      <a:pt x="645" y="4114"/>
                    </a:lnTo>
                    <a:cubicBezTo>
                      <a:pt x="733" y="4661"/>
                      <a:pt x="1201" y="4991"/>
                      <a:pt x="1683" y="4991"/>
                    </a:cubicBezTo>
                    <a:cubicBezTo>
                      <a:pt x="1954" y="4991"/>
                      <a:pt x="2229" y="4887"/>
                      <a:pt x="2443" y="4659"/>
                    </a:cubicBezTo>
                    <a:lnTo>
                      <a:pt x="5219" y="1697"/>
                    </a:lnTo>
                    <a:cubicBezTo>
                      <a:pt x="4537" y="1028"/>
                      <a:pt x="3707" y="544"/>
                      <a:pt x="2802" y="259"/>
                    </a:cubicBezTo>
                    <a:cubicBezTo>
                      <a:pt x="2237" y="89"/>
                      <a:pt x="1653" y="1"/>
                      <a:pt x="1065" y="1"/>
                    </a:cubicBezTo>
                    <a:close/>
                  </a:path>
                </a:pathLst>
              </a:custGeom>
              <a:solidFill>
                <a:srgbClr val="D043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7"/>
              <p:cNvSpPr/>
              <p:nvPr/>
            </p:nvSpPr>
            <p:spPr>
              <a:xfrm>
                <a:off x="11046313" y="4141275"/>
                <a:ext cx="208250" cy="648550"/>
              </a:xfrm>
              <a:custGeom>
                <a:avLst/>
                <a:gdLst/>
                <a:ahLst/>
                <a:cxnLst/>
                <a:rect l="l" t="t" r="r" b="b"/>
                <a:pathLst>
                  <a:path w="8330" h="25942" extrusionOk="0">
                    <a:moveTo>
                      <a:pt x="7896" y="1"/>
                    </a:moveTo>
                    <a:lnTo>
                      <a:pt x="1" y="25805"/>
                    </a:lnTo>
                    <a:lnTo>
                      <a:pt x="435" y="25942"/>
                    </a:lnTo>
                    <a:lnTo>
                      <a:pt x="8330" y="137"/>
                    </a:lnTo>
                    <a:lnTo>
                      <a:pt x="7896" y="1"/>
                    </a:lnTo>
                    <a:close/>
                  </a:path>
                </a:pathLst>
              </a:custGeom>
              <a:solidFill>
                <a:srgbClr val="4F2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7"/>
              <p:cNvSpPr/>
              <p:nvPr/>
            </p:nvSpPr>
            <p:spPr>
              <a:xfrm>
                <a:off x="11119763" y="4163900"/>
                <a:ext cx="207925" cy="648250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25930" extrusionOk="0">
                    <a:moveTo>
                      <a:pt x="7883" y="1"/>
                    </a:moveTo>
                    <a:lnTo>
                      <a:pt x="0" y="25805"/>
                    </a:lnTo>
                    <a:lnTo>
                      <a:pt x="434" y="25929"/>
                    </a:lnTo>
                    <a:lnTo>
                      <a:pt x="8317" y="124"/>
                    </a:lnTo>
                    <a:lnTo>
                      <a:pt x="7883" y="1"/>
                    </a:lnTo>
                    <a:close/>
                  </a:path>
                </a:pathLst>
              </a:custGeom>
              <a:solidFill>
                <a:srgbClr val="4F2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7"/>
              <p:cNvSpPr/>
              <p:nvPr/>
            </p:nvSpPr>
            <p:spPr>
              <a:xfrm>
                <a:off x="11192888" y="4186200"/>
                <a:ext cx="208550" cy="648550"/>
              </a:xfrm>
              <a:custGeom>
                <a:avLst/>
                <a:gdLst/>
                <a:ahLst/>
                <a:cxnLst/>
                <a:rect l="l" t="t" r="r" b="b"/>
                <a:pathLst>
                  <a:path w="8342" h="25942" extrusionOk="0">
                    <a:moveTo>
                      <a:pt x="7896" y="1"/>
                    </a:moveTo>
                    <a:lnTo>
                      <a:pt x="5677" y="7252"/>
                    </a:lnTo>
                    <a:lnTo>
                      <a:pt x="0" y="25806"/>
                    </a:lnTo>
                    <a:lnTo>
                      <a:pt x="447" y="25942"/>
                    </a:lnTo>
                    <a:lnTo>
                      <a:pt x="8342" y="137"/>
                    </a:lnTo>
                    <a:lnTo>
                      <a:pt x="7896" y="1"/>
                    </a:lnTo>
                    <a:close/>
                  </a:path>
                </a:pathLst>
              </a:custGeom>
              <a:solidFill>
                <a:srgbClr val="4F2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7"/>
              <p:cNvSpPr/>
              <p:nvPr/>
            </p:nvSpPr>
            <p:spPr>
              <a:xfrm>
                <a:off x="11169638" y="4101225"/>
                <a:ext cx="302450" cy="13840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5536" extrusionOk="0">
                    <a:moveTo>
                      <a:pt x="1552" y="0"/>
                    </a:moveTo>
                    <a:cubicBezTo>
                      <a:pt x="954" y="0"/>
                      <a:pt x="405" y="392"/>
                      <a:pt x="224" y="995"/>
                    </a:cubicBezTo>
                    <a:cubicBezTo>
                      <a:pt x="1" y="1727"/>
                      <a:pt x="422" y="2508"/>
                      <a:pt x="1154" y="2731"/>
                    </a:cubicBezTo>
                    <a:lnTo>
                      <a:pt x="10127" y="5470"/>
                    </a:lnTo>
                    <a:cubicBezTo>
                      <a:pt x="10265" y="5514"/>
                      <a:pt x="10404" y="5535"/>
                      <a:pt x="10541" y="5535"/>
                    </a:cubicBezTo>
                    <a:cubicBezTo>
                      <a:pt x="11133" y="5535"/>
                      <a:pt x="11683" y="5144"/>
                      <a:pt x="11875" y="4540"/>
                    </a:cubicBezTo>
                    <a:cubicBezTo>
                      <a:pt x="12098" y="3809"/>
                      <a:pt x="11676" y="3028"/>
                      <a:pt x="10945" y="2805"/>
                    </a:cubicBezTo>
                    <a:lnTo>
                      <a:pt x="1972" y="66"/>
                    </a:lnTo>
                    <a:cubicBezTo>
                      <a:pt x="1832" y="22"/>
                      <a:pt x="1690" y="0"/>
                      <a:pt x="1552" y="0"/>
                    </a:cubicBezTo>
                    <a:close/>
                  </a:path>
                </a:pathLst>
              </a:custGeom>
              <a:solidFill>
                <a:srgbClr val="1E7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1" name="Google Shape;421;p37"/>
            <p:cNvSpPr/>
            <p:nvPr/>
          </p:nvSpPr>
          <p:spPr>
            <a:xfrm>
              <a:off x="6351338" y="3136663"/>
              <a:ext cx="197700" cy="187225"/>
            </a:xfrm>
            <a:custGeom>
              <a:avLst/>
              <a:gdLst/>
              <a:ahLst/>
              <a:cxnLst/>
              <a:rect l="l" t="t" r="r" b="b"/>
              <a:pathLst>
                <a:path w="7908" h="7489" extrusionOk="0">
                  <a:moveTo>
                    <a:pt x="3954" y="0"/>
                  </a:moveTo>
                  <a:cubicBezTo>
                    <a:pt x="3744" y="0"/>
                    <a:pt x="3561" y="1100"/>
                    <a:pt x="3483" y="2592"/>
                  </a:cubicBezTo>
                  <a:cubicBezTo>
                    <a:pt x="2391" y="1595"/>
                    <a:pt x="1492" y="921"/>
                    <a:pt x="1217" y="921"/>
                  </a:cubicBezTo>
                  <a:cubicBezTo>
                    <a:pt x="1189" y="921"/>
                    <a:pt x="1167" y="928"/>
                    <a:pt x="1152" y="943"/>
                  </a:cubicBezTo>
                  <a:cubicBezTo>
                    <a:pt x="995" y="1100"/>
                    <a:pt x="1702" y="2069"/>
                    <a:pt x="2802" y="3273"/>
                  </a:cubicBezTo>
                  <a:cubicBezTo>
                    <a:pt x="1178" y="3326"/>
                    <a:pt x="0" y="3535"/>
                    <a:pt x="0" y="3744"/>
                  </a:cubicBezTo>
                  <a:cubicBezTo>
                    <a:pt x="0" y="3980"/>
                    <a:pt x="1178" y="4163"/>
                    <a:pt x="2802" y="4216"/>
                  </a:cubicBezTo>
                  <a:cubicBezTo>
                    <a:pt x="1650" y="5473"/>
                    <a:pt x="890" y="6494"/>
                    <a:pt x="1047" y="6651"/>
                  </a:cubicBezTo>
                  <a:cubicBezTo>
                    <a:pt x="1062" y="6665"/>
                    <a:pt x="1083" y="6672"/>
                    <a:pt x="1111" y="6672"/>
                  </a:cubicBezTo>
                  <a:cubicBezTo>
                    <a:pt x="1391" y="6672"/>
                    <a:pt x="2339" y="5969"/>
                    <a:pt x="3483" y="4897"/>
                  </a:cubicBezTo>
                  <a:cubicBezTo>
                    <a:pt x="3561" y="6415"/>
                    <a:pt x="3744" y="7489"/>
                    <a:pt x="3954" y="7489"/>
                  </a:cubicBezTo>
                  <a:cubicBezTo>
                    <a:pt x="4190" y="7489"/>
                    <a:pt x="4373" y="6415"/>
                    <a:pt x="4425" y="4897"/>
                  </a:cubicBezTo>
                  <a:cubicBezTo>
                    <a:pt x="5517" y="5894"/>
                    <a:pt x="6416" y="6568"/>
                    <a:pt x="6691" y="6568"/>
                  </a:cubicBezTo>
                  <a:cubicBezTo>
                    <a:pt x="6719" y="6568"/>
                    <a:pt x="6741" y="6561"/>
                    <a:pt x="6756" y="6546"/>
                  </a:cubicBezTo>
                  <a:cubicBezTo>
                    <a:pt x="6913" y="6389"/>
                    <a:pt x="6232" y="5420"/>
                    <a:pt x="5106" y="4216"/>
                  </a:cubicBezTo>
                  <a:cubicBezTo>
                    <a:pt x="6729" y="4163"/>
                    <a:pt x="7908" y="3980"/>
                    <a:pt x="7908" y="3744"/>
                  </a:cubicBezTo>
                  <a:cubicBezTo>
                    <a:pt x="7908" y="3535"/>
                    <a:pt x="6729" y="3326"/>
                    <a:pt x="5106" y="3273"/>
                  </a:cubicBezTo>
                  <a:cubicBezTo>
                    <a:pt x="6284" y="2016"/>
                    <a:pt x="7018" y="995"/>
                    <a:pt x="6860" y="838"/>
                  </a:cubicBezTo>
                  <a:cubicBezTo>
                    <a:pt x="6847" y="824"/>
                    <a:pt x="6826" y="818"/>
                    <a:pt x="6799" y="818"/>
                  </a:cubicBezTo>
                  <a:cubicBezTo>
                    <a:pt x="6522" y="818"/>
                    <a:pt x="5572" y="1542"/>
                    <a:pt x="4425" y="2592"/>
                  </a:cubicBezTo>
                  <a:cubicBezTo>
                    <a:pt x="4373" y="1100"/>
                    <a:pt x="4190" y="0"/>
                    <a:pt x="39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8"/>
          <p:cNvSpPr txBox="1">
            <a:spLocks noGrp="1"/>
          </p:cNvSpPr>
          <p:nvPr>
            <p:ph type="title"/>
          </p:nvPr>
        </p:nvSpPr>
        <p:spPr>
          <a:xfrm>
            <a:off x="468349" y="103581"/>
            <a:ext cx="8117803" cy="6627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smtClean="0"/>
              <a:t>COMO SE ORGANIZA LA INFORMACIÓN EN EL COMPUTADOR?</a:t>
            </a:r>
            <a:endParaRPr dirty="0"/>
          </a:p>
        </p:txBody>
      </p:sp>
      <p:grpSp>
        <p:nvGrpSpPr>
          <p:cNvPr id="430" name="Google Shape;430;p38"/>
          <p:cNvGrpSpPr/>
          <p:nvPr/>
        </p:nvGrpSpPr>
        <p:grpSpPr>
          <a:xfrm>
            <a:off x="-58200" y="3581400"/>
            <a:ext cx="9221250" cy="1962450"/>
            <a:chOff x="-58200" y="3581400"/>
            <a:chExt cx="9221250" cy="1962450"/>
          </a:xfrm>
        </p:grpSpPr>
        <p:grpSp>
          <p:nvGrpSpPr>
            <p:cNvPr id="431" name="Google Shape;431;p38"/>
            <p:cNvGrpSpPr/>
            <p:nvPr/>
          </p:nvGrpSpPr>
          <p:grpSpPr>
            <a:xfrm>
              <a:off x="4837650" y="3581400"/>
              <a:ext cx="4325400" cy="1866900"/>
              <a:chOff x="4837650" y="3581400"/>
              <a:chExt cx="4325400" cy="1866900"/>
            </a:xfrm>
          </p:grpSpPr>
          <p:sp>
            <p:nvSpPr>
              <p:cNvPr id="432" name="Google Shape;432;p38"/>
              <p:cNvSpPr/>
              <p:nvPr/>
            </p:nvSpPr>
            <p:spPr>
              <a:xfrm flipH="1">
                <a:off x="4837650" y="3581400"/>
                <a:ext cx="4325400" cy="1866900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8"/>
              <p:cNvSpPr/>
              <p:nvPr/>
            </p:nvSpPr>
            <p:spPr>
              <a:xfrm>
                <a:off x="8586152" y="4257675"/>
                <a:ext cx="255117" cy="242229"/>
              </a:xfrm>
              <a:custGeom>
                <a:avLst/>
                <a:gdLst/>
                <a:ahLst/>
                <a:cxnLst/>
                <a:rect l="l" t="t" r="r" b="b"/>
                <a:pathLst>
                  <a:path w="6730" h="6390" extrusionOk="0">
                    <a:moveTo>
                      <a:pt x="3378" y="0"/>
                    </a:moveTo>
                    <a:cubicBezTo>
                      <a:pt x="3195" y="0"/>
                      <a:pt x="3012" y="943"/>
                      <a:pt x="2959" y="2226"/>
                    </a:cubicBezTo>
                    <a:cubicBezTo>
                      <a:pt x="2047" y="1360"/>
                      <a:pt x="1281" y="787"/>
                      <a:pt x="1034" y="787"/>
                    </a:cubicBezTo>
                    <a:cubicBezTo>
                      <a:pt x="1005" y="787"/>
                      <a:pt x="983" y="795"/>
                      <a:pt x="969" y="812"/>
                    </a:cubicBezTo>
                    <a:cubicBezTo>
                      <a:pt x="838" y="943"/>
                      <a:pt x="1441" y="1781"/>
                      <a:pt x="2383" y="2802"/>
                    </a:cubicBezTo>
                    <a:cubicBezTo>
                      <a:pt x="1022" y="2854"/>
                      <a:pt x="1" y="3011"/>
                      <a:pt x="1" y="3195"/>
                    </a:cubicBezTo>
                    <a:cubicBezTo>
                      <a:pt x="1" y="3378"/>
                      <a:pt x="996" y="3561"/>
                      <a:pt x="2383" y="3614"/>
                    </a:cubicBezTo>
                    <a:cubicBezTo>
                      <a:pt x="1414" y="4661"/>
                      <a:pt x="760" y="5525"/>
                      <a:pt x="891" y="5682"/>
                    </a:cubicBezTo>
                    <a:cubicBezTo>
                      <a:pt x="904" y="5693"/>
                      <a:pt x="923" y="5699"/>
                      <a:pt x="946" y="5699"/>
                    </a:cubicBezTo>
                    <a:cubicBezTo>
                      <a:pt x="1197" y="5699"/>
                      <a:pt x="2001" y="5074"/>
                      <a:pt x="2959" y="4164"/>
                    </a:cubicBezTo>
                    <a:cubicBezTo>
                      <a:pt x="3012" y="5473"/>
                      <a:pt x="3195" y="6389"/>
                      <a:pt x="3378" y="6389"/>
                    </a:cubicBezTo>
                    <a:cubicBezTo>
                      <a:pt x="3562" y="6389"/>
                      <a:pt x="3719" y="5447"/>
                      <a:pt x="3771" y="4164"/>
                    </a:cubicBezTo>
                    <a:cubicBezTo>
                      <a:pt x="4684" y="5029"/>
                      <a:pt x="5450" y="5602"/>
                      <a:pt x="5696" y="5602"/>
                    </a:cubicBezTo>
                    <a:cubicBezTo>
                      <a:pt x="5725" y="5602"/>
                      <a:pt x="5747" y="5594"/>
                      <a:pt x="5761" y="5578"/>
                    </a:cubicBezTo>
                    <a:cubicBezTo>
                      <a:pt x="5892" y="5447"/>
                      <a:pt x="5290" y="4609"/>
                      <a:pt x="4347" y="3588"/>
                    </a:cubicBezTo>
                    <a:cubicBezTo>
                      <a:pt x="5735" y="3535"/>
                      <a:pt x="6730" y="3378"/>
                      <a:pt x="6730" y="3195"/>
                    </a:cubicBezTo>
                    <a:cubicBezTo>
                      <a:pt x="6730" y="3011"/>
                      <a:pt x="5735" y="2828"/>
                      <a:pt x="4347" y="2776"/>
                    </a:cubicBezTo>
                    <a:cubicBezTo>
                      <a:pt x="5342" y="1728"/>
                      <a:pt x="5997" y="864"/>
                      <a:pt x="5840" y="707"/>
                    </a:cubicBezTo>
                    <a:cubicBezTo>
                      <a:pt x="5828" y="696"/>
                      <a:pt x="5812" y="691"/>
                      <a:pt x="5790" y="691"/>
                    </a:cubicBezTo>
                    <a:cubicBezTo>
                      <a:pt x="5560" y="691"/>
                      <a:pt x="4753" y="1316"/>
                      <a:pt x="3771" y="2226"/>
                    </a:cubicBezTo>
                    <a:cubicBezTo>
                      <a:pt x="3719" y="917"/>
                      <a:pt x="3562" y="0"/>
                      <a:pt x="3378" y="0"/>
                    </a:cubicBezTo>
                    <a:close/>
                  </a:path>
                </a:pathLst>
              </a:custGeom>
              <a:solidFill>
                <a:srgbClr val="4F2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8"/>
              <p:cNvSpPr/>
              <p:nvPr/>
            </p:nvSpPr>
            <p:spPr>
              <a:xfrm>
                <a:off x="8468763" y="4745334"/>
                <a:ext cx="121783" cy="115548"/>
              </a:xfrm>
              <a:custGeom>
                <a:avLst/>
                <a:gdLst/>
                <a:ahLst/>
                <a:cxnLst/>
                <a:rect l="l" t="t" r="r" b="b"/>
                <a:pathLst>
                  <a:path w="7149" h="6783" extrusionOk="0">
                    <a:moveTo>
                      <a:pt x="3588" y="0"/>
                    </a:moveTo>
                    <a:cubicBezTo>
                      <a:pt x="3378" y="0"/>
                      <a:pt x="3195" y="969"/>
                      <a:pt x="3143" y="2331"/>
                    </a:cubicBezTo>
                    <a:cubicBezTo>
                      <a:pt x="2164" y="1424"/>
                      <a:pt x="1337" y="821"/>
                      <a:pt x="1100" y="821"/>
                    </a:cubicBezTo>
                    <a:cubicBezTo>
                      <a:pt x="1077" y="821"/>
                      <a:pt x="1059" y="827"/>
                      <a:pt x="1048" y="838"/>
                    </a:cubicBezTo>
                    <a:cubicBezTo>
                      <a:pt x="891" y="969"/>
                      <a:pt x="1519" y="1860"/>
                      <a:pt x="2540" y="2959"/>
                    </a:cubicBezTo>
                    <a:cubicBezTo>
                      <a:pt x="1074" y="3012"/>
                      <a:pt x="0" y="3169"/>
                      <a:pt x="0" y="3378"/>
                    </a:cubicBezTo>
                    <a:cubicBezTo>
                      <a:pt x="0" y="3588"/>
                      <a:pt x="1074" y="3745"/>
                      <a:pt x="2540" y="3823"/>
                    </a:cubicBezTo>
                    <a:cubicBezTo>
                      <a:pt x="1467" y="4949"/>
                      <a:pt x="812" y="5866"/>
                      <a:pt x="943" y="5997"/>
                    </a:cubicBezTo>
                    <a:cubicBezTo>
                      <a:pt x="958" y="6012"/>
                      <a:pt x="980" y="6019"/>
                      <a:pt x="1009" y="6019"/>
                    </a:cubicBezTo>
                    <a:cubicBezTo>
                      <a:pt x="1279" y="6019"/>
                      <a:pt x="2125" y="5372"/>
                      <a:pt x="3143" y="4426"/>
                    </a:cubicBezTo>
                    <a:cubicBezTo>
                      <a:pt x="3195" y="5787"/>
                      <a:pt x="3378" y="6782"/>
                      <a:pt x="3588" y="6782"/>
                    </a:cubicBezTo>
                    <a:cubicBezTo>
                      <a:pt x="3771" y="6782"/>
                      <a:pt x="3954" y="5787"/>
                      <a:pt x="4007" y="4426"/>
                    </a:cubicBezTo>
                    <a:cubicBezTo>
                      <a:pt x="4986" y="5333"/>
                      <a:pt x="5812" y="5935"/>
                      <a:pt x="6069" y="5935"/>
                    </a:cubicBezTo>
                    <a:cubicBezTo>
                      <a:pt x="6094" y="5935"/>
                      <a:pt x="6114" y="5930"/>
                      <a:pt x="6128" y="5918"/>
                    </a:cubicBezTo>
                    <a:cubicBezTo>
                      <a:pt x="6259" y="5787"/>
                      <a:pt x="5604" y="4897"/>
                      <a:pt x="4635" y="3823"/>
                    </a:cubicBezTo>
                    <a:cubicBezTo>
                      <a:pt x="6075" y="3771"/>
                      <a:pt x="7149" y="3588"/>
                      <a:pt x="7149" y="3378"/>
                    </a:cubicBezTo>
                    <a:cubicBezTo>
                      <a:pt x="7149" y="3169"/>
                      <a:pt x="6075" y="3012"/>
                      <a:pt x="4609" y="2959"/>
                    </a:cubicBezTo>
                    <a:cubicBezTo>
                      <a:pt x="5682" y="1833"/>
                      <a:pt x="6337" y="891"/>
                      <a:pt x="6206" y="760"/>
                    </a:cubicBezTo>
                    <a:cubicBezTo>
                      <a:pt x="6191" y="745"/>
                      <a:pt x="6169" y="737"/>
                      <a:pt x="6140" y="737"/>
                    </a:cubicBezTo>
                    <a:cubicBezTo>
                      <a:pt x="5870" y="737"/>
                      <a:pt x="5024" y="1384"/>
                      <a:pt x="4007" y="2331"/>
                    </a:cubicBezTo>
                    <a:cubicBezTo>
                      <a:pt x="3954" y="969"/>
                      <a:pt x="3771" y="0"/>
                      <a:pt x="35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5" name="Google Shape;435;p38"/>
            <p:cNvSpPr/>
            <p:nvPr/>
          </p:nvSpPr>
          <p:spPr>
            <a:xfrm>
              <a:off x="-58200" y="4095750"/>
              <a:ext cx="6954300" cy="14481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8"/>
            <p:cNvSpPr/>
            <p:nvPr/>
          </p:nvSpPr>
          <p:spPr>
            <a:xfrm rot="-7120771">
              <a:off x="362138" y="4727078"/>
              <a:ext cx="236320" cy="223895"/>
            </a:xfrm>
            <a:custGeom>
              <a:avLst/>
              <a:gdLst/>
              <a:ahLst/>
              <a:cxnLst/>
              <a:rect l="l" t="t" r="r" b="b"/>
              <a:pathLst>
                <a:path w="9453" h="8956" extrusionOk="0">
                  <a:moveTo>
                    <a:pt x="4713" y="0"/>
                  </a:moveTo>
                  <a:cubicBezTo>
                    <a:pt x="4451" y="0"/>
                    <a:pt x="4242" y="1309"/>
                    <a:pt x="4163" y="3090"/>
                  </a:cubicBezTo>
                  <a:cubicBezTo>
                    <a:pt x="2868" y="1912"/>
                    <a:pt x="1806" y="1095"/>
                    <a:pt x="1453" y="1095"/>
                  </a:cubicBezTo>
                  <a:cubicBezTo>
                    <a:pt x="1413" y="1095"/>
                    <a:pt x="1383" y="1105"/>
                    <a:pt x="1362" y="1126"/>
                  </a:cubicBezTo>
                  <a:cubicBezTo>
                    <a:pt x="1178" y="1309"/>
                    <a:pt x="2016" y="2461"/>
                    <a:pt x="3352" y="3902"/>
                  </a:cubicBezTo>
                  <a:cubicBezTo>
                    <a:pt x="1414" y="3980"/>
                    <a:pt x="0" y="4190"/>
                    <a:pt x="0" y="4478"/>
                  </a:cubicBezTo>
                  <a:cubicBezTo>
                    <a:pt x="0" y="4739"/>
                    <a:pt x="1414" y="4975"/>
                    <a:pt x="3352" y="5027"/>
                  </a:cubicBezTo>
                  <a:cubicBezTo>
                    <a:pt x="1964" y="6520"/>
                    <a:pt x="1047" y="7751"/>
                    <a:pt x="1257" y="7934"/>
                  </a:cubicBezTo>
                  <a:cubicBezTo>
                    <a:pt x="1275" y="7950"/>
                    <a:pt x="1301" y="7958"/>
                    <a:pt x="1334" y="7958"/>
                  </a:cubicBezTo>
                  <a:cubicBezTo>
                    <a:pt x="1679" y="7958"/>
                    <a:pt x="2801" y="7106"/>
                    <a:pt x="4163" y="5839"/>
                  </a:cubicBezTo>
                  <a:cubicBezTo>
                    <a:pt x="4242" y="7646"/>
                    <a:pt x="4451" y="8955"/>
                    <a:pt x="4713" y="8955"/>
                  </a:cubicBezTo>
                  <a:cubicBezTo>
                    <a:pt x="4975" y="8955"/>
                    <a:pt x="5211" y="7646"/>
                    <a:pt x="5289" y="5839"/>
                  </a:cubicBezTo>
                  <a:cubicBezTo>
                    <a:pt x="6597" y="7052"/>
                    <a:pt x="7667" y="7854"/>
                    <a:pt x="7990" y="7854"/>
                  </a:cubicBezTo>
                  <a:cubicBezTo>
                    <a:pt x="8023" y="7854"/>
                    <a:pt x="8048" y="7846"/>
                    <a:pt x="8065" y="7829"/>
                  </a:cubicBezTo>
                  <a:cubicBezTo>
                    <a:pt x="8274" y="7646"/>
                    <a:pt x="7410" y="6468"/>
                    <a:pt x="6101" y="5027"/>
                  </a:cubicBezTo>
                  <a:cubicBezTo>
                    <a:pt x="8039" y="4975"/>
                    <a:pt x="9453" y="4739"/>
                    <a:pt x="9453" y="4478"/>
                  </a:cubicBezTo>
                  <a:cubicBezTo>
                    <a:pt x="9453" y="4190"/>
                    <a:pt x="8039" y="3980"/>
                    <a:pt x="6101" y="3902"/>
                  </a:cubicBezTo>
                  <a:cubicBezTo>
                    <a:pt x="7489" y="2409"/>
                    <a:pt x="8379" y="1205"/>
                    <a:pt x="8196" y="995"/>
                  </a:cubicBezTo>
                  <a:cubicBezTo>
                    <a:pt x="8177" y="979"/>
                    <a:pt x="8152" y="971"/>
                    <a:pt x="8118" y="971"/>
                  </a:cubicBezTo>
                  <a:cubicBezTo>
                    <a:pt x="7774" y="971"/>
                    <a:pt x="6651" y="1823"/>
                    <a:pt x="5289" y="3090"/>
                  </a:cubicBezTo>
                  <a:cubicBezTo>
                    <a:pt x="5211" y="1309"/>
                    <a:pt x="5001" y="0"/>
                    <a:pt x="4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8"/>
            <p:cNvSpPr/>
            <p:nvPr/>
          </p:nvSpPr>
          <p:spPr>
            <a:xfrm rot="-7120771">
              <a:off x="824836" y="4921178"/>
              <a:ext cx="115898" cy="109998"/>
            </a:xfrm>
            <a:custGeom>
              <a:avLst/>
              <a:gdLst/>
              <a:ahLst/>
              <a:cxnLst/>
              <a:rect l="l" t="t" r="r" b="b"/>
              <a:pathLst>
                <a:path w="4636" h="4400" extrusionOk="0">
                  <a:moveTo>
                    <a:pt x="2305" y="0"/>
                  </a:moveTo>
                  <a:cubicBezTo>
                    <a:pt x="2174" y="0"/>
                    <a:pt x="2069" y="655"/>
                    <a:pt x="2043" y="1519"/>
                  </a:cubicBezTo>
                  <a:cubicBezTo>
                    <a:pt x="1409" y="932"/>
                    <a:pt x="880" y="534"/>
                    <a:pt x="702" y="534"/>
                  </a:cubicBezTo>
                  <a:cubicBezTo>
                    <a:pt x="682" y="534"/>
                    <a:pt x="666" y="540"/>
                    <a:pt x="655" y="550"/>
                  </a:cubicBezTo>
                  <a:cubicBezTo>
                    <a:pt x="551" y="629"/>
                    <a:pt x="969" y="1205"/>
                    <a:pt x="1624" y="1912"/>
                  </a:cubicBezTo>
                  <a:cubicBezTo>
                    <a:pt x="681" y="1964"/>
                    <a:pt x="1" y="2069"/>
                    <a:pt x="1" y="2200"/>
                  </a:cubicBezTo>
                  <a:cubicBezTo>
                    <a:pt x="1" y="2331"/>
                    <a:pt x="681" y="2436"/>
                    <a:pt x="1624" y="2488"/>
                  </a:cubicBezTo>
                  <a:cubicBezTo>
                    <a:pt x="943" y="3221"/>
                    <a:pt x="498" y="3823"/>
                    <a:pt x="603" y="3902"/>
                  </a:cubicBezTo>
                  <a:cubicBezTo>
                    <a:pt x="613" y="3912"/>
                    <a:pt x="628" y="3917"/>
                    <a:pt x="648" y="3917"/>
                  </a:cubicBezTo>
                  <a:cubicBezTo>
                    <a:pt x="827" y="3917"/>
                    <a:pt x="1382" y="3495"/>
                    <a:pt x="2043" y="2881"/>
                  </a:cubicBezTo>
                  <a:cubicBezTo>
                    <a:pt x="2069" y="3771"/>
                    <a:pt x="2174" y="4399"/>
                    <a:pt x="2305" y="4399"/>
                  </a:cubicBezTo>
                  <a:cubicBezTo>
                    <a:pt x="2436" y="4399"/>
                    <a:pt x="2567" y="3745"/>
                    <a:pt x="2593" y="2881"/>
                  </a:cubicBezTo>
                  <a:cubicBezTo>
                    <a:pt x="3227" y="3468"/>
                    <a:pt x="3756" y="3866"/>
                    <a:pt x="3934" y="3866"/>
                  </a:cubicBezTo>
                  <a:cubicBezTo>
                    <a:pt x="3954" y="3866"/>
                    <a:pt x="3970" y="3860"/>
                    <a:pt x="3981" y="3850"/>
                  </a:cubicBezTo>
                  <a:cubicBezTo>
                    <a:pt x="4059" y="3771"/>
                    <a:pt x="3640" y="3195"/>
                    <a:pt x="2986" y="2488"/>
                  </a:cubicBezTo>
                  <a:cubicBezTo>
                    <a:pt x="3928" y="2436"/>
                    <a:pt x="4635" y="2331"/>
                    <a:pt x="4635" y="2200"/>
                  </a:cubicBezTo>
                  <a:cubicBezTo>
                    <a:pt x="4635" y="2069"/>
                    <a:pt x="3928" y="1964"/>
                    <a:pt x="2986" y="1912"/>
                  </a:cubicBezTo>
                  <a:cubicBezTo>
                    <a:pt x="3666" y="1179"/>
                    <a:pt x="4112" y="576"/>
                    <a:pt x="4007" y="498"/>
                  </a:cubicBezTo>
                  <a:cubicBezTo>
                    <a:pt x="3999" y="488"/>
                    <a:pt x="3986" y="483"/>
                    <a:pt x="3969" y="483"/>
                  </a:cubicBezTo>
                  <a:cubicBezTo>
                    <a:pt x="3809" y="483"/>
                    <a:pt x="3254" y="905"/>
                    <a:pt x="2593" y="1519"/>
                  </a:cubicBezTo>
                  <a:cubicBezTo>
                    <a:pt x="2541" y="629"/>
                    <a:pt x="2436" y="0"/>
                    <a:pt x="2305" y="0"/>
                  </a:cubicBezTo>
                  <a:close/>
                </a:path>
              </a:pathLst>
            </a:custGeom>
            <a:solidFill>
              <a:srgbClr val="EFD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38"/>
          <p:cNvSpPr txBox="1">
            <a:spLocks noGrp="1"/>
          </p:cNvSpPr>
          <p:nvPr>
            <p:ph type="body" idx="2"/>
          </p:nvPr>
        </p:nvSpPr>
        <p:spPr>
          <a:xfrm>
            <a:off x="71643" y="1419678"/>
            <a:ext cx="4927164" cy="38016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30200">
              <a:buClr>
                <a:schemeClr val="lt1"/>
              </a:buClr>
              <a:buSzPts val="1600"/>
            </a:pPr>
            <a:r>
              <a:rPr lang="en" sz="2400" b="1" i="1" dirty="0" smtClean="0">
                <a:solidFill>
                  <a:schemeClr val="lt1"/>
                </a:solidFill>
              </a:rPr>
              <a:t>ARCHIVO:</a:t>
            </a:r>
            <a:r>
              <a:rPr lang="en" sz="2400" dirty="0" smtClean="0">
                <a:solidFill>
                  <a:schemeClr val="lt1"/>
                </a:solidFill>
              </a:rPr>
              <a:t>  </a:t>
            </a:r>
            <a:r>
              <a:rPr lang="es-CO" sz="2400" dirty="0"/>
              <a:t>es un documento que contiene </a:t>
            </a:r>
            <a:r>
              <a:rPr lang="es-CO" sz="2400" dirty="0" smtClean="0"/>
              <a:t>información    </a:t>
            </a:r>
            <a:r>
              <a:rPr lang="es-CO" sz="2400" dirty="0"/>
              <a:t>Un texto, Una Imagen, Una Canción, Un Video, Una fotografía</a:t>
            </a:r>
            <a:endParaRPr lang="es-CO" sz="2400" dirty="0" smtClean="0"/>
          </a:p>
          <a:p>
            <a:pPr indent="-330200">
              <a:buClr>
                <a:schemeClr val="lt1"/>
              </a:buClr>
              <a:buSzPts val="1600"/>
            </a:pPr>
            <a:r>
              <a:rPr lang="en" sz="2400" b="1" i="1" dirty="0" smtClean="0">
                <a:solidFill>
                  <a:schemeClr val="lt1"/>
                </a:solidFill>
              </a:rPr>
              <a:t>CARPETA :  </a:t>
            </a:r>
            <a:r>
              <a:rPr lang="en" sz="2400" dirty="0" smtClean="0">
                <a:solidFill>
                  <a:schemeClr val="lt1"/>
                </a:solidFill>
              </a:rPr>
              <a:t>L</a:t>
            </a:r>
            <a:r>
              <a:rPr lang="es-CO" sz="2400" dirty="0" err="1" smtClean="0"/>
              <a:t>ugar</a:t>
            </a:r>
            <a:r>
              <a:rPr lang="es-CO" sz="2400" dirty="0" smtClean="0"/>
              <a:t> </a:t>
            </a:r>
            <a:r>
              <a:rPr lang="es-CO" sz="2400" dirty="0"/>
              <a:t>donde se almacenan los archivos</a:t>
            </a:r>
            <a:r>
              <a:rPr lang="es-CO" sz="2400" dirty="0" smtClean="0"/>
              <a:t>.     Contiene archivos </a:t>
            </a:r>
            <a:r>
              <a:rPr lang="es-CO" sz="2400" dirty="0"/>
              <a:t>y, a su vez, más carpetas.   Estas se llaman </a:t>
            </a:r>
            <a:r>
              <a:rPr lang="es-CO" sz="2400" b="1" dirty="0" smtClean="0"/>
              <a:t>SUBCARPETAS</a:t>
            </a:r>
            <a:endParaRPr lang="es-CO" sz="2400" dirty="0"/>
          </a:p>
        </p:txBody>
      </p:sp>
      <p:pic>
        <p:nvPicPr>
          <p:cNvPr id="15" name="Imagen 14">
            <a:hlinkClick r:id="rId3" action="ppaction://hlinksldjump"/>
            <a:hlinkHover r:id="" action="ppaction://noaction" highlightClick="1">
              <a:snd r:embed="rId4" name="suction.wav"/>
            </a:hlinkHover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50" y="1088809"/>
            <a:ext cx="3885252" cy="4282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51"/>
          <p:cNvSpPr txBox="1">
            <a:spLocks noGrp="1"/>
          </p:cNvSpPr>
          <p:nvPr>
            <p:ph type="title"/>
          </p:nvPr>
        </p:nvSpPr>
        <p:spPr>
          <a:xfrm>
            <a:off x="713225" y="387875"/>
            <a:ext cx="770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2"/>
                </a:solidFill>
              </a:rPr>
              <a:t>ICONOS  </a:t>
            </a:r>
            <a:r>
              <a:rPr lang="en" dirty="0">
                <a:solidFill>
                  <a:schemeClr val="lt1"/>
                </a:solidFill>
              </a:rPr>
              <a:t>- </a:t>
            </a:r>
            <a:r>
              <a:rPr lang="en" dirty="0" smtClean="0">
                <a:solidFill>
                  <a:schemeClr val="accent5"/>
                </a:solidFill>
              </a:rPr>
              <a:t>RECONOCIDOS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1185" name="Google Shape;1185;p51"/>
          <p:cNvSpPr txBox="1">
            <a:spLocks noGrp="1"/>
          </p:cNvSpPr>
          <p:nvPr>
            <p:ph type="body" idx="4294967295"/>
          </p:nvPr>
        </p:nvSpPr>
        <p:spPr>
          <a:xfrm>
            <a:off x="389133" y="1031251"/>
            <a:ext cx="2388790" cy="5607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" dirty="0" smtClean="0">
                <a:solidFill>
                  <a:schemeClr val="accent1"/>
                </a:solidFill>
                <a:highlight>
                  <a:schemeClr val="accent3"/>
                </a:highlight>
                <a:latin typeface="Slackey"/>
                <a:sym typeface="Slackey"/>
              </a:rPr>
              <a:t>PROGRAMAS OFFICC</a:t>
            </a:r>
            <a:r>
              <a:rPr lang="en" dirty="0" smtClean="0">
                <a:solidFill>
                  <a:schemeClr val="accent1"/>
                </a:solidFill>
                <a:highlight>
                  <a:schemeClr val="accent3"/>
                </a:highlight>
                <a:latin typeface="Slackey"/>
                <a:ea typeface="Slackey"/>
                <a:cs typeface="Slackey"/>
                <a:sym typeface="Slackey"/>
              </a:rPr>
              <a:t>E</a:t>
            </a:r>
            <a:r>
              <a:rPr lang="en" dirty="0">
                <a:solidFill>
                  <a:schemeClr val="accent1"/>
                </a:solidFill>
                <a:highlight>
                  <a:schemeClr val="accent3"/>
                </a:highlight>
                <a:latin typeface="Slackey"/>
                <a:ea typeface="Slackey"/>
                <a:cs typeface="Slackey"/>
                <a:sym typeface="Slackey"/>
              </a:rPr>
              <a:t>:</a:t>
            </a:r>
            <a:r>
              <a:rPr lang="en" sz="1400" dirty="0">
                <a:highlight>
                  <a:schemeClr val="accent3"/>
                </a:highlight>
              </a:rPr>
              <a:t> </a:t>
            </a:r>
            <a:endParaRPr dirty="0">
              <a:solidFill>
                <a:schemeClr val="accent3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59" y="1031251"/>
            <a:ext cx="3093937" cy="174574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04359" y="3297822"/>
            <a:ext cx="1752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800" dirty="0" smtClean="0">
                <a:solidFill>
                  <a:schemeClr val="accent1"/>
                </a:solidFill>
                <a:highlight>
                  <a:schemeClr val="accent3"/>
                </a:highlight>
                <a:latin typeface="Slackey"/>
                <a:sym typeface="Slackey"/>
              </a:rPr>
              <a:t>REDES SOCIALES</a:t>
            </a:r>
            <a:endParaRPr lang="es-CO" dirty="0"/>
          </a:p>
        </p:txBody>
      </p:sp>
      <p:pic>
        <p:nvPicPr>
          <p:cNvPr id="4" name="Imagen 3">
            <a:hlinkClick r:id="rId4" action="ppaction://hlinksldjump"/>
            <a:hlinkHover r:id="" action="ppaction://noaction" highlightClick="1">
              <a:snd r:embed="rId5" name="suction.wav"/>
            </a:hlinkHover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307" y="2314564"/>
            <a:ext cx="3424693" cy="27913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04" y="2962837"/>
            <a:ext cx="2399872" cy="214312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620630" y="1596344"/>
            <a:ext cx="175218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800" dirty="0" smtClean="0">
                <a:solidFill>
                  <a:schemeClr val="accent1"/>
                </a:solidFill>
                <a:highlight>
                  <a:schemeClr val="accent3"/>
                </a:highlight>
                <a:latin typeface="Slackey"/>
                <a:sym typeface="Slackey"/>
              </a:rPr>
              <a:t>SISTEMAS</a:t>
            </a:r>
            <a:r>
              <a:rPr lang="es-CO" dirty="0" smtClean="0">
                <a:solidFill>
                  <a:schemeClr val="accent1"/>
                </a:solidFill>
                <a:highlight>
                  <a:schemeClr val="accent3"/>
                </a:highlight>
                <a:latin typeface="Slackey"/>
                <a:sym typeface="Slackey"/>
              </a:rPr>
              <a:t> </a:t>
            </a:r>
            <a:r>
              <a:rPr lang="es-CO" sz="1600" dirty="0" smtClean="0">
                <a:solidFill>
                  <a:schemeClr val="accent1"/>
                </a:solidFill>
                <a:highlight>
                  <a:schemeClr val="accent3"/>
                </a:highlight>
                <a:latin typeface="Slackey"/>
                <a:sym typeface="Slackey"/>
              </a:rPr>
              <a:t>OPERATIVOS</a:t>
            </a:r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9"/>
          <p:cNvSpPr txBox="1">
            <a:spLocks noGrp="1"/>
          </p:cNvSpPr>
          <p:nvPr>
            <p:ph type="title"/>
          </p:nvPr>
        </p:nvSpPr>
        <p:spPr>
          <a:xfrm>
            <a:off x="291145" y="791092"/>
            <a:ext cx="8325270" cy="8517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200" dirty="0" smtClean="0">
                <a:solidFill>
                  <a:schemeClr val="accent3"/>
                </a:solidFill>
              </a:rPr>
              <a:t>EXPLORADOR DE WINDOWS</a:t>
            </a:r>
            <a:br>
              <a:rPr lang="en" sz="3200" dirty="0" smtClean="0">
                <a:solidFill>
                  <a:schemeClr val="accent3"/>
                </a:solidFill>
              </a:rPr>
            </a:br>
            <a:r>
              <a:rPr lang="en" sz="2400" dirty="0" smtClean="0">
                <a:solidFill>
                  <a:schemeClr val="accent4"/>
                </a:solidFill>
              </a:rPr>
              <a:t>E</a:t>
            </a:r>
            <a:r>
              <a:rPr lang="en" sz="2000" dirty="0"/>
              <a:t>s</a:t>
            </a:r>
            <a:r>
              <a:rPr lang="es-CO" sz="2000" dirty="0" smtClean="0"/>
              <a:t> </a:t>
            </a:r>
            <a:r>
              <a:rPr lang="es-CO" sz="2000" dirty="0"/>
              <a:t>el </a:t>
            </a:r>
            <a:r>
              <a:rPr lang="es-CO" sz="2000" dirty="0">
                <a:solidFill>
                  <a:schemeClr val="accent5"/>
                </a:solidFill>
              </a:rPr>
              <a:t>administrador de archivos</a:t>
            </a:r>
            <a:r>
              <a:rPr lang="es-CO" sz="2000" dirty="0"/>
              <a:t> oficial del sistema operativo </a:t>
            </a:r>
            <a:r>
              <a:rPr lang="es-CO" sz="2000" dirty="0">
                <a:solidFill>
                  <a:schemeClr val="accent5"/>
                </a:solidFill>
              </a:rPr>
              <a:t>Microsoft Windows</a:t>
            </a:r>
            <a:r>
              <a:rPr lang="es-CO" sz="2400" dirty="0" smtClean="0"/>
              <a:t>.</a:t>
            </a:r>
            <a:endParaRPr sz="2800" dirty="0">
              <a:solidFill>
                <a:schemeClr val="lt2"/>
              </a:solidFill>
            </a:endParaRPr>
          </a:p>
        </p:txBody>
      </p:sp>
      <p:grpSp>
        <p:nvGrpSpPr>
          <p:cNvPr id="445" name="Google Shape;445;p39"/>
          <p:cNvGrpSpPr/>
          <p:nvPr/>
        </p:nvGrpSpPr>
        <p:grpSpPr>
          <a:xfrm>
            <a:off x="534488" y="2592125"/>
            <a:ext cx="1074518" cy="2331981"/>
            <a:chOff x="534488" y="2592125"/>
            <a:chExt cx="1074518" cy="2331981"/>
          </a:xfrm>
        </p:grpSpPr>
        <p:sp>
          <p:nvSpPr>
            <p:cNvPr id="446" name="Google Shape;446;p39"/>
            <p:cNvSpPr/>
            <p:nvPr/>
          </p:nvSpPr>
          <p:spPr>
            <a:xfrm>
              <a:off x="905950" y="3741779"/>
              <a:ext cx="132900" cy="126096"/>
            </a:xfrm>
            <a:custGeom>
              <a:avLst/>
              <a:gdLst/>
              <a:ahLst/>
              <a:cxnLst/>
              <a:rect l="l" t="t" r="r" b="b"/>
              <a:pathLst>
                <a:path w="7149" h="6783" extrusionOk="0">
                  <a:moveTo>
                    <a:pt x="3588" y="0"/>
                  </a:moveTo>
                  <a:cubicBezTo>
                    <a:pt x="3378" y="0"/>
                    <a:pt x="3195" y="969"/>
                    <a:pt x="3143" y="2331"/>
                  </a:cubicBezTo>
                  <a:cubicBezTo>
                    <a:pt x="2164" y="1424"/>
                    <a:pt x="1337" y="821"/>
                    <a:pt x="1100" y="821"/>
                  </a:cubicBezTo>
                  <a:cubicBezTo>
                    <a:pt x="1077" y="821"/>
                    <a:pt x="1059" y="827"/>
                    <a:pt x="1048" y="838"/>
                  </a:cubicBezTo>
                  <a:cubicBezTo>
                    <a:pt x="891" y="969"/>
                    <a:pt x="1519" y="1860"/>
                    <a:pt x="2540" y="2959"/>
                  </a:cubicBezTo>
                  <a:cubicBezTo>
                    <a:pt x="1074" y="3012"/>
                    <a:pt x="0" y="3169"/>
                    <a:pt x="0" y="3378"/>
                  </a:cubicBezTo>
                  <a:cubicBezTo>
                    <a:pt x="0" y="3588"/>
                    <a:pt x="1074" y="3745"/>
                    <a:pt x="2540" y="3823"/>
                  </a:cubicBezTo>
                  <a:cubicBezTo>
                    <a:pt x="1467" y="4949"/>
                    <a:pt x="812" y="5866"/>
                    <a:pt x="943" y="5997"/>
                  </a:cubicBezTo>
                  <a:cubicBezTo>
                    <a:pt x="958" y="6012"/>
                    <a:pt x="980" y="6019"/>
                    <a:pt x="1009" y="6019"/>
                  </a:cubicBezTo>
                  <a:cubicBezTo>
                    <a:pt x="1279" y="6019"/>
                    <a:pt x="2125" y="5372"/>
                    <a:pt x="3143" y="4426"/>
                  </a:cubicBezTo>
                  <a:cubicBezTo>
                    <a:pt x="3195" y="5787"/>
                    <a:pt x="3378" y="6782"/>
                    <a:pt x="3588" y="6782"/>
                  </a:cubicBezTo>
                  <a:cubicBezTo>
                    <a:pt x="3771" y="6782"/>
                    <a:pt x="3954" y="5787"/>
                    <a:pt x="4007" y="4426"/>
                  </a:cubicBezTo>
                  <a:cubicBezTo>
                    <a:pt x="4986" y="5333"/>
                    <a:pt x="5812" y="5935"/>
                    <a:pt x="6069" y="5935"/>
                  </a:cubicBezTo>
                  <a:cubicBezTo>
                    <a:pt x="6094" y="5935"/>
                    <a:pt x="6114" y="5930"/>
                    <a:pt x="6128" y="5918"/>
                  </a:cubicBezTo>
                  <a:cubicBezTo>
                    <a:pt x="6259" y="5787"/>
                    <a:pt x="5604" y="4897"/>
                    <a:pt x="4635" y="3823"/>
                  </a:cubicBezTo>
                  <a:cubicBezTo>
                    <a:pt x="6075" y="3771"/>
                    <a:pt x="7149" y="3588"/>
                    <a:pt x="7149" y="3378"/>
                  </a:cubicBezTo>
                  <a:cubicBezTo>
                    <a:pt x="7149" y="3169"/>
                    <a:pt x="6075" y="3012"/>
                    <a:pt x="4609" y="2959"/>
                  </a:cubicBezTo>
                  <a:cubicBezTo>
                    <a:pt x="5682" y="1833"/>
                    <a:pt x="6337" y="891"/>
                    <a:pt x="6206" y="760"/>
                  </a:cubicBezTo>
                  <a:cubicBezTo>
                    <a:pt x="6191" y="745"/>
                    <a:pt x="6169" y="737"/>
                    <a:pt x="6140" y="737"/>
                  </a:cubicBezTo>
                  <a:cubicBezTo>
                    <a:pt x="5870" y="737"/>
                    <a:pt x="5024" y="1384"/>
                    <a:pt x="4007" y="2331"/>
                  </a:cubicBezTo>
                  <a:cubicBezTo>
                    <a:pt x="3954" y="969"/>
                    <a:pt x="3771" y="0"/>
                    <a:pt x="3588" y="0"/>
                  </a:cubicBezTo>
                  <a:close/>
                </a:path>
              </a:pathLst>
            </a:custGeom>
            <a:solidFill>
              <a:srgbClr val="1E7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1288213" y="3449375"/>
              <a:ext cx="178725" cy="169575"/>
            </a:xfrm>
            <a:custGeom>
              <a:avLst/>
              <a:gdLst/>
              <a:ahLst/>
              <a:cxnLst/>
              <a:rect l="l" t="t" r="r" b="b"/>
              <a:pathLst>
                <a:path w="7149" h="6783" extrusionOk="0">
                  <a:moveTo>
                    <a:pt x="3588" y="0"/>
                  </a:moveTo>
                  <a:cubicBezTo>
                    <a:pt x="3378" y="0"/>
                    <a:pt x="3195" y="969"/>
                    <a:pt x="3143" y="2331"/>
                  </a:cubicBezTo>
                  <a:cubicBezTo>
                    <a:pt x="2164" y="1424"/>
                    <a:pt x="1337" y="821"/>
                    <a:pt x="1100" y="821"/>
                  </a:cubicBezTo>
                  <a:cubicBezTo>
                    <a:pt x="1077" y="821"/>
                    <a:pt x="1059" y="827"/>
                    <a:pt x="1048" y="838"/>
                  </a:cubicBezTo>
                  <a:cubicBezTo>
                    <a:pt x="891" y="969"/>
                    <a:pt x="1519" y="1860"/>
                    <a:pt x="2540" y="2959"/>
                  </a:cubicBezTo>
                  <a:cubicBezTo>
                    <a:pt x="1074" y="3012"/>
                    <a:pt x="0" y="3169"/>
                    <a:pt x="0" y="3378"/>
                  </a:cubicBezTo>
                  <a:cubicBezTo>
                    <a:pt x="0" y="3588"/>
                    <a:pt x="1074" y="3745"/>
                    <a:pt x="2540" y="3823"/>
                  </a:cubicBezTo>
                  <a:cubicBezTo>
                    <a:pt x="1467" y="4949"/>
                    <a:pt x="812" y="5866"/>
                    <a:pt x="943" y="5997"/>
                  </a:cubicBezTo>
                  <a:cubicBezTo>
                    <a:pt x="958" y="6012"/>
                    <a:pt x="980" y="6019"/>
                    <a:pt x="1009" y="6019"/>
                  </a:cubicBezTo>
                  <a:cubicBezTo>
                    <a:pt x="1279" y="6019"/>
                    <a:pt x="2125" y="5372"/>
                    <a:pt x="3143" y="4426"/>
                  </a:cubicBezTo>
                  <a:cubicBezTo>
                    <a:pt x="3195" y="5787"/>
                    <a:pt x="3378" y="6782"/>
                    <a:pt x="3588" y="6782"/>
                  </a:cubicBezTo>
                  <a:cubicBezTo>
                    <a:pt x="3771" y="6782"/>
                    <a:pt x="3954" y="5787"/>
                    <a:pt x="4007" y="4426"/>
                  </a:cubicBezTo>
                  <a:cubicBezTo>
                    <a:pt x="4986" y="5333"/>
                    <a:pt x="5812" y="5935"/>
                    <a:pt x="6069" y="5935"/>
                  </a:cubicBezTo>
                  <a:cubicBezTo>
                    <a:pt x="6094" y="5935"/>
                    <a:pt x="6114" y="5930"/>
                    <a:pt x="6128" y="5918"/>
                  </a:cubicBezTo>
                  <a:cubicBezTo>
                    <a:pt x="6259" y="5787"/>
                    <a:pt x="5604" y="4897"/>
                    <a:pt x="4635" y="3823"/>
                  </a:cubicBezTo>
                  <a:cubicBezTo>
                    <a:pt x="6075" y="3771"/>
                    <a:pt x="7149" y="3588"/>
                    <a:pt x="7149" y="3378"/>
                  </a:cubicBezTo>
                  <a:cubicBezTo>
                    <a:pt x="7149" y="3169"/>
                    <a:pt x="6075" y="3012"/>
                    <a:pt x="4609" y="2959"/>
                  </a:cubicBezTo>
                  <a:cubicBezTo>
                    <a:pt x="5682" y="1833"/>
                    <a:pt x="6337" y="891"/>
                    <a:pt x="6206" y="760"/>
                  </a:cubicBezTo>
                  <a:cubicBezTo>
                    <a:pt x="6191" y="745"/>
                    <a:pt x="6169" y="737"/>
                    <a:pt x="6140" y="737"/>
                  </a:cubicBezTo>
                  <a:cubicBezTo>
                    <a:pt x="5870" y="737"/>
                    <a:pt x="5024" y="1384"/>
                    <a:pt x="4007" y="2331"/>
                  </a:cubicBezTo>
                  <a:cubicBezTo>
                    <a:pt x="3954" y="969"/>
                    <a:pt x="3771" y="0"/>
                    <a:pt x="3588" y="0"/>
                  </a:cubicBezTo>
                  <a:close/>
                </a:path>
              </a:pathLst>
            </a:custGeom>
            <a:solidFill>
              <a:srgbClr val="D04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8" name="Google Shape;448;p39"/>
            <p:cNvGrpSpPr/>
            <p:nvPr/>
          </p:nvGrpSpPr>
          <p:grpSpPr>
            <a:xfrm rot="-761125">
              <a:off x="915899" y="4020608"/>
              <a:ext cx="607506" cy="847133"/>
              <a:chOff x="2815300" y="2698625"/>
              <a:chExt cx="607500" cy="847125"/>
            </a:xfrm>
          </p:grpSpPr>
          <p:sp>
            <p:nvSpPr>
              <p:cNvPr id="449" name="Google Shape;449;p39"/>
              <p:cNvSpPr/>
              <p:nvPr/>
            </p:nvSpPr>
            <p:spPr>
              <a:xfrm>
                <a:off x="2815300" y="2698625"/>
                <a:ext cx="607500" cy="847125"/>
              </a:xfrm>
              <a:custGeom>
                <a:avLst/>
                <a:gdLst/>
                <a:ahLst/>
                <a:cxnLst/>
                <a:rect l="l" t="t" r="r" b="b"/>
                <a:pathLst>
                  <a:path w="24300" h="33885" extrusionOk="0">
                    <a:moveTo>
                      <a:pt x="20776" y="0"/>
                    </a:moveTo>
                    <a:cubicBezTo>
                      <a:pt x="20669" y="0"/>
                      <a:pt x="20560" y="6"/>
                      <a:pt x="20451" y="18"/>
                    </a:cubicBezTo>
                    <a:lnTo>
                      <a:pt x="14481" y="752"/>
                    </a:lnTo>
                    <a:lnTo>
                      <a:pt x="8720" y="1459"/>
                    </a:lnTo>
                    <a:lnTo>
                      <a:pt x="2724" y="2192"/>
                    </a:lnTo>
                    <a:cubicBezTo>
                      <a:pt x="1101" y="2401"/>
                      <a:pt x="1" y="3946"/>
                      <a:pt x="341" y="5569"/>
                    </a:cubicBezTo>
                    <a:lnTo>
                      <a:pt x="5892" y="30497"/>
                    </a:lnTo>
                    <a:cubicBezTo>
                      <a:pt x="6348" y="32487"/>
                      <a:pt x="8099" y="33885"/>
                      <a:pt x="10080" y="33885"/>
                    </a:cubicBezTo>
                    <a:cubicBezTo>
                      <a:pt x="10262" y="33885"/>
                      <a:pt x="10447" y="33873"/>
                      <a:pt x="10632" y="33848"/>
                    </a:cubicBezTo>
                    <a:lnTo>
                      <a:pt x="12674" y="33613"/>
                    </a:lnTo>
                    <a:lnTo>
                      <a:pt x="18435" y="32906"/>
                    </a:lnTo>
                    <a:lnTo>
                      <a:pt x="20451" y="32644"/>
                    </a:lnTo>
                    <a:cubicBezTo>
                      <a:pt x="22650" y="32382"/>
                      <a:pt x="24300" y="30471"/>
                      <a:pt x="24248" y="28245"/>
                    </a:cubicBezTo>
                    <a:lnTo>
                      <a:pt x="23593" y="2715"/>
                    </a:lnTo>
                    <a:cubicBezTo>
                      <a:pt x="23544" y="1175"/>
                      <a:pt x="22286" y="0"/>
                      <a:pt x="207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9"/>
              <p:cNvSpPr/>
              <p:nvPr/>
            </p:nvSpPr>
            <p:spPr>
              <a:xfrm>
                <a:off x="2901725" y="2852475"/>
                <a:ext cx="459550" cy="613800"/>
              </a:xfrm>
              <a:custGeom>
                <a:avLst/>
                <a:gdLst/>
                <a:ahLst/>
                <a:cxnLst/>
                <a:rect l="l" t="t" r="r" b="b"/>
                <a:pathLst>
                  <a:path w="18382" h="24552" extrusionOk="0">
                    <a:moveTo>
                      <a:pt x="15900" y="1"/>
                    </a:moveTo>
                    <a:cubicBezTo>
                      <a:pt x="15812" y="1"/>
                      <a:pt x="15722" y="6"/>
                      <a:pt x="15632" y="18"/>
                    </a:cubicBezTo>
                    <a:lnTo>
                      <a:pt x="11050" y="568"/>
                    </a:lnTo>
                    <a:lnTo>
                      <a:pt x="6651" y="1117"/>
                    </a:lnTo>
                    <a:lnTo>
                      <a:pt x="2095" y="1667"/>
                    </a:lnTo>
                    <a:cubicBezTo>
                      <a:pt x="838" y="1824"/>
                      <a:pt x="0" y="3029"/>
                      <a:pt x="288" y="4260"/>
                    </a:cubicBezTo>
                    <a:lnTo>
                      <a:pt x="4347" y="21960"/>
                    </a:lnTo>
                    <a:cubicBezTo>
                      <a:pt x="4683" y="23499"/>
                      <a:pt x="6035" y="24552"/>
                      <a:pt x="7551" y="24552"/>
                    </a:cubicBezTo>
                    <a:cubicBezTo>
                      <a:pt x="7687" y="24552"/>
                      <a:pt x="7823" y="24543"/>
                      <a:pt x="7960" y="24526"/>
                    </a:cubicBezTo>
                    <a:lnTo>
                      <a:pt x="9505" y="24343"/>
                    </a:lnTo>
                    <a:lnTo>
                      <a:pt x="13904" y="23793"/>
                    </a:lnTo>
                    <a:lnTo>
                      <a:pt x="15449" y="23610"/>
                    </a:lnTo>
                    <a:cubicBezTo>
                      <a:pt x="17151" y="23400"/>
                      <a:pt x="18382" y="21934"/>
                      <a:pt x="18355" y="20258"/>
                    </a:cubicBezTo>
                    <a:lnTo>
                      <a:pt x="18015" y="2086"/>
                    </a:lnTo>
                    <a:cubicBezTo>
                      <a:pt x="17991" y="920"/>
                      <a:pt x="17041" y="1"/>
                      <a:pt x="159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9"/>
              <p:cNvSpPr/>
              <p:nvPr/>
            </p:nvSpPr>
            <p:spPr>
              <a:xfrm>
                <a:off x="2985500" y="3029325"/>
                <a:ext cx="72700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2745" extrusionOk="0">
                    <a:moveTo>
                      <a:pt x="1470" y="1"/>
                    </a:moveTo>
                    <a:cubicBezTo>
                      <a:pt x="1409" y="1"/>
                      <a:pt x="1346" y="5"/>
                      <a:pt x="1284" y="13"/>
                    </a:cubicBezTo>
                    <a:cubicBezTo>
                      <a:pt x="551" y="92"/>
                      <a:pt x="1" y="773"/>
                      <a:pt x="106" y="1532"/>
                    </a:cubicBezTo>
                    <a:cubicBezTo>
                      <a:pt x="179" y="2241"/>
                      <a:pt x="777" y="2744"/>
                      <a:pt x="1474" y="2744"/>
                    </a:cubicBezTo>
                    <a:cubicBezTo>
                      <a:pt x="1523" y="2744"/>
                      <a:pt x="1574" y="2742"/>
                      <a:pt x="1624" y="2737"/>
                    </a:cubicBezTo>
                    <a:cubicBezTo>
                      <a:pt x="2384" y="2632"/>
                      <a:pt x="2907" y="1951"/>
                      <a:pt x="2829" y="1192"/>
                    </a:cubicBezTo>
                    <a:cubicBezTo>
                      <a:pt x="2733" y="519"/>
                      <a:pt x="2152" y="1"/>
                      <a:pt x="14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9"/>
              <p:cNvSpPr/>
              <p:nvPr/>
            </p:nvSpPr>
            <p:spPr>
              <a:xfrm>
                <a:off x="3236225" y="2998550"/>
                <a:ext cx="72675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2750" extrusionOk="0">
                    <a:moveTo>
                      <a:pt x="1469" y="1"/>
                    </a:moveTo>
                    <a:cubicBezTo>
                      <a:pt x="1408" y="1"/>
                      <a:pt x="1346" y="5"/>
                      <a:pt x="1283" y="14"/>
                    </a:cubicBezTo>
                    <a:cubicBezTo>
                      <a:pt x="524" y="92"/>
                      <a:pt x="0" y="773"/>
                      <a:pt x="79" y="1532"/>
                    </a:cubicBezTo>
                    <a:cubicBezTo>
                      <a:pt x="175" y="2229"/>
                      <a:pt x="756" y="2750"/>
                      <a:pt x="1438" y="2750"/>
                    </a:cubicBezTo>
                    <a:cubicBezTo>
                      <a:pt x="1499" y="2750"/>
                      <a:pt x="1561" y="2746"/>
                      <a:pt x="1624" y="2737"/>
                    </a:cubicBezTo>
                    <a:cubicBezTo>
                      <a:pt x="2383" y="2632"/>
                      <a:pt x="2907" y="1951"/>
                      <a:pt x="2828" y="1192"/>
                    </a:cubicBezTo>
                    <a:cubicBezTo>
                      <a:pt x="2732" y="519"/>
                      <a:pt x="2151" y="1"/>
                      <a:pt x="1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9"/>
              <p:cNvSpPr/>
              <p:nvPr/>
            </p:nvSpPr>
            <p:spPr>
              <a:xfrm>
                <a:off x="3067325" y="3066300"/>
                <a:ext cx="172850" cy="94325"/>
              </a:xfrm>
              <a:custGeom>
                <a:avLst/>
                <a:gdLst/>
                <a:ahLst/>
                <a:cxnLst/>
                <a:rect l="l" t="t" r="r" b="b"/>
                <a:pathLst>
                  <a:path w="6914" h="3773" extrusionOk="0">
                    <a:moveTo>
                      <a:pt x="6678" y="1"/>
                    </a:moveTo>
                    <a:lnTo>
                      <a:pt x="1" y="812"/>
                    </a:lnTo>
                    <a:cubicBezTo>
                      <a:pt x="194" y="2504"/>
                      <a:pt x="1659" y="3772"/>
                      <a:pt x="3325" y="3772"/>
                    </a:cubicBezTo>
                    <a:cubicBezTo>
                      <a:pt x="3464" y="3772"/>
                      <a:pt x="3604" y="3763"/>
                      <a:pt x="3745" y="3745"/>
                    </a:cubicBezTo>
                    <a:cubicBezTo>
                      <a:pt x="5604" y="3509"/>
                      <a:pt x="6914" y="1834"/>
                      <a:pt x="66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9"/>
              <p:cNvSpPr/>
              <p:nvPr/>
            </p:nvSpPr>
            <p:spPr>
              <a:xfrm>
                <a:off x="3099043" y="3104837"/>
                <a:ext cx="115225" cy="5685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2274" extrusionOk="0">
                    <a:moveTo>
                      <a:pt x="2469" y="1"/>
                    </a:moveTo>
                    <a:cubicBezTo>
                      <a:pt x="1457" y="1"/>
                      <a:pt x="456" y="558"/>
                      <a:pt x="0" y="1602"/>
                    </a:cubicBezTo>
                    <a:cubicBezTo>
                      <a:pt x="606" y="2053"/>
                      <a:pt x="1313" y="2273"/>
                      <a:pt x="2016" y="2273"/>
                    </a:cubicBezTo>
                    <a:cubicBezTo>
                      <a:pt x="2983" y="2273"/>
                      <a:pt x="3941" y="1856"/>
                      <a:pt x="4609" y="1052"/>
                    </a:cubicBezTo>
                    <a:cubicBezTo>
                      <a:pt x="4058" y="340"/>
                      <a:pt x="3260" y="1"/>
                      <a:pt x="2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5" name="Google Shape;455;p39"/>
            <p:cNvSpPr/>
            <p:nvPr/>
          </p:nvSpPr>
          <p:spPr>
            <a:xfrm>
              <a:off x="534488" y="3127800"/>
              <a:ext cx="178725" cy="169575"/>
            </a:xfrm>
            <a:custGeom>
              <a:avLst/>
              <a:gdLst/>
              <a:ahLst/>
              <a:cxnLst/>
              <a:rect l="l" t="t" r="r" b="b"/>
              <a:pathLst>
                <a:path w="7149" h="6783" extrusionOk="0">
                  <a:moveTo>
                    <a:pt x="3588" y="0"/>
                  </a:moveTo>
                  <a:cubicBezTo>
                    <a:pt x="3378" y="0"/>
                    <a:pt x="3195" y="969"/>
                    <a:pt x="3143" y="2331"/>
                  </a:cubicBezTo>
                  <a:cubicBezTo>
                    <a:pt x="2164" y="1424"/>
                    <a:pt x="1337" y="821"/>
                    <a:pt x="1100" y="821"/>
                  </a:cubicBezTo>
                  <a:cubicBezTo>
                    <a:pt x="1077" y="821"/>
                    <a:pt x="1059" y="827"/>
                    <a:pt x="1048" y="838"/>
                  </a:cubicBezTo>
                  <a:cubicBezTo>
                    <a:pt x="891" y="969"/>
                    <a:pt x="1519" y="1860"/>
                    <a:pt x="2540" y="2959"/>
                  </a:cubicBezTo>
                  <a:cubicBezTo>
                    <a:pt x="1074" y="3012"/>
                    <a:pt x="0" y="3169"/>
                    <a:pt x="0" y="3378"/>
                  </a:cubicBezTo>
                  <a:cubicBezTo>
                    <a:pt x="0" y="3588"/>
                    <a:pt x="1074" y="3745"/>
                    <a:pt x="2540" y="3823"/>
                  </a:cubicBezTo>
                  <a:cubicBezTo>
                    <a:pt x="1467" y="4949"/>
                    <a:pt x="812" y="5866"/>
                    <a:pt x="943" y="5997"/>
                  </a:cubicBezTo>
                  <a:cubicBezTo>
                    <a:pt x="958" y="6012"/>
                    <a:pt x="980" y="6019"/>
                    <a:pt x="1009" y="6019"/>
                  </a:cubicBezTo>
                  <a:cubicBezTo>
                    <a:pt x="1279" y="6019"/>
                    <a:pt x="2125" y="5372"/>
                    <a:pt x="3143" y="4426"/>
                  </a:cubicBezTo>
                  <a:cubicBezTo>
                    <a:pt x="3195" y="5787"/>
                    <a:pt x="3378" y="6782"/>
                    <a:pt x="3588" y="6782"/>
                  </a:cubicBezTo>
                  <a:cubicBezTo>
                    <a:pt x="3771" y="6782"/>
                    <a:pt x="3954" y="5787"/>
                    <a:pt x="4007" y="4426"/>
                  </a:cubicBezTo>
                  <a:cubicBezTo>
                    <a:pt x="4986" y="5333"/>
                    <a:pt x="5812" y="5935"/>
                    <a:pt x="6069" y="5935"/>
                  </a:cubicBezTo>
                  <a:cubicBezTo>
                    <a:pt x="6094" y="5935"/>
                    <a:pt x="6114" y="5930"/>
                    <a:pt x="6128" y="5918"/>
                  </a:cubicBezTo>
                  <a:cubicBezTo>
                    <a:pt x="6259" y="5787"/>
                    <a:pt x="5604" y="4897"/>
                    <a:pt x="4635" y="3823"/>
                  </a:cubicBezTo>
                  <a:cubicBezTo>
                    <a:pt x="6075" y="3771"/>
                    <a:pt x="7149" y="3588"/>
                    <a:pt x="7149" y="3378"/>
                  </a:cubicBezTo>
                  <a:cubicBezTo>
                    <a:pt x="7149" y="3169"/>
                    <a:pt x="6075" y="3012"/>
                    <a:pt x="4609" y="2959"/>
                  </a:cubicBezTo>
                  <a:cubicBezTo>
                    <a:pt x="5682" y="1833"/>
                    <a:pt x="6337" y="891"/>
                    <a:pt x="6206" y="760"/>
                  </a:cubicBezTo>
                  <a:cubicBezTo>
                    <a:pt x="6191" y="745"/>
                    <a:pt x="6169" y="737"/>
                    <a:pt x="6140" y="737"/>
                  </a:cubicBezTo>
                  <a:cubicBezTo>
                    <a:pt x="5870" y="737"/>
                    <a:pt x="5024" y="1384"/>
                    <a:pt x="4007" y="2331"/>
                  </a:cubicBezTo>
                  <a:cubicBezTo>
                    <a:pt x="3954" y="969"/>
                    <a:pt x="3771" y="0"/>
                    <a:pt x="3588" y="0"/>
                  </a:cubicBezTo>
                  <a:close/>
                </a:path>
              </a:pathLst>
            </a:custGeom>
            <a:solidFill>
              <a:srgbClr val="D04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9"/>
            <p:cNvSpPr/>
            <p:nvPr/>
          </p:nvSpPr>
          <p:spPr>
            <a:xfrm>
              <a:off x="883025" y="2592125"/>
              <a:ext cx="178725" cy="169575"/>
            </a:xfrm>
            <a:custGeom>
              <a:avLst/>
              <a:gdLst/>
              <a:ahLst/>
              <a:cxnLst/>
              <a:rect l="l" t="t" r="r" b="b"/>
              <a:pathLst>
                <a:path w="7149" h="6783" extrusionOk="0">
                  <a:moveTo>
                    <a:pt x="3588" y="0"/>
                  </a:moveTo>
                  <a:cubicBezTo>
                    <a:pt x="3378" y="0"/>
                    <a:pt x="3195" y="969"/>
                    <a:pt x="3143" y="2331"/>
                  </a:cubicBezTo>
                  <a:cubicBezTo>
                    <a:pt x="2164" y="1424"/>
                    <a:pt x="1337" y="821"/>
                    <a:pt x="1100" y="821"/>
                  </a:cubicBezTo>
                  <a:cubicBezTo>
                    <a:pt x="1077" y="821"/>
                    <a:pt x="1059" y="827"/>
                    <a:pt x="1048" y="838"/>
                  </a:cubicBezTo>
                  <a:cubicBezTo>
                    <a:pt x="891" y="969"/>
                    <a:pt x="1519" y="1860"/>
                    <a:pt x="2540" y="2959"/>
                  </a:cubicBezTo>
                  <a:cubicBezTo>
                    <a:pt x="1074" y="3012"/>
                    <a:pt x="0" y="3169"/>
                    <a:pt x="0" y="3378"/>
                  </a:cubicBezTo>
                  <a:cubicBezTo>
                    <a:pt x="0" y="3588"/>
                    <a:pt x="1074" y="3745"/>
                    <a:pt x="2540" y="3823"/>
                  </a:cubicBezTo>
                  <a:cubicBezTo>
                    <a:pt x="1467" y="4949"/>
                    <a:pt x="812" y="5866"/>
                    <a:pt x="943" y="5997"/>
                  </a:cubicBezTo>
                  <a:cubicBezTo>
                    <a:pt x="958" y="6012"/>
                    <a:pt x="980" y="6019"/>
                    <a:pt x="1009" y="6019"/>
                  </a:cubicBezTo>
                  <a:cubicBezTo>
                    <a:pt x="1279" y="6019"/>
                    <a:pt x="2125" y="5372"/>
                    <a:pt x="3143" y="4426"/>
                  </a:cubicBezTo>
                  <a:cubicBezTo>
                    <a:pt x="3195" y="5787"/>
                    <a:pt x="3378" y="6782"/>
                    <a:pt x="3588" y="6782"/>
                  </a:cubicBezTo>
                  <a:cubicBezTo>
                    <a:pt x="3771" y="6782"/>
                    <a:pt x="3954" y="5787"/>
                    <a:pt x="4007" y="4426"/>
                  </a:cubicBezTo>
                  <a:cubicBezTo>
                    <a:pt x="4986" y="5333"/>
                    <a:pt x="5812" y="5935"/>
                    <a:pt x="6069" y="5935"/>
                  </a:cubicBezTo>
                  <a:cubicBezTo>
                    <a:pt x="6094" y="5935"/>
                    <a:pt x="6114" y="5930"/>
                    <a:pt x="6128" y="5918"/>
                  </a:cubicBezTo>
                  <a:cubicBezTo>
                    <a:pt x="6259" y="5787"/>
                    <a:pt x="5604" y="4897"/>
                    <a:pt x="4635" y="3823"/>
                  </a:cubicBezTo>
                  <a:cubicBezTo>
                    <a:pt x="6075" y="3771"/>
                    <a:pt x="7149" y="3588"/>
                    <a:pt x="7149" y="3378"/>
                  </a:cubicBezTo>
                  <a:cubicBezTo>
                    <a:pt x="7149" y="3169"/>
                    <a:pt x="6075" y="3012"/>
                    <a:pt x="4609" y="2959"/>
                  </a:cubicBezTo>
                  <a:cubicBezTo>
                    <a:pt x="5682" y="1833"/>
                    <a:pt x="6337" y="891"/>
                    <a:pt x="6206" y="760"/>
                  </a:cubicBezTo>
                  <a:cubicBezTo>
                    <a:pt x="6191" y="745"/>
                    <a:pt x="6169" y="737"/>
                    <a:pt x="6140" y="737"/>
                  </a:cubicBezTo>
                  <a:cubicBezTo>
                    <a:pt x="5870" y="737"/>
                    <a:pt x="5024" y="1384"/>
                    <a:pt x="4007" y="2331"/>
                  </a:cubicBezTo>
                  <a:cubicBezTo>
                    <a:pt x="3954" y="969"/>
                    <a:pt x="3771" y="0"/>
                    <a:pt x="3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39"/>
          <p:cNvGrpSpPr/>
          <p:nvPr/>
        </p:nvGrpSpPr>
        <p:grpSpPr>
          <a:xfrm>
            <a:off x="6952833" y="74796"/>
            <a:ext cx="2195925" cy="2259756"/>
            <a:chOff x="6344850" y="309256"/>
            <a:chExt cx="2195925" cy="2259756"/>
          </a:xfrm>
        </p:grpSpPr>
        <p:sp>
          <p:nvSpPr>
            <p:cNvPr id="458" name="Google Shape;458;p39"/>
            <p:cNvSpPr/>
            <p:nvPr/>
          </p:nvSpPr>
          <p:spPr>
            <a:xfrm>
              <a:off x="8304450" y="2345113"/>
              <a:ext cx="236325" cy="223900"/>
            </a:xfrm>
            <a:custGeom>
              <a:avLst/>
              <a:gdLst/>
              <a:ahLst/>
              <a:cxnLst/>
              <a:rect l="l" t="t" r="r" b="b"/>
              <a:pathLst>
                <a:path w="9453" h="8956" extrusionOk="0">
                  <a:moveTo>
                    <a:pt x="4713" y="0"/>
                  </a:moveTo>
                  <a:cubicBezTo>
                    <a:pt x="4451" y="0"/>
                    <a:pt x="4242" y="1309"/>
                    <a:pt x="4163" y="3090"/>
                  </a:cubicBezTo>
                  <a:cubicBezTo>
                    <a:pt x="2868" y="1912"/>
                    <a:pt x="1806" y="1095"/>
                    <a:pt x="1453" y="1095"/>
                  </a:cubicBezTo>
                  <a:cubicBezTo>
                    <a:pt x="1413" y="1095"/>
                    <a:pt x="1383" y="1105"/>
                    <a:pt x="1362" y="1126"/>
                  </a:cubicBezTo>
                  <a:cubicBezTo>
                    <a:pt x="1178" y="1309"/>
                    <a:pt x="2016" y="2461"/>
                    <a:pt x="3352" y="3902"/>
                  </a:cubicBezTo>
                  <a:cubicBezTo>
                    <a:pt x="1414" y="3980"/>
                    <a:pt x="0" y="4190"/>
                    <a:pt x="0" y="4478"/>
                  </a:cubicBezTo>
                  <a:cubicBezTo>
                    <a:pt x="0" y="4739"/>
                    <a:pt x="1414" y="4975"/>
                    <a:pt x="3352" y="5027"/>
                  </a:cubicBezTo>
                  <a:cubicBezTo>
                    <a:pt x="1964" y="6520"/>
                    <a:pt x="1047" y="7751"/>
                    <a:pt x="1257" y="7934"/>
                  </a:cubicBezTo>
                  <a:cubicBezTo>
                    <a:pt x="1275" y="7950"/>
                    <a:pt x="1301" y="7958"/>
                    <a:pt x="1334" y="7958"/>
                  </a:cubicBezTo>
                  <a:cubicBezTo>
                    <a:pt x="1679" y="7958"/>
                    <a:pt x="2801" y="7106"/>
                    <a:pt x="4163" y="5839"/>
                  </a:cubicBezTo>
                  <a:cubicBezTo>
                    <a:pt x="4242" y="7646"/>
                    <a:pt x="4451" y="8955"/>
                    <a:pt x="4713" y="8955"/>
                  </a:cubicBezTo>
                  <a:cubicBezTo>
                    <a:pt x="4975" y="8955"/>
                    <a:pt x="5211" y="7646"/>
                    <a:pt x="5289" y="5839"/>
                  </a:cubicBezTo>
                  <a:cubicBezTo>
                    <a:pt x="6597" y="7052"/>
                    <a:pt x="7667" y="7854"/>
                    <a:pt x="7990" y="7854"/>
                  </a:cubicBezTo>
                  <a:cubicBezTo>
                    <a:pt x="8023" y="7854"/>
                    <a:pt x="8048" y="7846"/>
                    <a:pt x="8065" y="7829"/>
                  </a:cubicBezTo>
                  <a:cubicBezTo>
                    <a:pt x="8274" y="7646"/>
                    <a:pt x="7410" y="6468"/>
                    <a:pt x="6101" y="5027"/>
                  </a:cubicBezTo>
                  <a:cubicBezTo>
                    <a:pt x="8039" y="4975"/>
                    <a:pt x="9453" y="4739"/>
                    <a:pt x="9453" y="4478"/>
                  </a:cubicBezTo>
                  <a:cubicBezTo>
                    <a:pt x="9453" y="4190"/>
                    <a:pt x="8039" y="3980"/>
                    <a:pt x="6101" y="3902"/>
                  </a:cubicBezTo>
                  <a:cubicBezTo>
                    <a:pt x="7489" y="2409"/>
                    <a:pt x="8379" y="1205"/>
                    <a:pt x="8196" y="995"/>
                  </a:cubicBezTo>
                  <a:cubicBezTo>
                    <a:pt x="8177" y="979"/>
                    <a:pt x="8152" y="971"/>
                    <a:pt x="8118" y="971"/>
                  </a:cubicBezTo>
                  <a:cubicBezTo>
                    <a:pt x="7774" y="971"/>
                    <a:pt x="6651" y="1823"/>
                    <a:pt x="5289" y="3090"/>
                  </a:cubicBezTo>
                  <a:cubicBezTo>
                    <a:pt x="5211" y="1309"/>
                    <a:pt x="5001" y="0"/>
                    <a:pt x="4713" y="0"/>
                  </a:cubicBezTo>
                  <a:close/>
                </a:path>
              </a:pathLst>
            </a:custGeom>
            <a:solidFill>
              <a:srgbClr val="EA8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9"/>
            <p:cNvSpPr/>
            <p:nvPr/>
          </p:nvSpPr>
          <p:spPr>
            <a:xfrm>
              <a:off x="6344850" y="1050700"/>
              <a:ext cx="178725" cy="169575"/>
            </a:xfrm>
            <a:custGeom>
              <a:avLst/>
              <a:gdLst/>
              <a:ahLst/>
              <a:cxnLst/>
              <a:rect l="l" t="t" r="r" b="b"/>
              <a:pathLst>
                <a:path w="7149" h="6783" extrusionOk="0">
                  <a:moveTo>
                    <a:pt x="3588" y="0"/>
                  </a:moveTo>
                  <a:cubicBezTo>
                    <a:pt x="3378" y="0"/>
                    <a:pt x="3195" y="969"/>
                    <a:pt x="3143" y="2331"/>
                  </a:cubicBezTo>
                  <a:cubicBezTo>
                    <a:pt x="2164" y="1424"/>
                    <a:pt x="1337" y="821"/>
                    <a:pt x="1100" y="821"/>
                  </a:cubicBezTo>
                  <a:cubicBezTo>
                    <a:pt x="1077" y="821"/>
                    <a:pt x="1059" y="827"/>
                    <a:pt x="1048" y="838"/>
                  </a:cubicBezTo>
                  <a:cubicBezTo>
                    <a:pt x="891" y="969"/>
                    <a:pt x="1519" y="1860"/>
                    <a:pt x="2540" y="2959"/>
                  </a:cubicBezTo>
                  <a:cubicBezTo>
                    <a:pt x="1074" y="3012"/>
                    <a:pt x="0" y="3169"/>
                    <a:pt x="0" y="3378"/>
                  </a:cubicBezTo>
                  <a:cubicBezTo>
                    <a:pt x="0" y="3588"/>
                    <a:pt x="1074" y="3745"/>
                    <a:pt x="2540" y="3823"/>
                  </a:cubicBezTo>
                  <a:cubicBezTo>
                    <a:pt x="1467" y="4949"/>
                    <a:pt x="812" y="5866"/>
                    <a:pt x="943" y="5997"/>
                  </a:cubicBezTo>
                  <a:cubicBezTo>
                    <a:pt x="958" y="6012"/>
                    <a:pt x="980" y="6019"/>
                    <a:pt x="1009" y="6019"/>
                  </a:cubicBezTo>
                  <a:cubicBezTo>
                    <a:pt x="1279" y="6019"/>
                    <a:pt x="2125" y="5372"/>
                    <a:pt x="3143" y="4426"/>
                  </a:cubicBezTo>
                  <a:cubicBezTo>
                    <a:pt x="3195" y="5787"/>
                    <a:pt x="3378" y="6782"/>
                    <a:pt x="3588" y="6782"/>
                  </a:cubicBezTo>
                  <a:cubicBezTo>
                    <a:pt x="3771" y="6782"/>
                    <a:pt x="3954" y="5787"/>
                    <a:pt x="4007" y="4426"/>
                  </a:cubicBezTo>
                  <a:cubicBezTo>
                    <a:pt x="4986" y="5333"/>
                    <a:pt x="5812" y="5935"/>
                    <a:pt x="6069" y="5935"/>
                  </a:cubicBezTo>
                  <a:cubicBezTo>
                    <a:pt x="6094" y="5935"/>
                    <a:pt x="6114" y="5930"/>
                    <a:pt x="6128" y="5918"/>
                  </a:cubicBezTo>
                  <a:cubicBezTo>
                    <a:pt x="6259" y="5787"/>
                    <a:pt x="5604" y="4897"/>
                    <a:pt x="4635" y="3823"/>
                  </a:cubicBezTo>
                  <a:cubicBezTo>
                    <a:pt x="6075" y="3771"/>
                    <a:pt x="7149" y="3588"/>
                    <a:pt x="7149" y="3378"/>
                  </a:cubicBezTo>
                  <a:cubicBezTo>
                    <a:pt x="7149" y="3169"/>
                    <a:pt x="6075" y="3012"/>
                    <a:pt x="4609" y="2959"/>
                  </a:cubicBezTo>
                  <a:cubicBezTo>
                    <a:pt x="5682" y="1833"/>
                    <a:pt x="6337" y="891"/>
                    <a:pt x="6206" y="760"/>
                  </a:cubicBezTo>
                  <a:cubicBezTo>
                    <a:pt x="6191" y="745"/>
                    <a:pt x="6169" y="737"/>
                    <a:pt x="6140" y="737"/>
                  </a:cubicBezTo>
                  <a:cubicBezTo>
                    <a:pt x="5870" y="737"/>
                    <a:pt x="5024" y="1384"/>
                    <a:pt x="4007" y="2331"/>
                  </a:cubicBezTo>
                  <a:cubicBezTo>
                    <a:pt x="3954" y="969"/>
                    <a:pt x="3771" y="0"/>
                    <a:pt x="3588" y="0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0" name="Google Shape;460;p39"/>
            <p:cNvGrpSpPr/>
            <p:nvPr/>
          </p:nvGrpSpPr>
          <p:grpSpPr>
            <a:xfrm rot="745613">
              <a:off x="7518548" y="373725"/>
              <a:ext cx="697195" cy="900401"/>
              <a:chOff x="6439225" y="528400"/>
              <a:chExt cx="697175" cy="900375"/>
            </a:xfrm>
          </p:grpSpPr>
          <p:sp>
            <p:nvSpPr>
              <p:cNvPr id="461" name="Google Shape;461;p39"/>
              <p:cNvSpPr/>
              <p:nvPr/>
            </p:nvSpPr>
            <p:spPr>
              <a:xfrm>
                <a:off x="6439225" y="701800"/>
                <a:ext cx="697175" cy="726975"/>
              </a:xfrm>
              <a:custGeom>
                <a:avLst/>
                <a:gdLst/>
                <a:ahLst/>
                <a:cxnLst/>
                <a:rect l="l" t="t" r="r" b="b"/>
                <a:pathLst>
                  <a:path w="27887" h="29079" extrusionOk="0">
                    <a:moveTo>
                      <a:pt x="9663" y="1"/>
                    </a:moveTo>
                    <a:cubicBezTo>
                      <a:pt x="9523" y="1"/>
                      <a:pt x="9383" y="2"/>
                      <a:pt x="9244" y="3"/>
                    </a:cubicBezTo>
                    <a:cubicBezTo>
                      <a:pt x="6520" y="108"/>
                      <a:pt x="3562" y="789"/>
                      <a:pt x="1886" y="2936"/>
                    </a:cubicBezTo>
                    <a:cubicBezTo>
                      <a:pt x="917" y="4193"/>
                      <a:pt x="498" y="5790"/>
                      <a:pt x="315" y="7387"/>
                    </a:cubicBezTo>
                    <a:cubicBezTo>
                      <a:pt x="1" y="10110"/>
                      <a:pt x="105" y="12860"/>
                      <a:pt x="603" y="15557"/>
                    </a:cubicBezTo>
                    <a:cubicBezTo>
                      <a:pt x="1048" y="18123"/>
                      <a:pt x="1781" y="20689"/>
                      <a:pt x="3038" y="22967"/>
                    </a:cubicBezTo>
                    <a:cubicBezTo>
                      <a:pt x="4530" y="25611"/>
                      <a:pt x="7673" y="28596"/>
                      <a:pt x="10815" y="29042"/>
                    </a:cubicBezTo>
                    <a:cubicBezTo>
                      <a:pt x="10986" y="29067"/>
                      <a:pt x="11168" y="29078"/>
                      <a:pt x="11355" y="29078"/>
                    </a:cubicBezTo>
                    <a:cubicBezTo>
                      <a:pt x="12540" y="29078"/>
                      <a:pt x="13987" y="28625"/>
                      <a:pt x="15004" y="28308"/>
                    </a:cubicBezTo>
                    <a:cubicBezTo>
                      <a:pt x="16628" y="27811"/>
                      <a:pt x="18146" y="26973"/>
                      <a:pt x="19456" y="25873"/>
                    </a:cubicBezTo>
                    <a:cubicBezTo>
                      <a:pt x="21419" y="24171"/>
                      <a:pt x="22964" y="21998"/>
                      <a:pt x="24273" y="19746"/>
                    </a:cubicBezTo>
                    <a:cubicBezTo>
                      <a:pt x="25661" y="17390"/>
                      <a:pt x="26709" y="14824"/>
                      <a:pt x="27363" y="12153"/>
                    </a:cubicBezTo>
                    <a:cubicBezTo>
                      <a:pt x="27704" y="10608"/>
                      <a:pt x="27887" y="8958"/>
                      <a:pt x="27389" y="7440"/>
                    </a:cubicBezTo>
                    <a:cubicBezTo>
                      <a:pt x="26551" y="4847"/>
                      <a:pt x="24012" y="3198"/>
                      <a:pt x="21498" y="2177"/>
                    </a:cubicBezTo>
                    <a:cubicBezTo>
                      <a:pt x="17701" y="734"/>
                      <a:pt x="13709" y="1"/>
                      <a:pt x="96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9"/>
              <p:cNvSpPr/>
              <p:nvPr/>
            </p:nvSpPr>
            <p:spPr>
              <a:xfrm>
                <a:off x="6598300" y="992025"/>
                <a:ext cx="83150" cy="76925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077" extrusionOk="0">
                    <a:moveTo>
                      <a:pt x="1691" y="1"/>
                    </a:moveTo>
                    <a:cubicBezTo>
                      <a:pt x="946" y="1"/>
                      <a:pt x="275" y="522"/>
                      <a:pt x="157" y="1277"/>
                    </a:cubicBezTo>
                    <a:cubicBezTo>
                      <a:pt x="0" y="2115"/>
                      <a:pt x="550" y="2900"/>
                      <a:pt x="1388" y="3057"/>
                    </a:cubicBezTo>
                    <a:cubicBezTo>
                      <a:pt x="1471" y="3070"/>
                      <a:pt x="1554" y="3077"/>
                      <a:pt x="1636" y="3077"/>
                    </a:cubicBezTo>
                    <a:cubicBezTo>
                      <a:pt x="2380" y="3077"/>
                      <a:pt x="3051" y="2556"/>
                      <a:pt x="3169" y="1801"/>
                    </a:cubicBezTo>
                    <a:cubicBezTo>
                      <a:pt x="3326" y="963"/>
                      <a:pt x="2776" y="177"/>
                      <a:pt x="1938" y="20"/>
                    </a:cubicBezTo>
                    <a:cubicBezTo>
                      <a:pt x="1855" y="7"/>
                      <a:pt x="1772" y="1"/>
                      <a:pt x="16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9"/>
              <p:cNvSpPr/>
              <p:nvPr/>
            </p:nvSpPr>
            <p:spPr>
              <a:xfrm>
                <a:off x="6849675" y="1036375"/>
                <a:ext cx="83150" cy="771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084" extrusionOk="0">
                    <a:moveTo>
                      <a:pt x="1635" y="1"/>
                    </a:moveTo>
                    <a:cubicBezTo>
                      <a:pt x="907" y="1"/>
                      <a:pt x="271" y="539"/>
                      <a:pt x="131" y="1283"/>
                    </a:cubicBezTo>
                    <a:cubicBezTo>
                      <a:pt x="0" y="2121"/>
                      <a:pt x="550" y="2907"/>
                      <a:pt x="1388" y="3064"/>
                    </a:cubicBezTo>
                    <a:cubicBezTo>
                      <a:pt x="1471" y="3077"/>
                      <a:pt x="1553" y="3083"/>
                      <a:pt x="1635" y="3083"/>
                    </a:cubicBezTo>
                    <a:cubicBezTo>
                      <a:pt x="2375" y="3083"/>
                      <a:pt x="3027" y="2562"/>
                      <a:pt x="3168" y="1807"/>
                    </a:cubicBezTo>
                    <a:cubicBezTo>
                      <a:pt x="3326" y="969"/>
                      <a:pt x="2749" y="184"/>
                      <a:pt x="1912" y="27"/>
                    </a:cubicBezTo>
                    <a:cubicBezTo>
                      <a:pt x="1818" y="9"/>
                      <a:pt x="1726" y="1"/>
                      <a:pt x="16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9"/>
              <p:cNvSpPr/>
              <p:nvPr/>
            </p:nvSpPr>
            <p:spPr>
              <a:xfrm>
                <a:off x="6694525" y="1026825"/>
                <a:ext cx="138900" cy="95775"/>
              </a:xfrm>
              <a:custGeom>
                <a:avLst/>
                <a:gdLst/>
                <a:ahLst/>
                <a:cxnLst/>
                <a:rect l="l" t="t" r="r" b="b"/>
                <a:pathLst>
                  <a:path w="5556" h="3831" extrusionOk="0">
                    <a:moveTo>
                      <a:pt x="635" y="0"/>
                    </a:moveTo>
                    <a:cubicBezTo>
                      <a:pt x="491" y="0"/>
                      <a:pt x="349" y="85"/>
                      <a:pt x="315" y="278"/>
                    </a:cubicBezTo>
                    <a:lnTo>
                      <a:pt x="288" y="278"/>
                    </a:lnTo>
                    <a:cubicBezTo>
                      <a:pt x="0" y="1980"/>
                      <a:pt x="891" y="3603"/>
                      <a:pt x="2671" y="3813"/>
                    </a:cubicBezTo>
                    <a:cubicBezTo>
                      <a:pt x="2769" y="3825"/>
                      <a:pt x="2864" y="3831"/>
                      <a:pt x="2957" y="3831"/>
                    </a:cubicBezTo>
                    <a:cubicBezTo>
                      <a:pt x="4439" y="3831"/>
                      <a:pt x="5353" y="2317"/>
                      <a:pt x="5525" y="1011"/>
                    </a:cubicBezTo>
                    <a:cubicBezTo>
                      <a:pt x="5555" y="758"/>
                      <a:pt x="5349" y="615"/>
                      <a:pt x="5160" y="615"/>
                    </a:cubicBezTo>
                    <a:cubicBezTo>
                      <a:pt x="5016" y="615"/>
                      <a:pt x="4882" y="699"/>
                      <a:pt x="4871" y="880"/>
                    </a:cubicBezTo>
                    <a:cubicBezTo>
                      <a:pt x="4714" y="1980"/>
                      <a:pt x="4164" y="3027"/>
                      <a:pt x="2959" y="3158"/>
                    </a:cubicBezTo>
                    <a:cubicBezTo>
                      <a:pt x="2884" y="3167"/>
                      <a:pt x="2811" y="3171"/>
                      <a:pt x="2740" y="3171"/>
                    </a:cubicBezTo>
                    <a:cubicBezTo>
                      <a:pt x="1373" y="3171"/>
                      <a:pt x="745" y="1552"/>
                      <a:pt x="969" y="382"/>
                    </a:cubicBezTo>
                    <a:cubicBezTo>
                      <a:pt x="1014" y="145"/>
                      <a:pt x="823" y="0"/>
                      <a:pt x="6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9"/>
              <p:cNvSpPr/>
              <p:nvPr/>
            </p:nvSpPr>
            <p:spPr>
              <a:xfrm>
                <a:off x="6502075" y="803500"/>
                <a:ext cx="37975" cy="7515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006" extrusionOk="0">
                    <a:moveTo>
                      <a:pt x="1297" y="1"/>
                    </a:moveTo>
                    <a:cubicBezTo>
                      <a:pt x="1068" y="1"/>
                      <a:pt x="574" y="527"/>
                      <a:pt x="314" y="1329"/>
                    </a:cubicBezTo>
                    <a:cubicBezTo>
                      <a:pt x="0" y="2220"/>
                      <a:pt x="157" y="3005"/>
                      <a:pt x="367" y="3005"/>
                    </a:cubicBezTo>
                    <a:cubicBezTo>
                      <a:pt x="602" y="3005"/>
                      <a:pt x="786" y="2350"/>
                      <a:pt x="1021" y="1565"/>
                    </a:cubicBezTo>
                    <a:cubicBezTo>
                      <a:pt x="1283" y="779"/>
                      <a:pt x="1519" y="151"/>
                      <a:pt x="1362" y="20"/>
                    </a:cubicBezTo>
                    <a:cubicBezTo>
                      <a:pt x="1344" y="7"/>
                      <a:pt x="1322" y="1"/>
                      <a:pt x="1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9"/>
              <p:cNvSpPr/>
              <p:nvPr/>
            </p:nvSpPr>
            <p:spPr>
              <a:xfrm>
                <a:off x="6528250" y="957725"/>
                <a:ext cx="26875" cy="64925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2597" extrusionOk="0">
                    <a:moveTo>
                      <a:pt x="835" y="1"/>
                    </a:moveTo>
                    <a:cubicBezTo>
                      <a:pt x="622" y="1"/>
                      <a:pt x="283" y="509"/>
                      <a:pt x="158" y="1209"/>
                    </a:cubicBezTo>
                    <a:cubicBezTo>
                      <a:pt x="1" y="1968"/>
                      <a:pt x="158" y="2570"/>
                      <a:pt x="341" y="2597"/>
                    </a:cubicBezTo>
                    <a:cubicBezTo>
                      <a:pt x="577" y="2597"/>
                      <a:pt x="786" y="2047"/>
                      <a:pt x="917" y="1366"/>
                    </a:cubicBezTo>
                    <a:cubicBezTo>
                      <a:pt x="1048" y="685"/>
                      <a:pt x="1074" y="83"/>
                      <a:pt x="865" y="4"/>
                    </a:cubicBezTo>
                    <a:cubicBezTo>
                      <a:pt x="855" y="2"/>
                      <a:pt x="845" y="1"/>
                      <a:pt x="8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9"/>
              <p:cNvSpPr/>
              <p:nvPr/>
            </p:nvSpPr>
            <p:spPr>
              <a:xfrm>
                <a:off x="6692550" y="901350"/>
                <a:ext cx="31450" cy="6902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2761" extrusionOk="0">
                    <a:moveTo>
                      <a:pt x="1032" y="0"/>
                    </a:moveTo>
                    <a:cubicBezTo>
                      <a:pt x="816" y="0"/>
                      <a:pt x="457" y="529"/>
                      <a:pt x="237" y="1264"/>
                    </a:cubicBezTo>
                    <a:cubicBezTo>
                      <a:pt x="1" y="2024"/>
                      <a:pt x="27" y="2704"/>
                      <a:pt x="237" y="2757"/>
                    </a:cubicBezTo>
                    <a:cubicBezTo>
                      <a:pt x="245" y="2759"/>
                      <a:pt x="254" y="2760"/>
                      <a:pt x="264" y="2760"/>
                    </a:cubicBezTo>
                    <a:cubicBezTo>
                      <a:pt x="472" y="2760"/>
                      <a:pt x="770" y="2201"/>
                      <a:pt x="996" y="1474"/>
                    </a:cubicBezTo>
                    <a:cubicBezTo>
                      <a:pt x="1205" y="741"/>
                      <a:pt x="1258" y="86"/>
                      <a:pt x="1074" y="7"/>
                    </a:cubicBezTo>
                    <a:cubicBezTo>
                      <a:pt x="1061" y="2"/>
                      <a:pt x="1047" y="0"/>
                      <a:pt x="10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9"/>
              <p:cNvSpPr/>
              <p:nvPr/>
            </p:nvSpPr>
            <p:spPr>
              <a:xfrm>
                <a:off x="6580625" y="1118750"/>
                <a:ext cx="2555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2235" extrusionOk="0">
                    <a:moveTo>
                      <a:pt x="727" y="1"/>
                    </a:moveTo>
                    <a:cubicBezTo>
                      <a:pt x="524" y="1"/>
                      <a:pt x="280" y="454"/>
                      <a:pt x="131" y="1026"/>
                    </a:cubicBezTo>
                    <a:cubicBezTo>
                      <a:pt x="0" y="1654"/>
                      <a:pt x="53" y="2178"/>
                      <a:pt x="262" y="2230"/>
                    </a:cubicBezTo>
                    <a:cubicBezTo>
                      <a:pt x="273" y="2233"/>
                      <a:pt x="284" y="2234"/>
                      <a:pt x="295" y="2234"/>
                    </a:cubicBezTo>
                    <a:cubicBezTo>
                      <a:pt x="501" y="2234"/>
                      <a:pt x="766" y="1781"/>
                      <a:pt x="891" y="1209"/>
                    </a:cubicBezTo>
                    <a:cubicBezTo>
                      <a:pt x="1022" y="581"/>
                      <a:pt x="969" y="57"/>
                      <a:pt x="760" y="5"/>
                    </a:cubicBezTo>
                    <a:cubicBezTo>
                      <a:pt x="749" y="2"/>
                      <a:pt x="738" y="1"/>
                      <a:pt x="7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9"/>
              <p:cNvSpPr/>
              <p:nvPr/>
            </p:nvSpPr>
            <p:spPr>
              <a:xfrm>
                <a:off x="6488975" y="1099625"/>
                <a:ext cx="26200" cy="539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2158" extrusionOk="0">
                    <a:moveTo>
                      <a:pt x="811" y="1"/>
                    </a:moveTo>
                    <a:cubicBezTo>
                      <a:pt x="597" y="1"/>
                      <a:pt x="276" y="402"/>
                      <a:pt x="131" y="979"/>
                    </a:cubicBezTo>
                    <a:cubicBezTo>
                      <a:pt x="1" y="1608"/>
                      <a:pt x="184" y="2157"/>
                      <a:pt x="393" y="2157"/>
                    </a:cubicBezTo>
                    <a:cubicBezTo>
                      <a:pt x="603" y="2157"/>
                      <a:pt x="760" y="1686"/>
                      <a:pt x="891" y="1136"/>
                    </a:cubicBezTo>
                    <a:cubicBezTo>
                      <a:pt x="1022" y="586"/>
                      <a:pt x="1048" y="115"/>
                      <a:pt x="865" y="10"/>
                    </a:cubicBezTo>
                    <a:cubicBezTo>
                      <a:pt x="848" y="4"/>
                      <a:pt x="830" y="1"/>
                      <a:pt x="8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9"/>
              <p:cNvSpPr/>
              <p:nvPr/>
            </p:nvSpPr>
            <p:spPr>
              <a:xfrm>
                <a:off x="6652625" y="1213125"/>
                <a:ext cx="24900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996" h="2672" extrusionOk="0">
                    <a:moveTo>
                      <a:pt x="708" y="0"/>
                    </a:moveTo>
                    <a:cubicBezTo>
                      <a:pt x="498" y="0"/>
                      <a:pt x="236" y="550"/>
                      <a:pt x="132" y="1283"/>
                    </a:cubicBezTo>
                    <a:cubicBezTo>
                      <a:pt x="1" y="1990"/>
                      <a:pt x="79" y="2619"/>
                      <a:pt x="289" y="2671"/>
                    </a:cubicBezTo>
                    <a:cubicBezTo>
                      <a:pt x="293" y="2672"/>
                      <a:pt x="298" y="2672"/>
                      <a:pt x="303" y="2672"/>
                    </a:cubicBezTo>
                    <a:cubicBezTo>
                      <a:pt x="510" y="2672"/>
                      <a:pt x="763" y="2130"/>
                      <a:pt x="891" y="1388"/>
                    </a:cubicBezTo>
                    <a:cubicBezTo>
                      <a:pt x="996" y="655"/>
                      <a:pt x="917" y="26"/>
                      <a:pt x="7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9"/>
              <p:cNvSpPr/>
              <p:nvPr/>
            </p:nvSpPr>
            <p:spPr>
              <a:xfrm>
                <a:off x="6737075" y="1321100"/>
                <a:ext cx="209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839" h="1966" extrusionOk="0">
                    <a:moveTo>
                      <a:pt x="531" y="0"/>
                    </a:moveTo>
                    <a:cubicBezTo>
                      <a:pt x="325" y="0"/>
                      <a:pt x="77" y="411"/>
                      <a:pt x="27" y="944"/>
                    </a:cubicBezTo>
                    <a:cubicBezTo>
                      <a:pt x="0" y="1520"/>
                      <a:pt x="184" y="1965"/>
                      <a:pt x="393" y="1965"/>
                    </a:cubicBezTo>
                    <a:cubicBezTo>
                      <a:pt x="603" y="1965"/>
                      <a:pt x="760" y="1520"/>
                      <a:pt x="812" y="1023"/>
                    </a:cubicBezTo>
                    <a:cubicBezTo>
                      <a:pt x="838" y="499"/>
                      <a:pt x="760" y="54"/>
                      <a:pt x="550" y="2"/>
                    </a:cubicBezTo>
                    <a:cubicBezTo>
                      <a:pt x="544" y="1"/>
                      <a:pt x="538" y="0"/>
                      <a:pt x="5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9"/>
              <p:cNvSpPr/>
              <p:nvPr/>
            </p:nvSpPr>
            <p:spPr>
              <a:xfrm>
                <a:off x="6822175" y="1232750"/>
                <a:ext cx="229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908" extrusionOk="0">
                    <a:moveTo>
                      <a:pt x="550" y="1"/>
                    </a:moveTo>
                    <a:cubicBezTo>
                      <a:pt x="341" y="1"/>
                      <a:pt x="157" y="629"/>
                      <a:pt x="79" y="1415"/>
                    </a:cubicBezTo>
                    <a:cubicBezTo>
                      <a:pt x="0" y="2200"/>
                      <a:pt x="53" y="2855"/>
                      <a:pt x="262" y="2907"/>
                    </a:cubicBezTo>
                    <a:cubicBezTo>
                      <a:pt x="266" y="2908"/>
                      <a:pt x="271" y="2908"/>
                      <a:pt x="275" y="2908"/>
                    </a:cubicBezTo>
                    <a:cubicBezTo>
                      <a:pt x="484" y="2908"/>
                      <a:pt x="787" y="2289"/>
                      <a:pt x="838" y="1493"/>
                    </a:cubicBezTo>
                    <a:cubicBezTo>
                      <a:pt x="917" y="681"/>
                      <a:pt x="760" y="1"/>
                      <a:pt x="5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9"/>
              <p:cNvSpPr/>
              <p:nvPr/>
            </p:nvSpPr>
            <p:spPr>
              <a:xfrm>
                <a:off x="6874550" y="948550"/>
                <a:ext cx="2357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2153" extrusionOk="0">
                    <a:moveTo>
                      <a:pt x="619" y="1"/>
                    </a:moveTo>
                    <a:cubicBezTo>
                      <a:pt x="395" y="1"/>
                      <a:pt x="179" y="454"/>
                      <a:pt x="105" y="1026"/>
                    </a:cubicBezTo>
                    <a:cubicBezTo>
                      <a:pt x="0" y="1628"/>
                      <a:pt x="105" y="2152"/>
                      <a:pt x="314" y="2152"/>
                    </a:cubicBezTo>
                    <a:cubicBezTo>
                      <a:pt x="320" y="2153"/>
                      <a:pt x="326" y="2153"/>
                      <a:pt x="332" y="2153"/>
                    </a:cubicBezTo>
                    <a:cubicBezTo>
                      <a:pt x="538" y="2153"/>
                      <a:pt x="788" y="1716"/>
                      <a:pt x="864" y="1131"/>
                    </a:cubicBezTo>
                    <a:cubicBezTo>
                      <a:pt x="943" y="555"/>
                      <a:pt x="864" y="57"/>
                      <a:pt x="655" y="5"/>
                    </a:cubicBezTo>
                    <a:cubicBezTo>
                      <a:pt x="643" y="2"/>
                      <a:pt x="631" y="1"/>
                      <a:pt x="6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9"/>
              <p:cNvSpPr/>
              <p:nvPr/>
            </p:nvSpPr>
            <p:spPr>
              <a:xfrm>
                <a:off x="7066350" y="900875"/>
                <a:ext cx="21625" cy="87150"/>
              </a:xfrm>
              <a:custGeom>
                <a:avLst/>
                <a:gdLst/>
                <a:ahLst/>
                <a:cxnLst/>
                <a:rect l="l" t="t" r="r" b="b"/>
                <a:pathLst>
                  <a:path w="865" h="3486" extrusionOk="0">
                    <a:moveTo>
                      <a:pt x="419" y="0"/>
                    </a:moveTo>
                    <a:cubicBezTo>
                      <a:pt x="210" y="26"/>
                      <a:pt x="105" y="786"/>
                      <a:pt x="53" y="1728"/>
                    </a:cubicBezTo>
                    <a:cubicBezTo>
                      <a:pt x="0" y="2671"/>
                      <a:pt x="79" y="3457"/>
                      <a:pt x="314" y="3483"/>
                    </a:cubicBezTo>
                    <a:cubicBezTo>
                      <a:pt x="321" y="3484"/>
                      <a:pt x="328" y="3485"/>
                      <a:pt x="334" y="3485"/>
                    </a:cubicBezTo>
                    <a:cubicBezTo>
                      <a:pt x="540" y="3485"/>
                      <a:pt x="787" y="2718"/>
                      <a:pt x="838" y="1755"/>
                    </a:cubicBezTo>
                    <a:cubicBezTo>
                      <a:pt x="864" y="786"/>
                      <a:pt x="655" y="0"/>
                      <a:pt x="4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9"/>
              <p:cNvSpPr/>
              <p:nvPr/>
            </p:nvSpPr>
            <p:spPr>
              <a:xfrm>
                <a:off x="6993675" y="1016050"/>
                <a:ext cx="19675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787" h="2490" extrusionOk="0">
                    <a:moveTo>
                      <a:pt x="407" y="1"/>
                    </a:moveTo>
                    <a:cubicBezTo>
                      <a:pt x="403" y="1"/>
                      <a:pt x="398" y="1"/>
                      <a:pt x="393" y="2"/>
                    </a:cubicBezTo>
                    <a:cubicBezTo>
                      <a:pt x="158" y="2"/>
                      <a:pt x="1" y="552"/>
                      <a:pt x="1" y="1232"/>
                    </a:cubicBezTo>
                    <a:cubicBezTo>
                      <a:pt x="27" y="1939"/>
                      <a:pt x="184" y="2489"/>
                      <a:pt x="393" y="2489"/>
                    </a:cubicBezTo>
                    <a:cubicBezTo>
                      <a:pt x="629" y="2489"/>
                      <a:pt x="786" y="1913"/>
                      <a:pt x="786" y="1232"/>
                    </a:cubicBezTo>
                    <a:cubicBezTo>
                      <a:pt x="786" y="567"/>
                      <a:pt x="611" y="1"/>
                      <a:pt x="4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9"/>
              <p:cNvSpPr/>
              <p:nvPr/>
            </p:nvSpPr>
            <p:spPr>
              <a:xfrm>
                <a:off x="7012000" y="1113600"/>
                <a:ext cx="24900" cy="6617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2647" extrusionOk="0">
                    <a:moveTo>
                      <a:pt x="667" y="0"/>
                    </a:moveTo>
                    <a:cubicBezTo>
                      <a:pt x="460" y="0"/>
                      <a:pt x="208" y="542"/>
                      <a:pt x="106" y="1258"/>
                    </a:cubicBezTo>
                    <a:cubicBezTo>
                      <a:pt x="1" y="1991"/>
                      <a:pt x="79" y="2620"/>
                      <a:pt x="289" y="2646"/>
                    </a:cubicBezTo>
                    <a:cubicBezTo>
                      <a:pt x="294" y="2646"/>
                      <a:pt x="299" y="2647"/>
                      <a:pt x="303" y="2647"/>
                    </a:cubicBezTo>
                    <a:cubicBezTo>
                      <a:pt x="510" y="2647"/>
                      <a:pt x="763" y="2105"/>
                      <a:pt x="865" y="1389"/>
                    </a:cubicBezTo>
                    <a:cubicBezTo>
                      <a:pt x="996" y="656"/>
                      <a:pt x="891" y="27"/>
                      <a:pt x="682" y="1"/>
                    </a:cubicBezTo>
                    <a:cubicBezTo>
                      <a:pt x="677" y="1"/>
                      <a:pt x="672" y="0"/>
                      <a:pt x="6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9"/>
              <p:cNvSpPr/>
              <p:nvPr/>
            </p:nvSpPr>
            <p:spPr>
              <a:xfrm>
                <a:off x="6574725" y="1251725"/>
                <a:ext cx="22275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2803" extrusionOk="0">
                    <a:moveTo>
                      <a:pt x="614" y="0"/>
                    </a:moveTo>
                    <a:cubicBezTo>
                      <a:pt x="383" y="0"/>
                      <a:pt x="131" y="594"/>
                      <a:pt x="79" y="1363"/>
                    </a:cubicBezTo>
                    <a:cubicBezTo>
                      <a:pt x="1" y="2174"/>
                      <a:pt x="184" y="2803"/>
                      <a:pt x="420" y="2803"/>
                    </a:cubicBezTo>
                    <a:cubicBezTo>
                      <a:pt x="629" y="2803"/>
                      <a:pt x="786" y="2174"/>
                      <a:pt x="839" y="1415"/>
                    </a:cubicBezTo>
                    <a:cubicBezTo>
                      <a:pt x="891" y="682"/>
                      <a:pt x="839" y="27"/>
                      <a:pt x="629" y="1"/>
                    </a:cubicBezTo>
                    <a:cubicBezTo>
                      <a:pt x="624" y="1"/>
                      <a:pt x="619" y="0"/>
                      <a:pt x="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9"/>
              <p:cNvSpPr/>
              <p:nvPr/>
            </p:nvSpPr>
            <p:spPr>
              <a:xfrm>
                <a:off x="6919050" y="1166575"/>
                <a:ext cx="1967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2991" extrusionOk="0">
                    <a:moveTo>
                      <a:pt x="287" y="0"/>
                    </a:moveTo>
                    <a:cubicBezTo>
                      <a:pt x="278" y="0"/>
                      <a:pt x="270" y="1"/>
                      <a:pt x="263" y="3"/>
                    </a:cubicBezTo>
                    <a:cubicBezTo>
                      <a:pt x="53" y="29"/>
                      <a:pt x="1" y="710"/>
                      <a:pt x="1" y="1496"/>
                    </a:cubicBezTo>
                    <a:cubicBezTo>
                      <a:pt x="1" y="2281"/>
                      <a:pt x="53" y="2962"/>
                      <a:pt x="263" y="2988"/>
                    </a:cubicBezTo>
                    <a:cubicBezTo>
                      <a:pt x="270" y="2990"/>
                      <a:pt x="278" y="2991"/>
                      <a:pt x="286" y="2991"/>
                    </a:cubicBezTo>
                    <a:cubicBezTo>
                      <a:pt x="494" y="2991"/>
                      <a:pt x="786" y="2328"/>
                      <a:pt x="786" y="1496"/>
                    </a:cubicBezTo>
                    <a:cubicBezTo>
                      <a:pt x="786" y="639"/>
                      <a:pt x="495" y="0"/>
                      <a:pt x="2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9"/>
              <p:cNvSpPr/>
              <p:nvPr/>
            </p:nvSpPr>
            <p:spPr>
              <a:xfrm>
                <a:off x="6747550" y="1156750"/>
                <a:ext cx="26200" cy="7210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2884" extrusionOk="0">
                    <a:moveTo>
                      <a:pt x="838" y="0"/>
                    </a:moveTo>
                    <a:cubicBezTo>
                      <a:pt x="626" y="0"/>
                      <a:pt x="283" y="586"/>
                      <a:pt x="157" y="1365"/>
                    </a:cubicBezTo>
                    <a:cubicBezTo>
                      <a:pt x="0" y="2203"/>
                      <a:pt x="184" y="2884"/>
                      <a:pt x="393" y="2884"/>
                    </a:cubicBezTo>
                    <a:cubicBezTo>
                      <a:pt x="603" y="2884"/>
                      <a:pt x="786" y="2255"/>
                      <a:pt x="917" y="1496"/>
                    </a:cubicBezTo>
                    <a:cubicBezTo>
                      <a:pt x="1048" y="736"/>
                      <a:pt x="1048" y="82"/>
                      <a:pt x="864" y="3"/>
                    </a:cubicBezTo>
                    <a:cubicBezTo>
                      <a:pt x="856" y="1"/>
                      <a:pt x="847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9"/>
              <p:cNvSpPr/>
              <p:nvPr/>
            </p:nvSpPr>
            <p:spPr>
              <a:xfrm>
                <a:off x="6516475" y="528400"/>
                <a:ext cx="602250" cy="461250"/>
              </a:xfrm>
              <a:custGeom>
                <a:avLst/>
                <a:gdLst/>
                <a:ahLst/>
                <a:cxnLst/>
                <a:rect l="l" t="t" r="r" b="b"/>
                <a:pathLst>
                  <a:path w="24090" h="18450" extrusionOk="0">
                    <a:moveTo>
                      <a:pt x="11940" y="0"/>
                    </a:moveTo>
                    <a:cubicBezTo>
                      <a:pt x="11940" y="1"/>
                      <a:pt x="11940" y="1"/>
                      <a:pt x="11940" y="2"/>
                    </a:cubicBezTo>
                    <a:lnTo>
                      <a:pt x="11940" y="2"/>
                    </a:lnTo>
                    <a:cubicBezTo>
                      <a:pt x="11940" y="1"/>
                      <a:pt x="11940" y="1"/>
                      <a:pt x="11940" y="0"/>
                    </a:cubicBezTo>
                    <a:close/>
                    <a:moveTo>
                      <a:pt x="11940" y="2"/>
                    </a:moveTo>
                    <a:lnTo>
                      <a:pt x="11940" y="2"/>
                    </a:lnTo>
                    <a:cubicBezTo>
                      <a:pt x="11678" y="1939"/>
                      <a:pt x="11390" y="3876"/>
                      <a:pt x="11024" y="5813"/>
                    </a:cubicBezTo>
                    <a:cubicBezTo>
                      <a:pt x="9286" y="5268"/>
                      <a:pt x="7220" y="4862"/>
                      <a:pt x="5284" y="4862"/>
                    </a:cubicBezTo>
                    <a:cubicBezTo>
                      <a:pt x="4712" y="4862"/>
                      <a:pt x="4151" y="4898"/>
                      <a:pt x="3614" y="4975"/>
                    </a:cubicBezTo>
                    <a:cubicBezTo>
                      <a:pt x="2881" y="5054"/>
                      <a:pt x="2147" y="5237"/>
                      <a:pt x="1440" y="5552"/>
                    </a:cubicBezTo>
                    <a:cubicBezTo>
                      <a:pt x="707" y="5918"/>
                      <a:pt x="0" y="6730"/>
                      <a:pt x="314" y="7515"/>
                    </a:cubicBezTo>
                    <a:cubicBezTo>
                      <a:pt x="550" y="8065"/>
                      <a:pt x="1205" y="8327"/>
                      <a:pt x="1807" y="8484"/>
                    </a:cubicBezTo>
                    <a:cubicBezTo>
                      <a:pt x="2805" y="8730"/>
                      <a:pt x="3834" y="8852"/>
                      <a:pt x="4862" y="8852"/>
                    </a:cubicBezTo>
                    <a:cubicBezTo>
                      <a:pt x="5479" y="8852"/>
                      <a:pt x="6095" y="8808"/>
                      <a:pt x="6703" y="8720"/>
                    </a:cubicBezTo>
                    <a:lnTo>
                      <a:pt x="6703" y="8720"/>
                    </a:lnTo>
                    <a:cubicBezTo>
                      <a:pt x="5473" y="9610"/>
                      <a:pt x="4216" y="10553"/>
                      <a:pt x="3378" y="11810"/>
                    </a:cubicBezTo>
                    <a:cubicBezTo>
                      <a:pt x="3038" y="12281"/>
                      <a:pt x="2854" y="12805"/>
                      <a:pt x="2802" y="13354"/>
                    </a:cubicBezTo>
                    <a:cubicBezTo>
                      <a:pt x="2750" y="13930"/>
                      <a:pt x="2985" y="14480"/>
                      <a:pt x="3457" y="14821"/>
                    </a:cubicBezTo>
                    <a:cubicBezTo>
                      <a:pt x="3707" y="14977"/>
                      <a:pt x="3991" y="15038"/>
                      <a:pt x="4286" y="15038"/>
                    </a:cubicBezTo>
                    <a:cubicBezTo>
                      <a:pt x="4732" y="15038"/>
                      <a:pt x="5205" y="14900"/>
                      <a:pt x="5630" y="14742"/>
                    </a:cubicBezTo>
                    <a:cubicBezTo>
                      <a:pt x="7437" y="14061"/>
                      <a:pt x="9296" y="12988"/>
                      <a:pt x="10055" y="11181"/>
                    </a:cubicBezTo>
                    <a:lnTo>
                      <a:pt x="10055" y="11181"/>
                    </a:lnTo>
                    <a:cubicBezTo>
                      <a:pt x="9584" y="12883"/>
                      <a:pt x="9558" y="14664"/>
                      <a:pt x="9924" y="16392"/>
                    </a:cubicBezTo>
                    <a:cubicBezTo>
                      <a:pt x="10107" y="17256"/>
                      <a:pt x="10553" y="18251"/>
                      <a:pt x="11443" y="18434"/>
                    </a:cubicBezTo>
                    <a:cubicBezTo>
                      <a:pt x="11519" y="18444"/>
                      <a:pt x="11596" y="18449"/>
                      <a:pt x="11672" y="18449"/>
                    </a:cubicBezTo>
                    <a:cubicBezTo>
                      <a:pt x="12194" y="18449"/>
                      <a:pt x="12694" y="18217"/>
                      <a:pt x="13014" y="17806"/>
                    </a:cubicBezTo>
                    <a:cubicBezTo>
                      <a:pt x="13407" y="17334"/>
                      <a:pt x="13669" y="16811"/>
                      <a:pt x="13799" y="16235"/>
                    </a:cubicBezTo>
                    <a:cubicBezTo>
                      <a:pt x="14218" y="14768"/>
                      <a:pt x="14375" y="13276"/>
                      <a:pt x="14297" y="11757"/>
                    </a:cubicBezTo>
                    <a:lnTo>
                      <a:pt x="14297" y="11757"/>
                    </a:lnTo>
                    <a:cubicBezTo>
                      <a:pt x="14506" y="13747"/>
                      <a:pt x="15475" y="15580"/>
                      <a:pt x="16994" y="16889"/>
                    </a:cubicBezTo>
                    <a:cubicBezTo>
                      <a:pt x="17387" y="17243"/>
                      <a:pt x="17897" y="17552"/>
                      <a:pt x="18393" y="17552"/>
                    </a:cubicBezTo>
                    <a:cubicBezTo>
                      <a:pt x="18558" y="17552"/>
                      <a:pt x="18722" y="17518"/>
                      <a:pt x="18879" y="17439"/>
                    </a:cubicBezTo>
                    <a:cubicBezTo>
                      <a:pt x="19560" y="17125"/>
                      <a:pt x="19612" y="16182"/>
                      <a:pt x="19534" y="15423"/>
                    </a:cubicBezTo>
                    <a:cubicBezTo>
                      <a:pt x="19298" y="13616"/>
                      <a:pt x="18696" y="11888"/>
                      <a:pt x="17753" y="10317"/>
                    </a:cubicBezTo>
                    <a:lnTo>
                      <a:pt x="17753" y="10317"/>
                    </a:lnTo>
                    <a:cubicBezTo>
                      <a:pt x="18879" y="11155"/>
                      <a:pt x="20162" y="11757"/>
                      <a:pt x="21550" y="12045"/>
                    </a:cubicBezTo>
                    <a:cubicBezTo>
                      <a:pt x="21759" y="12086"/>
                      <a:pt x="21981" y="12109"/>
                      <a:pt x="22203" y="12109"/>
                    </a:cubicBezTo>
                    <a:cubicBezTo>
                      <a:pt x="22845" y="12109"/>
                      <a:pt x="23484" y="11916"/>
                      <a:pt x="23776" y="11391"/>
                    </a:cubicBezTo>
                    <a:cubicBezTo>
                      <a:pt x="24090" y="10815"/>
                      <a:pt x="23880" y="10108"/>
                      <a:pt x="23540" y="9558"/>
                    </a:cubicBezTo>
                    <a:cubicBezTo>
                      <a:pt x="22833" y="8484"/>
                      <a:pt x="21602" y="7882"/>
                      <a:pt x="20398" y="7437"/>
                    </a:cubicBezTo>
                    <a:cubicBezTo>
                      <a:pt x="18176" y="6622"/>
                      <a:pt x="16117" y="6599"/>
                      <a:pt x="13782" y="6599"/>
                    </a:cubicBezTo>
                    <a:cubicBezTo>
                      <a:pt x="13640" y="6599"/>
                      <a:pt x="13498" y="6599"/>
                      <a:pt x="13354" y="6599"/>
                    </a:cubicBezTo>
                    <a:cubicBezTo>
                      <a:pt x="13590" y="6599"/>
                      <a:pt x="14716" y="1074"/>
                      <a:pt x="14690" y="498"/>
                    </a:cubicBezTo>
                    <a:cubicBezTo>
                      <a:pt x="14507" y="472"/>
                      <a:pt x="11938" y="109"/>
                      <a:pt x="11940" y="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28" name="Picture 4" descr="Explorador de archivos - Wikipedia, la enciclopedia lib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3" y="3449375"/>
            <a:ext cx="1632227" cy="163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hlinkClick r:id="rId4" action="ppaction://hlinksldjump"/>
            <a:hlinkHover r:id="" action="ppaction://noaction" highlightClick="1">
              <a:snd r:embed="rId5" name="suction.wav"/>
            </a:hlinkHover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0440" y="1736460"/>
            <a:ext cx="6056959" cy="3407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1"/>
          <p:cNvSpPr txBox="1">
            <a:spLocks noGrp="1"/>
          </p:cNvSpPr>
          <p:nvPr>
            <p:ph type="title"/>
          </p:nvPr>
        </p:nvSpPr>
        <p:spPr>
          <a:xfrm>
            <a:off x="637943" y="222528"/>
            <a:ext cx="770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GESTOR DE ARCHIVOS </a:t>
            </a:r>
            <a:r>
              <a:rPr lang="en" dirty="0" smtClean="0">
                <a:solidFill>
                  <a:schemeClr val="accent4"/>
                </a:solidFill>
              </a:rPr>
              <a:t> </a:t>
            </a:r>
            <a:r>
              <a:rPr lang="en" dirty="0">
                <a:solidFill>
                  <a:schemeClr val="accent3"/>
                </a:solidFill>
              </a:rPr>
              <a:t>- </a:t>
            </a:r>
            <a:r>
              <a:rPr lang="en" dirty="0" smtClean="0">
                <a:solidFill>
                  <a:schemeClr val="lt2"/>
                </a:solidFill>
              </a:rPr>
              <a:t>ANDROID</a:t>
            </a:r>
            <a:endParaRPr dirty="0"/>
          </a:p>
        </p:txBody>
      </p:sp>
      <p:sp>
        <p:nvSpPr>
          <p:cNvPr id="541" name="Google Shape;541;p41"/>
          <p:cNvSpPr txBox="1">
            <a:spLocks noGrp="1"/>
          </p:cNvSpPr>
          <p:nvPr>
            <p:ph type="subTitle" idx="1"/>
          </p:nvPr>
        </p:nvSpPr>
        <p:spPr>
          <a:xfrm>
            <a:off x="635218" y="795228"/>
            <a:ext cx="7712125" cy="5910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dirty="0" smtClean="0"/>
              <a:t>No</a:t>
            </a:r>
            <a:r>
              <a:rPr lang="en" sz="2800" dirty="0" smtClean="0"/>
              <a:t> existe un explorador Oficial, hay varias versiones ente ellas: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800" dirty="0" smtClean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dirty="0" smtClean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dirty="0" smtClean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dirty="0" smtClean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grpSp>
        <p:nvGrpSpPr>
          <p:cNvPr id="548" name="Google Shape;548;p41"/>
          <p:cNvGrpSpPr/>
          <p:nvPr/>
        </p:nvGrpSpPr>
        <p:grpSpPr>
          <a:xfrm>
            <a:off x="-58200" y="4371975"/>
            <a:ext cx="6954300" cy="933900"/>
            <a:chOff x="-58200" y="4371975"/>
            <a:chExt cx="6954300" cy="933900"/>
          </a:xfrm>
        </p:grpSpPr>
        <p:sp>
          <p:nvSpPr>
            <p:cNvPr id="549" name="Google Shape;549;p41"/>
            <p:cNvSpPr/>
            <p:nvPr/>
          </p:nvSpPr>
          <p:spPr>
            <a:xfrm>
              <a:off x="-58200" y="4371975"/>
              <a:ext cx="6954300" cy="933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1"/>
            <p:cNvSpPr/>
            <p:nvPr/>
          </p:nvSpPr>
          <p:spPr>
            <a:xfrm rot="-7120771">
              <a:off x="362138" y="4727078"/>
              <a:ext cx="236320" cy="223895"/>
            </a:xfrm>
            <a:custGeom>
              <a:avLst/>
              <a:gdLst/>
              <a:ahLst/>
              <a:cxnLst/>
              <a:rect l="l" t="t" r="r" b="b"/>
              <a:pathLst>
                <a:path w="9453" h="8956" extrusionOk="0">
                  <a:moveTo>
                    <a:pt x="4713" y="0"/>
                  </a:moveTo>
                  <a:cubicBezTo>
                    <a:pt x="4451" y="0"/>
                    <a:pt x="4242" y="1309"/>
                    <a:pt x="4163" y="3090"/>
                  </a:cubicBezTo>
                  <a:cubicBezTo>
                    <a:pt x="2868" y="1912"/>
                    <a:pt x="1806" y="1095"/>
                    <a:pt x="1453" y="1095"/>
                  </a:cubicBezTo>
                  <a:cubicBezTo>
                    <a:pt x="1413" y="1095"/>
                    <a:pt x="1383" y="1105"/>
                    <a:pt x="1362" y="1126"/>
                  </a:cubicBezTo>
                  <a:cubicBezTo>
                    <a:pt x="1178" y="1309"/>
                    <a:pt x="2016" y="2461"/>
                    <a:pt x="3352" y="3902"/>
                  </a:cubicBezTo>
                  <a:cubicBezTo>
                    <a:pt x="1414" y="3980"/>
                    <a:pt x="0" y="4190"/>
                    <a:pt x="0" y="4478"/>
                  </a:cubicBezTo>
                  <a:cubicBezTo>
                    <a:pt x="0" y="4739"/>
                    <a:pt x="1414" y="4975"/>
                    <a:pt x="3352" y="5027"/>
                  </a:cubicBezTo>
                  <a:cubicBezTo>
                    <a:pt x="1964" y="6520"/>
                    <a:pt x="1047" y="7751"/>
                    <a:pt x="1257" y="7934"/>
                  </a:cubicBezTo>
                  <a:cubicBezTo>
                    <a:pt x="1275" y="7950"/>
                    <a:pt x="1301" y="7958"/>
                    <a:pt x="1334" y="7958"/>
                  </a:cubicBezTo>
                  <a:cubicBezTo>
                    <a:pt x="1679" y="7958"/>
                    <a:pt x="2801" y="7106"/>
                    <a:pt x="4163" y="5839"/>
                  </a:cubicBezTo>
                  <a:cubicBezTo>
                    <a:pt x="4242" y="7646"/>
                    <a:pt x="4451" y="8955"/>
                    <a:pt x="4713" y="8955"/>
                  </a:cubicBezTo>
                  <a:cubicBezTo>
                    <a:pt x="4975" y="8955"/>
                    <a:pt x="5211" y="7646"/>
                    <a:pt x="5289" y="5839"/>
                  </a:cubicBezTo>
                  <a:cubicBezTo>
                    <a:pt x="6597" y="7052"/>
                    <a:pt x="7667" y="7854"/>
                    <a:pt x="7990" y="7854"/>
                  </a:cubicBezTo>
                  <a:cubicBezTo>
                    <a:pt x="8023" y="7854"/>
                    <a:pt x="8048" y="7846"/>
                    <a:pt x="8065" y="7829"/>
                  </a:cubicBezTo>
                  <a:cubicBezTo>
                    <a:pt x="8274" y="7646"/>
                    <a:pt x="7410" y="6468"/>
                    <a:pt x="6101" y="5027"/>
                  </a:cubicBezTo>
                  <a:cubicBezTo>
                    <a:pt x="8039" y="4975"/>
                    <a:pt x="9453" y="4739"/>
                    <a:pt x="9453" y="4478"/>
                  </a:cubicBezTo>
                  <a:cubicBezTo>
                    <a:pt x="9453" y="4190"/>
                    <a:pt x="8039" y="3980"/>
                    <a:pt x="6101" y="3902"/>
                  </a:cubicBezTo>
                  <a:cubicBezTo>
                    <a:pt x="7489" y="2409"/>
                    <a:pt x="8379" y="1205"/>
                    <a:pt x="8196" y="995"/>
                  </a:cubicBezTo>
                  <a:cubicBezTo>
                    <a:pt x="8177" y="979"/>
                    <a:pt x="8152" y="971"/>
                    <a:pt x="8118" y="971"/>
                  </a:cubicBezTo>
                  <a:cubicBezTo>
                    <a:pt x="7774" y="971"/>
                    <a:pt x="6651" y="1823"/>
                    <a:pt x="5289" y="3090"/>
                  </a:cubicBezTo>
                  <a:cubicBezTo>
                    <a:pt x="5211" y="1309"/>
                    <a:pt x="5001" y="0"/>
                    <a:pt x="4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1"/>
            <p:cNvSpPr/>
            <p:nvPr/>
          </p:nvSpPr>
          <p:spPr>
            <a:xfrm rot="-7120771">
              <a:off x="824836" y="4921178"/>
              <a:ext cx="115898" cy="109998"/>
            </a:xfrm>
            <a:custGeom>
              <a:avLst/>
              <a:gdLst/>
              <a:ahLst/>
              <a:cxnLst/>
              <a:rect l="l" t="t" r="r" b="b"/>
              <a:pathLst>
                <a:path w="4636" h="4400" extrusionOk="0">
                  <a:moveTo>
                    <a:pt x="2305" y="0"/>
                  </a:moveTo>
                  <a:cubicBezTo>
                    <a:pt x="2174" y="0"/>
                    <a:pt x="2069" y="655"/>
                    <a:pt x="2043" y="1519"/>
                  </a:cubicBezTo>
                  <a:cubicBezTo>
                    <a:pt x="1409" y="932"/>
                    <a:pt x="880" y="534"/>
                    <a:pt x="702" y="534"/>
                  </a:cubicBezTo>
                  <a:cubicBezTo>
                    <a:pt x="682" y="534"/>
                    <a:pt x="666" y="540"/>
                    <a:pt x="655" y="550"/>
                  </a:cubicBezTo>
                  <a:cubicBezTo>
                    <a:pt x="551" y="629"/>
                    <a:pt x="969" y="1205"/>
                    <a:pt x="1624" y="1912"/>
                  </a:cubicBezTo>
                  <a:cubicBezTo>
                    <a:pt x="681" y="1964"/>
                    <a:pt x="1" y="2069"/>
                    <a:pt x="1" y="2200"/>
                  </a:cubicBezTo>
                  <a:cubicBezTo>
                    <a:pt x="1" y="2331"/>
                    <a:pt x="681" y="2436"/>
                    <a:pt x="1624" y="2488"/>
                  </a:cubicBezTo>
                  <a:cubicBezTo>
                    <a:pt x="943" y="3221"/>
                    <a:pt x="498" y="3823"/>
                    <a:pt x="603" y="3902"/>
                  </a:cubicBezTo>
                  <a:cubicBezTo>
                    <a:pt x="613" y="3912"/>
                    <a:pt x="628" y="3917"/>
                    <a:pt x="648" y="3917"/>
                  </a:cubicBezTo>
                  <a:cubicBezTo>
                    <a:pt x="827" y="3917"/>
                    <a:pt x="1382" y="3495"/>
                    <a:pt x="2043" y="2881"/>
                  </a:cubicBezTo>
                  <a:cubicBezTo>
                    <a:pt x="2069" y="3771"/>
                    <a:pt x="2174" y="4399"/>
                    <a:pt x="2305" y="4399"/>
                  </a:cubicBezTo>
                  <a:cubicBezTo>
                    <a:pt x="2436" y="4399"/>
                    <a:pt x="2567" y="3745"/>
                    <a:pt x="2593" y="2881"/>
                  </a:cubicBezTo>
                  <a:cubicBezTo>
                    <a:pt x="3227" y="3468"/>
                    <a:pt x="3756" y="3866"/>
                    <a:pt x="3934" y="3866"/>
                  </a:cubicBezTo>
                  <a:cubicBezTo>
                    <a:pt x="3954" y="3866"/>
                    <a:pt x="3970" y="3860"/>
                    <a:pt x="3981" y="3850"/>
                  </a:cubicBezTo>
                  <a:cubicBezTo>
                    <a:pt x="4059" y="3771"/>
                    <a:pt x="3640" y="3195"/>
                    <a:pt x="2986" y="2488"/>
                  </a:cubicBezTo>
                  <a:cubicBezTo>
                    <a:pt x="3928" y="2436"/>
                    <a:pt x="4635" y="2331"/>
                    <a:pt x="4635" y="2200"/>
                  </a:cubicBezTo>
                  <a:cubicBezTo>
                    <a:pt x="4635" y="2069"/>
                    <a:pt x="3928" y="1964"/>
                    <a:pt x="2986" y="1912"/>
                  </a:cubicBezTo>
                  <a:cubicBezTo>
                    <a:pt x="3666" y="1179"/>
                    <a:pt x="4112" y="576"/>
                    <a:pt x="4007" y="498"/>
                  </a:cubicBezTo>
                  <a:cubicBezTo>
                    <a:pt x="3999" y="488"/>
                    <a:pt x="3986" y="483"/>
                    <a:pt x="3969" y="483"/>
                  </a:cubicBezTo>
                  <a:cubicBezTo>
                    <a:pt x="3809" y="483"/>
                    <a:pt x="3254" y="905"/>
                    <a:pt x="2593" y="1519"/>
                  </a:cubicBezTo>
                  <a:cubicBezTo>
                    <a:pt x="2541" y="629"/>
                    <a:pt x="2436" y="0"/>
                    <a:pt x="2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Imagen 6">
            <a:hlinkClick r:id="rId3" action="ppaction://hlinksldjump"/>
            <a:hlinkHover r:id="" action="ppaction://noaction" highlightClick="1">
              <a:snd r:embed="rId4" name="suction.wav"/>
            </a:hlinkHover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1511" y="1367928"/>
            <a:ext cx="5812489" cy="388180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30698" y="2063651"/>
            <a:ext cx="31008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rPr>
              <a:t>Files de Google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rPr>
              <a:t>Xiaomi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rPr>
              <a:t>File Commandere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rPr>
              <a:t>Solid Explorer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rPr>
              <a:t>Gestion de </a:t>
            </a:r>
            <a:r>
              <a:rPr lang="en" sz="1600" dirty="0" smtClean="0"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rPr>
              <a:t>Archivos </a:t>
            </a:r>
            <a:r>
              <a:rPr lang="en" sz="1600" dirty="0"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rPr>
              <a:t>+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rPr>
              <a:t>Free </a:t>
            </a:r>
            <a:r>
              <a:rPr lang="en" sz="1600" dirty="0"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rPr>
              <a:t>File Manager</a:t>
            </a:r>
            <a:endParaRPr lang="es-CO" sz="1600" dirty="0">
              <a:solidFill>
                <a:schemeClr val="lt2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2"/>
          <p:cNvSpPr/>
          <p:nvPr/>
        </p:nvSpPr>
        <p:spPr>
          <a:xfrm>
            <a:off x="1197674" y="4479587"/>
            <a:ext cx="2228931" cy="663913"/>
          </a:xfrm>
          <a:custGeom>
            <a:avLst/>
            <a:gdLst/>
            <a:ahLst/>
            <a:cxnLst/>
            <a:rect l="l" t="t" r="r" b="b"/>
            <a:pathLst>
              <a:path w="39592" h="11575" extrusionOk="0">
                <a:moveTo>
                  <a:pt x="27690" y="10160"/>
                </a:moveTo>
                <a:cubicBezTo>
                  <a:pt x="27686" y="10160"/>
                  <a:pt x="27681" y="10160"/>
                  <a:pt x="27677" y="10160"/>
                </a:cubicBezTo>
                <a:cubicBezTo>
                  <a:pt x="27679" y="10166"/>
                  <a:pt x="27680" y="10169"/>
                  <a:pt x="27682" y="10169"/>
                </a:cubicBezTo>
                <a:cubicBezTo>
                  <a:pt x="27685" y="10169"/>
                  <a:pt x="27687" y="10166"/>
                  <a:pt x="27690" y="10160"/>
                </a:cubicBezTo>
                <a:close/>
                <a:moveTo>
                  <a:pt x="21250" y="11121"/>
                </a:moveTo>
                <a:cubicBezTo>
                  <a:pt x="21255" y="11126"/>
                  <a:pt x="21259" y="11129"/>
                  <a:pt x="21262" y="11129"/>
                </a:cubicBezTo>
                <a:cubicBezTo>
                  <a:pt x="21258" y="11126"/>
                  <a:pt x="21254" y="11124"/>
                  <a:pt x="21250" y="11121"/>
                </a:cubicBezTo>
                <a:close/>
                <a:moveTo>
                  <a:pt x="8170" y="11206"/>
                </a:moveTo>
                <a:cubicBezTo>
                  <a:pt x="8170" y="11207"/>
                  <a:pt x="8170" y="11207"/>
                  <a:pt x="8170" y="11208"/>
                </a:cubicBezTo>
                <a:cubicBezTo>
                  <a:pt x="8170" y="11207"/>
                  <a:pt x="8170" y="11207"/>
                  <a:pt x="8170" y="11206"/>
                </a:cubicBezTo>
                <a:close/>
                <a:moveTo>
                  <a:pt x="38570" y="1"/>
                </a:moveTo>
                <a:cubicBezTo>
                  <a:pt x="38432" y="60"/>
                  <a:pt x="38266" y="222"/>
                  <a:pt x="38113" y="222"/>
                </a:cubicBezTo>
                <a:cubicBezTo>
                  <a:pt x="38063" y="222"/>
                  <a:pt x="38014" y="204"/>
                  <a:pt x="37968" y="158"/>
                </a:cubicBezTo>
                <a:lnTo>
                  <a:pt x="37968" y="106"/>
                </a:lnTo>
                <a:cubicBezTo>
                  <a:pt x="37879" y="59"/>
                  <a:pt x="37797" y="40"/>
                  <a:pt x="37721" y="40"/>
                </a:cubicBezTo>
                <a:cubicBezTo>
                  <a:pt x="37447" y="40"/>
                  <a:pt x="37239" y="276"/>
                  <a:pt x="36987" y="276"/>
                </a:cubicBezTo>
                <a:cubicBezTo>
                  <a:pt x="36917" y="276"/>
                  <a:pt x="36843" y="257"/>
                  <a:pt x="36763" y="210"/>
                </a:cubicBezTo>
                <a:lnTo>
                  <a:pt x="36816" y="132"/>
                </a:lnTo>
                <a:cubicBezTo>
                  <a:pt x="36759" y="75"/>
                  <a:pt x="36682" y="63"/>
                  <a:pt x="36592" y="63"/>
                </a:cubicBezTo>
                <a:cubicBezTo>
                  <a:pt x="36524" y="63"/>
                  <a:pt x="36449" y="70"/>
                  <a:pt x="36370" y="70"/>
                </a:cubicBezTo>
                <a:cubicBezTo>
                  <a:pt x="36268" y="70"/>
                  <a:pt x="36160" y="58"/>
                  <a:pt x="36056" y="1"/>
                </a:cubicBezTo>
                <a:lnTo>
                  <a:pt x="36056" y="1"/>
                </a:lnTo>
                <a:cubicBezTo>
                  <a:pt x="36135" y="53"/>
                  <a:pt x="36213" y="237"/>
                  <a:pt x="36030" y="263"/>
                </a:cubicBezTo>
                <a:cubicBezTo>
                  <a:pt x="35716" y="79"/>
                  <a:pt x="35480" y="237"/>
                  <a:pt x="35271" y="27"/>
                </a:cubicBezTo>
                <a:lnTo>
                  <a:pt x="35035" y="289"/>
                </a:lnTo>
                <a:cubicBezTo>
                  <a:pt x="34826" y="270"/>
                  <a:pt x="34505" y="262"/>
                  <a:pt x="34115" y="262"/>
                </a:cubicBezTo>
                <a:cubicBezTo>
                  <a:pt x="32357" y="262"/>
                  <a:pt x="29175" y="420"/>
                  <a:pt x="28253" y="420"/>
                </a:cubicBezTo>
                <a:lnTo>
                  <a:pt x="28306" y="367"/>
                </a:lnTo>
                <a:lnTo>
                  <a:pt x="28306" y="367"/>
                </a:lnTo>
                <a:cubicBezTo>
                  <a:pt x="26551" y="446"/>
                  <a:pt x="22990" y="315"/>
                  <a:pt x="21184" y="603"/>
                </a:cubicBezTo>
                <a:cubicBezTo>
                  <a:pt x="20895" y="341"/>
                  <a:pt x="20529" y="394"/>
                  <a:pt x="20241" y="315"/>
                </a:cubicBezTo>
                <a:lnTo>
                  <a:pt x="20241" y="315"/>
                </a:lnTo>
                <a:cubicBezTo>
                  <a:pt x="20388" y="413"/>
                  <a:pt x="20329" y="579"/>
                  <a:pt x="20235" y="579"/>
                </a:cubicBezTo>
                <a:cubicBezTo>
                  <a:pt x="20228" y="579"/>
                  <a:pt x="20222" y="579"/>
                  <a:pt x="20215" y="577"/>
                </a:cubicBezTo>
                <a:cubicBezTo>
                  <a:pt x="20127" y="572"/>
                  <a:pt x="20056" y="569"/>
                  <a:pt x="19998" y="569"/>
                </a:cubicBezTo>
                <a:cubicBezTo>
                  <a:pt x="19468" y="569"/>
                  <a:pt x="20049" y="768"/>
                  <a:pt x="19246" y="839"/>
                </a:cubicBezTo>
                <a:cubicBezTo>
                  <a:pt x="19038" y="880"/>
                  <a:pt x="18715" y="898"/>
                  <a:pt x="18326" y="898"/>
                </a:cubicBezTo>
                <a:cubicBezTo>
                  <a:pt x="16757" y="898"/>
                  <a:pt x="14094" y="609"/>
                  <a:pt x="13381" y="420"/>
                </a:cubicBezTo>
                <a:cubicBezTo>
                  <a:pt x="13139" y="577"/>
                  <a:pt x="12880" y="600"/>
                  <a:pt x="12625" y="600"/>
                </a:cubicBezTo>
                <a:cubicBezTo>
                  <a:pt x="12519" y="600"/>
                  <a:pt x="12414" y="596"/>
                  <a:pt x="12311" y="596"/>
                </a:cubicBezTo>
                <a:cubicBezTo>
                  <a:pt x="12125" y="596"/>
                  <a:pt x="11946" y="609"/>
                  <a:pt x="11783" y="682"/>
                </a:cubicBezTo>
                <a:lnTo>
                  <a:pt x="11836" y="603"/>
                </a:lnTo>
                <a:lnTo>
                  <a:pt x="11836" y="603"/>
                </a:lnTo>
                <a:cubicBezTo>
                  <a:pt x="11777" y="615"/>
                  <a:pt x="11687" y="620"/>
                  <a:pt x="11575" y="620"/>
                </a:cubicBezTo>
                <a:cubicBezTo>
                  <a:pt x="10799" y="620"/>
                  <a:pt x="8911" y="377"/>
                  <a:pt x="8088" y="377"/>
                </a:cubicBezTo>
                <a:cubicBezTo>
                  <a:pt x="7968" y="377"/>
                  <a:pt x="7871" y="382"/>
                  <a:pt x="7803" y="394"/>
                </a:cubicBezTo>
                <a:lnTo>
                  <a:pt x="7882" y="446"/>
                </a:lnTo>
                <a:cubicBezTo>
                  <a:pt x="7770" y="489"/>
                  <a:pt x="7685" y="506"/>
                  <a:pt x="7617" y="506"/>
                </a:cubicBezTo>
                <a:cubicBezTo>
                  <a:pt x="7353" y="506"/>
                  <a:pt x="7351" y="236"/>
                  <a:pt x="7018" y="132"/>
                </a:cubicBezTo>
                <a:lnTo>
                  <a:pt x="7018" y="132"/>
                </a:lnTo>
                <a:cubicBezTo>
                  <a:pt x="7070" y="551"/>
                  <a:pt x="6599" y="760"/>
                  <a:pt x="6442" y="786"/>
                </a:cubicBezTo>
                <a:lnTo>
                  <a:pt x="6442" y="682"/>
                </a:lnTo>
                <a:cubicBezTo>
                  <a:pt x="6180" y="760"/>
                  <a:pt x="5578" y="1101"/>
                  <a:pt x="5159" y="1127"/>
                </a:cubicBezTo>
                <a:lnTo>
                  <a:pt x="5159" y="917"/>
                </a:lnTo>
                <a:cubicBezTo>
                  <a:pt x="4988" y="1022"/>
                  <a:pt x="4733" y="1048"/>
                  <a:pt x="4488" y="1048"/>
                </a:cubicBezTo>
                <a:cubicBezTo>
                  <a:pt x="4242" y="1048"/>
                  <a:pt x="4007" y="1022"/>
                  <a:pt x="3876" y="1022"/>
                </a:cubicBezTo>
                <a:cubicBezTo>
                  <a:pt x="3443" y="943"/>
                  <a:pt x="2832" y="687"/>
                  <a:pt x="2222" y="687"/>
                </a:cubicBezTo>
                <a:cubicBezTo>
                  <a:pt x="2020" y="687"/>
                  <a:pt x="1819" y="715"/>
                  <a:pt x="1624" y="786"/>
                </a:cubicBezTo>
                <a:lnTo>
                  <a:pt x="1152" y="132"/>
                </a:lnTo>
                <a:lnTo>
                  <a:pt x="1074" y="184"/>
                </a:lnTo>
                <a:cubicBezTo>
                  <a:pt x="1074" y="184"/>
                  <a:pt x="0" y="7909"/>
                  <a:pt x="995" y="9584"/>
                </a:cubicBezTo>
                <a:lnTo>
                  <a:pt x="969" y="9794"/>
                </a:lnTo>
                <a:lnTo>
                  <a:pt x="1179" y="9794"/>
                </a:lnTo>
                <a:cubicBezTo>
                  <a:pt x="1222" y="9813"/>
                  <a:pt x="1261" y="9820"/>
                  <a:pt x="1296" y="9820"/>
                </a:cubicBezTo>
                <a:cubicBezTo>
                  <a:pt x="1391" y="9820"/>
                  <a:pt x="1457" y="9771"/>
                  <a:pt x="1487" y="9771"/>
                </a:cubicBezTo>
                <a:cubicBezTo>
                  <a:pt x="1507" y="9771"/>
                  <a:pt x="1510" y="9794"/>
                  <a:pt x="1493" y="9872"/>
                </a:cubicBezTo>
                <a:lnTo>
                  <a:pt x="1179" y="9820"/>
                </a:lnTo>
                <a:lnTo>
                  <a:pt x="1179" y="9820"/>
                </a:lnTo>
                <a:cubicBezTo>
                  <a:pt x="1414" y="9899"/>
                  <a:pt x="1257" y="10003"/>
                  <a:pt x="1152" y="10134"/>
                </a:cubicBezTo>
                <a:cubicBezTo>
                  <a:pt x="1257" y="10160"/>
                  <a:pt x="1362" y="10213"/>
                  <a:pt x="1441" y="10265"/>
                </a:cubicBezTo>
                <a:cubicBezTo>
                  <a:pt x="1493" y="10187"/>
                  <a:pt x="1388" y="10160"/>
                  <a:pt x="1362" y="10134"/>
                </a:cubicBezTo>
                <a:cubicBezTo>
                  <a:pt x="1468" y="10071"/>
                  <a:pt x="1607" y="9922"/>
                  <a:pt x="1740" y="9922"/>
                </a:cubicBezTo>
                <a:cubicBezTo>
                  <a:pt x="1772" y="9922"/>
                  <a:pt x="1803" y="9931"/>
                  <a:pt x="1833" y="9951"/>
                </a:cubicBezTo>
                <a:cubicBezTo>
                  <a:pt x="2095" y="9977"/>
                  <a:pt x="1833" y="10318"/>
                  <a:pt x="2147" y="10344"/>
                </a:cubicBezTo>
                <a:cubicBezTo>
                  <a:pt x="3631" y="10570"/>
                  <a:pt x="5067" y="10869"/>
                  <a:pt x="6571" y="10869"/>
                </a:cubicBezTo>
                <a:cubicBezTo>
                  <a:pt x="6632" y="10869"/>
                  <a:pt x="6694" y="10868"/>
                  <a:pt x="6756" y="10867"/>
                </a:cubicBezTo>
                <a:lnTo>
                  <a:pt x="6756" y="10867"/>
                </a:lnTo>
                <a:cubicBezTo>
                  <a:pt x="6782" y="10972"/>
                  <a:pt x="6756" y="10972"/>
                  <a:pt x="6677" y="10998"/>
                </a:cubicBezTo>
                <a:cubicBezTo>
                  <a:pt x="7175" y="10920"/>
                  <a:pt x="7594" y="10972"/>
                  <a:pt x="7987" y="10894"/>
                </a:cubicBezTo>
                <a:cubicBezTo>
                  <a:pt x="8091" y="10972"/>
                  <a:pt x="8143" y="11102"/>
                  <a:pt x="8170" y="11206"/>
                </a:cubicBezTo>
                <a:lnTo>
                  <a:pt x="8170" y="11206"/>
                </a:lnTo>
                <a:cubicBezTo>
                  <a:pt x="8149" y="11111"/>
                  <a:pt x="8813" y="11080"/>
                  <a:pt x="9453" y="11080"/>
                </a:cubicBezTo>
                <a:cubicBezTo>
                  <a:pt x="10026" y="11080"/>
                  <a:pt x="10580" y="11105"/>
                  <a:pt x="10605" y="11129"/>
                </a:cubicBezTo>
                <a:lnTo>
                  <a:pt x="10657" y="10710"/>
                </a:lnTo>
                <a:cubicBezTo>
                  <a:pt x="11092" y="10710"/>
                  <a:pt x="10814" y="11112"/>
                  <a:pt x="11118" y="11112"/>
                </a:cubicBezTo>
                <a:cubicBezTo>
                  <a:pt x="11144" y="11112"/>
                  <a:pt x="11173" y="11109"/>
                  <a:pt x="11207" y="11103"/>
                </a:cubicBezTo>
                <a:cubicBezTo>
                  <a:pt x="11268" y="10913"/>
                  <a:pt x="11366" y="10857"/>
                  <a:pt x="11475" y="10857"/>
                </a:cubicBezTo>
                <a:cubicBezTo>
                  <a:pt x="11631" y="10857"/>
                  <a:pt x="11811" y="10971"/>
                  <a:pt x="11940" y="10971"/>
                </a:cubicBezTo>
                <a:cubicBezTo>
                  <a:pt x="11995" y="10971"/>
                  <a:pt x="12040" y="10951"/>
                  <a:pt x="12071" y="10894"/>
                </a:cubicBezTo>
                <a:cubicBezTo>
                  <a:pt x="12071" y="10920"/>
                  <a:pt x="12281" y="10946"/>
                  <a:pt x="12255" y="11129"/>
                </a:cubicBezTo>
                <a:cubicBezTo>
                  <a:pt x="12286" y="11004"/>
                  <a:pt x="12330" y="10970"/>
                  <a:pt x="12380" y="10970"/>
                </a:cubicBezTo>
                <a:cubicBezTo>
                  <a:pt x="12437" y="10970"/>
                  <a:pt x="12502" y="11014"/>
                  <a:pt x="12564" y="11014"/>
                </a:cubicBezTo>
                <a:cubicBezTo>
                  <a:pt x="12583" y="11014"/>
                  <a:pt x="12603" y="11010"/>
                  <a:pt x="12621" y="10998"/>
                </a:cubicBezTo>
                <a:cubicBezTo>
                  <a:pt x="12674" y="10920"/>
                  <a:pt x="12569" y="10894"/>
                  <a:pt x="12543" y="10815"/>
                </a:cubicBezTo>
                <a:lnTo>
                  <a:pt x="12857" y="10710"/>
                </a:lnTo>
                <a:cubicBezTo>
                  <a:pt x="12962" y="10815"/>
                  <a:pt x="12988" y="10998"/>
                  <a:pt x="12857" y="11024"/>
                </a:cubicBezTo>
                <a:cubicBezTo>
                  <a:pt x="13538" y="11138"/>
                  <a:pt x="16487" y="11468"/>
                  <a:pt x="17820" y="11468"/>
                </a:cubicBezTo>
                <a:cubicBezTo>
                  <a:pt x="18023" y="11468"/>
                  <a:pt x="18189" y="11461"/>
                  <a:pt x="18303" y="11443"/>
                </a:cubicBezTo>
                <a:cubicBezTo>
                  <a:pt x="18199" y="11208"/>
                  <a:pt x="17937" y="11365"/>
                  <a:pt x="17858" y="10998"/>
                </a:cubicBezTo>
                <a:cubicBezTo>
                  <a:pt x="17921" y="10935"/>
                  <a:pt x="17975" y="10917"/>
                  <a:pt x="18022" y="10917"/>
                </a:cubicBezTo>
                <a:cubicBezTo>
                  <a:pt x="18084" y="10917"/>
                  <a:pt x="18134" y="10948"/>
                  <a:pt x="18180" y="10948"/>
                </a:cubicBezTo>
                <a:cubicBezTo>
                  <a:pt x="18214" y="10948"/>
                  <a:pt x="18245" y="10930"/>
                  <a:pt x="18277" y="10867"/>
                </a:cubicBezTo>
                <a:cubicBezTo>
                  <a:pt x="18356" y="11417"/>
                  <a:pt x="18775" y="10998"/>
                  <a:pt x="18932" y="11574"/>
                </a:cubicBezTo>
                <a:lnTo>
                  <a:pt x="19010" y="11260"/>
                </a:lnTo>
                <a:lnTo>
                  <a:pt x="19115" y="11443"/>
                </a:lnTo>
                <a:cubicBezTo>
                  <a:pt x="19537" y="11321"/>
                  <a:pt x="19643" y="11279"/>
                  <a:pt x="19692" y="11279"/>
                </a:cubicBezTo>
                <a:cubicBezTo>
                  <a:pt x="19758" y="11279"/>
                  <a:pt x="19717" y="11357"/>
                  <a:pt x="20215" y="11417"/>
                </a:cubicBezTo>
                <a:cubicBezTo>
                  <a:pt x="20645" y="11374"/>
                  <a:pt x="20899" y="11083"/>
                  <a:pt x="21121" y="11083"/>
                </a:cubicBezTo>
                <a:cubicBezTo>
                  <a:pt x="21165" y="11083"/>
                  <a:pt x="21208" y="11095"/>
                  <a:pt x="21250" y="11121"/>
                </a:cubicBezTo>
                <a:lnTo>
                  <a:pt x="21250" y="11121"/>
                </a:lnTo>
                <a:cubicBezTo>
                  <a:pt x="21215" y="11083"/>
                  <a:pt x="21146" y="10911"/>
                  <a:pt x="21262" y="10841"/>
                </a:cubicBezTo>
                <a:cubicBezTo>
                  <a:pt x="21262" y="10914"/>
                  <a:pt x="21286" y="10939"/>
                  <a:pt x="21322" y="10939"/>
                </a:cubicBezTo>
                <a:cubicBezTo>
                  <a:pt x="21392" y="10939"/>
                  <a:pt x="21509" y="10849"/>
                  <a:pt x="21591" y="10849"/>
                </a:cubicBezTo>
                <a:cubicBezTo>
                  <a:pt x="21634" y="10849"/>
                  <a:pt x="21668" y="10873"/>
                  <a:pt x="21681" y="10946"/>
                </a:cubicBezTo>
                <a:cubicBezTo>
                  <a:pt x="21812" y="10894"/>
                  <a:pt x="22231" y="10946"/>
                  <a:pt x="22100" y="10579"/>
                </a:cubicBezTo>
                <a:lnTo>
                  <a:pt x="22100" y="10579"/>
                </a:lnTo>
                <a:cubicBezTo>
                  <a:pt x="22179" y="10763"/>
                  <a:pt x="22545" y="10841"/>
                  <a:pt x="22309" y="10998"/>
                </a:cubicBezTo>
                <a:cubicBezTo>
                  <a:pt x="22397" y="10998"/>
                  <a:pt x="22472" y="11033"/>
                  <a:pt x="22544" y="11033"/>
                </a:cubicBezTo>
                <a:cubicBezTo>
                  <a:pt x="22580" y="11033"/>
                  <a:pt x="22615" y="11024"/>
                  <a:pt x="22650" y="10998"/>
                </a:cubicBezTo>
                <a:lnTo>
                  <a:pt x="22493" y="10894"/>
                </a:lnTo>
                <a:cubicBezTo>
                  <a:pt x="22511" y="10892"/>
                  <a:pt x="22530" y="10892"/>
                  <a:pt x="22548" y="10892"/>
                </a:cubicBezTo>
                <a:cubicBezTo>
                  <a:pt x="22780" y="10892"/>
                  <a:pt x="22956" y="10983"/>
                  <a:pt x="23118" y="10983"/>
                </a:cubicBezTo>
                <a:cubicBezTo>
                  <a:pt x="23225" y="10983"/>
                  <a:pt x="23327" y="10944"/>
                  <a:pt x="23435" y="10815"/>
                </a:cubicBezTo>
                <a:lnTo>
                  <a:pt x="23278" y="10658"/>
                </a:lnTo>
                <a:cubicBezTo>
                  <a:pt x="23308" y="10658"/>
                  <a:pt x="23337" y="10657"/>
                  <a:pt x="23366" y="10657"/>
                </a:cubicBezTo>
                <a:cubicBezTo>
                  <a:pt x="23570" y="10657"/>
                  <a:pt x="23759" y="10678"/>
                  <a:pt x="23828" y="10998"/>
                </a:cubicBezTo>
                <a:lnTo>
                  <a:pt x="23566" y="11103"/>
                </a:lnTo>
                <a:cubicBezTo>
                  <a:pt x="23610" y="11106"/>
                  <a:pt x="23653" y="11108"/>
                  <a:pt x="23697" y="11108"/>
                </a:cubicBezTo>
                <a:cubicBezTo>
                  <a:pt x="23999" y="11108"/>
                  <a:pt x="24313" y="11031"/>
                  <a:pt x="24587" y="10894"/>
                </a:cubicBezTo>
                <a:lnTo>
                  <a:pt x="24483" y="10894"/>
                </a:lnTo>
                <a:cubicBezTo>
                  <a:pt x="24928" y="10553"/>
                  <a:pt x="27284" y="10318"/>
                  <a:pt x="27703" y="9872"/>
                </a:cubicBezTo>
                <a:lnTo>
                  <a:pt x="27546" y="9558"/>
                </a:lnTo>
                <a:lnTo>
                  <a:pt x="27885" y="9324"/>
                </a:lnTo>
                <a:lnTo>
                  <a:pt x="27885" y="9324"/>
                </a:lnTo>
                <a:cubicBezTo>
                  <a:pt x="27857" y="9358"/>
                  <a:pt x="27735" y="10076"/>
                  <a:pt x="27690" y="10160"/>
                </a:cubicBezTo>
                <a:lnTo>
                  <a:pt x="27690" y="10160"/>
                </a:lnTo>
                <a:cubicBezTo>
                  <a:pt x="28059" y="10160"/>
                  <a:pt x="29112" y="10137"/>
                  <a:pt x="30200" y="10137"/>
                </a:cubicBezTo>
                <a:cubicBezTo>
                  <a:pt x="31439" y="10137"/>
                  <a:pt x="32723" y="10167"/>
                  <a:pt x="33097" y="10291"/>
                </a:cubicBezTo>
                <a:cubicBezTo>
                  <a:pt x="33359" y="10448"/>
                  <a:pt x="33124" y="10736"/>
                  <a:pt x="33124" y="10789"/>
                </a:cubicBezTo>
                <a:cubicBezTo>
                  <a:pt x="33427" y="10695"/>
                  <a:pt x="33314" y="10519"/>
                  <a:pt x="33491" y="10519"/>
                </a:cubicBezTo>
                <a:cubicBezTo>
                  <a:pt x="33512" y="10519"/>
                  <a:pt x="33538" y="10521"/>
                  <a:pt x="33569" y="10527"/>
                </a:cubicBezTo>
                <a:cubicBezTo>
                  <a:pt x="33647" y="10579"/>
                  <a:pt x="33543" y="10736"/>
                  <a:pt x="33516" y="10789"/>
                </a:cubicBezTo>
                <a:cubicBezTo>
                  <a:pt x="33532" y="10786"/>
                  <a:pt x="33547" y="10784"/>
                  <a:pt x="33562" y="10784"/>
                </a:cubicBezTo>
                <a:cubicBezTo>
                  <a:pt x="33621" y="10784"/>
                  <a:pt x="33672" y="10804"/>
                  <a:pt x="33711" y="10804"/>
                </a:cubicBezTo>
                <a:cubicBezTo>
                  <a:pt x="33744" y="10804"/>
                  <a:pt x="33768" y="10790"/>
                  <a:pt x="33778" y="10736"/>
                </a:cubicBezTo>
                <a:cubicBezTo>
                  <a:pt x="33621" y="10606"/>
                  <a:pt x="33700" y="10265"/>
                  <a:pt x="33621" y="10029"/>
                </a:cubicBezTo>
                <a:lnTo>
                  <a:pt x="33621" y="10029"/>
                </a:lnTo>
                <a:lnTo>
                  <a:pt x="34014" y="10082"/>
                </a:lnTo>
                <a:lnTo>
                  <a:pt x="33988" y="10291"/>
                </a:lnTo>
                <a:cubicBezTo>
                  <a:pt x="34059" y="10291"/>
                  <a:pt x="34193" y="9801"/>
                  <a:pt x="34488" y="9801"/>
                </a:cubicBezTo>
                <a:cubicBezTo>
                  <a:pt x="34520" y="9801"/>
                  <a:pt x="34554" y="9807"/>
                  <a:pt x="34590" y="9820"/>
                </a:cubicBezTo>
                <a:cubicBezTo>
                  <a:pt x="35218" y="9925"/>
                  <a:pt x="35899" y="9872"/>
                  <a:pt x="36528" y="9951"/>
                </a:cubicBezTo>
                <a:cubicBezTo>
                  <a:pt x="36528" y="10082"/>
                  <a:pt x="36370" y="10160"/>
                  <a:pt x="36240" y="10239"/>
                </a:cubicBezTo>
                <a:cubicBezTo>
                  <a:pt x="36266" y="10239"/>
                  <a:pt x="36298" y="10236"/>
                  <a:pt x="36332" y="10236"/>
                </a:cubicBezTo>
                <a:cubicBezTo>
                  <a:pt x="36400" y="10236"/>
                  <a:pt x="36475" y="10248"/>
                  <a:pt x="36528" y="10318"/>
                </a:cubicBezTo>
                <a:cubicBezTo>
                  <a:pt x="36370" y="10082"/>
                  <a:pt x="36789" y="10160"/>
                  <a:pt x="36685" y="10056"/>
                </a:cubicBezTo>
                <a:cubicBezTo>
                  <a:pt x="36870" y="9850"/>
                  <a:pt x="37071" y="9806"/>
                  <a:pt x="37272" y="9806"/>
                </a:cubicBezTo>
                <a:cubicBezTo>
                  <a:pt x="37424" y="9806"/>
                  <a:pt x="37576" y="9831"/>
                  <a:pt x="37722" y="9831"/>
                </a:cubicBezTo>
                <a:cubicBezTo>
                  <a:pt x="37875" y="9831"/>
                  <a:pt x="38021" y="9803"/>
                  <a:pt x="38151" y="9689"/>
                </a:cubicBezTo>
                <a:cubicBezTo>
                  <a:pt x="38203" y="9192"/>
                  <a:pt x="39277" y="1205"/>
                  <a:pt x="39303" y="629"/>
                </a:cubicBezTo>
                <a:cubicBezTo>
                  <a:pt x="39434" y="629"/>
                  <a:pt x="39565" y="656"/>
                  <a:pt x="39591" y="708"/>
                </a:cubicBezTo>
                <a:cubicBezTo>
                  <a:pt x="39571" y="590"/>
                  <a:pt x="39434" y="531"/>
                  <a:pt x="39311" y="531"/>
                </a:cubicBezTo>
                <a:cubicBezTo>
                  <a:pt x="39270" y="531"/>
                  <a:pt x="39231" y="538"/>
                  <a:pt x="39198" y="551"/>
                </a:cubicBezTo>
                <a:lnTo>
                  <a:pt x="39146" y="891"/>
                </a:lnTo>
                <a:cubicBezTo>
                  <a:pt x="39102" y="907"/>
                  <a:pt x="39070" y="914"/>
                  <a:pt x="39046" y="914"/>
                </a:cubicBezTo>
                <a:cubicBezTo>
                  <a:pt x="38917" y="914"/>
                  <a:pt x="39045" y="708"/>
                  <a:pt x="38779" y="708"/>
                </a:cubicBezTo>
                <a:cubicBezTo>
                  <a:pt x="38779" y="446"/>
                  <a:pt x="39067" y="420"/>
                  <a:pt x="39303" y="394"/>
                </a:cubicBezTo>
                <a:cubicBezTo>
                  <a:pt x="39181" y="363"/>
                  <a:pt x="39059" y="288"/>
                  <a:pt x="38957" y="288"/>
                </a:cubicBezTo>
                <a:cubicBezTo>
                  <a:pt x="38885" y="288"/>
                  <a:pt x="38823" y="326"/>
                  <a:pt x="38779" y="446"/>
                </a:cubicBezTo>
                <a:cubicBezTo>
                  <a:pt x="38570" y="315"/>
                  <a:pt x="38806" y="106"/>
                  <a:pt x="385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2"/>
          <p:cNvSpPr/>
          <p:nvPr/>
        </p:nvSpPr>
        <p:spPr>
          <a:xfrm>
            <a:off x="3504996" y="4540584"/>
            <a:ext cx="2228931" cy="663913"/>
          </a:xfrm>
          <a:custGeom>
            <a:avLst/>
            <a:gdLst/>
            <a:ahLst/>
            <a:cxnLst/>
            <a:rect l="l" t="t" r="r" b="b"/>
            <a:pathLst>
              <a:path w="39592" h="11575" extrusionOk="0">
                <a:moveTo>
                  <a:pt x="27690" y="10160"/>
                </a:moveTo>
                <a:cubicBezTo>
                  <a:pt x="27686" y="10160"/>
                  <a:pt x="27681" y="10160"/>
                  <a:pt x="27677" y="10160"/>
                </a:cubicBezTo>
                <a:cubicBezTo>
                  <a:pt x="27679" y="10166"/>
                  <a:pt x="27680" y="10169"/>
                  <a:pt x="27682" y="10169"/>
                </a:cubicBezTo>
                <a:cubicBezTo>
                  <a:pt x="27685" y="10169"/>
                  <a:pt x="27687" y="10166"/>
                  <a:pt x="27690" y="10160"/>
                </a:cubicBezTo>
                <a:close/>
                <a:moveTo>
                  <a:pt x="21250" y="11121"/>
                </a:moveTo>
                <a:cubicBezTo>
                  <a:pt x="21255" y="11126"/>
                  <a:pt x="21259" y="11129"/>
                  <a:pt x="21262" y="11129"/>
                </a:cubicBezTo>
                <a:cubicBezTo>
                  <a:pt x="21258" y="11126"/>
                  <a:pt x="21254" y="11124"/>
                  <a:pt x="21250" y="11121"/>
                </a:cubicBezTo>
                <a:close/>
                <a:moveTo>
                  <a:pt x="8170" y="11206"/>
                </a:moveTo>
                <a:cubicBezTo>
                  <a:pt x="8170" y="11207"/>
                  <a:pt x="8170" y="11207"/>
                  <a:pt x="8170" y="11208"/>
                </a:cubicBezTo>
                <a:cubicBezTo>
                  <a:pt x="8170" y="11207"/>
                  <a:pt x="8170" y="11207"/>
                  <a:pt x="8170" y="11206"/>
                </a:cubicBezTo>
                <a:close/>
                <a:moveTo>
                  <a:pt x="38570" y="1"/>
                </a:moveTo>
                <a:cubicBezTo>
                  <a:pt x="38432" y="60"/>
                  <a:pt x="38266" y="222"/>
                  <a:pt x="38113" y="222"/>
                </a:cubicBezTo>
                <a:cubicBezTo>
                  <a:pt x="38063" y="222"/>
                  <a:pt x="38014" y="204"/>
                  <a:pt x="37968" y="158"/>
                </a:cubicBezTo>
                <a:lnTo>
                  <a:pt x="37968" y="106"/>
                </a:lnTo>
                <a:cubicBezTo>
                  <a:pt x="37879" y="59"/>
                  <a:pt x="37797" y="40"/>
                  <a:pt x="37721" y="40"/>
                </a:cubicBezTo>
                <a:cubicBezTo>
                  <a:pt x="37447" y="40"/>
                  <a:pt x="37239" y="276"/>
                  <a:pt x="36987" y="276"/>
                </a:cubicBezTo>
                <a:cubicBezTo>
                  <a:pt x="36917" y="276"/>
                  <a:pt x="36843" y="257"/>
                  <a:pt x="36763" y="210"/>
                </a:cubicBezTo>
                <a:lnTo>
                  <a:pt x="36816" y="132"/>
                </a:lnTo>
                <a:cubicBezTo>
                  <a:pt x="36759" y="75"/>
                  <a:pt x="36682" y="63"/>
                  <a:pt x="36592" y="63"/>
                </a:cubicBezTo>
                <a:cubicBezTo>
                  <a:pt x="36524" y="63"/>
                  <a:pt x="36449" y="70"/>
                  <a:pt x="36370" y="70"/>
                </a:cubicBezTo>
                <a:cubicBezTo>
                  <a:pt x="36268" y="70"/>
                  <a:pt x="36160" y="58"/>
                  <a:pt x="36056" y="1"/>
                </a:cubicBezTo>
                <a:lnTo>
                  <a:pt x="36056" y="1"/>
                </a:lnTo>
                <a:cubicBezTo>
                  <a:pt x="36135" y="53"/>
                  <a:pt x="36213" y="237"/>
                  <a:pt x="36030" y="263"/>
                </a:cubicBezTo>
                <a:cubicBezTo>
                  <a:pt x="35716" y="79"/>
                  <a:pt x="35480" y="237"/>
                  <a:pt x="35271" y="27"/>
                </a:cubicBezTo>
                <a:lnTo>
                  <a:pt x="35035" y="289"/>
                </a:lnTo>
                <a:cubicBezTo>
                  <a:pt x="34826" y="270"/>
                  <a:pt x="34505" y="262"/>
                  <a:pt x="34115" y="262"/>
                </a:cubicBezTo>
                <a:cubicBezTo>
                  <a:pt x="32357" y="262"/>
                  <a:pt x="29175" y="420"/>
                  <a:pt x="28253" y="420"/>
                </a:cubicBezTo>
                <a:lnTo>
                  <a:pt x="28306" y="367"/>
                </a:lnTo>
                <a:lnTo>
                  <a:pt x="28306" y="367"/>
                </a:lnTo>
                <a:cubicBezTo>
                  <a:pt x="26551" y="446"/>
                  <a:pt x="22990" y="315"/>
                  <a:pt x="21184" y="603"/>
                </a:cubicBezTo>
                <a:cubicBezTo>
                  <a:pt x="20895" y="341"/>
                  <a:pt x="20529" y="394"/>
                  <a:pt x="20241" y="315"/>
                </a:cubicBezTo>
                <a:lnTo>
                  <a:pt x="20241" y="315"/>
                </a:lnTo>
                <a:cubicBezTo>
                  <a:pt x="20388" y="413"/>
                  <a:pt x="20329" y="579"/>
                  <a:pt x="20235" y="579"/>
                </a:cubicBezTo>
                <a:cubicBezTo>
                  <a:pt x="20228" y="579"/>
                  <a:pt x="20222" y="579"/>
                  <a:pt x="20215" y="577"/>
                </a:cubicBezTo>
                <a:cubicBezTo>
                  <a:pt x="20127" y="572"/>
                  <a:pt x="20056" y="569"/>
                  <a:pt x="19998" y="569"/>
                </a:cubicBezTo>
                <a:cubicBezTo>
                  <a:pt x="19468" y="569"/>
                  <a:pt x="20049" y="768"/>
                  <a:pt x="19246" y="839"/>
                </a:cubicBezTo>
                <a:cubicBezTo>
                  <a:pt x="19038" y="880"/>
                  <a:pt x="18715" y="898"/>
                  <a:pt x="18326" y="898"/>
                </a:cubicBezTo>
                <a:cubicBezTo>
                  <a:pt x="16757" y="898"/>
                  <a:pt x="14094" y="609"/>
                  <a:pt x="13381" y="420"/>
                </a:cubicBezTo>
                <a:cubicBezTo>
                  <a:pt x="13139" y="577"/>
                  <a:pt x="12880" y="600"/>
                  <a:pt x="12625" y="600"/>
                </a:cubicBezTo>
                <a:cubicBezTo>
                  <a:pt x="12519" y="600"/>
                  <a:pt x="12414" y="596"/>
                  <a:pt x="12311" y="596"/>
                </a:cubicBezTo>
                <a:cubicBezTo>
                  <a:pt x="12125" y="596"/>
                  <a:pt x="11946" y="609"/>
                  <a:pt x="11783" y="682"/>
                </a:cubicBezTo>
                <a:lnTo>
                  <a:pt x="11836" y="603"/>
                </a:lnTo>
                <a:lnTo>
                  <a:pt x="11836" y="603"/>
                </a:lnTo>
                <a:cubicBezTo>
                  <a:pt x="11777" y="615"/>
                  <a:pt x="11687" y="620"/>
                  <a:pt x="11575" y="620"/>
                </a:cubicBezTo>
                <a:cubicBezTo>
                  <a:pt x="10799" y="620"/>
                  <a:pt x="8911" y="377"/>
                  <a:pt x="8088" y="377"/>
                </a:cubicBezTo>
                <a:cubicBezTo>
                  <a:pt x="7968" y="377"/>
                  <a:pt x="7871" y="382"/>
                  <a:pt x="7803" y="394"/>
                </a:cubicBezTo>
                <a:lnTo>
                  <a:pt x="7882" y="446"/>
                </a:lnTo>
                <a:cubicBezTo>
                  <a:pt x="7770" y="489"/>
                  <a:pt x="7685" y="506"/>
                  <a:pt x="7617" y="506"/>
                </a:cubicBezTo>
                <a:cubicBezTo>
                  <a:pt x="7353" y="506"/>
                  <a:pt x="7351" y="236"/>
                  <a:pt x="7018" y="132"/>
                </a:cubicBezTo>
                <a:lnTo>
                  <a:pt x="7018" y="132"/>
                </a:lnTo>
                <a:cubicBezTo>
                  <a:pt x="7070" y="551"/>
                  <a:pt x="6599" y="760"/>
                  <a:pt x="6442" y="786"/>
                </a:cubicBezTo>
                <a:lnTo>
                  <a:pt x="6442" y="682"/>
                </a:lnTo>
                <a:cubicBezTo>
                  <a:pt x="6180" y="760"/>
                  <a:pt x="5578" y="1101"/>
                  <a:pt x="5159" y="1127"/>
                </a:cubicBezTo>
                <a:lnTo>
                  <a:pt x="5159" y="917"/>
                </a:lnTo>
                <a:cubicBezTo>
                  <a:pt x="4988" y="1022"/>
                  <a:pt x="4733" y="1048"/>
                  <a:pt x="4488" y="1048"/>
                </a:cubicBezTo>
                <a:cubicBezTo>
                  <a:pt x="4242" y="1048"/>
                  <a:pt x="4007" y="1022"/>
                  <a:pt x="3876" y="1022"/>
                </a:cubicBezTo>
                <a:cubicBezTo>
                  <a:pt x="3443" y="943"/>
                  <a:pt x="2832" y="687"/>
                  <a:pt x="2222" y="687"/>
                </a:cubicBezTo>
                <a:cubicBezTo>
                  <a:pt x="2020" y="687"/>
                  <a:pt x="1819" y="715"/>
                  <a:pt x="1624" y="786"/>
                </a:cubicBezTo>
                <a:lnTo>
                  <a:pt x="1152" y="132"/>
                </a:lnTo>
                <a:lnTo>
                  <a:pt x="1074" y="184"/>
                </a:lnTo>
                <a:cubicBezTo>
                  <a:pt x="1074" y="184"/>
                  <a:pt x="0" y="7909"/>
                  <a:pt x="995" y="9584"/>
                </a:cubicBezTo>
                <a:lnTo>
                  <a:pt x="969" y="9794"/>
                </a:lnTo>
                <a:lnTo>
                  <a:pt x="1179" y="9794"/>
                </a:lnTo>
                <a:cubicBezTo>
                  <a:pt x="1222" y="9813"/>
                  <a:pt x="1261" y="9820"/>
                  <a:pt x="1296" y="9820"/>
                </a:cubicBezTo>
                <a:cubicBezTo>
                  <a:pt x="1391" y="9820"/>
                  <a:pt x="1457" y="9771"/>
                  <a:pt x="1487" y="9771"/>
                </a:cubicBezTo>
                <a:cubicBezTo>
                  <a:pt x="1507" y="9771"/>
                  <a:pt x="1510" y="9794"/>
                  <a:pt x="1493" y="9872"/>
                </a:cubicBezTo>
                <a:lnTo>
                  <a:pt x="1179" y="9820"/>
                </a:lnTo>
                <a:lnTo>
                  <a:pt x="1179" y="9820"/>
                </a:lnTo>
                <a:cubicBezTo>
                  <a:pt x="1414" y="9899"/>
                  <a:pt x="1257" y="10003"/>
                  <a:pt x="1152" y="10134"/>
                </a:cubicBezTo>
                <a:cubicBezTo>
                  <a:pt x="1257" y="10160"/>
                  <a:pt x="1362" y="10213"/>
                  <a:pt x="1441" y="10265"/>
                </a:cubicBezTo>
                <a:cubicBezTo>
                  <a:pt x="1493" y="10187"/>
                  <a:pt x="1388" y="10160"/>
                  <a:pt x="1362" y="10134"/>
                </a:cubicBezTo>
                <a:cubicBezTo>
                  <a:pt x="1468" y="10071"/>
                  <a:pt x="1607" y="9922"/>
                  <a:pt x="1740" y="9922"/>
                </a:cubicBezTo>
                <a:cubicBezTo>
                  <a:pt x="1772" y="9922"/>
                  <a:pt x="1803" y="9931"/>
                  <a:pt x="1833" y="9951"/>
                </a:cubicBezTo>
                <a:cubicBezTo>
                  <a:pt x="2095" y="9977"/>
                  <a:pt x="1833" y="10318"/>
                  <a:pt x="2147" y="10344"/>
                </a:cubicBezTo>
                <a:cubicBezTo>
                  <a:pt x="3631" y="10570"/>
                  <a:pt x="5067" y="10869"/>
                  <a:pt x="6571" y="10869"/>
                </a:cubicBezTo>
                <a:cubicBezTo>
                  <a:pt x="6632" y="10869"/>
                  <a:pt x="6694" y="10868"/>
                  <a:pt x="6756" y="10867"/>
                </a:cubicBezTo>
                <a:lnTo>
                  <a:pt x="6756" y="10867"/>
                </a:lnTo>
                <a:cubicBezTo>
                  <a:pt x="6782" y="10972"/>
                  <a:pt x="6756" y="10972"/>
                  <a:pt x="6677" y="10998"/>
                </a:cubicBezTo>
                <a:cubicBezTo>
                  <a:pt x="7175" y="10920"/>
                  <a:pt x="7594" y="10972"/>
                  <a:pt x="7987" y="10894"/>
                </a:cubicBezTo>
                <a:cubicBezTo>
                  <a:pt x="8091" y="10972"/>
                  <a:pt x="8143" y="11102"/>
                  <a:pt x="8170" y="11206"/>
                </a:cubicBezTo>
                <a:lnTo>
                  <a:pt x="8170" y="11206"/>
                </a:lnTo>
                <a:cubicBezTo>
                  <a:pt x="8149" y="11111"/>
                  <a:pt x="8813" y="11080"/>
                  <a:pt x="9453" y="11080"/>
                </a:cubicBezTo>
                <a:cubicBezTo>
                  <a:pt x="10026" y="11080"/>
                  <a:pt x="10580" y="11105"/>
                  <a:pt x="10605" y="11129"/>
                </a:cubicBezTo>
                <a:lnTo>
                  <a:pt x="10657" y="10710"/>
                </a:lnTo>
                <a:cubicBezTo>
                  <a:pt x="11092" y="10710"/>
                  <a:pt x="10814" y="11112"/>
                  <a:pt x="11118" y="11112"/>
                </a:cubicBezTo>
                <a:cubicBezTo>
                  <a:pt x="11144" y="11112"/>
                  <a:pt x="11173" y="11109"/>
                  <a:pt x="11207" y="11103"/>
                </a:cubicBezTo>
                <a:cubicBezTo>
                  <a:pt x="11268" y="10913"/>
                  <a:pt x="11366" y="10857"/>
                  <a:pt x="11475" y="10857"/>
                </a:cubicBezTo>
                <a:cubicBezTo>
                  <a:pt x="11631" y="10857"/>
                  <a:pt x="11811" y="10971"/>
                  <a:pt x="11940" y="10971"/>
                </a:cubicBezTo>
                <a:cubicBezTo>
                  <a:pt x="11995" y="10971"/>
                  <a:pt x="12040" y="10951"/>
                  <a:pt x="12071" y="10894"/>
                </a:cubicBezTo>
                <a:cubicBezTo>
                  <a:pt x="12071" y="10920"/>
                  <a:pt x="12281" y="10946"/>
                  <a:pt x="12255" y="11129"/>
                </a:cubicBezTo>
                <a:cubicBezTo>
                  <a:pt x="12286" y="11004"/>
                  <a:pt x="12330" y="10970"/>
                  <a:pt x="12380" y="10970"/>
                </a:cubicBezTo>
                <a:cubicBezTo>
                  <a:pt x="12437" y="10970"/>
                  <a:pt x="12502" y="11014"/>
                  <a:pt x="12564" y="11014"/>
                </a:cubicBezTo>
                <a:cubicBezTo>
                  <a:pt x="12583" y="11014"/>
                  <a:pt x="12603" y="11010"/>
                  <a:pt x="12621" y="10998"/>
                </a:cubicBezTo>
                <a:cubicBezTo>
                  <a:pt x="12674" y="10920"/>
                  <a:pt x="12569" y="10894"/>
                  <a:pt x="12543" y="10815"/>
                </a:cubicBezTo>
                <a:lnTo>
                  <a:pt x="12857" y="10710"/>
                </a:lnTo>
                <a:cubicBezTo>
                  <a:pt x="12962" y="10815"/>
                  <a:pt x="12988" y="10998"/>
                  <a:pt x="12857" y="11024"/>
                </a:cubicBezTo>
                <a:cubicBezTo>
                  <a:pt x="13538" y="11138"/>
                  <a:pt x="16487" y="11468"/>
                  <a:pt x="17820" y="11468"/>
                </a:cubicBezTo>
                <a:cubicBezTo>
                  <a:pt x="18023" y="11468"/>
                  <a:pt x="18189" y="11461"/>
                  <a:pt x="18303" y="11443"/>
                </a:cubicBezTo>
                <a:cubicBezTo>
                  <a:pt x="18199" y="11208"/>
                  <a:pt x="17937" y="11365"/>
                  <a:pt x="17858" y="10998"/>
                </a:cubicBezTo>
                <a:cubicBezTo>
                  <a:pt x="17921" y="10935"/>
                  <a:pt x="17975" y="10917"/>
                  <a:pt x="18022" y="10917"/>
                </a:cubicBezTo>
                <a:cubicBezTo>
                  <a:pt x="18084" y="10917"/>
                  <a:pt x="18134" y="10948"/>
                  <a:pt x="18180" y="10948"/>
                </a:cubicBezTo>
                <a:cubicBezTo>
                  <a:pt x="18214" y="10948"/>
                  <a:pt x="18245" y="10930"/>
                  <a:pt x="18277" y="10867"/>
                </a:cubicBezTo>
                <a:cubicBezTo>
                  <a:pt x="18356" y="11417"/>
                  <a:pt x="18775" y="10998"/>
                  <a:pt x="18932" y="11574"/>
                </a:cubicBezTo>
                <a:lnTo>
                  <a:pt x="19010" y="11260"/>
                </a:lnTo>
                <a:lnTo>
                  <a:pt x="19115" y="11443"/>
                </a:lnTo>
                <a:cubicBezTo>
                  <a:pt x="19537" y="11321"/>
                  <a:pt x="19643" y="11279"/>
                  <a:pt x="19692" y="11279"/>
                </a:cubicBezTo>
                <a:cubicBezTo>
                  <a:pt x="19758" y="11279"/>
                  <a:pt x="19717" y="11357"/>
                  <a:pt x="20215" y="11417"/>
                </a:cubicBezTo>
                <a:cubicBezTo>
                  <a:pt x="20645" y="11374"/>
                  <a:pt x="20899" y="11083"/>
                  <a:pt x="21121" y="11083"/>
                </a:cubicBezTo>
                <a:cubicBezTo>
                  <a:pt x="21165" y="11083"/>
                  <a:pt x="21208" y="11095"/>
                  <a:pt x="21250" y="11121"/>
                </a:cubicBezTo>
                <a:lnTo>
                  <a:pt x="21250" y="11121"/>
                </a:lnTo>
                <a:cubicBezTo>
                  <a:pt x="21215" y="11083"/>
                  <a:pt x="21146" y="10911"/>
                  <a:pt x="21262" y="10841"/>
                </a:cubicBezTo>
                <a:cubicBezTo>
                  <a:pt x="21262" y="10914"/>
                  <a:pt x="21286" y="10939"/>
                  <a:pt x="21322" y="10939"/>
                </a:cubicBezTo>
                <a:cubicBezTo>
                  <a:pt x="21392" y="10939"/>
                  <a:pt x="21509" y="10849"/>
                  <a:pt x="21591" y="10849"/>
                </a:cubicBezTo>
                <a:cubicBezTo>
                  <a:pt x="21634" y="10849"/>
                  <a:pt x="21668" y="10873"/>
                  <a:pt x="21681" y="10946"/>
                </a:cubicBezTo>
                <a:cubicBezTo>
                  <a:pt x="21812" y="10894"/>
                  <a:pt x="22231" y="10946"/>
                  <a:pt x="22100" y="10579"/>
                </a:cubicBezTo>
                <a:lnTo>
                  <a:pt x="22100" y="10579"/>
                </a:lnTo>
                <a:cubicBezTo>
                  <a:pt x="22179" y="10763"/>
                  <a:pt x="22545" y="10841"/>
                  <a:pt x="22309" y="10998"/>
                </a:cubicBezTo>
                <a:cubicBezTo>
                  <a:pt x="22397" y="10998"/>
                  <a:pt x="22472" y="11033"/>
                  <a:pt x="22544" y="11033"/>
                </a:cubicBezTo>
                <a:cubicBezTo>
                  <a:pt x="22580" y="11033"/>
                  <a:pt x="22615" y="11024"/>
                  <a:pt x="22650" y="10998"/>
                </a:cubicBezTo>
                <a:lnTo>
                  <a:pt x="22493" y="10894"/>
                </a:lnTo>
                <a:cubicBezTo>
                  <a:pt x="22511" y="10892"/>
                  <a:pt x="22530" y="10892"/>
                  <a:pt x="22548" y="10892"/>
                </a:cubicBezTo>
                <a:cubicBezTo>
                  <a:pt x="22780" y="10892"/>
                  <a:pt x="22956" y="10983"/>
                  <a:pt x="23118" y="10983"/>
                </a:cubicBezTo>
                <a:cubicBezTo>
                  <a:pt x="23225" y="10983"/>
                  <a:pt x="23327" y="10944"/>
                  <a:pt x="23435" y="10815"/>
                </a:cubicBezTo>
                <a:lnTo>
                  <a:pt x="23278" y="10658"/>
                </a:lnTo>
                <a:cubicBezTo>
                  <a:pt x="23308" y="10658"/>
                  <a:pt x="23337" y="10657"/>
                  <a:pt x="23366" y="10657"/>
                </a:cubicBezTo>
                <a:cubicBezTo>
                  <a:pt x="23570" y="10657"/>
                  <a:pt x="23759" y="10678"/>
                  <a:pt x="23828" y="10998"/>
                </a:cubicBezTo>
                <a:lnTo>
                  <a:pt x="23566" y="11103"/>
                </a:lnTo>
                <a:cubicBezTo>
                  <a:pt x="23610" y="11106"/>
                  <a:pt x="23653" y="11108"/>
                  <a:pt x="23697" y="11108"/>
                </a:cubicBezTo>
                <a:cubicBezTo>
                  <a:pt x="23999" y="11108"/>
                  <a:pt x="24313" y="11031"/>
                  <a:pt x="24587" y="10894"/>
                </a:cubicBezTo>
                <a:lnTo>
                  <a:pt x="24483" y="10894"/>
                </a:lnTo>
                <a:cubicBezTo>
                  <a:pt x="24928" y="10553"/>
                  <a:pt x="27284" y="10318"/>
                  <a:pt x="27703" y="9872"/>
                </a:cubicBezTo>
                <a:lnTo>
                  <a:pt x="27546" y="9558"/>
                </a:lnTo>
                <a:lnTo>
                  <a:pt x="27885" y="9324"/>
                </a:lnTo>
                <a:lnTo>
                  <a:pt x="27885" y="9324"/>
                </a:lnTo>
                <a:cubicBezTo>
                  <a:pt x="27857" y="9358"/>
                  <a:pt x="27735" y="10076"/>
                  <a:pt x="27690" y="10160"/>
                </a:cubicBezTo>
                <a:lnTo>
                  <a:pt x="27690" y="10160"/>
                </a:lnTo>
                <a:cubicBezTo>
                  <a:pt x="28059" y="10160"/>
                  <a:pt x="29112" y="10137"/>
                  <a:pt x="30200" y="10137"/>
                </a:cubicBezTo>
                <a:cubicBezTo>
                  <a:pt x="31439" y="10137"/>
                  <a:pt x="32723" y="10167"/>
                  <a:pt x="33097" y="10291"/>
                </a:cubicBezTo>
                <a:cubicBezTo>
                  <a:pt x="33359" y="10448"/>
                  <a:pt x="33124" y="10736"/>
                  <a:pt x="33124" y="10789"/>
                </a:cubicBezTo>
                <a:cubicBezTo>
                  <a:pt x="33427" y="10695"/>
                  <a:pt x="33314" y="10519"/>
                  <a:pt x="33491" y="10519"/>
                </a:cubicBezTo>
                <a:cubicBezTo>
                  <a:pt x="33512" y="10519"/>
                  <a:pt x="33538" y="10521"/>
                  <a:pt x="33569" y="10527"/>
                </a:cubicBezTo>
                <a:cubicBezTo>
                  <a:pt x="33647" y="10579"/>
                  <a:pt x="33543" y="10736"/>
                  <a:pt x="33516" y="10789"/>
                </a:cubicBezTo>
                <a:cubicBezTo>
                  <a:pt x="33532" y="10786"/>
                  <a:pt x="33547" y="10784"/>
                  <a:pt x="33562" y="10784"/>
                </a:cubicBezTo>
                <a:cubicBezTo>
                  <a:pt x="33621" y="10784"/>
                  <a:pt x="33672" y="10804"/>
                  <a:pt x="33711" y="10804"/>
                </a:cubicBezTo>
                <a:cubicBezTo>
                  <a:pt x="33744" y="10804"/>
                  <a:pt x="33768" y="10790"/>
                  <a:pt x="33778" y="10736"/>
                </a:cubicBezTo>
                <a:cubicBezTo>
                  <a:pt x="33621" y="10606"/>
                  <a:pt x="33700" y="10265"/>
                  <a:pt x="33621" y="10029"/>
                </a:cubicBezTo>
                <a:lnTo>
                  <a:pt x="33621" y="10029"/>
                </a:lnTo>
                <a:lnTo>
                  <a:pt x="34014" y="10082"/>
                </a:lnTo>
                <a:lnTo>
                  <a:pt x="33988" y="10291"/>
                </a:lnTo>
                <a:cubicBezTo>
                  <a:pt x="34059" y="10291"/>
                  <a:pt x="34193" y="9801"/>
                  <a:pt x="34488" y="9801"/>
                </a:cubicBezTo>
                <a:cubicBezTo>
                  <a:pt x="34520" y="9801"/>
                  <a:pt x="34554" y="9807"/>
                  <a:pt x="34590" y="9820"/>
                </a:cubicBezTo>
                <a:cubicBezTo>
                  <a:pt x="35218" y="9925"/>
                  <a:pt x="35899" y="9872"/>
                  <a:pt x="36528" y="9951"/>
                </a:cubicBezTo>
                <a:cubicBezTo>
                  <a:pt x="36528" y="10082"/>
                  <a:pt x="36370" y="10160"/>
                  <a:pt x="36240" y="10239"/>
                </a:cubicBezTo>
                <a:cubicBezTo>
                  <a:pt x="36266" y="10239"/>
                  <a:pt x="36298" y="10236"/>
                  <a:pt x="36332" y="10236"/>
                </a:cubicBezTo>
                <a:cubicBezTo>
                  <a:pt x="36400" y="10236"/>
                  <a:pt x="36475" y="10248"/>
                  <a:pt x="36528" y="10318"/>
                </a:cubicBezTo>
                <a:cubicBezTo>
                  <a:pt x="36370" y="10082"/>
                  <a:pt x="36789" y="10160"/>
                  <a:pt x="36685" y="10056"/>
                </a:cubicBezTo>
                <a:cubicBezTo>
                  <a:pt x="36870" y="9850"/>
                  <a:pt x="37071" y="9806"/>
                  <a:pt x="37272" y="9806"/>
                </a:cubicBezTo>
                <a:cubicBezTo>
                  <a:pt x="37424" y="9806"/>
                  <a:pt x="37576" y="9831"/>
                  <a:pt x="37722" y="9831"/>
                </a:cubicBezTo>
                <a:cubicBezTo>
                  <a:pt x="37875" y="9831"/>
                  <a:pt x="38021" y="9803"/>
                  <a:pt x="38151" y="9689"/>
                </a:cubicBezTo>
                <a:cubicBezTo>
                  <a:pt x="38203" y="9192"/>
                  <a:pt x="39277" y="1205"/>
                  <a:pt x="39303" y="629"/>
                </a:cubicBezTo>
                <a:cubicBezTo>
                  <a:pt x="39434" y="629"/>
                  <a:pt x="39565" y="656"/>
                  <a:pt x="39591" y="708"/>
                </a:cubicBezTo>
                <a:cubicBezTo>
                  <a:pt x="39571" y="590"/>
                  <a:pt x="39434" y="531"/>
                  <a:pt x="39311" y="531"/>
                </a:cubicBezTo>
                <a:cubicBezTo>
                  <a:pt x="39270" y="531"/>
                  <a:pt x="39231" y="538"/>
                  <a:pt x="39198" y="551"/>
                </a:cubicBezTo>
                <a:lnTo>
                  <a:pt x="39146" y="891"/>
                </a:lnTo>
                <a:cubicBezTo>
                  <a:pt x="39102" y="907"/>
                  <a:pt x="39070" y="914"/>
                  <a:pt x="39046" y="914"/>
                </a:cubicBezTo>
                <a:cubicBezTo>
                  <a:pt x="38917" y="914"/>
                  <a:pt x="39045" y="708"/>
                  <a:pt x="38779" y="708"/>
                </a:cubicBezTo>
                <a:cubicBezTo>
                  <a:pt x="38779" y="446"/>
                  <a:pt x="39067" y="420"/>
                  <a:pt x="39303" y="394"/>
                </a:cubicBezTo>
                <a:cubicBezTo>
                  <a:pt x="39181" y="363"/>
                  <a:pt x="39059" y="288"/>
                  <a:pt x="38957" y="288"/>
                </a:cubicBezTo>
                <a:cubicBezTo>
                  <a:pt x="38885" y="288"/>
                  <a:pt x="38823" y="326"/>
                  <a:pt x="38779" y="446"/>
                </a:cubicBezTo>
                <a:cubicBezTo>
                  <a:pt x="38570" y="315"/>
                  <a:pt x="38806" y="106"/>
                  <a:pt x="3857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2"/>
          <p:cNvSpPr/>
          <p:nvPr/>
        </p:nvSpPr>
        <p:spPr>
          <a:xfrm>
            <a:off x="5771944" y="4540584"/>
            <a:ext cx="2228931" cy="663913"/>
          </a:xfrm>
          <a:custGeom>
            <a:avLst/>
            <a:gdLst/>
            <a:ahLst/>
            <a:cxnLst/>
            <a:rect l="l" t="t" r="r" b="b"/>
            <a:pathLst>
              <a:path w="39592" h="11575" extrusionOk="0">
                <a:moveTo>
                  <a:pt x="27690" y="10160"/>
                </a:moveTo>
                <a:cubicBezTo>
                  <a:pt x="27686" y="10160"/>
                  <a:pt x="27681" y="10160"/>
                  <a:pt x="27677" y="10160"/>
                </a:cubicBezTo>
                <a:cubicBezTo>
                  <a:pt x="27679" y="10166"/>
                  <a:pt x="27680" y="10169"/>
                  <a:pt x="27682" y="10169"/>
                </a:cubicBezTo>
                <a:cubicBezTo>
                  <a:pt x="27685" y="10169"/>
                  <a:pt x="27687" y="10166"/>
                  <a:pt x="27690" y="10160"/>
                </a:cubicBezTo>
                <a:close/>
                <a:moveTo>
                  <a:pt x="21250" y="11121"/>
                </a:moveTo>
                <a:cubicBezTo>
                  <a:pt x="21255" y="11126"/>
                  <a:pt x="21259" y="11129"/>
                  <a:pt x="21262" y="11129"/>
                </a:cubicBezTo>
                <a:cubicBezTo>
                  <a:pt x="21258" y="11126"/>
                  <a:pt x="21254" y="11124"/>
                  <a:pt x="21250" y="11121"/>
                </a:cubicBezTo>
                <a:close/>
                <a:moveTo>
                  <a:pt x="8170" y="11206"/>
                </a:moveTo>
                <a:cubicBezTo>
                  <a:pt x="8170" y="11207"/>
                  <a:pt x="8170" y="11207"/>
                  <a:pt x="8170" y="11208"/>
                </a:cubicBezTo>
                <a:cubicBezTo>
                  <a:pt x="8170" y="11207"/>
                  <a:pt x="8170" y="11207"/>
                  <a:pt x="8170" y="11206"/>
                </a:cubicBezTo>
                <a:close/>
                <a:moveTo>
                  <a:pt x="38570" y="1"/>
                </a:moveTo>
                <a:cubicBezTo>
                  <a:pt x="38432" y="60"/>
                  <a:pt x="38266" y="222"/>
                  <a:pt x="38113" y="222"/>
                </a:cubicBezTo>
                <a:cubicBezTo>
                  <a:pt x="38063" y="222"/>
                  <a:pt x="38014" y="204"/>
                  <a:pt x="37968" y="158"/>
                </a:cubicBezTo>
                <a:lnTo>
                  <a:pt x="37968" y="106"/>
                </a:lnTo>
                <a:cubicBezTo>
                  <a:pt x="37879" y="59"/>
                  <a:pt x="37797" y="40"/>
                  <a:pt x="37721" y="40"/>
                </a:cubicBezTo>
                <a:cubicBezTo>
                  <a:pt x="37447" y="40"/>
                  <a:pt x="37239" y="276"/>
                  <a:pt x="36987" y="276"/>
                </a:cubicBezTo>
                <a:cubicBezTo>
                  <a:pt x="36917" y="276"/>
                  <a:pt x="36843" y="257"/>
                  <a:pt x="36763" y="210"/>
                </a:cubicBezTo>
                <a:lnTo>
                  <a:pt x="36816" y="132"/>
                </a:lnTo>
                <a:cubicBezTo>
                  <a:pt x="36759" y="75"/>
                  <a:pt x="36682" y="63"/>
                  <a:pt x="36592" y="63"/>
                </a:cubicBezTo>
                <a:cubicBezTo>
                  <a:pt x="36524" y="63"/>
                  <a:pt x="36449" y="70"/>
                  <a:pt x="36370" y="70"/>
                </a:cubicBezTo>
                <a:cubicBezTo>
                  <a:pt x="36268" y="70"/>
                  <a:pt x="36160" y="58"/>
                  <a:pt x="36056" y="1"/>
                </a:cubicBezTo>
                <a:lnTo>
                  <a:pt x="36056" y="1"/>
                </a:lnTo>
                <a:cubicBezTo>
                  <a:pt x="36135" y="53"/>
                  <a:pt x="36213" y="237"/>
                  <a:pt x="36030" y="263"/>
                </a:cubicBezTo>
                <a:cubicBezTo>
                  <a:pt x="35716" y="79"/>
                  <a:pt x="35480" y="237"/>
                  <a:pt x="35271" y="27"/>
                </a:cubicBezTo>
                <a:lnTo>
                  <a:pt x="35035" y="289"/>
                </a:lnTo>
                <a:cubicBezTo>
                  <a:pt x="34826" y="270"/>
                  <a:pt x="34505" y="262"/>
                  <a:pt x="34115" y="262"/>
                </a:cubicBezTo>
                <a:cubicBezTo>
                  <a:pt x="32357" y="262"/>
                  <a:pt x="29175" y="420"/>
                  <a:pt x="28253" y="420"/>
                </a:cubicBezTo>
                <a:lnTo>
                  <a:pt x="28306" y="367"/>
                </a:lnTo>
                <a:lnTo>
                  <a:pt x="28306" y="367"/>
                </a:lnTo>
                <a:cubicBezTo>
                  <a:pt x="26551" y="446"/>
                  <a:pt x="22990" y="315"/>
                  <a:pt x="21184" y="603"/>
                </a:cubicBezTo>
                <a:cubicBezTo>
                  <a:pt x="20895" y="341"/>
                  <a:pt x="20529" y="394"/>
                  <a:pt x="20241" y="315"/>
                </a:cubicBezTo>
                <a:lnTo>
                  <a:pt x="20241" y="315"/>
                </a:lnTo>
                <a:cubicBezTo>
                  <a:pt x="20388" y="413"/>
                  <a:pt x="20329" y="579"/>
                  <a:pt x="20235" y="579"/>
                </a:cubicBezTo>
                <a:cubicBezTo>
                  <a:pt x="20228" y="579"/>
                  <a:pt x="20222" y="579"/>
                  <a:pt x="20215" y="577"/>
                </a:cubicBezTo>
                <a:cubicBezTo>
                  <a:pt x="20127" y="572"/>
                  <a:pt x="20056" y="569"/>
                  <a:pt x="19998" y="569"/>
                </a:cubicBezTo>
                <a:cubicBezTo>
                  <a:pt x="19468" y="569"/>
                  <a:pt x="20049" y="768"/>
                  <a:pt x="19246" y="839"/>
                </a:cubicBezTo>
                <a:cubicBezTo>
                  <a:pt x="19038" y="880"/>
                  <a:pt x="18715" y="898"/>
                  <a:pt x="18326" y="898"/>
                </a:cubicBezTo>
                <a:cubicBezTo>
                  <a:pt x="16757" y="898"/>
                  <a:pt x="14094" y="609"/>
                  <a:pt x="13381" y="420"/>
                </a:cubicBezTo>
                <a:cubicBezTo>
                  <a:pt x="13139" y="577"/>
                  <a:pt x="12880" y="600"/>
                  <a:pt x="12625" y="600"/>
                </a:cubicBezTo>
                <a:cubicBezTo>
                  <a:pt x="12519" y="600"/>
                  <a:pt x="12414" y="596"/>
                  <a:pt x="12311" y="596"/>
                </a:cubicBezTo>
                <a:cubicBezTo>
                  <a:pt x="12125" y="596"/>
                  <a:pt x="11946" y="609"/>
                  <a:pt x="11783" y="682"/>
                </a:cubicBezTo>
                <a:lnTo>
                  <a:pt x="11836" y="603"/>
                </a:lnTo>
                <a:lnTo>
                  <a:pt x="11836" y="603"/>
                </a:lnTo>
                <a:cubicBezTo>
                  <a:pt x="11777" y="615"/>
                  <a:pt x="11687" y="620"/>
                  <a:pt x="11575" y="620"/>
                </a:cubicBezTo>
                <a:cubicBezTo>
                  <a:pt x="10799" y="620"/>
                  <a:pt x="8911" y="377"/>
                  <a:pt x="8088" y="377"/>
                </a:cubicBezTo>
                <a:cubicBezTo>
                  <a:pt x="7968" y="377"/>
                  <a:pt x="7871" y="382"/>
                  <a:pt x="7803" y="394"/>
                </a:cubicBezTo>
                <a:lnTo>
                  <a:pt x="7882" y="446"/>
                </a:lnTo>
                <a:cubicBezTo>
                  <a:pt x="7770" y="489"/>
                  <a:pt x="7685" y="506"/>
                  <a:pt x="7617" y="506"/>
                </a:cubicBezTo>
                <a:cubicBezTo>
                  <a:pt x="7353" y="506"/>
                  <a:pt x="7351" y="236"/>
                  <a:pt x="7018" y="132"/>
                </a:cubicBezTo>
                <a:lnTo>
                  <a:pt x="7018" y="132"/>
                </a:lnTo>
                <a:cubicBezTo>
                  <a:pt x="7070" y="551"/>
                  <a:pt x="6599" y="760"/>
                  <a:pt x="6442" y="786"/>
                </a:cubicBezTo>
                <a:lnTo>
                  <a:pt x="6442" y="682"/>
                </a:lnTo>
                <a:cubicBezTo>
                  <a:pt x="6180" y="760"/>
                  <a:pt x="5578" y="1101"/>
                  <a:pt x="5159" y="1127"/>
                </a:cubicBezTo>
                <a:lnTo>
                  <a:pt x="5159" y="917"/>
                </a:lnTo>
                <a:cubicBezTo>
                  <a:pt x="4988" y="1022"/>
                  <a:pt x="4733" y="1048"/>
                  <a:pt x="4488" y="1048"/>
                </a:cubicBezTo>
                <a:cubicBezTo>
                  <a:pt x="4242" y="1048"/>
                  <a:pt x="4007" y="1022"/>
                  <a:pt x="3876" y="1022"/>
                </a:cubicBezTo>
                <a:cubicBezTo>
                  <a:pt x="3443" y="943"/>
                  <a:pt x="2832" y="687"/>
                  <a:pt x="2222" y="687"/>
                </a:cubicBezTo>
                <a:cubicBezTo>
                  <a:pt x="2020" y="687"/>
                  <a:pt x="1819" y="715"/>
                  <a:pt x="1624" y="786"/>
                </a:cubicBezTo>
                <a:lnTo>
                  <a:pt x="1152" y="132"/>
                </a:lnTo>
                <a:lnTo>
                  <a:pt x="1074" y="184"/>
                </a:lnTo>
                <a:cubicBezTo>
                  <a:pt x="1074" y="184"/>
                  <a:pt x="0" y="7909"/>
                  <a:pt x="995" y="9584"/>
                </a:cubicBezTo>
                <a:lnTo>
                  <a:pt x="969" y="9794"/>
                </a:lnTo>
                <a:lnTo>
                  <a:pt x="1179" y="9794"/>
                </a:lnTo>
                <a:cubicBezTo>
                  <a:pt x="1222" y="9813"/>
                  <a:pt x="1261" y="9820"/>
                  <a:pt x="1296" y="9820"/>
                </a:cubicBezTo>
                <a:cubicBezTo>
                  <a:pt x="1391" y="9820"/>
                  <a:pt x="1457" y="9771"/>
                  <a:pt x="1487" y="9771"/>
                </a:cubicBezTo>
                <a:cubicBezTo>
                  <a:pt x="1507" y="9771"/>
                  <a:pt x="1510" y="9794"/>
                  <a:pt x="1493" y="9872"/>
                </a:cubicBezTo>
                <a:lnTo>
                  <a:pt x="1179" y="9820"/>
                </a:lnTo>
                <a:lnTo>
                  <a:pt x="1179" y="9820"/>
                </a:lnTo>
                <a:cubicBezTo>
                  <a:pt x="1414" y="9899"/>
                  <a:pt x="1257" y="10003"/>
                  <a:pt x="1152" y="10134"/>
                </a:cubicBezTo>
                <a:cubicBezTo>
                  <a:pt x="1257" y="10160"/>
                  <a:pt x="1362" y="10213"/>
                  <a:pt x="1441" y="10265"/>
                </a:cubicBezTo>
                <a:cubicBezTo>
                  <a:pt x="1493" y="10187"/>
                  <a:pt x="1388" y="10160"/>
                  <a:pt x="1362" y="10134"/>
                </a:cubicBezTo>
                <a:cubicBezTo>
                  <a:pt x="1468" y="10071"/>
                  <a:pt x="1607" y="9922"/>
                  <a:pt x="1740" y="9922"/>
                </a:cubicBezTo>
                <a:cubicBezTo>
                  <a:pt x="1772" y="9922"/>
                  <a:pt x="1803" y="9931"/>
                  <a:pt x="1833" y="9951"/>
                </a:cubicBezTo>
                <a:cubicBezTo>
                  <a:pt x="2095" y="9977"/>
                  <a:pt x="1833" y="10318"/>
                  <a:pt x="2147" y="10344"/>
                </a:cubicBezTo>
                <a:cubicBezTo>
                  <a:pt x="3631" y="10570"/>
                  <a:pt x="5067" y="10869"/>
                  <a:pt x="6571" y="10869"/>
                </a:cubicBezTo>
                <a:cubicBezTo>
                  <a:pt x="6632" y="10869"/>
                  <a:pt x="6694" y="10868"/>
                  <a:pt x="6756" y="10867"/>
                </a:cubicBezTo>
                <a:lnTo>
                  <a:pt x="6756" y="10867"/>
                </a:lnTo>
                <a:cubicBezTo>
                  <a:pt x="6782" y="10972"/>
                  <a:pt x="6756" y="10972"/>
                  <a:pt x="6677" y="10998"/>
                </a:cubicBezTo>
                <a:cubicBezTo>
                  <a:pt x="7175" y="10920"/>
                  <a:pt x="7594" y="10972"/>
                  <a:pt x="7987" y="10894"/>
                </a:cubicBezTo>
                <a:cubicBezTo>
                  <a:pt x="8091" y="10972"/>
                  <a:pt x="8143" y="11102"/>
                  <a:pt x="8170" y="11206"/>
                </a:cubicBezTo>
                <a:lnTo>
                  <a:pt x="8170" y="11206"/>
                </a:lnTo>
                <a:cubicBezTo>
                  <a:pt x="8149" y="11111"/>
                  <a:pt x="8813" y="11080"/>
                  <a:pt x="9453" y="11080"/>
                </a:cubicBezTo>
                <a:cubicBezTo>
                  <a:pt x="10026" y="11080"/>
                  <a:pt x="10580" y="11105"/>
                  <a:pt x="10605" y="11129"/>
                </a:cubicBezTo>
                <a:lnTo>
                  <a:pt x="10657" y="10710"/>
                </a:lnTo>
                <a:cubicBezTo>
                  <a:pt x="11092" y="10710"/>
                  <a:pt x="10814" y="11112"/>
                  <a:pt x="11118" y="11112"/>
                </a:cubicBezTo>
                <a:cubicBezTo>
                  <a:pt x="11144" y="11112"/>
                  <a:pt x="11173" y="11109"/>
                  <a:pt x="11207" y="11103"/>
                </a:cubicBezTo>
                <a:cubicBezTo>
                  <a:pt x="11268" y="10913"/>
                  <a:pt x="11366" y="10857"/>
                  <a:pt x="11475" y="10857"/>
                </a:cubicBezTo>
                <a:cubicBezTo>
                  <a:pt x="11631" y="10857"/>
                  <a:pt x="11811" y="10971"/>
                  <a:pt x="11940" y="10971"/>
                </a:cubicBezTo>
                <a:cubicBezTo>
                  <a:pt x="11995" y="10971"/>
                  <a:pt x="12040" y="10951"/>
                  <a:pt x="12071" y="10894"/>
                </a:cubicBezTo>
                <a:cubicBezTo>
                  <a:pt x="12071" y="10920"/>
                  <a:pt x="12281" y="10946"/>
                  <a:pt x="12255" y="11129"/>
                </a:cubicBezTo>
                <a:cubicBezTo>
                  <a:pt x="12286" y="11004"/>
                  <a:pt x="12330" y="10970"/>
                  <a:pt x="12380" y="10970"/>
                </a:cubicBezTo>
                <a:cubicBezTo>
                  <a:pt x="12437" y="10970"/>
                  <a:pt x="12502" y="11014"/>
                  <a:pt x="12564" y="11014"/>
                </a:cubicBezTo>
                <a:cubicBezTo>
                  <a:pt x="12583" y="11014"/>
                  <a:pt x="12603" y="11010"/>
                  <a:pt x="12621" y="10998"/>
                </a:cubicBezTo>
                <a:cubicBezTo>
                  <a:pt x="12674" y="10920"/>
                  <a:pt x="12569" y="10894"/>
                  <a:pt x="12543" y="10815"/>
                </a:cubicBezTo>
                <a:lnTo>
                  <a:pt x="12857" y="10710"/>
                </a:lnTo>
                <a:cubicBezTo>
                  <a:pt x="12962" y="10815"/>
                  <a:pt x="12988" y="10998"/>
                  <a:pt x="12857" y="11024"/>
                </a:cubicBezTo>
                <a:cubicBezTo>
                  <a:pt x="13538" y="11138"/>
                  <a:pt x="16487" y="11468"/>
                  <a:pt x="17820" y="11468"/>
                </a:cubicBezTo>
                <a:cubicBezTo>
                  <a:pt x="18023" y="11468"/>
                  <a:pt x="18189" y="11461"/>
                  <a:pt x="18303" y="11443"/>
                </a:cubicBezTo>
                <a:cubicBezTo>
                  <a:pt x="18199" y="11208"/>
                  <a:pt x="17937" y="11365"/>
                  <a:pt x="17858" y="10998"/>
                </a:cubicBezTo>
                <a:cubicBezTo>
                  <a:pt x="17921" y="10935"/>
                  <a:pt x="17975" y="10917"/>
                  <a:pt x="18022" y="10917"/>
                </a:cubicBezTo>
                <a:cubicBezTo>
                  <a:pt x="18084" y="10917"/>
                  <a:pt x="18134" y="10948"/>
                  <a:pt x="18180" y="10948"/>
                </a:cubicBezTo>
                <a:cubicBezTo>
                  <a:pt x="18214" y="10948"/>
                  <a:pt x="18245" y="10930"/>
                  <a:pt x="18277" y="10867"/>
                </a:cubicBezTo>
                <a:cubicBezTo>
                  <a:pt x="18356" y="11417"/>
                  <a:pt x="18775" y="10998"/>
                  <a:pt x="18932" y="11574"/>
                </a:cubicBezTo>
                <a:lnTo>
                  <a:pt x="19010" y="11260"/>
                </a:lnTo>
                <a:lnTo>
                  <a:pt x="19115" y="11443"/>
                </a:lnTo>
                <a:cubicBezTo>
                  <a:pt x="19537" y="11321"/>
                  <a:pt x="19643" y="11279"/>
                  <a:pt x="19692" y="11279"/>
                </a:cubicBezTo>
                <a:cubicBezTo>
                  <a:pt x="19758" y="11279"/>
                  <a:pt x="19717" y="11357"/>
                  <a:pt x="20215" y="11417"/>
                </a:cubicBezTo>
                <a:cubicBezTo>
                  <a:pt x="20645" y="11374"/>
                  <a:pt x="20899" y="11083"/>
                  <a:pt x="21121" y="11083"/>
                </a:cubicBezTo>
                <a:cubicBezTo>
                  <a:pt x="21165" y="11083"/>
                  <a:pt x="21208" y="11095"/>
                  <a:pt x="21250" y="11121"/>
                </a:cubicBezTo>
                <a:lnTo>
                  <a:pt x="21250" y="11121"/>
                </a:lnTo>
                <a:cubicBezTo>
                  <a:pt x="21215" y="11083"/>
                  <a:pt x="21146" y="10911"/>
                  <a:pt x="21262" y="10841"/>
                </a:cubicBezTo>
                <a:cubicBezTo>
                  <a:pt x="21262" y="10914"/>
                  <a:pt x="21286" y="10939"/>
                  <a:pt x="21322" y="10939"/>
                </a:cubicBezTo>
                <a:cubicBezTo>
                  <a:pt x="21392" y="10939"/>
                  <a:pt x="21509" y="10849"/>
                  <a:pt x="21591" y="10849"/>
                </a:cubicBezTo>
                <a:cubicBezTo>
                  <a:pt x="21634" y="10849"/>
                  <a:pt x="21668" y="10873"/>
                  <a:pt x="21681" y="10946"/>
                </a:cubicBezTo>
                <a:cubicBezTo>
                  <a:pt x="21812" y="10894"/>
                  <a:pt x="22231" y="10946"/>
                  <a:pt x="22100" y="10579"/>
                </a:cubicBezTo>
                <a:lnTo>
                  <a:pt x="22100" y="10579"/>
                </a:lnTo>
                <a:cubicBezTo>
                  <a:pt x="22179" y="10763"/>
                  <a:pt x="22545" y="10841"/>
                  <a:pt x="22309" y="10998"/>
                </a:cubicBezTo>
                <a:cubicBezTo>
                  <a:pt x="22397" y="10998"/>
                  <a:pt x="22472" y="11033"/>
                  <a:pt x="22544" y="11033"/>
                </a:cubicBezTo>
                <a:cubicBezTo>
                  <a:pt x="22580" y="11033"/>
                  <a:pt x="22615" y="11024"/>
                  <a:pt x="22650" y="10998"/>
                </a:cubicBezTo>
                <a:lnTo>
                  <a:pt x="22493" y="10894"/>
                </a:lnTo>
                <a:cubicBezTo>
                  <a:pt x="22511" y="10892"/>
                  <a:pt x="22530" y="10892"/>
                  <a:pt x="22548" y="10892"/>
                </a:cubicBezTo>
                <a:cubicBezTo>
                  <a:pt x="22780" y="10892"/>
                  <a:pt x="22956" y="10983"/>
                  <a:pt x="23118" y="10983"/>
                </a:cubicBezTo>
                <a:cubicBezTo>
                  <a:pt x="23225" y="10983"/>
                  <a:pt x="23327" y="10944"/>
                  <a:pt x="23435" y="10815"/>
                </a:cubicBezTo>
                <a:lnTo>
                  <a:pt x="23278" y="10658"/>
                </a:lnTo>
                <a:cubicBezTo>
                  <a:pt x="23308" y="10658"/>
                  <a:pt x="23337" y="10657"/>
                  <a:pt x="23366" y="10657"/>
                </a:cubicBezTo>
                <a:cubicBezTo>
                  <a:pt x="23570" y="10657"/>
                  <a:pt x="23759" y="10678"/>
                  <a:pt x="23828" y="10998"/>
                </a:cubicBezTo>
                <a:lnTo>
                  <a:pt x="23566" y="11103"/>
                </a:lnTo>
                <a:cubicBezTo>
                  <a:pt x="23610" y="11106"/>
                  <a:pt x="23653" y="11108"/>
                  <a:pt x="23697" y="11108"/>
                </a:cubicBezTo>
                <a:cubicBezTo>
                  <a:pt x="23999" y="11108"/>
                  <a:pt x="24313" y="11031"/>
                  <a:pt x="24587" y="10894"/>
                </a:cubicBezTo>
                <a:lnTo>
                  <a:pt x="24483" y="10894"/>
                </a:lnTo>
                <a:cubicBezTo>
                  <a:pt x="24928" y="10553"/>
                  <a:pt x="27284" y="10318"/>
                  <a:pt x="27703" y="9872"/>
                </a:cubicBezTo>
                <a:lnTo>
                  <a:pt x="27546" y="9558"/>
                </a:lnTo>
                <a:lnTo>
                  <a:pt x="27885" y="9324"/>
                </a:lnTo>
                <a:lnTo>
                  <a:pt x="27885" y="9324"/>
                </a:lnTo>
                <a:cubicBezTo>
                  <a:pt x="27857" y="9358"/>
                  <a:pt x="27735" y="10076"/>
                  <a:pt x="27690" y="10160"/>
                </a:cubicBezTo>
                <a:lnTo>
                  <a:pt x="27690" y="10160"/>
                </a:lnTo>
                <a:cubicBezTo>
                  <a:pt x="28059" y="10160"/>
                  <a:pt x="29112" y="10137"/>
                  <a:pt x="30200" y="10137"/>
                </a:cubicBezTo>
                <a:cubicBezTo>
                  <a:pt x="31439" y="10137"/>
                  <a:pt x="32723" y="10167"/>
                  <a:pt x="33097" y="10291"/>
                </a:cubicBezTo>
                <a:cubicBezTo>
                  <a:pt x="33359" y="10448"/>
                  <a:pt x="33124" y="10736"/>
                  <a:pt x="33124" y="10789"/>
                </a:cubicBezTo>
                <a:cubicBezTo>
                  <a:pt x="33427" y="10695"/>
                  <a:pt x="33314" y="10519"/>
                  <a:pt x="33491" y="10519"/>
                </a:cubicBezTo>
                <a:cubicBezTo>
                  <a:pt x="33512" y="10519"/>
                  <a:pt x="33538" y="10521"/>
                  <a:pt x="33569" y="10527"/>
                </a:cubicBezTo>
                <a:cubicBezTo>
                  <a:pt x="33647" y="10579"/>
                  <a:pt x="33543" y="10736"/>
                  <a:pt x="33516" y="10789"/>
                </a:cubicBezTo>
                <a:cubicBezTo>
                  <a:pt x="33532" y="10786"/>
                  <a:pt x="33547" y="10784"/>
                  <a:pt x="33562" y="10784"/>
                </a:cubicBezTo>
                <a:cubicBezTo>
                  <a:pt x="33621" y="10784"/>
                  <a:pt x="33672" y="10804"/>
                  <a:pt x="33711" y="10804"/>
                </a:cubicBezTo>
                <a:cubicBezTo>
                  <a:pt x="33744" y="10804"/>
                  <a:pt x="33768" y="10790"/>
                  <a:pt x="33778" y="10736"/>
                </a:cubicBezTo>
                <a:cubicBezTo>
                  <a:pt x="33621" y="10606"/>
                  <a:pt x="33700" y="10265"/>
                  <a:pt x="33621" y="10029"/>
                </a:cubicBezTo>
                <a:lnTo>
                  <a:pt x="33621" y="10029"/>
                </a:lnTo>
                <a:lnTo>
                  <a:pt x="34014" y="10082"/>
                </a:lnTo>
                <a:lnTo>
                  <a:pt x="33988" y="10291"/>
                </a:lnTo>
                <a:cubicBezTo>
                  <a:pt x="34059" y="10291"/>
                  <a:pt x="34193" y="9801"/>
                  <a:pt x="34488" y="9801"/>
                </a:cubicBezTo>
                <a:cubicBezTo>
                  <a:pt x="34520" y="9801"/>
                  <a:pt x="34554" y="9807"/>
                  <a:pt x="34590" y="9820"/>
                </a:cubicBezTo>
                <a:cubicBezTo>
                  <a:pt x="35218" y="9925"/>
                  <a:pt x="35899" y="9872"/>
                  <a:pt x="36528" y="9951"/>
                </a:cubicBezTo>
                <a:cubicBezTo>
                  <a:pt x="36528" y="10082"/>
                  <a:pt x="36370" y="10160"/>
                  <a:pt x="36240" y="10239"/>
                </a:cubicBezTo>
                <a:cubicBezTo>
                  <a:pt x="36266" y="10239"/>
                  <a:pt x="36298" y="10236"/>
                  <a:pt x="36332" y="10236"/>
                </a:cubicBezTo>
                <a:cubicBezTo>
                  <a:pt x="36400" y="10236"/>
                  <a:pt x="36475" y="10248"/>
                  <a:pt x="36528" y="10318"/>
                </a:cubicBezTo>
                <a:cubicBezTo>
                  <a:pt x="36370" y="10082"/>
                  <a:pt x="36789" y="10160"/>
                  <a:pt x="36685" y="10056"/>
                </a:cubicBezTo>
                <a:cubicBezTo>
                  <a:pt x="36870" y="9850"/>
                  <a:pt x="37071" y="9806"/>
                  <a:pt x="37272" y="9806"/>
                </a:cubicBezTo>
                <a:cubicBezTo>
                  <a:pt x="37424" y="9806"/>
                  <a:pt x="37576" y="9831"/>
                  <a:pt x="37722" y="9831"/>
                </a:cubicBezTo>
                <a:cubicBezTo>
                  <a:pt x="37875" y="9831"/>
                  <a:pt x="38021" y="9803"/>
                  <a:pt x="38151" y="9689"/>
                </a:cubicBezTo>
                <a:cubicBezTo>
                  <a:pt x="38203" y="9192"/>
                  <a:pt x="39277" y="1205"/>
                  <a:pt x="39303" y="629"/>
                </a:cubicBezTo>
                <a:cubicBezTo>
                  <a:pt x="39434" y="629"/>
                  <a:pt x="39565" y="656"/>
                  <a:pt x="39591" y="708"/>
                </a:cubicBezTo>
                <a:cubicBezTo>
                  <a:pt x="39571" y="590"/>
                  <a:pt x="39434" y="531"/>
                  <a:pt x="39311" y="531"/>
                </a:cubicBezTo>
                <a:cubicBezTo>
                  <a:pt x="39270" y="531"/>
                  <a:pt x="39231" y="538"/>
                  <a:pt x="39198" y="551"/>
                </a:cubicBezTo>
                <a:lnTo>
                  <a:pt x="39146" y="891"/>
                </a:lnTo>
                <a:cubicBezTo>
                  <a:pt x="39102" y="907"/>
                  <a:pt x="39070" y="914"/>
                  <a:pt x="39046" y="914"/>
                </a:cubicBezTo>
                <a:cubicBezTo>
                  <a:pt x="38917" y="914"/>
                  <a:pt x="39045" y="708"/>
                  <a:pt x="38779" y="708"/>
                </a:cubicBezTo>
                <a:cubicBezTo>
                  <a:pt x="38779" y="446"/>
                  <a:pt x="39067" y="420"/>
                  <a:pt x="39303" y="394"/>
                </a:cubicBezTo>
                <a:cubicBezTo>
                  <a:pt x="39181" y="363"/>
                  <a:pt x="39059" y="288"/>
                  <a:pt x="38957" y="288"/>
                </a:cubicBezTo>
                <a:cubicBezTo>
                  <a:pt x="38885" y="288"/>
                  <a:pt x="38823" y="326"/>
                  <a:pt x="38779" y="446"/>
                </a:cubicBezTo>
                <a:cubicBezTo>
                  <a:pt x="38570" y="315"/>
                  <a:pt x="38806" y="106"/>
                  <a:pt x="385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42"/>
          <p:cNvSpPr txBox="1">
            <a:spLocks noGrp="1"/>
          </p:cNvSpPr>
          <p:nvPr>
            <p:ph type="title"/>
          </p:nvPr>
        </p:nvSpPr>
        <p:spPr>
          <a:xfrm>
            <a:off x="764761" y="465016"/>
            <a:ext cx="770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GOOGLE DRIVE</a:t>
            </a:r>
            <a:r>
              <a:rPr lang="en" dirty="0" smtClean="0">
                <a:solidFill>
                  <a:schemeClr val="accent4"/>
                </a:solidFill>
              </a:rPr>
              <a:t> </a:t>
            </a:r>
            <a:r>
              <a:rPr lang="en" dirty="0" smtClean="0">
                <a:solidFill>
                  <a:schemeClr val="accent3"/>
                </a:solidFill>
              </a:rPr>
              <a:t>– </a:t>
            </a:r>
            <a:r>
              <a:rPr lang="en" dirty="0" smtClean="0">
                <a:solidFill>
                  <a:schemeClr val="lt2"/>
                </a:solidFill>
              </a:rPr>
              <a:t>QUÉ ES?</a:t>
            </a:r>
            <a:endParaRPr dirty="0"/>
          </a:p>
        </p:txBody>
      </p:sp>
      <p:sp>
        <p:nvSpPr>
          <p:cNvPr id="564" name="Google Shape;564;p42"/>
          <p:cNvSpPr txBox="1">
            <a:spLocks noGrp="1"/>
          </p:cNvSpPr>
          <p:nvPr>
            <p:ph type="subTitle" idx="1"/>
          </p:nvPr>
        </p:nvSpPr>
        <p:spPr>
          <a:xfrm>
            <a:off x="2526030" y="1151769"/>
            <a:ext cx="6294392" cy="28396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s-CO" sz="2900" dirty="0" smtClean="0"/>
              <a:t>Es </a:t>
            </a:r>
            <a:r>
              <a:rPr lang="es-CO" sz="2900" dirty="0"/>
              <a:t>el servicio de almacenamiento de datos en internet </a:t>
            </a:r>
            <a:r>
              <a:rPr lang="es-CO" sz="2900" b="1" dirty="0"/>
              <a:t>que</a:t>
            </a:r>
            <a:r>
              <a:rPr lang="es-CO" sz="2900" dirty="0"/>
              <a:t> provee </a:t>
            </a:r>
            <a:r>
              <a:rPr lang="es-CO" sz="2900" b="1" dirty="0" smtClean="0"/>
              <a:t>Google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s-CO" sz="2900" dirty="0" smtClean="0"/>
              <a:t>Capacidad de almacenar 15 </a:t>
            </a:r>
            <a:r>
              <a:rPr lang="es-CO" sz="2900" dirty="0"/>
              <a:t>GB. </a:t>
            </a:r>
            <a:r>
              <a:rPr lang="es-CO" sz="2900" dirty="0" smtClean="0"/>
              <a:t>(gratuita)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s-CO" sz="2900" dirty="0" smtClean="0"/>
              <a:t>Permite </a:t>
            </a:r>
            <a:r>
              <a:rPr lang="es-CO" sz="2900" dirty="0"/>
              <a:t>crear carpetas para almacenar y subir archivos de cualquier </a:t>
            </a:r>
            <a:r>
              <a:rPr lang="es-CO" sz="2900" dirty="0" smtClean="0"/>
              <a:t>tipo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s-CO" sz="2900" b="1" dirty="0" smtClean="0"/>
              <a:t>Funciona </a:t>
            </a:r>
            <a:r>
              <a:rPr lang="es-CO" sz="2900" b="1" dirty="0"/>
              <a:t>como</a:t>
            </a:r>
            <a:r>
              <a:rPr lang="es-CO" sz="2900" dirty="0"/>
              <a:t> un paquete de Windows Office </a:t>
            </a:r>
            <a:r>
              <a:rPr lang="es-CO" sz="2900" dirty="0" smtClean="0"/>
              <a:t>pero </a:t>
            </a:r>
            <a:r>
              <a:rPr lang="es-CO" sz="2900" dirty="0" err="1"/>
              <a:t>on</a:t>
            </a:r>
            <a:r>
              <a:rPr lang="es-CO" sz="2900" dirty="0"/>
              <a:t> line</a:t>
            </a:r>
            <a:endParaRPr lang="es-CO" sz="2900" dirty="0" smtClean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pic>
        <p:nvPicPr>
          <p:cNvPr id="2" name="Imagen 1">
            <a:hlinkClick r:id="rId3" action="ppaction://hlinksldjump" highlightClick="1">
              <a:snd r:embed="rId4" name="laser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09" y="1525863"/>
            <a:ext cx="2111021" cy="2166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4"/>
          <p:cNvSpPr txBox="1">
            <a:spLocks noGrp="1"/>
          </p:cNvSpPr>
          <p:nvPr>
            <p:ph type="title"/>
          </p:nvPr>
        </p:nvSpPr>
        <p:spPr>
          <a:xfrm>
            <a:off x="2545488" y="1166174"/>
            <a:ext cx="6032100" cy="11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 smtClean="0">
                <a:solidFill>
                  <a:schemeClr val="accent3"/>
                </a:solidFill>
              </a:rPr>
              <a:t>GRACIAS</a:t>
            </a:r>
            <a:br>
              <a:rPr lang="en" sz="5500" dirty="0" smtClean="0">
                <a:solidFill>
                  <a:schemeClr val="accent3"/>
                </a:solidFill>
              </a:rPr>
            </a:br>
            <a:endParaRPr sz="3300" dirty="0">
              <a:solidFill>
                <a:schemeClr val="lt2"/>
              </a:solidFill>
            </a:endParaRPr>
          </a:p>
        </p:txBody>
      </p:sp>
      <p:sp>
        <p:nvSpPr>
          <p:cNvPr id="604" name="Google Shape;604;p44"/>
          <p:cNvSpPr/>
          <p:nvPr/>
        </p:nvSpPr>
        <p:spPr>
          <a:xfrm rot="-5400000" flipH="1">
            <a:off x="7999677" y="374255"/>
            <a:ext cx="169574" cy="160893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5" name="Google Shape;605;p44"/>
          <p:cNvGrpSpPr/>
          <p:nvPr/>
        </p:nvGrpSpPr>
        <p:grpSpPr>
          <a:xfrm>
            <a:off x="1325533" y="758702"/>
            <a:ext cx="1667591" cy="3317943"/>
            <a:chOff x="1531273" y="804422"/>
            <a:chExt cx="1667591" cy="3317943"/>
          </a:xfrm>
        </p:grpSpPr>
        <p:grpSp>
          <p:nvGrpSpPr>
            <p:cNvPr id="606" name="Google Shape;606;p44"/>
            <p:cNvGrpSpPr/>
            <p:nvPr/>
          </p:nvGrpSpPr>
          <p:grpSpPr>
            <a:xfrm>
              <a:off x="2092728" y="2973071"/>
              <a:ext cx="959253" cy="1149294"/>
              <a:chOff x="2857850" y="582075"/>
              <a:chExt cx="826800" cy="990600"/>
            </a:xfrm>
          </p:grpSpPr>
          <p:sp>
            <p:nvSpPr>
              <p:cNvPr id="607" name="Google Shape;607;p44"/>
              <p:cNvSpPr/>
              <p:nvPr/>
            </p:nvSpPr>
            <p:spPr>
              <a:xfrm>
                <a:off x="2857850" y="582075"/>
                <a:ext cx="826800" cy="827475"/>
              </a:xfrm>
              <a:custGeom>
                <a:avLst/>
                <a:gdLst/>
                <a:ahLst/>
                <a:cxnLst/>
                <a:rect l="l" t="t" r="r" b="b"/>
                <a:pathLst>
                  <a:path w="33072" h="33099" extrusionOk="0">
                    <a:moveTo>
                      <a:pt x="15738" y="1"/>
                    </a:moveTo>
                    <a:lnTo>
                      <a:pt x="15738" y="79"/>
                    </a:lnTo>
                    <a:cubicBezTo>
                      <a:pt x="15551" y="74"/>
                      <a:pt x="15364" y="71"/>
                      <a:pt x="15177" y="71"/>
                    </a:cubicBezTo>
                    <a:cubicBezTo>
                      <a:pt x="12714" y="71"/>
                      <a:pt x="10233" y="557"/>
                      <a:pt x="8092" y="1676"/>
                    </a:cubicBezTo>
                    <a:cubicBezTo>
                      <a:pt x="1" y="5997"/>
                      <a:pt x="341" y="15973"/>
                      <a:pt x="2724" y="23409"/>
                    </a:cubicBezTo>
                    <a:cubicBezTo>
                      <a:pt x="3693" y="26499"/>
                      <a:pt x="5814" y="29667"/>
                      <a:pt x="8799" y="31474"/>
                    </a:cubicBezTo>
                    <a:cubicBezTo>
                      <a:pt x="10108" y="32260"/>
                      <a:pt x="11548" y="32757"/>
                      <a:pt x="13067" y="32940"/>
                    </a:cubicBezTo>
                    <a:lnTo>
                      <a:pt x="13276" y="32967"/>
                    </a:lnTo>
                    <a:lnTo>
                      <a:pt x="13460" y="32993"/>
                    </a:lnTo>
                    <a:cubicBezTo>
                      <a:pt x="13964" y="33064"/>
                      <a:pt x="14475" y="33098"/>
                      <a:pt x="14986" y="33098"/>
                    </a:cubicBezTo>
                    <a:cubicBezTo>
                      <a:pt x="15988" y="33098"/>
                      <a:pt x="16993" y="32965"/>
                      <a:pt x="17963" y="32705"/>
                    </a:cubicBezTo>
                    <a:cubicBezTo>
                      <a:pt x="21315" y="31710"/>
                      <a:pt x="24169" y="29196"/>
                      <a:pt x="25923" y="26473"/>
                    </a:cubicBezTo>
                    <a:cubicBezTo>
                      <a:pt x="30139" y="19901"/>
                      <a:pt x="33072" y="10343"/>
                      <a:pt x="26369" y="4085"/>
                    </a:cubicBezTo>
                    <a:cubicBezTo>
                      <a:pt x="24483" y="2331"/>
                      <a:pt x="21996" y="1179"/>
                      <a:pt x="19403" y="550"/>
                    </a:cubicBezTo>
                    <a:lnTo>
                      <a:pt x="19403" y="472"/>
                    </a:lnTo>
                    <a:cubicBezTo>
                      <a:pt x="18801" y="367"/>
                      <a:pt x="18199" y="262"/>
                      <a:pt x="17571" y="210"/>
                    </a:cubicBezTo>
                    <a:cubicBezTo>
                      <a:pt x="16968" y="131"/>
                      <a:pt x="16340" y="53"/>
                      <a:pt x="157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44"/>
              <p:cNvSpPr/>
              <p:nvPr/>
            </p:nvSpPr>
            <p:spPr>
              <a:xfrm>
                <a:off x="2925950" y="1256825"/>
                <a:ext cx="235025" cy="276350"/>
              </a:xfrm>
              <a:custGeom>
                <a:avLst/>
                <a:gdLst/>
                <a:ahLst/>
                <a:cxnLst/>
                <a:rect l="l" t="t" r="r" b="b"/>
                <a:pathLst>
                  <a:path w="9401" h="11054" extrusionOk="0">
                    <a:moveTo>
                      <a:pt x="4376" y="0"/>
                    </a:moveTo>
                    <a:cubicBezTo>
                      <a:pt x="4314" y="0"/>
                      <a:pt x="4252" y="2"/>
                      <a:pt x="4190" y="7"/>
                    </a:cubicBezTo>
                    <a:cubicBezTo>
                      <a:pt x="3011" y="85"/>
                      <a:pt x="1911" y="923"/>
                      <a:pt x="1335" y="1970"/>
                    </a:cubicBezTo>
                    <a:cubicBezTo>
                      <a:pt x="288" y="3908"/>
                      <a:pt x="0" y="6160"/>
                      <a:pt x="498" y="8281"/>
                    </a:cubicBezTo>
                    <a:cubicBezTo>
                      <a:pt x="786" y="9459"/>
                      <a:pt x="1597" y="10533"/>
                      <a:pt x="2749" y="10899"/>
                    </a:cubicBezTo>
                    <a:cubicBezTo>
                      <a:pt x="3081" y="11007"/>
                      <a:pt x="3420" y="11054"/>
                      <a:pt x="3760" y="11054"/>
                    </a:cubicBezTo>
                    <a:cubicBezTo>
                      <a:pt x="4574" y="11054"/>
                      <a:pt x="5396" y="10786"/>
                      <a:pt x="6153" y="10454"/>
                    </a:cubicBezTo>
                    <a:cubicBezTo>
                      <a:pt x="7384" y="9904"/>
                      <a:pt x="8641" y="9066"/>
                      <a:pt x="8903" y="7757"/>
                    </a:cubicBezTo>
                    <a:cubicBezTo>
                      <a:pt x="8903" y="7757"/>
                      <a:pt x="9034" y="6788"/>
                      <a:pt x="9034" y="6788"/>
                    </a:cubicBezTo>
                    <a:lnTo>
                      <a:pt x="9112" y="6212"/>
                    </a:lnTo>
                    <a:cubicBezTo>
                      <a:pt x="9112" y="6212"/>
                      <a:pt x="9191" y="5636"/>
                      <a:pt x="9191" y="5636"/>
                    </a:cubicBezTo>
                    <a:lnTo>
                      <a:pt x="9295" y="4641"/>
                    </a:lnTo>
                    <a:cubicBezTo>
                      <a:pt x="9400" y="3306"/>
                      <a:pt x="8405" y="2180"/>
                      <a:pt x="7358" y="1342"/>
                    </a:cubicBezTo>
                    <a:cubicBezTo>
                      <a:pt x="6490" y="648"/>
                      <a:pt x="5481" y="0"/>
                      <a:pt x="43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44"/>
              <p:cNvSpPr/>
              <p:nvPr/>
            </p:nvSpPr>
            <p:spPr>
              <a:xfrm>
                <a:off x="3045875" y="1323325"/>
                <a:ext cx="113275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531" h="3389" extrusionOk="0">
                    <a:moveTo>
                      <a:pt x="280" y="1"/>
                    </a:moveTo>
                    <a:cubicBezTo>
                      <a:pt x="76" y="1"/>
                      <a:pt x="0" y="343"/>
                      <a:pt x="257" y="436"/>
                    </a:cubicBezTo>
                    <a:cubicBezTo>
                      <a:pt x="1775" y="934"/>
                      <a:pt x="3111" y="1955"/>
                      <a:pt x="4027" y="3290"/>
                    </a:cubicBezTo>
                    <a:cubicBezTo>
                      <a:pt x="4074" y="3360"/>
                      <a:pt x="4141" y="3389"/>
                      <a:pt x="4208" y="3389"/>
                    </a:cubicBezTo>
                    <a:cubicBezTo>
                      <a:pt x="4369" y="3389"/>
                      <a:pt x="4530" y="3228"/>
                      <a:pt x="4420" y="3081"/>
                    </a:cubicBezTo>
                    <a:cubicBezTo>
                      <a:pt x="3451" y="1615"/>
                      <a:pt x="2011" y="541"/>
                      <a:pt x="361" y="17"/>
                    </a:cubicBezTo>
                    <a:cubicBezTo>
                      <a:pt x="333" y="6"/>
                      <a:pt x="306" y="1"/>
                      <a:pt x="280" y="1"/>
                    </a:cubicBezTo>
                    <a:close/>
                  </a:path>
                </a:pathLst>
              </a:custGeom>
              <a:solidFill>
                <a:srgbClr val="209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44"/>
              <p:cNvSpPr/>
              <p:nvPr/>
            </p:nvSpPr>
            <p:spPr>
              <a:xfrm>
                <a:off x="3028075" y="1414675"/>
                <a:ext cx="12967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5187" h="2283" extrusionOk="0">
                    <a:moveTo>
                      <a:pt x="4830" y="0"/>
                    </a:moveTo>
                    <a:cubicBezTo>
                      <a:pt x="4781" y="0"/>
                      <a:pt x="4731" y="17"/>
                      <a:pt x="4687" y="55"/>
                    </a:cubicBezTo>
                    <a:cubicBezTo>
                      <a:pt x="3456" y="1103"/>
                      <a:pt x="1911" y="1731"/>
                      <a:pt x="288" y="1836"/>
                    </a:cubicBezTo>
                    <a:cubicBezTo>
                      <a:pt x="8" y="1861"/>
                      <a:pt x="0" y="2282"/>
                      <a:pt x="264" y="2282"/>
                    </a:cubicBezTo>
                    <a:cubicBezTo>
                      <a:pt x="272" y="2282"/>
                      <a:pt x="280" y="2282"/>
                      <a:pt x="288" y="2281"/>
                    </a:cubicBezTo>
                    <a:cubicBezTo>
                      <a:pt x="2016" y="2176"/>
                      <a:pt x="3692" y="1522"/>
                      <a:pt x="5001" y="396"/>
                    </a:cubicBezTo>
                    <a:cubicBezTo>
                      <a:pt x="5187" y="230"/>
                      <a:pt x="5014" y="0"/>
                      <a:pt x="4830" y="0"/>
                    </a:cubicBezTo>
                    <a:close/>
                  </a:path>
                </a:pathLst>
              </a:custGeom>
              <a:solidFill>
                <a:srgbClr val="209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44"/>
              <p:cNvSpPr/>
              <p:nvPr/>
            </p:nvSpPr>
            <p:spPr>
              <a:xfrm>
                <a:off x="3030050" y="1391075"/>
                <a:ext cx="117825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1001" extrusionOk="0">
                    <a:moveTo>
                      <a:pt x="242" y="0"/>
                    </a:moveTo>
                    <a:cubicBezTo>
                      <a:pt x="0" y="0"/>
                      <a:pt x="15" y="400"/>
                      <a:pt x="287" y="449"/>
                    </a:cubicBezTo>
                    <a:lnTo>
                      <a:pt x="4451" y="999"/>
                    </a:lnTo>
                    <a:cubicBezTo>
                      <a:pt x="4458" y="1000"/>
                      <a:pt x="4465" y="1000"/>
                      <a:pt x="4472" y="1000"/>
                    </a:cubicBezTo>
                    <a:cubicBezTo>
                      <a:pt x="4712" y="1000"/>
                      <a:pt x="4705" y="580"/>
                      <a:pt x="4451" y="554"/>
                    </a:cubicBezTo>
                    <a:lnTo>
                      <a:pt x="287" y="4"/>
                    </a:lnTo>
                    <a:cubicBezTo>
                      <a:pt x="271" y="1"/>
                      <a:pt x="256" y="0"/>
                      <a:pt x="242" y="0"/>
                    </a:cubicBezTo>
                    <a:close/>
                  </a:path>
                </a:pathLst>
              </a:custGeom>
              <a:solidFill>
                <a:srgbClr val="209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44"/>
              <p:cNvSpPr/>
              <p:nvPr/>
            </p:nvSpPr>
            <p:spPr>
              <a:xfrm>
                <a:off x="3190400" y="1296325"/>
                <a:ext cx="235025" cy="276350"/>
              </a:xfrm>
              <a:custGeom>
                <a:avLst/>
                <a:gdLst/>
                <a:ahLst/>
                <a:cxnLst/>
                <a:rect l="l" t="t" r="r" b="b"/>
                <a:pathLst>
                  <a:path w="9401" h="11054" extrusionOk="0">
                    <a:moveTo>
                      <a:pt x="5640" y="0"/>
                    </a:moveTo>
                    <a:cubicBezTo>
                      <a:pt x="4825" y="0"/>
                      <a:pt x="3997" y="267"/>
                      <a:pt x="3221" y="600"/>
                    </a:cubicBezTo>
                    <a:cubicBezTo>
                      <a:pt x="2017" y="1150"/>
                      <a:pt x="760" y="1988"/>
                      <a:pt x="498" y="3297"/>
                    </a:cubicBezTo>
                    <a:lnTo>
                      <a:pt x="367" y="4266"/>
                    </a:lnTo>
                    <a:cubicBezTo>
                      <a:pt x="367" y="4266"/>
                      <a:pt x="289" y="4868"/>
                      <a:pt x="289" y="4868"/>
                    </a:cubicBezTo>
                    <a:lnTo>
                      <a:pt x="210" y="5418"/>
                    </a:lnTo>
                    <a:cubicBezTo>
                      <a:pt x="210" y="5418"/>
                      <a:pt x="79" y="6413"/>
                      <a:pt x="79" y="6413"/>
                    </a:cubicBezTo>
                    <a:cubicBezTo>
                      <a:pt x="1" y="7748"/>
                      <a:pt x="996" y="8874"/>
                      <a:pt x="2017" y="9712"/>
                    </a:cubicBezTo>
                    <a:cubicBezTo>
                      <a:pt x="2885" y="10406"/>
                      <a:pt x="3893" y="11054"/>
                      <a:pt x="5021" y="11054"/>
                    </a:cubicBezTo>
                    <a:cubicBezTo>
                      <a:pt x="5084" y="11054"/>
                      <a:pt x="5147" y="11051"/>
                      <a:pt x="5211" y="11047"/>
                    </a:cubicBezTo>
                    <a:cubicBezTo>
                      <a:pt x="6416" y="10969"/>
                      <a:pt x="7463" y="10131"/>
                      <a:pt x="8065" y="9084"/>
                    </a:cubicBezTo>
                    <a:cubicBezTo>
                      <a:pt x="9086" y="7146"/>
                      <a:pt x="9401" y="4894"/>
                      <a:pt x="8903" y="2773"/>
                    </a:cubicBezTo>
                    <a:cubicBezTo>
                      <a:pt x="8589" y="1621"/>
                      <a:pt x="7777" y="521"/>
                      <a:pt x="6651" y="155"/>
                    </a:cubicBezTo>
                    <a:cubicBezTo>
                      <a:pt x="6320" y="47"/>
                      <a:pt x="5981" y="0"/>
                      <a:pt x="56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44"/>
              <p:cNvSpPr/>
              <p:nvPr/>
            </p:nvSpPr>
            <p:spPr>
              <a:xfrm>
                <a:off x="3194000" y="1357775"/>
                <a:ext cx="129300" cy="57400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2296" extrusionOk="0">
                    <a:moveTo>
                      <a:pt x="4884" y="1"/>
                    </a:moveTo>
                    <a:cubicBezTo>
                      <a:pt x="3156" y="106"/>
                      <a:pt x="1506" y="786"/>
                      <a:pt x="171" y="1912"/>
                    </a:cubicBezTo>
                    <a:cubicBezTo>
                      <a:pt x="1" y="2061"/>
                      <a:pt x="175" y="2295"/>
                      <a:pt x="373" y="2295"/>
                    </a:cubicBezTo>
                    <a:cubicBezTo>
                      <a:pt x="419" y="2295"/>
                      <a:pt x="466" y="2283"/>
                      <a:pt x="511" y="2253"/>
                    </a:cubicBezTo>
                    <a:cubicBezTo>
                      <a:pt x="1742" y="1179"/>
                      <a:pt x="3260" y="551"/>
                      <a:pt x="4884" y="446"/>
                    </a:cubicBezTo>
                    <a:cubicBezTo>
                      <a:pt x="5172" y="420"/>
                      <a:pt x="5172" y="1"/>
                      <a:pt x="4884" y="1"/>
                    </a:cubicBezTo>
                    <a:close/>
                  </a:path>
                </a:pathLst>
              </a:custGeom>
              <a:solidFill>
                <a:srgbClr val="209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44"/>
              <p:cNvSpPr/>
              <p:nvPr/>
            </p:nvSpPr>
            <p:spPr>
              <a:xfrm>
                <a:off x="3192200" y="1421450"/>
                <a:ext cx="113475" cy="85200"/>
              </a:xfrm>
              <a:custGeom>
                <a:avLst/>
                <a:gdLst/>
                <a:ahLst/>
                <a:cxnLst/>
                <a:rect l="l" t="t" r="r" b="b"/>
                <a:pathLst>
                  <a:path w="4539" h="3408" extrusionOk="0">
                    <a:moveTo>
                      <a:pt x="326" y="1"/>
                    </a:moveTo>
                    <a:cubicBezTo>
                      <a:pt x="165" y="1"/>
                      <a:pt x="1" y="168"/>
                      <a:pt x="112" y="334"/>
                    </a:cubicBezTo>
                    <a:cubicBezTo>
                      <a:pt x="1081" y="1774"/>
                      <a:pt x="2521" y="2848"/>
                      <a:pt x="4170" y="3398"/>
                    </a:cubicBezTo>
                    <a:cubicBezTo>
                      <a:pt x="4193" y="3404"/>
                      <a:pt x="4214" y="3407"/>
                      <a:pt x="4234" y="3407"/>
                    </a:cubicBezTo>
                    <a:cubicBezTo>
                      <a:pt x="4451" y="3407"/>
                      <a:pt x="4539" y="3051"/>
                      <a:pt x="4275" y="2979"/>
                    </a:cubicBezTo>
                    <a:cubicBezTo>
                      <a:pt x="2730" y="2455"/>
                      <a:pt x="1395" y="1460"/>
                      <a:pt x="505" y="99"/>
                    </a:cubicBezTo>
                    <a:cubicBezTo>
                      <a:pt x="459" y="29"/>
                      <a:pt x="392" y="1"/>
                      <a:pt x="326" y="1"/>
                    </a:cubicBezTo>
                    <a:close/>
                  </a:path>
                </a:pathLst>
              </a:custGeom>
              <a:solidFill>
                <a:srgbClr val="209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44"/>
              <p:cNvSpPr/>
              <p:nvPr/>
            </p:nvSpPr>
            <p:spPr>
              <a:xfrm>
                <a:off x="3203500" y="1413975"/>
                <a:ext cx="117850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1001" extrusionOk="0">
                    <a:moveTo>
                      <a:pt x="221" y="0"/>
                    </a:moveTo>
                    <a:cubicBezTo>
                      <a:pt x="1" y="0"/>
                      <a:pt x="15" y="400"/>
                      <a:pt x="262" y="450"/>
                    </a:cubicBezTo>
                    <a:lnTo>
                      <a:pt x="4425" y="1000"/>
                    </a:lnTo>
                    <a:cubicBezTo>
                      <a:pt x="4434" y="1000"/>
                      <a:pt x="4442" y="1001"/>
                      <a:pt x="4449" y="1001"/>
                    </a:cubicBezTo>
                    <a:cubicBezTo>
                      <a:pt x="4713" y="1001"/>
                      <a:pt x="4705" y="580"/>
                      <a:pt x="4425" y="555"/>
                    </a:cubicBezTo>
                    <a:lnTo>
                      <a:pt x="262" y="5"/>
                    </a:lnTo>
                    <a:cubicBezTo>
                      <a:pt x="248" y="2"/>
                      <a:pt x="234" y="0"/>
                      <a:pt x="221" y="0"/>
                    </a:cubicBezTo>
                    <a:close/>
                  </a:path>
                </a:pathLst>
              </a:custGeom>
              <a:solidFill>
                <a:srgbClr val="209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44"/>
              <p:cNvSpPr/>
              <p:nvPr/>
            </p:nvSpPr>
            <p:spPr>
              <a:xfrm>
                <a:off x="3119700" y="1359825"/>
                <a:ext cx="128975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4839" extrusionOk="0">
                    <a:moveTo>
                      <a:pt x="2575" y="1"/>
                    </a:moveTo>
                    <a:cubicBezTo>
                      <a:pt x="1377" y="1"/>
                      <a:pt x="352" y="895"/>
                      <a:pt x="184" y="2118"/>
                    </a:cubicBezTo>
                    <a:cubicBezTo>
                      <a:pt x="1" y="3428"/>
                      <a:pt x="943" y="4658"/>
                      <a:pt x="2252" y="4815"/>
                    </a:cubicBezTo>
                    <a:cubicBezTo>
                      <a:pt x="2364" y="4831"/>
                      <a:pt x="2475" y="4838"/>
                      <a:pt x="2585" y="4838"/>
                    </a:cubicBezTo>
                    <a:cubicBezTo>
                      <a:pt x="3782" y="4838"/>
                      <a:pt x="4808" y="3946"/>
                      <a:pt x="4976" y="2747"/>
                    </a:cubicBezTo>
                    <a:cubicBezTo>
                      <a:pt x="5159" y="1411"/>
                      <a:pt x="4216" y="207"/>
                      <a:pt x="2907" y="24"/>
                    </a:cubicBezTo>
                    <a:cubicBezTo>
                      <a:pt x="2795" y="8"/>
                      <a:pt x="2684" y="1"/>
                      <a:pt x="25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44"/>
              <p:cNvSpPr/>
              <p:nvPr/>
            </p:nvSpPr>
            <p:spPr>
              <a:xfrm>
                <a:off x="3171425" y="1166475"/>
                <a:ext cx="94425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3777" h="2536" extrusionOk="0">
                    <a:moveTo>
                      <a:pt x="295" y="1"/>
                    </a:moveTo>
                    <a:cubicBezTo>
                      <a:pt x="183" y="1"/>
                      <a:pt x="66" y="73"/>
                      <a:pt x="53" y="217"/>
                    </a:cubicBezTo>
                    <a:lnTo>
                      <a:pt x="79" y="217"/>
                    </a:lnTo>
                    <a:cubicBezTo>
                      <a:pt x="0" y="1159"/>
                      <a:pt x="393" y="2390"/>
                      <a:pt x="1493" y="2521"/>
                    </a:cubicBezTo>
                    <a:cubicBezTo>
                      <a:pt x="1575" y="2531"/>
                      <a:pt x="1658" y="2535"/>
                      <a:pt x="1739" y="2535"/>
                    </a:cubicBezTo>
                    <a:cubicBezTo>
                      <a:pt x="2737" y="2535"/>
                      <a:pt x="3599" y="1810"/>
                      <a:pt x="3745" y="793"/>
                    </a:cubicBezTo>
                    <a:cubicBezTo>
                      <a:pt x="3776" y="635"/>
                      <a:pt x="3627" y="525"/>
                      <a:pt x="3498" y="525"/>
                    </a:cubicBezTo>
                    <a:cubicBezTo>
                      <a:pt x="3413" y="525"/>
                      <a:pt x="3336" y="573"/>
                      <a:pt x="3326" y="688"/>
                    </a:cubicBezTo>
                    <a:cubicBezTo>
                      <a:pt x="3221" y="1342"/>
                      <a:pt x="2776" y="1866"/>
                      <a:pt x="2147" y="2076"/>
                    </a:cubicBezTo>
                    <a:cubicBezTo>
                      <a:pt x="2005" y="2119"/>
                      <a:pt x="1873" y="2139"/>
                      <a:pt x="1750" y="2139"/>
                    </a:cubicBezTo>
                    <a:cubicBezTo>
                      <a:pt x="833" y="2139"/>
                      <a:pt x="451" y="1025"/>
                      <a:pt x="498" y="217"/>
                    </a:cubicBezTo>
                    <a:cubicBezTo>
                      <a:pt x="511" y="73"/>
                      <a:pt x="406" y="1"/>
                      <a:pt x="2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44"/>
              <p:cNvSpPr/>
              <p:nvPr/>
            </p:nvSpPr>
            <p:spPr>
              <a:xfrm>
                <a:off x="2937075" y="773175"/>
                <a:ext cx="271025" cy="388250"/>
              </a:xfrm>
              <a:custGeom>
                <a:avLst/>
                <a:gdLst/>
                <a:ahLst/>
                <a:cxnLst/>
                <a:rect l="l" t="t" r="r" b="b"/>
                <a:pathLst>
                  <a:path w="10841" h="15530" extrusionOk="0">
                    <a:moveTo>
                      <a:pt x="4022" y="0"/>
                    </a:moveTo>
                    <a:cubicBezTo>
                      <a:pt x="3206" y="0"/>
                      <a:pt x="2405" y="335"/>
                      <a:pt x="1702" y="1154"/>
                    </a:cubicBezTo>
                    <a:cubicBezTo>
                      <a:pt x="1074" y="1940"/>
                      <a:pt x="629" y="2883"/>
                      <a:pt x="445" y="3878"/>
                    </a:cubicBezTo>
                    <a:cubicBezTo>
                      <a:pt x="0" y="5946"/>
                      <a:pt x="131" y="8119"/>
                      <a:pt x="838" y="10136"/>
                    </a:cubicBezTo>
                    <a:cubicBezTo>
                      <a:pt x="1728" y="12623"/>
                      <a:pt x="3745" y="14954"/>
                      <a:pt x="6415" y="15425"/>
                    </a:cubicBezTo>
                    <a:cubicBezTo>
                      <a:pt x="6695" y="15495"/>
                      <a:pt x="6980" y="15530"/>
                      <a:pt x="7265" y="15530"/>
                    </a:cubicBezTo>
                    <a:cubicBezTo>
                      <a:pt x="7835" y="15530"/>
                      <a:pt x="8405" y="15390"/>
                      <a:pt x="8929" y="15111"/>
                    </a:cubicBezTo>
                    <a:cubicBezTo>
                      <a:pt x="9819" y="14561"/>
                      <a:pt x="10264" y="13513"/>
                      <a:pt x="10500" y="12492"/>
                    </a:cubicBezTo>
                    <a:cubicBezTo>
                      <a:pt x="10788" y="11209"/>
                      <a:pt x="10840" y="9900"/>
                      <a:pt x="10736" y="8617"/>
                    </a:cubicBezTo>
                    <a:cubicBezTo>
                      <a:pt x="10579" y="6679"/>
                      <a:pt x="9898" y="4820"/>
                      <a:pt x="8772" y="3249"/>
                    </a:cubicBezTo>
                    <a:cubicBezTo>
                      <a:pt x="8353" y="2673"/>
                      <a:pt x="7908" y="2176"/>
                      <a:pt x="7410" y="1678"/>
                    </a:cubicBezTo>
                    <a:cubicBezTo>
                      <a:pt x="6431" y="715"/>
                      <a:pt x="5212" y="0"/>
                      <a:pt x="4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44"/>
              <p:cNvSpPr/>
              <p:nvPr/>
            </p:nvSpPr>
            <p:spPr>
              <a:xfrm>
                <a:off x="3261100" y="831125"/>
                <a:ext cx="301800" cy="360300"/>
              </a:xfrm>
              <a:custGeom>
                <a:avLst/>
                <a:gdLst/>
                <a:ahLst/>
                <a:cxnLst/>
                <a:rect l="l" t="t" r="r" b="b"/>
                <a:pathLst>
                  <a:path w="12072" h="14412" extrusionOk="0">
                    <a:moveTo>
                      <a:pt x="8657" y="0"/>
                    </a:moveTo>
                    <a:cubicBezTo>
                      <a:pt x="7732" y="0"/>
                      <a:pt x="6741" y="338"/>
                      <a:pt x="5840" y="853"/>
                    </a:cubicBezTo>
                    <a:cubicBezTo>
                      <a:pt x="5237" y="1193"/>
                      <a:pt x="4661" y="1586"/>
                      <a:pt x="4111" y="2031"/>
                    </a:cubicBezTo>
                    <a:cubicBezTo>
                      <a:pt x="2619" y="3235"/>
                      <a:pt x="1493" y="4859"/>
                      <a:pt x="838" y="6666"/>
                    </a:cubicBezTo>
                    <a:cubicBezTo>
                      <a:pt x="367" y="7896"/>
                      <a:pt x="105" y="9179"/>
                      <a:pt x="53" y="10462"/>
                    </a:cubicBezTo>
                    <a:cubicBezTo>
                      <a:pt x="0" y="11536"/>
                      <a:pt x="158" y="12662"/>
                      <a:pt x="891" y="13421"/>
                    </a:cubicBezTo>
                    <a:cubicBezTo>
                      <a:pt x="1519" y="14023"/>
                      <a:pt x="2357" y="14364"/>
                      <a:pt x="3247" y="14390"/>
                    </a:cubicBezTo>
                    <a:cubicBezTo>
                      <a:pt x="3411" y="14404"/>
                      <a:pt x="3575" y="14411"/>
                      <a:pt x="3738" y="14411"/>
                    </a:cubicBezTo>
                    <a:cubicBezTo>
                      <a:pt x="6226" y="14411"/>
                      <a:pt x="8551" y="12764"/>
                      <a:pt x="9977" y="10724"/>
                    </a:cubicBezTo>
                    <a:cubicBezTo>
                      <a:pt x="11207" y="8970"/>
                      <a:pt x="11888" y="6901"/>
                      <a:pt x="11993" y="4780"/>
                    </a:cubicBezTo>
                    <a:cubicBezTo>
                      <a:pt x="12071" y="3785"/>
                      <a:pt x="11888" y="2764"/>
                      <a:pt x="11495" y="1848"/>
                    </a:cubicBezTo>
                    <a:cubicBezTo>
                      <a:pt x="10844" y="516"/>
                      <a:pt x="9800" y="0"/>
                      <a:pt x="86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0" name="Google Shape;620;p44"/>
            <p:cNvSpPr/>
            <p:nvPr/>
          </p:nvSpPr>
          <p:spPr>
            <a:xfrm rot="-5160202">
              <a:off x="2960781" y="818150"/>
              <a:ext cx="236333" cy="223907"/>
            </a:xfrm>
            <a:custGeom>
              <a:avLst/>
              <a:gdLst/>
              <a:ahLst/>
              <a:cxnLst/>
              <a:rect l="l" t="t" r="r" b="b"/>
              <a:pathLst>
                <a:path w="9453" h="8956" extrusionOk="0">
                  <a:moveTo>
                    <a:pt x="4713" y="0"/>
                  </a:moveTo>
                  <a:cubicBezTo>
                    <a:pt x="4451" y="0"/>
                    <a:pt x="4242" y="1309"/>
                    <a:pt x="4163" y="3090"/>
                  </a:cubicBezTo>
                  <a:cubicBezTo>
                    <a:pt x="2868" y="1912"/>
                    <a:pt x="1806" y="1095"/>
                    <a:pt x="1453" y="1095"/>
                  </a:cubicBezTo>
                  <a:cubicBezTo>
                    <a:pt x="1413" y="1095"/>
                    <a:pt x="1383" y="1105"/>
                    <a:pt x="1362" y="1126"/>
                  </a:cubicBezTo>
                  <a:cubicBezTo>
                    <a:pt x="1178" y="1309"/>
                    <a:pt x="2016" y="2461"/>
                    <a:pt x="3352" y="3902"/>
                  </a:cubicBezTo>
                  <a:cubicBezTo>
                    <a:pt x="1414" y="3980"/>
                    <a:pt x="0" y="4190"/>
                    <a:pt x="0" y="4478"/>
                  </a:cubicBezTo>
                  <a:cubicBezTo>
                    <a:pt x="0" y="4739"/>
                    <a:pt x="1414" y="4975"/>
                    <a:pt x="3352" y="5027"/>
                  </a:cubicBezTo>
                  <a:cubicBezTo>
                    <a:pt x="1964" y="6520"/>
                    <a:pt x="1047" y="7751"/>
                    <a:pt x="1257" y="7934"/>
                  </a:cubicBezTo>
                  <a:cubicBezTo>
                    <a:pt x="1275" y="7950"/>
                    <a:pt x="1301" y="7958"/>
                    <a:pt x="1334" y="7958"/>
                  </a:cubicBezTo>
                  <a:cubicBezTo>
                    <a:pt x="1679" y="7958"/>
                    <a:pt x="2801" y="7106"/>
                    <a:pt x="4163" y="5839"/>
                  </a:cubicBezTo>
                  <a:cubicBezTo>
                    <a:pt x="4242" y="7646"/>
                    <a:pt x="4451" y="8955"/>
                    <a:pt x="4713" y="8955"/>
                  </a:cubicBezTo>
                  <a:cubicBezTo>
                    <a:pt x="4975" y="8955"/>
                    <a:pt x="5211" y="7646"/>
                    <a:pt x="5289" y="5839"/>
                  </a:cubicBezTo>
                  <a:cubicBezTo>
                    <a:pt x="6597" y="7052"/>
                    <a:pt x="7667" y="7854"/>
                    <a:pt x="7990" y="7854"/>
                  </a:cubicBezTo>
                  <a:cubicBezTo>
                    <a:pt x="8023" y="7854"/>
                    <a:pt x="8048" y="7846"/>
                    <a:pt x="8065" y="7829"/>
                  </a:cubicBezTo>
                  <a:cubicBezTo>
                    <a:pt x="8274" y="7646"/>
                    <a:pt x="7410" y="6468"/>
                    <a:pt x="6101" y="5027"/>
                  </a:cubicBezTo>
                  <a:cubicBezTo>
                    <a:pt x="8039" y="4975"/>
                    <a:pt x="9453" y="4739"/>
                    <a:pt x="9453" y="4478"/>
                  </a:cubicBezTo>
                  <a:cubicBezTo>
                    <a:pt x="9453" y="4190"/>
                    <a:pt x="8039" y="3980"/>
                    <a:pt x="6101" y="3902"/>
                  </a:cubicBezTo>
                  <a:cubicBezTo>
                    <a:pt x="7489" y="2409"/>
                    <a:pt x="8379" y="1205"/>
                    <a:pt x="8196" y="995"/>
                  </a:cubicBezTo>
                  <a:cubicBezTo>
                    <a:pt x="8177" y="979"/>
                    <a:pt x="8152" y="971"/>
                    <a:pt x="8118" y="971"/>
                  </a:cubicBezTo>
                  <a:cubicBezTo>
                    <a:pt x="7774" y="971"/>
                    <a:pt x="6651" y="1823"/>
                    <a:pt x="5289" y="3090"/>
                  </a:cubicBezTo>
                  <a:cubicBezTo>
                    <a:pt x="5211" y="1309"/>
                    <a:pt x="5001" y="0"/>
                    <a:pt x="4713" y="0"/>
                  </a:cubicBezTo>
                  <a:close/>
                </a:path>
              </a:pathLst>
            </a:custGeom>
            <a:solidFill>
              <a:srgbClr val="EA8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4"/>
            <p:cNvSpPr/>
            <p:nvPr/>
          </p:nvSpPr>
          <p:spPr>
            <a:xfrm rot="-5160202">
              <a:off x="1532721" y="2736835"/>
              <a:ext cx="178731" cy="169580"/>
            </a:xfrm>
            <a:custGeom>
              <a:avLst/>
              <a:gdLst/>
              <a:ahLst/>
              <a:cxnLst/>
              <a:rect l="l" t="t" r="r" b="b"/>
              <a:pathLst>
                <a:path w="7149" h="6783" extrusionOk="0">
                  <a:moveTo>
                    <a:pt x="3588" y="0"/>
                  </a:moveTo>
                  <a:cubicBezTo>
                    <a:pt x="3378" y="0"/>
                    <a:pt x="3195" y="969"/>
                    <a:pt x="3143" y="2331"/>
                  </a:cubicBezTo>
                  <a:cubicBezTo>
                    <a:pt x="2164" y="1424"/>
                    <a:pt x="1337" y="821"/>
                    <a:pt x="1100" y="821"/>
                  </a:cubicBezTo>
                  <a:cubicBezTo>
                    <a:pt x="1077" y="821"/>
                    <a:pt x="1059" y="827"/>
                    <a:pt x="1048" y="838"/>
                  </a:cubicBezTo>
                  <a:cubicBezTo>
                    <a:pt x="891" y="969"/>
                    <a:pt x="1519" y="1860"/>
                    <a:pt x="2540" y="2959"/>
                  </a:cubicBezTo>
                  <a:cubicBezTo>
                    <a:pt x="1074" y="3012"/>
                    <a:pt x="0" y="3169"/>
                    <a:pt x="0" y="3378"/>
                  </a:cubicBezTo>
                  <a:cubicBezTo>
                    <a:pt x="0" y="3588"/>
                    <a:pt x="1074" y="3745"/>
                    <a:pt x="2540" y="3823"/>
                  </a:cubicBezTo>
                  <a:cubicBezTo>
                    <a:pt x="1467" y="4949"/>
                    <a:pt x="812" y="5866"/>
                    <a:pt x="943" y="5997"/>
                  </a:cubicBezTo>
                  <a:cubicBezTo>
                    <a:pt x="958" y="6012"/>
                    <a:pt x="980" y="6019"/>
                    <a:pt x="1009" y="6019"/>
                  </a:cubicBezTo>
                  <a:cubicBezTo>
                    <a:pt x="1279" y="6019"/>
                    <a:pt x="2125" y="5372"/>
                    <a:pt x="3143" y="4426"/>
                  </a:cubicBezTo>
                  <a:cubicBezTo>
                    <a:pt x="3195" y="5787"/>
                    <a:pt x="3378" y="6782"/>
                    <a:pt x="3588" y="6782"/>
                  </a:cubicBezTo>
                  <a:cubicBezTo>
                    <a:pt x="3771" y="6782"/>
                    <a:pt x="3954" y="5787"/>
                    <a:pt x="4007" y="4426"/>
                  </a:cubicBezTo>
                  <a:cubicBezTo>
                    <a:pt x="4986" y="5333"/>
                    <a:pt x="5812" y="5935"/>
                    <a:pt x="6069" y="5935"/>
                  </a:cubicBezTo>
                  <a:cubicBezTo>
                    <a:pt x="6094" y="5935"/>
                    <a:pt x="6114" y="5930"/>
                    <a:pt x="6128" y="5918"/>
                  </a:cubicBezTo>
                  <a:cubicBezTo>
                    <a:pt x="6259" y="5787"/>
                    <a:pt x="5604" y="4897"/>
                    <a:pt x="4635" y="3823"/>
                  </a:cubicBezTo>
                  <a:cubicBezTo>
                    <a:pt x="6075" y="3771"/>
                    <a:pt x="7149" y="3588"/>
                    <a:pt x="7149" y="3378"/>
                  </a:cubicBezTo>
                  <a:cubicBezTo>
                    <a:pt x="7149" y="3169"/>
                    <a:pt x="6075" y="3012"/>
                    <a:pt x="4609" y="2959"/>
                  </a:cubicBezTo>
                  <a:cubicBezTo>
                    <a:pt x="5682" y="1833"/>
                    <a:pt x="6337" y="891"/>
                    <a:pt x="6206" y="760"/>
                  </a:cubicBezTo>
                  <a:cubicBezTo>
                    <a:pt x="6191" y="745"/>
                    <a:pt x="6169" y="737"/>
                    <a:pt x="6140" y="737"/>
                  </a:cubicBezTo>
                  <a:cubicBezTo>
                    <a:pt x="5870" y="737"/>
                    <a:pt x="5024" y="1384"/>
                    <a:pt x="4007" y="2331"/>
                  </a:cubicBezTo>
                  <a:cubicBezTo>
                    <a:pt x="3954" y="969"/>
                    <a:pt x="3771" y="0"/>
                    <a:pt x="3588" y="0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2" name="Google Shape;622;p44"/>
            <p:cNvGrpSpPr/>
            <p:nvPr/>
          </p:nvGrpSpPr>
          <p:grpSpPr>
            <a:xfrm rot="-612387">
              <a:off x="1675695" y="1255718"/>
              <a:ext cx="902672" cy="677917"/>
              <a:chOff x="15918713" y="362813"/>
              <a:chExt cx="902650" cy="677900"/>
            </a:xfrm>
          </p:grpSpPr>
          <p:sp>
            <p:nvSpPr>
              <p:cNvPr id="623" name="Google Shape;623;p44"/>
              <p:cNvSpPr/>
              <p:nvPr/>
            </p:nvSpPr>
            <p:spPr>
              <a:xfrm>
                <a:off x="15918713" y="362813"/>
                <a:ext cx="902650" cy="677900"/>
              </a:xfrm>
              <a:custGeom>
                <a:avLst/>
                <a:gdLst/>
                <a:ahLst/>
                <a:cxnLst/>
                <a:rect l="l" t="t" r="r" b="b"/>
                <a:pathLst>
                  <a:path w="36106" h="27116" extrusionOk="0">
                    <a:moveTo>
                      <a:pt x="31447" y="1"/>
                    </a:moveTo>
                    <a:cubicBezTo>
                      <a:pt x="31356" y="1"/>
                      <a:pt x="31265" y="6"/>
                      <a:pt x="31172" y="17"/>
                    </a:cubicBezTo>
                    <a:lnTo>
                      <a:pt x="2071" y="3562"/>
                    </a:lnTo>
                    <a:cubicBezTo>
                      <a:pt x="856" y="3711"/>
                      <a:pt x="1" y="4802"/>
                      <a:pt x="149" y="6016"/>
                    </a:cubicBezTo>
                    <a:lnTo>
                      <a:pt x="2480" y="25178"/>
                    </a:lnTo>
                    <a:cubicBezTo>
                      <a:pt x="2617" y="26300"/>
                      <a:pt x="3559" y="27116"/>
                      <a:pt x="4660" y="27116"/>
                    </a:cubicBezTo>
                    <a:cubicBezTo>
                      <a:pt x="4750" y="27116"/>
                      <a:pt x="4841" y="27110"/>
                      <a:pt x="4934" y="27099"/>
                    </a:cubicBezTo>
                    <a:lnTo>
                      <a:pt x="34035" y="23554"/>
                    </a:lnTo>
                    <a:cubicBezTo>
                      <a:pt x="35250" y="23405"/>
                      <a:pt x="36105" y="22315"/>
                      <a:pt x="35969" y="21100"/>
                    </a:cubicBezTo>
                    <a:lnTo>
                      <a:pt x="33626" y="1939"/>
                    </a:lnTo>
                    <a:cubicBezTo>
                      <a:pt x="33500" y="816"/>
                      <a:pt x="32549" y="1"/>
                      <a:pt x="314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44"/>
              <p:cNvSpPr/>
              <p:nvPr/>
            </p:nvSpPr>
            <p:spPr>
              <a:xfrm>
                <a:off x="15948463" y="388963"/>
                <a:ext cx="844400" cy="624075"/>
              </a:xfrm>
              <a:custGeom>
                <a:avLst/>
                <a:gdLst/>
                <a:ahLst/>
                <a:cxnLst/>
                <a:rect l="l" t="t" r="r" b="b"/>
                <a:pathLst>
                  <a:path w="33776" h="24963" extrusionOk="0">
                    <a:moveTo>
                      <a:pt x="30652" y="0"/>
                    </a:moveTo>
                    <a:lnTo>
                      <a:pt x="17043" y="13944"/>
                    </a:lnTo>
                    <a:lnTo>
                      <a:pt x="472" y="3669"/>
                    </a:lnTo>
                    <a:cubicBezTo>
                      <a:pt x="298" y="3867"/>
                      <a:pt x="137" y="4066"/>
                      <a:pt x="1" y="4276"/>
                    </a:cubicBezTo>
                    <a:lnTo>
                      <a:pt x="11230" y="11242"/>
                    </a:lnTo>
                    <a:lnTo>
                      <a:pt x="2393" y="24479"/>
                    </a:lnTo>
                    <a:cubicBezTo>
                      <a:pt x="2579" y="24665"/>
                      <a:pt x="2777" y="24826"/>
                      <a:pt x="3000" y="24962"/>
                    </a:cubicBezTo>
                    <a:lnTo>
                      <a:pt x="11887" y="11638"/>
                    </a:lnTo>
                    <a:lnTo>
                      <a:pt x="17154" y="14910"/>
                    </a:lnTo>
                    <a:lnTo>
                      <a:pt x="21492" y="10473"/>
                    </a:lnTo>
                    <a:lnTo>
                      <a:pt x="33316" y="21269"/>
                    </a:lnTo>
                    <a:cubicBezTo>
                      <a:pt x="33490" y="21083"/>
                      <a:pt x="33639" y="20872"/>
                      <a:pt x="33775" y="20649"/>
                    </a:cubicBezTo>
                    <a:lnTo>
                      <a:pt x="22025" y="9928"/>
                    </a:lnTo>
                    <a:lnTo>
                      <a:pt x="31259" y="471"/>
                    </a:lnTo>
                    <a:cubicBezTo>
                      <a:pt x="31073" y="298"/>
                      <a:pt x="30875" y="137"/>
                      <a:pt x="30652" y="0"/>
                    </a:cubicBezTo>
                    <a:close/>
                  </a:path>
                </a:pathLst>
              </a:custGeom>
              <a:solidFill>
                <a:srgbClr val="1E7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44"/>
              <p:cNvSpPr/>
              <p:nvPr/>
            </p:nvSpPr>
            <p:spPr>
              <a:xfrm>
                <a:off x="16255263" y="617863"/>
                <a:ext cx="228650" cy="190975"/>
              </a:xfrm>
              <a:custGeom>
                <a:avLst/>
                <a:gdLst/>
                <a:ahLst/>
                <a:cxnLst/>
                <a:rect l="l" t="t" r="r" b="b"/>
                <a:pathLst>
                  <a:path w="9146" h="7639" extrusionOk="0">
                    <a:moveTo>
                      <a:pt x="6665" y="1"/>
                    </a:moveTo>
                    <a:cubicBezTo>
                      <a:pt x="5808" y="1"/>
                      <a:pt x="4909" y="529"/>
                      <a:pt x="4387" y="1664"/>
                    </a:cubicBezTo>
                    <a:cubicBezTo>
                      <a:pt x="3759" y="879"/>
                      <a:pt x="2992" y="533"/>
                      <a:pt x="2286" y="533"/>
                    </a:cubicBezTo>
                    <a:cubicBezTo>
                      <a:pt x="1051" y="533"/>
                      <a:pt x="0" y="1590"/>
                      <a:pt x="197" y="3214"/>
                    </a:cubicBezTo>
                    <a:cubicBezTo>
                      <a:pt x="507" y="5779"/>
                      <a:pt x="2614" y="7043"/>
                      <a:pt x="5118" y="7638"/>
                    </a:cubicBezTo>
                    <a:cubicBezTo>
                      <a:pt x="7386" y="6461"/>
                      <a:pt x="9146" y="4726"/>
                      <a:pt x="8836" y="2173"/>
                    </a:cubicBezTo>
                    <a:cubicBezTo>
                      <a:pt x="8667" y="770"/>
                      <a:pt x="7697" y="1"/>
                      <a:pt x="6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" name="Google Shape;560;p42"/>
          <p:cNvSpPr/>
          <p:nvPr/>
        </p:nvSpPr>
        <p:spPr>
          <a:xfrm>
            <a:off x="3404068" y="2794525"/>
            <a:ext cx="5639694" cy="2083945"/>
          </a:xfrm>
          <a:custGeom>
            <a:avLst/>
            <a:gdLst/>
            <a:ahLst/>
            <a:cxnLst/>
            <a:rect l="l" t="t" r="r" b="b"/>
            <a:pathLst>
              <a:path w="39592" h="11575" extrusionOk="0">
                <a:moveTo>
                  <a:pt x="27690" y="10160"/>
                </a:moveTo>
                <a:cubicBezTo>
                  <a:pt x="27686" y="10160"/>
                  <a:pt x="27681" y="10160"/>
                  <a:pt x="27677" y="10160"/>
                </a:cubicBezTo>
                <a:cubicBezTo>
                  <a:pt x="27679" y="10166"/>
                  <a:pt x="27680" y="10169"/>
                  <a:pt x="27682" y="10169"/>
                </a:cubicBezTo>
                <a:cubicBezTo>
                  <a:pt x="27685" y="10169"/>
                  <a:pt x="27687" y="10166"/>
                  <a:pt x="27690" y="10160"/>
                </a:cubicBezTo>
                <a:close/>
                <a:moveTo>
                  <a:pt x="21250" y="11121"/>
                </a:moveTo>
                <a:cubicBezTo>
                  <a:pt x="21255" y="11126"/>
                  <a:pt x="21259" y="11129"/>
                  <a:pt x="21262" y="11129"/>
                </a:cubicBezTo>
                <a:cubicBezTo>
                  <a:pt x="21258" y="11126"/>
                  <a:pt x="21254" y="11124"/>
                  <a:pt x="21250" y="11121"/>
                </a:cubicBezTo>
                <a:close/>
                <a:moveTo>
                  <a:pt x="8170" y="11206"/>
                </a:moveTo>
                <a:cubicBezTo>
                  <a:pt x="8170" y="11207"/>
                  <a:pt x="8170" y="11207"/>
                  <a:pt x="8170" y="11208"/>
                </a:cubicBezTo>
                <a:cubicBezTo>
                  <a:pt x="8170" y="11207"/>
                  <a:pt x="8170" y="11207"/>
                  <a:pt x="8170" y="11206"/>
                </a:cubicBezTo>
                <a:close/>
                <a:moveTo>
                  <a:pt x="38570" y="1"/>
                </a:moveTo>
                <a:cubicBezTo>
                  <a:pt x="38432" y="60"/>
                  <a:pt x="38266" y="222"/>
                  <a:pt x="38113" y="222"/>
                </a:cubicBezTo>
                <a:cubicBezTo>
                  <a:pt x="38063" y="222"/>
                  <a:pt x="38014" y="204"/>
                  <a:pt x="37968" y="158"/>
                </a:cubicBezTo>
                <a:lnTo>
                  <a:pt x="37968" y="106"/>
                </a:lnTo>
                <a:cubicBezTo>
                  <a:pt x="37879" y="59"/>
                  <a:pt x="37797" y="40"/>
                  <a:pt x="37721" y="40"/>
                </a:cubicBezTo>
                <a:cubicBezTo>
                  <a:pt x="37447" y="40"/>
                  <a:pt x="37239" y="276"/>
                  <a:pt x="36987" y="276"/>
                </a:cubicBezTo>
                <a:cubicBezTo>
                  <a:pt x="36917" y="276"/>
                  <a:pt x="36843" y="257"/>
                  <a:pt x="36763" y="210"/>
                </a:cubicBezTo>
                <a:lnTo>
                  <a:pt x="36816" y="132"/>
                </a:lnTo>
                <a:cubicBezTo>
                  <a:pt x="36759" y="75"/>
                  <a:pt x="36682" y="63"/>
                  <a:pt x="36592" y="63"/>
                </a:cubicBezTo>
                <a:cubicBezTo>
                  <a:pt x="36524" y="63"/>
                  <a:pt x="36449" y="70"/>
                  <a:pt x="36370" y="70"/>
                </a:cubicBezTo>
                <a:cubicBezTo>
                  <a:pt x="36268" y="70"/>
                  <a:pt x="36160" y="58"/>
                  <a:pt x="36056" y="1"/>
                </a:cubicBezTo>
                <a:lnTo>
                  <a:pt x="36056" y="1"/>
                </a:lnTo>
                <a:cubicBezTo>
                  <a:pt x="36135" y="53"/>
                  <a:pt x="36213" y="237"/>
                  <a:pt x="36030" y="263"/>
                </a:cubicBezTo>
                <a:cubicBezTo>
                  <a:pt x="35716" y="79"/>
                  <a:pt x="35480" y="237"/>
                  <a:pt x="35271" y="27"/>
                </a:cubicBezTo>
                <a:lnTo>
                  <a:pt x="35035" y="289"/>
                </a:lnTo>
                <a:cubicBezTo>
                  <a:pt x="34826" y="270"/>
                  <a:pt x="34505" y="262"/>
                  <a:pt x="34115" y="262"/>
                </a:cubicBezTo>
                <a:cubicBezTo>
                  <a:pt x="32357" y="262"/>
                  <a:pt x="29175" y="420"/>
                  <a:pt x="28253" y="420"/>
                </a:cubicBezTo>
                <a:lnTo>
                  <a:pt x="28306" y="367"/>
                </a:lnTo>
                <a:lnTo>
                  <a:pt x="28306" y="367"/>
                </a:lnTo>
                <a:cubicBezTo>
                  <a:pt x="26551" y="446"/>
                  <a:pt x="22990" y="315"/>
                  <a:pt x="21184" y="603"/>
                </a:cubicBezTo>
                <a:cubicBezTo>
                  <a:pt x="20895" y="341"/>
                  <a:pt x="20529" y="394"/>
                  <a:pt x="20241" y="315"/>
                </a:cubicBezTo>
                <a:lnTo>
                  <a:pt x="20241" y="315"/>
                </a:lnTo>
                <a:cubicBezTo>
                  <a:pt x="20388" y="413"/>
                  <a:pt x="20329" y="579"/>
                  <a:pt x="20235" y="579"/>
                </a:cubicBezTo>
                <a:cubicBezTo>
                  <a:pt x="20228" y="579"/>
                  <a:pt x="20222" y="579"/>
                  <a:pt x="20215" y="577"/>
                </a:cubicBezTo>
                <a:cubicBezTo>
                  <a:pt x="20127" y="572"/>
                  <a:pt x="20056" y="569"/>
                  <a:pt x="19998" y="569"/>
                </a:cubicBezTo>
                <a:cubicBezTo>
                  <a:pt x="19468" y="569"/>
                  <a:pt x="20049" y="768"/>
                  <a:pt x="19246" y="839"/>
                </a:cubicBezTo>
                <a:cubicBezTo>
                  <a:pt x="19038" y="880"/>
                  <a:pt x="18715" y="898"/>
                  <a:pt x="18326" y="898"/>
                </a:cubicBezTo>
                <a:cubicBezTo>
                  <a:pt x="16757" y="898"/>
                  <a:pt x="14094" y="609"/>
                  <a:pt x="13381" y="420"/>
                </a:cubicBezTo>
                <a:cubicBezTo>
                  <a:pt x="13139" y="577"/>
                  <a:pt x="12880" y="600"/>
                  <a:pt x="12625" y="600"/>
                </a:cubicBezTo>
                <a:cubicBezTo>
                  <a:pt x="12519" y="600"/>
                  <a:pt x="12414" y="596"/>
                  <a:pt x="12311" y="596"/>
                </a:cubicBezTo>
                <a:cubicBezTo>
                  <a:pt x="12125" y="596"/>
                  <a:pt x="11946" y="609"/>
                  <a:pt x="11783" y="682"/>
                </a:cubicBezTo>
                <a:lnTo>
                  <a:pt x="11836" y="603"/>
                </a:lnTo>
                <a:lnTo>
                  <a:pt x="11836" y="603"/>
                </a:lnTo>
                <a:cubicBezTo>
                  <a:pt x="11777" y="615"/>
                  <a:pt x="11687" y="620"/>
                  <a:pt x="11575" y="620"/>
                </a:cubicBezTo>
                <a:cubicBezTo>
                  <a:pt x="10799" y="620"/>
                  <a:pt x="8911" y="377"/>
                  <a:pt x="8088" y="377"/>
                </a:cubicBezTo>
                <a:cubicBezTo>
                  <a:pt x="7968" y="377"/>
                  <a:pt x="7871" y="382"/>
                  <a:pt x="7803" y="394"/>
                </a:cubicBezTo>
                <a:lnTo>
                  <a:pt x="7882" y="446"/>
                </a:lnTo>
                <a:cubicBezTo>
                  <a:pt x="7770" y="489"/>
                  <a:pt x="7685" y="506"/>
                  <a:pt x="7617" y="506"/>
                </a:cubicBezTo>
                <a:cubicBezTo>
                  <a:pt x="7353" y="506"/>
                  <a:pt x="7351" y="236"/>
                  <a:pt x="7018" y="132"/>
                </a:cubicBezTo>
                <a:lnTo>
                  <a:pt x="7018" y="132"/>
                </a:lnTo>
                <a:cubicBezTo>
                  <a:pt x="7070" y="551"/>
                  <a:pt x="6599" y="760"/>
                  <a:pt x="6442" y="786"/>
                </a:cubicBezTo>
                <a:lnTo>
                  <a:pt x="6442" y="682"/>
                </a:lnTo>
                <a:cubicBezTo>
                  <a:pt x="6180" y="760"/>
                  <a:pt x="5578" y="1101"/>
                  <a:pt x="5159" y="1127"/>
                </a:cubicBezTo>
                <a:lnTo>
                  <a:pt x="5159" y="917"/>
                </a:lnTo>
                <a:cubicBezTo>
                  <a:pt x="4988" y="1022"/>
                  <a:pt x="4733" y="1048"/>
                  <a:pt x="4488" y="1048"/>
                </a:cubicBezTo>
                <a:cubicBezTo>
                  <a:pt x="4242" y="1048"/>
                  <a:pt x="4007" y="1022"/>
                  <a:pt x="3876" y="1022"/>
                </a:cubicBezTo>
                <a:cubicBezTo>
                  <a:pt x="3443" y="943"/>
                  <a:pt x="2832" y="687"/>
                  <a:pt x="2222" y="687"/>
                </a:cubicBezTo>
                <a:cubicBezTo>
                  <a:pt x="2020" y="687"/>
                  <a:pt x="1819" y="715"/>
                  <a:pt x="1624" y="786"/>
                </a:cubicBezTo>
                <a:lnTo>
                  <a:pt x="1152" y="132"/>
                </a:lnTo>
                <a:lnTo>
                  <a:pt x="1074" y="184"/>
                </a:lnTo>
                <a:cubicBezTo>
                  <a:pt x="1074" y="184"/>
                  <a:pt x="0" y="7909"/>
                  <a:pt x="995" y="9584"/>
                </a:cubicBezTo>
                <a:lnTo>
                  <a:pt x="969" y="9794"/>
                </a:lnTo>
                <a:lnTo>
                  <a:pt x="1179" y="9794"/>
                </a:lnTo>
                <a:cubicBezTo>
                  <a:pt x="1222" y="9813"/>
                  <a:pt x="1261" y="9820"/>
                  <a:pt x="1296" y="9820"/>
                </a:cubicBezTo>
                <a:cubicBezTo>
                  <a:pt x="1391" y="9820"/>
                  <a:pt x="1457" y="9771"/>
                  <a:pt x="1487" y="9771"/>
                </a:cubicBezTo>
                <a:cubicBezTo>
                  <a:pt x="1507" y="9771"/>
                  <a:pt x="1510" y="9794"/>
                  <a:pt x="1493" y="9872"/>
                </a:cubicBezTo>
                <a:lnTo>
                  <a:pt x="1179" y="9820"/>
                </a:lnTo>
                <a:lnTo>
                  <a:pt x="1179" y="9820"/>
                </a:lnTo>
                <a:cubicBezTo>
                  <a:pt x="1414" y="9899"/>
                  <a:pt x="1257" y="10003"/>
                  <a:pt x="1152" y="10134"/>
                </a:cubicBezTo>
                <a:cubicBezTo>
                  <a:pt x="1257" y="10160"/>
                  <a:pt x="1362" y="10213"/>
                  <a:pt x="1441" y="10265"/>
                </a:cubicBezTo>
                <a:cubicBezTo>
                  <a:pt x="1493" y="10187"/>
                  <a:pt x="1388" y="10160"/>
                  <a:pt x="1362" y="10134"/>
                </a:cubicBezTo>
                <a:cubicBezTo>
                  <a:pt x="1468" y="10071"/>
                  <a:pt x="1607" y="9922"/>
                  <a:pt x="1740" y="9922"/>
                </a:cubicBezTo>
                <a:cubicBezTo>
                  <a:pt x="1772" y="9922"/>
                  <a:pt x="1803" y="9931"/>
                  <a:pt x="1833" y="9951"/>
                </a:cubicBezTo>
                <a:cubicBezTo>
                  <a:pt x="2095" y="9977"/>
                  <a:pt x="1833" y="10318"/>
                  <a:pt x="2147" y="10344"/>
                </a:cubicBezTo>
                <a:cubicBezTo>
                  <a:pt x="3631" y="10570"/>
                  <a:pt x="5067" y="10869"/>
                  <a:pt x="6571" y="10869"/>
                </a:cubicBezTo>
                <a:cubicBezTo>
                  <a:pt x="6632" y="10869"/>
                  <a:pt x="6694" y="10868"/>
                  <a:pt x="6756" y="10867"/>
                </a:cubicBezTo>
                <a:lnTo>
                  <a:pt x="6756" y="10867"/>
                </a:lnTo>
                <a:cubicBezTo>
                  <a:pt x="6782" y="10972"/>
                  <a:pt x="6756" y="10972"/>
                  <a:pt x="6677" y="10998"/>
                </a:cubicBezTo>
                <a:cubicBezTo>
                  <a:pt x="7175" y="10920"/>
                  <a:pt x="7594" y="10972"/>
                  <a:pt x="7987" y="10894"/>
                </a:cubicBezTo>
                <a:cubicBezTo>
                  <a:pt x="8091" y="10972"/>
                  <a:pt x="8143" y="11102"/>
                  <a:pt x="8170" y="11206"/>
                </a:cubicBezTo>
                <a:lnTo>
                  <a:pt x="8170" y="11206"/>
                </a:lnTo>
                <a:cubicBezTo>
                  <a:pt x="8149" y="11111"/>
                  <a:pt x="8813" y="11080"/>
                  <a:pt x="9453" y="11080"/>
                </a:cubicBezTo>
                <a:cubicBezTo>
                  <a:pt x="10026" y="11080"/>
                  <a:pt x="10580" y="11105"/>
                  <a:pt x="10605" y="11129"/>
                </a:cubicBezTo>
                <a:lnTo>
                  <a:pt x="10657" y="10710"/>
                </a:lnTo>
                <a:cubicBezTo>
                  <a:pt x="11092" y="10710"/>
                  <a:pt x="10814" y="11112"/>
                  <a:pt x="11118" y="11112"/>
                </a:cubicBezTo>
                <a:cubicBezTo>
                  <a:pt x="11144" y="11112"/>
                  <a:pt x="11173" y="11109"/>
                  <a:pt x="11207" y="11103"/>
                </a:cubicBezTo>
                <a:cubicBezTo>
                  <a:pt x="11268" y="10913"/>
                  <a:pt x="11366" y="10857"/>
                  <a:pt x="11475" y="10857"/>
                </a:cubicBezTo>
                <a:cubicBezTo>
                  <a:pt x="11631" y="10857"/>
                  <a:pt x="11811" y="10971"/>
                  <a:pt x="11940" y="10971"/>
                </a:cubicBezTo>
                <a:cubicBezTo>
                  <a:pt x="11995" y="10971"/>
                  <a:pt x="12040" y="10951"/>
                  <a:pt x="12071" y="10894"/>
                </a:cubicBezTo>
                <a:cubicBezTo>
                  <a:pt x="12071" y="10920"/>
                  <a:pt x="12281" y="10946"/>
                  <a:pt x="12255" y="11129"/>
                </a:cubicBezTo>
                <a:cubicBezTo>
                  <a:pt x="12286" y="11004"/>
                  <a:pt x="12330" y="10970"/>
                  <a:pt x="12380" y="10970"/>
                </a:cubicBezTo>
                <a:cubicBezTo>
                  <a:pt x="12437" y="10970"/>
                  <a:pt x="12502" y="11014"/>
                  <a:pt x="12564" y="11014"/>
                </a:cubicBezTo>
                <a:cubicBezTo>
                  <a:pt x="12583" y="11014"/>
                  <a:pt x="12603" y="11010"/>
                  <a:pt x="12621" y="10998"/>
                </a:cubicBezTo>
                <a:cubicBezTo>
                  <a:pt x="12674" y="10920"/>
                  <a:pt x="12569" y="10894"/>
                  <a:pt x="12543" y="10815"/>
                </a:cubicBezTo>
                <a:lnTo>
                  <a:pt x="12857" y="10710"/>
                </a:lnTo>
                <a:cubicBezTo>
                  <a:pt x="12962" y="10815"/>
                  <a:pt x="12988" y="10998"/>
                  <a:pt x="12857" y="11024"/>
                </a:cubicBezTo>
                <a:cubicBezTo>
                  <a:pt x="13538" y="11138"/>
                  <a:pt x="16487" y="11468"/>
                  <a:pt x="17820" y="11468"/>
                </a:cubicBezTo>
                <a:cubicBezTo>
                  <a:pt x="18023" y="11468"/>
                  <a:pt x="18189" y="11461"/>
                  <a:pt x="18303" y="11443"/>
                </a:cubicBezTo>
                <a:cubicBezTo>
                  <a:pt x="18199" y="11208"/>
                  <a:pt x="17937" y="11365"/>
                  <a:pt x="17858" y="10998"/>
                </a:cubicBezTo>
                <a:cubicBezTo>
                  <a:pt x="17921" y="10935"/>
                  <a:pt x="17975" y="10917"/>
                  <a:pt x="18022" y="10917"/>
                </a:cubicBezTo>
                <a:cubicBezTo>
                  <a:pt x="18084" y="10917"/>
                  <a:pt x="18134" y="10948"/>
                  <a:pt x="18180" y="10948"/>
                </a:cubicBezTo>
                <a:cubicBezTo>
                  <a:pt x="18214" y="10948"/>
                  <a:pt x="18245" y="10930"/>
                  <a:pt x="18277" y="10867"/>
                </a:cubicBezTo>
                <a:cubicBezTo>
                  <a:pt x="18356" y="11417"/>
                  <a:pt x="18775" y="10998"/>
                  <a:pt x="18932" y="11574"/>
                </a:cubicBezTo>
                <a:lnTo>
                  <a:pt x="19010" y="11260"/>
                </a:lnTo>
                <a:lnTo>
                  <a:pt x="19115" y="11443"/>
                </a:lnTo>
                <a:cubicBezTo>
                  <a:pt x="19537" y="11321"/>
                  <a:pt x="19643" y="11279"/>
                  <a:pt x="19692" y="11279"/>
                </a:cubicBezTo>
                <a:cubicBezTo>
                  <a:pt x="19758" y="11279"/>
                  <a:pt x="19717" y="11357"/>
                  <a:pt x="20215" y="11417"/>
                </a:cubicBezTo>
                <a:cubicBezTo>
                  <a:pt x="20645" y="11374"/>
                  <a:pt x="20899" y="11083"/>
                  <a:pt x="21121" y="11083"/>
                </a:cubicBezTo>
                <a:cubicBezTo>
                  <a:pt x="21165" y="11083"/>
                  <a:pt x="21208" y="11095"/>
                  <a:pt x="21250" y="11121"/>
                </a:cubicBezTo>
                <a:lnTo>
                  <a:pt x="21250" y="11121"/>
                </a:lnTo>
                <a:cubicBezTo>
                  <a:pt x="21215" y="11083"/>
                  <a:pt x="21146" y="10911"/>
                  <a:pt x="21262" y="10841"/>
                </a:cubicBezTo>
                <a:cubicBezTo>
                  <a:pt x="21262" y="10914"/>
                  <a:pt x="21286" y="10939"/>
                  <a:pt x="21322" y="10939"/>
                </a:cubicBezTo>
                <a:cubicBezTo>
                  <a:pt x="21392" y="10939"/>
                  <a:pt x="21509" y="10849"/>
                  <a:pt x="21591" y="10849"/>
                </a:cubicBezTo>
                <a:cubicBezTo>
                  <a:pt x="21634" y="10849"/>
                  <a:pt x="21668" y="10873"/>
                  <a:pt x="21681" y="10946"/>
                </a:cubicBezTo>
                <a:cubicBezTo>
                  <a:pt x="21812" y="10894"/>
                  <a:pt x="22231" y="10946"/>
                  <a:pt x="22100" y="10579"/>
                </a:cubicBezTo>
                <a:lnTo>
                  <a:pt x="22100" y="10579"/>
                </a:lnTo>
                <a:cubicBezTo>
                  <a:pt x="22179" y="10763"/>
                  <a:pt x="22545" y="10841"/>
                  <a:pt x="22309" y="10998"/>
                </a:cubicBezTo>
                <a:cubicBezTo>
                  <a:pt x="22397" y="10998"/>
                  <a:pt x="22472" y="11033"/>
                  <a:pt x="22544" y="11033"/>
                </a:cubicBezTo>
                <a:cubicBezTo>
                  <a:pt x="22580" y="11033"/>
                  <a:pt x="22615" y="11024"/>
                  <a:pt x="22650" y="10998"/>
                </a:cubicBezTo>
                <a:lnTo>
                  <a:pt x="22493" y="10894"/>
                </a:lnTo>
                <a:cubicBezTo>
                  <a:pt x="22511" y="10892"/>
                  <a:pt x="22530" y="10892"/>
                  <a:pt x="22548" y="10892"/>
                </a:cubicBezTo>
                <a:cubicBezTo>
                  <a:pt x="22780" y="10892"/>
                  <a:pt x="22956" y="10983"/>
                  <a:pt x="23118" y="10983"/>
                </a:cubicBezTo>
                <a:cubicBezTo>
                  <a:pt x="23225" y="10983"/>
                  <a:pt x="23327" y="10944"/>
                  <a:pt x="23435" y="10815"/>
                </a:cubicBezTo>
                <a:lnTo>
                  <a:pt x="23278" y="10658"/>
                </a:lnTo>
                <a:cubicBezTo>
                  <a:pt x="23308" y="10658"/>
                  <a:pt x="23337" y="10657"/>
                  <a:pt x="23366" y="10657"/>
                </a:cubicBezTo>
                <a:cubicBezTo>
                  <a:pt x="23570" y="10657"/>
                  <a:pt x="23759" y="10678"/>
                  <a:pt x="23828" y="10998"/>
                </a:cubicBezTo>
                <a:lnTo>
                  <a:pt x="23566" y="11103"/>
                </a:lnTo>
                <a:cubicBezTo>
                  <a:pt x="23610" y="11106"/>
                  <a:pt x="23653" y="11108"/>
                  <a:pt x="23697" y="11108"/>
                </a:cubicBezTo>
                <a:cubicBezTo>
                  <a:pt x="23999" y="11108"/>
                  <a:pt x="24313" y="11031"/>
                  <a:pt x="24587" y="10894"/>
                </a:cubicBezTo>
                <a:lnTo>
                  <a:pt x="24483" y="10894"/>
                </a:lnTo>
                <a:cubicBezTo>
                  <a:pt x="24928" y="10553"/>
                  <a:pt x="27284" y="10318"/>
                  <a:pt x="27703" y="9872"/>
                </a:cubicBezTo>
                <a:lnTo>
                  <a:pt x="27546" y="9558"/>
                </a:lnTo>
                <a:lnTo>
                  <a:pt x="27885" y="9324"/>
                </a:lnTo>
                <a:lnTo>
                  <a:pt x="27885" y="9324"/>
                </a:lnTo>
                <a:cubicBezTo>
                  <a:pt x="27857" y="9358"/>
                  <a:pt x="27735" y="10076"/>
                  <a:pt x="27690" y="10160"/>
                </a:cubicBezTo>
                <a:lnTo>
                  <a:pt x="27690" y="10160"/>
                </a:lnTo>
                <a:cubicBezTo>
                  <a:pt x="28059" y="10160"/>
                  <a:pt x="29112" y="10137"/>
                  <a:pt x="30200" y="10137"/>
                </a:cubicBezTo>
                <a:cubicBezTo>
                  <a:pt x="31439" y="10137"/>
                  <a:pt x="32723" y="10167"/>
                  <a:pt x="33097" y="10291"/>
                </a:cubicBezTo>
                <a:cubicBezTo>
                  <a:pt x="33359" y="10448"/>
                  <a:pt x="33124" y="10736"/>
                  <a:pt x="33124" y="10789"/>
                </a:cubicBezTo>
                <a:cubicBezTo>
                  <a:pt x="33427" y="10695"/>
                  <a:pt x="33314" y="10519"/>
                  <a:pt x="33491" y="10519"/>
                </a:cubicBezTo>
                <a:cubicBezTo>
                  <a:pt x="33512" y="10519"/>
                  <a:pt x="33538" y="10521"/>
                  <a:pt x="33569" y="10527"/>
                </a:cubicBezTo>
                <a:cubicBezTo>
                  <a:pt x="33647" y="10579"/>
                  <a:pt x="33543" y="10736"/>
                  <a:pt x="33516" y="10789"/>
                </a:cubicBezTo>
                <a:cubicBezTo>
                  <a:pt x="33532" y="10786"/>
                  <a:pt x="33547" y="10784"/>
                  <a:pt x="33562" y="10784"/>
                </a:cubicBezTo>
                <a:cubicBezTo>
                  <a:pt x="33621" y="10784"/>
                  <a:pt x="33672" y="10804"/>
                  <a:pt x="33711" y="10804"/>
                </a:cubicBezTo>
                <a:cubicBezTo>
                  <a:pt x="33744" y="10804"/>
                  <a:pt x="33768" y="10790"/>
                  <a:pt x="33778" y="10736"/>
                </a:cubicBezTo>
                <a:cubicBezTo>
                  <a:pt x="33621" y="10606"/>
                  <a:pt x="33700" y="10265"/>
                  <a:pt x="33621" y="10029"/>
                </a:cubicBezTo>
                <a:lnTo>
                  <a:pt x="33621" y="10029"/>
                </a:lnTo>
                <a:lnTo>
                  <a:pt x="34014" y="10082"/>
                </a:lnTo>
                <a:lnTo>
                  <a:pt x="33988" y="10291"/>
                </a:lnTo>
                <a:cubicBezTo>
                  <a:pt x="34059" y="10291"/>
                  <a:pt x="34193" y="9801"/>
                  <a:pt x="34488" y="9801"/>
                </a:cubicBezTo>
                <a:cubicBezTo>
                  <a:pt x="34520" y="9801"/>
                  <a:pt x="34554" y="9807"/>
                  <a:pt x="34590" y="9820"/>
                </a:cubicBezTo>
                <a:cubicBezTo>
                  <a:pt x="35218" y="9925"/>
                  <a:pt x="35899" y="9872"/>
                  <a:pt x="36528" y="9951"/>
                </a:cubicBezTo>
                <a:cubicBezTo>
                  <a:pt x="36528" y="10082"/>
                  <a:pt x="36370" y="10160"/>
                  <a:pt x="36240" y="10239"/>
                </a:cubicBezTo>
                <a:cubicBezTo>
                  <a:pt x="36266" y="10239"/>
                  <a:pt x="36298" y="10236"/>
                  <a:pt x="36332" y="10236"/>
                </a:cubicBezTo>
                <a:cubicBezTo>
                  <a:pt x="36400" y="10236"/>
                  <a:pt x="36475" y="10248"/>
                  <a:pt x="36528" y="10318"/>
                </a:cubicBezTo>
                <a:cubicBezTo>
                  <a:pt x="36370" y="10082"/>
                  <a:pt x="36789" y="10160"/>
                  <a:pt x="36685" y="10056"/>
                </a:cubicBezTo>
                <a:cubicBezTo>
                  <a:pt x="36870" y="9850"/>
                  <a:pt x="37071" y="9806"/>
                  <a:pt x="37272" y="9806"/>
                </a:cubicBezTo>
                <a:cubicBezTo>
                  <a:pt x="37424" y="9806"/>
                  <a:pt x="37576" y="9831"/>
                  <a:pt x="37722" y="9831"/>
                </a:cubicBezTo>
                <a:cubicBezTo>
                  <a:pt x="37875" y="9831"/>
                  <a:pt x="38021" y="9803"/>
                  <a:pt x="38151" y="9689"/>
                </a:cubicBezTo>
                <a:cubicBezTo>
                  <a:pt x="38203" y="9192"/>
                  <a:pt x="39277" y="1205"/>
                  <a:pt x="39303" y="629"/>
                </a:cubicBezTo>
                <a:cubicBezTo>
                  <a:pt x="39434" y="629"/>
                  <a:pt x="39565" y="656"/>
                  <a:pt x="39591" y="708"/>
                </a:cubicBezTo>
                <a:cubicBezTo>
                  <a:pt x="39571" y="590"/>
                  <a:pt x="39434" y="531"/>
                  <a:pt x="39311" y="531"/>
                </a:cubicBezTo>
                <a:cubicBezTo>
                  <a:pt x="39270" y="531"/>
                  <a:pt x="39231" y="538"/>
                  <a:pt x="39198" y="551"/>
                </a:cubicBezTo>
                <a:lnTo>
                  <a:pt x="39146" y="891"/>
                </a:lnTo>
                <a:cubicBezTo>
                  <a:pt x="39102" y="907"/>
                  <a:pt x="39070" y="914"/>
                  <a:pt x="39046" y="914"/>
                </a:cubicBezTo>
                <a:cubicBezTo>
                  <a:pt x="38917" y="914"/>
                  <a:pt x="39045" y="708"/>
                  <a:pt x="38779" y="708"/>
                </a:cubicBezTo>
                <a:cubicBezTo>
                  <a:pt x="38779" y="446"/>
                  <a:pt x="39067" y="420"/>
                  <a:pt x="39303" y="394"/>
                </a:cubicBezTo>
                <a:cubicBezTo>
                  <a:pt x="39181" y="363"/>
                  <a:pt x="39059" y="288"/>
                  <a:pt x="38957" y="288"/>
                </a:cubicBezTo>
                <a:cubicBezTo>
                  <a:pt x="38885" y="288"/>
                  <a:pt x="38823" y="326"/>
                  <a:pt x="38779" y="446"/>
                </a:cubicBezTo>
                <a:cubicBezTo>
                  <a:pt x="38570" y="315"/>
                  <a:pt x="38806" y="106"/>
                  <a:pt x="385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4"/>
          <p:cNvSpPr txBox="1">
            <a:spLocks noGrp="1"/>
          </p:cNvSpPr>
          <p:nvPr>
            <p:ph type="subTitle" idx="1"/>
          </p:nvPr>
        </p:nvSpPr>
        <p:spPr>
          <a:xfrm>
            <a:off x="3519830" y="3186478"/>
            <a:ext cx="5408169" cy="952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Pequeños Detalles Logran Grandes Cambios</a:t>
            </a:r>
            <a:endParaRPr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87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wesome Digital Morning Slides by Slidesgo">
  <a:themeElements>
    <a:clrScheme name="Simple Light">
      <a:dk1>
        <a:srgbClr val="D043A6"/>
      </a:dk1>
      <a:lt1>
        <a:srgbClr val="4F2663"/>
      </a:lt1>
      <a:dk2>
        <a:srgbClr val="1E7A7F"/>
      </a:dk2>
      <a:lt2>
        <a:srgbClr val="EA8E00"/>
      </a:lt2>
      <a:accent1>
        <a:srgbClr val="EFD9C2"/>
      </a:accent1>
      <a:accent2>
        <a:srgbClr val="D043A6"/>
      </a:accent2>
      <a:accent3>
        <a:srgbClr val="4F2663"/>
      </a:accent3>
      <a:accent4>
        <a:srgbClr val="1E7A7F"/>
      </a:accent4>
      <a:accent5>
        <a:srgbClr val="EA8E00"/>
      </a:accent5>
      <a:accent6>
        <a:srgbClr val="BC720F"/>
      </a:accent6>
      <a:hlink>
        <a:srgbClr val="4F26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167</Words>
  <Application>Microsoft Office PowerPoint</Application>
  <PresentationFormat>Presentación en pantalla (16:9)</PresentationFormat>
  <Paragraphs>45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Cabin Condensed</vt:lpstr>
      <vt:lpstr>Roboto Condensed Light</vt:lpstr>
      <vt:lpstr>Slackey</vt:lpstr>
      <vt:lpstr>Arial</vt:lpstr>
      <vt:lpstr>Book Antiqua</vt:lpstr>
      <vt:lpstr>Awesome Digital Morning Slides by Slidesgo</vt:lpstr>
      <vt:lpstr>GESTIÓN DE ARCHIVOS</vt:lpstr>
      <vt:lpstr>ELEMENTOS </vt:lpstr>
      <vt:lpstr>COMO SE ORGANIZA LA INFORMACIÓN EN EL COMPUTADOR?</vt:lpstr>
      <vt:lpstr>ICONOS  - RECONOCIDOS</vt:lpstr>
      <vt:lpstr>EXPLORADOR DE WINDOWS Es el administrador de archivos oficial del sistema operativo Microsoft Windows.</vt:lpstr>
      <vt:lpstr>GESTOR DE ARCHIVOS  - ANDROID</vt:lpstr>
      <vt:lpstr>GOOGLE DRIVE – QUÉ ES?</vt:lpstr>
      <vt:lpstr>GRACIAS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 DE ARCHIVOS</dc:title>
  <dc:creator>Docente Admon</dc:creator>
  <cp:lastModifiedBy>Dispositivo 12CP003907</cp:lastModifiedBy>
  <cp:revision>20</cp:revision>
  <dcterms:modified xsi:type="dcterms:W3CDTF">2021-05-10T21:58:26Z</dcterms:modified>
</cp:coreProperties>
</file>