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70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787219-4807-4924-B258-20AFF2FB3CB1}" type="datetimeFigureOut">
              <a:rPr lang="es-CO" smtClean="0"/>
              <a:t>11/09/2020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2C77E0-E794-45F1-B9EC-F40B29A7A70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words.com/blog/estrategias-de-marketing-digital-exitosas#7_Usa_apps" TargetMode="External"/><Relationship Id="rId13" Type="http://schemas.openxmlformats.org/officeDocument/2006/relationships/hyperlink" Target="https://www.genwords.com/blog/estrategias-de-marketing-digital-exitosas#12_La_congruencia_es_el_objetivo" TargetMode="External"/><Relationship Id="rId3" Type="http://schemas.openxmlformats.org/officeDocument/2006/relationships/hyperlink" Target="https://www.genwords.com/blog/estrategias-de-marketing-digital-exitosas#2_Ten_presencia_en_las_Redes_Sociales" TargetMode="External"/><Relationship Id="rId7" Type="http://schemas.openxmlformats.org/officeDocument/2006/relationships/hyperlink" Target="https://www.genwords.com/blog/estrategias-de-marketing-digital-exitosas#6_Incluye_mas_canales_digitales" TargetMode="External"/><Relationship Id="rId12" Type="http://schemas.openxmlformats.org/officeDocument/2006/relationships/hyperlink" Target="https://www.genwords.com/blog/estrategias-de-marketing-digital-exitosas#11_Haz_una_busqueda_de_herramientas" TargetMode="External"/><Relationship Id="rId2" Type="http://schemas.openxmlformats.org/officeDocument/2006/relationships/hyperlink" Target="https://www.genwords.com/blog/estrategias-de-marketing-digital-exitosas#1_Haz_que_tu_contenido_sea_el_verdadero_r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nwords.com/blog/estrategias-de-marketing-digital-exitosas#5_Asume_el_reto_del_email_marketing" TargetMode="External"/><Relationship Id="rId11" Type="http://schemas.openxmlformats.org/officeDocument/2006/relationships/hyperlink" Target="https://www.genwords.com/blog/estrategias-de-marketing-digital-exitosas#10_Mide_y_analiza_tus_resultados" TargetMode="External"/><Relationship Id="rId5" Type="http://schemas.openxmlformats.org/officeDocument/2006/relationships/hyperlink" Target="https://www.genwords.com/blog/estrategias-de-marketing-digital-exitosas#4_Trabaja_en_el_posicionamiento_web" TargetMode="External"/><Relationship Id="rId10" Type="http://schemas.openxmlformats.org/officeDocument/2006/relationships/hyperlink" Target="https://www.genwords.com/blog/estrategias-de-marketing-digital-exitosas#9_Distribuye_tu_contenido" TargetMode="External"/><Relationship Id="rId4" Type="http://schemas.openxmlformats.org/officeDocument/2006/relationships/hyperlink" Target="https://www.genwords.com/blog/estrategias-de-marketing-digital-exitosas#3_Identifica_a_tu_Buyer_Persona" TargetMode="External"/><Relationship Id="rId9" Type="http://schemas.openxmlformats.org/officeDocument/2006/relationships/hyperlink" Target="https://www.genwords.com/blog/estrategias-de-marketing-digital-exitosas#8_Hacer_de_los_reclamos_de_los_clientes,_oportunidades_para_tu_negocio" TargetMode="Externa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Nrxe5nJenU" TargetMode="External"/><Relationship Id="rId2" Type="http://schemas.openxmlformats.org/officeDocument/2006/relationships/hyperlink" Target="https://www.youtube.com/watch?v=TTyFV-qhQt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gKKikTD8d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unica-web.com/verarticulo-beneficios-ventajas-marketing-contenidos_772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50" y="1052736"/>
            <a:ext cx="655851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3997" y="4869160"/>
            <a:ext cx="7702624" cy="1010543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/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/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/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/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>EMPRENDIMIENTO </a:t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>MARKETING DIGITAL </a:t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/>
            </a:r>
            <a:br>
              <a:rPr lang="es-CO" dirty="0" smtClean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43768" y="1988840"/>
            <a:ext cx="6400800" cy="1752600"/>
          </a:xfrm>
        </p:spPr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IET SAGRADA FAMILIA </a:t>
            </a:r>
          </a:p>
          <a:p>
            <a:r>
              <a:rPr lang="es-CO" b="1" dirty="0" smtClean="0">
                <a:solidFill>
                  <a:srgbClr val="FF0000"/>
                </a:solidFill>
              </a:rPr>
              <a:t>GRADO 11 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ESCUD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938747" cy="10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3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DESVENTAJAS DEL M.D.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Sin embargo, el término </a:t>
            </a:r>
            <a:r>
              <a:rPr lang="es-CO" b="1" dirty="0"/>
              <a:t>marketing digital</a:t>
            </a:r>
            <a:r>
              <a:rPr lang="es-CO" dirty="0"/>
              <a:t> va más allá de crear anuncios y monetizar contenido.</a:t>
            </a:r>
            <a:br>
              <a:rPr lang="es-CO" dirty="0"/>
            </a:br>
            <a:r>
              <a:rPr lang="es-CO" dirty="0" smtClean="0"/>
              <a:t>...</a:t>
            </a:r>
            <a:r>
              <a:rPr lang="es-CO" dirty="0"/>
              <a:t/>
            </a:r>
            <a:br>
              <a:rPr lang="es-CO" dirty="0"/>
            </a:br>
            <a:r>
              <a:rPr lang="es-CO" b="1" dirty="0"/>
              <a:t>Desventajas:</a:t>
            </a:r>
            <a:endParaRPr lang="es-CO" dirty="0"/>
          </a:p>
          <a:p>
            <a:r>
              <a:rPr lang="es-CO" dirty="0"/>
              <a:t>Exceso de competencia </a:t>
            </a:r>
            <a:r>
              <a:rPr lang="es-CO" b="1" dirty="0"/>
              <a:t>que</a:t>
            </a:r>
            <a:r>
              <a:rPr lang="es-CO" dirty="0"/>
              <a:t> puede elevar los costos de las campañas.</a:t>
            </a:r>
          </a:p>
          <a:p>
            <a:r>
              <a:rPr lang="es-CO" dirty="0"/>
              <a:t>Limitación en caracteres o tipos de imagen.</a:t>
            </a:r>
          </a:p>
          <a:p>
            <a:r>
              <a:rPr lang="es-CO" dirty="0"/>
              <a:t>Puede limitar la creatividad en la campaña.</a:t>
            </a:r>
          </a:p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41" y="2924944"/>
            <a:ext cx="1908283" cy="110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4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/>
              <a:t>QUE ES EL M.D.2020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/>
              <a:t>Muchas de estas nuevas tendencias se basan en el avance de las herramientas </a:t>
            </a:r>
            <a:r>
              <a:rPr lang="es-CO" b="1" dirty="0"/>
              <a:t>digitales</a:t>
            </a:r>
            <a:r>
              <a:rPr lang="es-CO" dirty="0"/>
              <a:t> y la aplicación de la tecnología a nuevos ámbitos relacionados con el consumo y la experiencia de usuario</a:t>
            </a:r>
            <a:r>
              <a:rPr lang="es-CO" dirty="0" smtClean="0"/>
              <a:t>.</a:t>
            </a:r>
          </a:p>
          <a:p>
            <a:r>
              <a:rPr lang="es-CO" dirty="0"/>
              <a:t>Las nuevas tecnologías están transformando la manera en la que hacemos las cosas y el marketing también ha sido parte de este cambio, ha evolucionado para adaptarse al nuevo mundo.</a:t>
            </a:r>
          </a:p>
        </p:txBody>
      </p:sp>
      <p:sp>
        <p:nvSpPr>
          <p:cNvPr id="4" name="AutoShape 2" descr="Resultado de imagem para marketing digital logo | Identidade ..."/>
          <p:cNvSpPr>
            <a:spLocks noChangeAspect="1" noChangeArrowheads="1"/>
          </p:cNvSpPr>
          <p:nvPr/>
        </p:nvSpPr>
        <p:spPr bwMode="auto">
          <a:xfrm>
            <a:off x="155575" y="-852488"/>
            <a:ext cx="22193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55" y="921625"/>
            <a:ext cx="1428071" cy="11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5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ESTRATEGIA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>
                <a:hlinkClick r:id="rId2" tooltip="1. Haz que tu contenido sea el verdadero rey"/>
              </a:rPr>
              <a:t>1</a:t>
            </a:r>
            <a:r>
              <a:rPr lang="es-CO" dirty="0">
                <a:hlinkClick r:id="rId2" tooltip="1. Haz que tu contenido sea el verdadero rey"/>
              </a:rPr>
              <a:t>. Haz que tu contenido sea el verdadero rey</a:t>
            </a:r>
            <a:endParaRPr lang="es-CO" dirty="0"/>
          </a:p>
          <a:p>
            <a:r>
              <a:rPr lang="es-CO" dirty="0">
                <a:hlinkClick r:id="rId3" tooltip="2. Ten presencia en las Redes Sociales"/>
              </a:rPr>
              <a:t>2. Ten presencia en las Redes Sociales</a:t>
            </a:r>
            <a:endParaRPr lang="es-CO" dirty="0"/>
          </a:p>
          <a:p>
            <a:r>
              <a:rPr lang="es-CO" dirty="0">
                <a:hlinkClick r:id="rId4" tooltip="3. Identifica a tu Buyer Persona"/>
              </a:rPr>
              <a:t>3. Identifica a tu </a:t>
            </a:r>
            <a:r>
              <a:rPr lang="es-CO" dirty="0" err="1">
                <a:hlinkClick r:id="rId4" tooltip="3. Identifica a tu Buyer Persona"/>
              </a:rPr>
              <a:t>Buyer</a:t>
            </a:r>
            <a:r>
              <a:rPr lang="es-CO" dirty="0">
                <a:hlinkClick r:id="rId4" tooltip="3. Identifica a tu Buyer Persona"/>
              </a:rPr>
              <a:t> Persona</a:t>
            </a:r>
            <a:endParaRPr lang="es-CO" dirty="0"/>
          </a:p>
          <a:p>
            <a:r>
              <a:rPr lang="es-CO" dirty="0">
                <a:hlinkClick r:id="rId5" tooltip="4. Trabaja en el posicionamiento web"/>
              </a:rPr>
              <a:t>4. Trabaja en el posicionamiento web</a:t>
            </a:r>
            <a:endParaRPr lang="es-CO" dirty="0"/>
          </a:p>
          <a:p>
            <a:r>
              <a:rPr lang="es-CO" dirty="0">
                <a:hlinkClick r:id="rId6" tooltip="5. Asume el reto del email marketing"/>
              </a:rPr>
              <a:t>5. Asume el reto del </a:t>
            </a:r>
            <a:r>
              <a:rPr lang="es-CO" dirty="0" smtClean="0">
                <a:hlinkClick r:id="rId6" tooltip="5. Asume el reto del email marketing"/>
              </a:rPr>
              <a:t>email </a:t>
            </a:r>
            <a:r>
              <a:rPr lang="es-CO" dirty="0">
                <a:hlinkClick r:id="rId6" tooltip="5. Asume el reto del email marketing"/>
              </a:rPr>
              <a:t>marketing</a:t>
            </a:r>
            <a:endParaRPr lang="es-CO" dirty="0"/>
          </a:p>
          <a:p>
            <a:r>
              <a:rPr lang="es-CO" dirty="0">
                <a:hlinkClick r:id="rId7" tooltip="6. Incluye más canales digitales"/>
              </a:rPr>
              <a:t>6. Incluye más canales digitales</a:t>
            </a:r>
            <a:endParaRPr lang="es-CO" dirty="0"/>
          </a:p>
          <a:p>
            <a:r>
              <a:rPr lang="es-CO" dirty="0">
                <a:hlinkClick r:id="rId8" tooltip="7. Usa apps"/>
              </a:rPr>
              <a:t>7. Usa </a:t>
            </a:r>
            <a:r>
              <a:rPr lang="es-CO" dirty="0" err="1">
                <a:hlinkClick r:id="rId8" tooltip="7. Usa apps"/>
              </a:rPr>
              <a:t>apps</a:t>
            </a:r>
            <a:endParaRPr lang="es-CO" dirty="0"/>
          </a:p>
          <a:p>
            <a:r>
              <a:rPr lang="es-CO" dirty="0">
                <a:hlinkClick r:id="rId9" tooltip="8. Hacer de los reclamos de los clientes, oportunidades para tu negocio"/>
              </a:rPr>
              <a:t>8. Hacer de los reclamos de los clientes, oportunidades para tu negocio</a:t>
            </a:r>
            <a:endParaRPr lang="es-CO" dirty="0"/>
          </a:p>
          <a:p>
            <a:r>
              <a:rPr lang="es-CO" dirty="0">
                <a:hlinkClick r:id="rId10" tooltip="9. Distribuye tu contenido"/>
              </a:rPr>
              <a:t>9. Distribuye tu contenido</a:t>
            </a:r>
            <a:endParaRPr lang="es-CO" dirty="0"/>
          </a:p>
          <a:p>
            <a:r>
              <a:rPr lang="es-CO" dirty="0">
                <a:hlinkClick r:id="rId11" tooltip="10. Mide y analiza tus resultados"/>
              </a:rPr>
              <a:t>10. Mide y analiza tus resultados</a:t>
            </a:r>
            <a:endParaRPr lang="es-CO" dirty="0"/>
          </a:p>
          <a:p>
            <a:r>
              <a:rPr lang="es-CO" dirty="0">
                <a:hlinkClick r:id="rId12" tooltip="11. Haz una búsqueda de herramientas"/>
              </a:rPr>
              <a:t>11. Haz una búsqueda de herramientas</a:t>
            </a:r>
            <a:endParaRPr lang="es-CO" dirty="0"/>
          </a:p>
          <a:p>
            <a:r>
              <a:rPr lang="es-CO" dirty="0">
                <a:hlinkClick r:id="rId13" tooltip="12. La congruencia es el objetivo"/>
              </a:rPr>
              <a:t>12. La congruencia es el objetivo</a:t>
            </a:r>
            <a:endParaRPr lang="es-CO" dirty="0"/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11417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0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dirty="0"/>
              <a:t>Qué es el Marketing Digital y Cuáles son sus </a:t>
            </a:r>
            <a:r>
              <a:rPr lang="es-CO" b="1" dirty="0" smtClean="0"/>
              <a:t>beneficios</a:t>
            </a:r>
            <a:endParaRPr lang="es-CO" dirty="0" smtClean="0">
              <a:hlinkClick r:id="rId2"/>
            </a:endParaRPr>
          </a:p>
          <a:p>
            <a:r>
              <a:rPr lang="es-CO" dirty="0" smtClean="0">
                <a:hlinkClick r:id="rId2"/>
              </a:rPr>
              <a:t>https</a:t>
            </a:r>
            <a:r>
              <a:rPr lang="es-CO" dirty="0">
                <a:hlinkClick r:id="rId2"/>
              </a:rPr>
              <a:t>://</a:t>
            </a:r>
            <a:r>
              <a:rPr lang="es-CO" dirty="0" smtClean="0">
                <a:hlinkClick r:id="rId2"/>
              </a:rPr>
              <a:t>www.youtube.com/watch?v=TTyFV-qhQtQ</a:t>
            </a:r>
            <a:endParaRPr lang="es-CO" dirty="0" smtClean="0"/>
          </a:p>
          <a:p>
            <a:r>
              <a:rPr lang="es-CO" dirty="0" smtClean="0"/>
              <a:t>COMO FUNCIONA EL M.D.</a:t>
            </a:r>
          </a:p>
          <a:p>
            <a:r>
              <a:rPr lang="es-CO" dirty="0">
                <a:hlinkClick r:id="rId3"/>
              </a:rPr>
              <a:t>https://</a:t>
            </a:r>
            <a:r>
              <a:rPr lang="es-CO" dirty="0" smtClean="0">
                <a:hlinkClick r:id="rId3"/>
              </a:rPr>
              <a:t>www.youtube.com/watch?v=vNrxe5nJenU</a:t>
            </a:r>
            <a:endParaRPr lang="es-CO" dirty="0" smtClean="0"/>
          </a:p>
          <a:p>
            <a:r>
              <a:rPr lang="es-CO" dirty="0" smtClean="0"/>
              <a:t>QUE ES Y COMO FUNCIONA EL MD</a:t>
            </a:r>
          </a:p>
          <a:p>
            <a:r>
              <a:rPr lang="es-CO" dirty="0">
                <a:hlinkClick r:id="rId4"/>
              </a:rPr>
              <a:t>https://</a:t>
            </a:r>
            <a:r>
              <a:rPr lang="es-CO" dirty="0" smtClean="0">
                <a:hlinkClick r:id="rId4"/>
              </a:rPr>
              <a:t>www.youtube.com/watch?v=BgKKikTD8dw</a:t>
            </a: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48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smtClean="0"/>
              <a:t>EVALUACION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363763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</a:t>
            </a:r>
          </a:p>
          <a:p>
            <a:r>
              <a:rPr lang="es-CO" dirty="0" smtClean="0"/>
              <a:t>HAZ TU PERFIL DE LA EMPRESA O NEGOCIO</a:t>
            </a:r>
          </a:p>
          <a:p>
            <a:r>
              <a:rPr lang="es-CO" dirty="0" smtClean="0"/>
              <a:t>HAZ TU PERFIL </a:t>
            </a:r>
          </a:p>
          <a:p>
            <a:r>
              <a:rPr lang="es-CO" dirty="0" smtClean="0"/>
              <a:t>HAZ EL PERFIL DE TU CLIENTE </a:t>
            </a:r>
            <a:endParaRPr lang="es-CO" dirty="0"/>
          </a:p>
          <a:p>
            <a:r>
              <a:rPr lang="es-CO" dirty="0" smtClean="0"/>
              <a:t>CREAR UN MARKETING DIGITAL  DE TU NEGOCIO </a:t>
            </a:r>
          </a:p>
          <a:p>
            <a:r>
              <a:rPr lang="es-CO" dirty="0" smtClean="0"/>
              <a:t>Y ENVIA LAS EVIDENCIAS TOMANDO PANTALLAZOS Y ENLASES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6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Marketing Digital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E</a:t>
            </a:r>
            <a:r>
              <a:rPr lang="es-CO" b="1" dirty="0" smtClean="0">
                <a:solidFill>
                  <a:srgbClr val="FF0000"/>
                </a:solidFill>
              </a:rPr>
              <a:t>s </a:t>
            </a:r>
            <a:r>
              <a:rPr lang="es-CO" b="1" dirty="0">
                <a:solidFill>
                  <a:srgbClr val="FF0000"/>
                </a:solidFill>
              </a:rPr>
              <a:t>el conjunto de estrategias volcadas hacia la promoción de una marca en el internet. Se diferencia del marketing tradicional por incluir el uso de canales y métodos que permiten el análisis de los resultados en tiempo real.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3843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QUE ES Y PARA QUE SIRVE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/>
              <a:t>El </a:t>
            </a:r>
            <a:r>
              <a:rPr lang="es-CO" b="1" dirty="0"/>
              <a:t>marketing digital</a:t>
            </a:r>
            <a:r>
              <a:rPr lang="es-CO" dirty="0"/>
              <a:t> es una forma de </a:t>
            </a:r>
            <a:r>
              <a:rPr lang="es-CO" b="1" dirty="0"/>
              <a:t>marketing</a:t>
            </a:r>
            <a:r>
              <a:rPr lang="es-CO" dirty="0"/>
              <a:t> que se basa en utilizar recursos tecnológicos y medios </a:t>
            </a:r>
            <a:r>
              <a:rPr lang="es-CO" b="1" dirty="0"/>
              <a:t>digitales para</a:t>
            </a:r>
            <a:r>
              <a:rPr lang="es-CO" dirty="0"/>
              <a:t> desarrollar comunicaciones directas, personales y que provoquen una reacción en el receptor. ... El </a:t>
            </a:r>
            <a:r>
              <a:rPr lang="es-CO" b="1" dirty="0"/>
              <a:t>Marketing Digital</a:t>
            </a:r>
            <a:r>
              <a:rPr lang="es-CO" dirty="0"/>
              <a:t> ha dado un gran salto y un paso importante dentro del </a:t>
            </a:r>
            <a:r>
              <a:rPr lang="es-CO" b="1" dirty="0"/>
              <a:t>Marketing</a:t>
            </a:r>
            <a:r>
              <a:rPr lang="es-CO" dirty="0"/>
              <a:t> tradicional.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1683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74" y="1772816"/>
            <a:ext cx="6048672" cy="433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VENTAJAS QUE APORTA EL MD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1331640" y="1772816"/>
            <a:ext cx="4248472" cy="4336331"/>
          </a:xfrm>
        </p:spPr>
        <p:txBody>
          <a:bodyPr>
            <a:normAutofit/>
          </a:bodyPr>
          <a:lstStyle/>
          <a:p>
            <a:r>
              <a:rPr lang="es-CO" b="1" i="1" dirty="0">
                <a:solidFill>
                  <a:schemeClr val="tx2">
                    <a:lumMod val="75000"/>
                  </a:schemeClr>
                </a:solidFill>
              </a:rPr>
              <a:t>Aunque podría mencionar muchas más, algunas de las 10 principales ventajas del Marketing Digital son: Te permite aumentar las ventas de tus productos ó servicios. ... Medible: Te permite analizar todos los datos como usuarios, ventas, costos, rentabilidad, etc..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54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INICIA EL M.D.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El </a:t>
            </a:r>
            <a:r>
              <a:rPr lang="es-CO" b="1" dirty="0"/>
              <a:t>marketing digital</a:t>
            </a:r>
            <a:r>
              <a:rPr lang="es-CO" dirty="0"/>
              <a:t> es la aplicación de las estrategias de comercialización llevadas a cabo en los medios </a:t>
            </a:r>
            <a:r>
              <a:rPr lang="es-CO" b="1" dirty="0"/>
              <a:t>digitales</a:t>
            </a:r>
            <a:r>
              <a:rPr lang="es-CO" dirty="0"/>
              <a:t>. El e-</a:t>
            </a:r>
            <a:r>
              <a:rPr lang="es-CO" b="1" dirty="0"/>
              <a:t>marketing</a:t>
            </a:r>
            <a:r>
              <a:rPr lang="es-CO" dirty="0"/>
              <a:t> o </a:t>
            </a:r>
            <a:r>
              <a:rPr lang="es-CO" b="1" dirty="0"/>
              <a:t>marketing digital</a:t>
            </a:r>
            <a:r>
              <a:rPr lang="es-CO" dirty="0"/>
              <a:t> nace entre 1990 y 1994, coincidiendo con el lanzamiento de “Archie”, el primer motor de búsqueda. En 1993, aparece el primer banner de publicidad web seleccionable.</a:t>
            </a:r>
          </a:p>
        </p:txBody>
      </p:sp>
      <p:pic>
        <p:nvPicPr>
          <p:cNvPr id="5122" name="Picture 2" descr="Marketing Digital: Efectividad en redes sociales | América R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180022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ejemplos de marketing digital ¿Conoces todos?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Marketing</a:t>
            </a:r>
            <a:r>
              <a:rPr lang="es-CO" dirty="0" smtClean="0"/>
              <a:t> </a:t>
            </a:r>
            <a:r>
              <a:rPr lang="es-CO" dirty="0"/>
              <a:t>de redes sociales.</a:t>
            </a:r>
          </a:p>
          <a:p>
            <a:r>
              <a:rPr lang="es-CO" b="1" dirty="0"/>
              <a:t>Marketing</a:t>
            </a:r>
            <a:r>
              <a:rPr lang="es-CO" dirty="0"/>
              <a:t> de contenido.</a:t>
            </a:r>
          </a:p>
          <a:p>
            <a:r>
              <a:rPr lang="es-CO" dirty="0" err="1"/>
              <a:t>Search</a:t>
            </a:r>
            <a:r>
              <a:rPr lang="es-CO" dirty="0"/>
              <a:t> </a:t>
            </a:r>
            <a:r>
              <a:rPr lang="es-CO" dirty="0" err="1"/>
              <a:t>Engine</a:t>
            </a:r>
            <a:r>
              <a:rPr lang="es-CO" dirty="0"/>
              <a:t> </a:t>
            </a:r>
            <a:r>
              <a:rPr lang="es-CO" dirty="0" err="1"/>
              <a:t>Optimization</a:t>
            </a:r>
            <a:r>
              <a:rPr lang="es-CO" dirty="0"/>
              <a:t> (SEO)</a:t>
            </a:r>
          </a:p>
          <a:p>
            <a:r>
              <a:rPr lang="es-CO" b="1" dirty="0"/>
              <a:t>Marketing</a:t>
            </a:r>
            <a:r>
              <a:rPr lang="es-CO" dirty="0"/>
              <a:t> de motores de búsqueda (SEM)</a:t>
            </a:r>
          </a:p>
          <a:p>
            <a:r>
              <a:rPr lang="es-CO" dirty="0"/>
              <a:t>Publicidad de pago por clic (PPC)</a:t>
            </a:r>
          </a:p>
          <a:p>
            <a:r>
              <a:rPr lang="es-CO" b="1" dirty="0"/>
              <a:t>Marketing</a:t>
            </a:r>
            <a:r>
              <a:rPr lang="es-CO" dirty="0"/>
              <a:t> de afiliación.</a:t>
            </a:r>
          </a:p>
          <a:p>
            <a:r>
              <a:rPr lang="es-CO" dirty="0"/>
              <a:t>Email </a:t>
            </a:r>
            <a:r>
              <a:rPr lang="es-CO" b="1" dirty="0"/>
              <a:t>Marketing</a:t>
            </a:r>
            <a:r>
              <a:rPr lang="es-CO" dirty="0"/>
              <a:t>.</a:t>
            </a:r>
          </a:p>
          <a:p>
            <a:r>
              <a:rPr lang="es-CO" dirty="0"/>
              <a:t>Publicidad en mensajería social.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52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DEL M.D.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Los </a:t>
            </a:r>
            <a:r>
              <a:rPr lang="es-CO" b="1" dirty="0"/>
              <a:t>objetivos</a:t>
            </a:r>
            <a:r>
              <a:rPr lang="es-CO" dirty="0"/>
              <a:t> de </a:t>
            </a:r>
            <a:r>
              <a:rPr lang="es-CO" b="1" dirty="0"/>
              <a:t>marketing digital</a:t>
            </a:r>
            <a:r>
              <a:rPr lang="es-CO" dirty="0"/>
              <a:t> son los resultados específicos que se desean lograr en un lapso de tiempo definido, utilizando una serie de tácticas debidamente especificadas. La definición de los </a:t>
            </a:r>
            <a:r>
              <a:rPr lang="es-CO" b="1" dirty="0"/>
              <a:t>objetivos</a:t>
            </a:r>
            <a:r>
              <a:rPr lang="es-CO" dirty="0"/>
              <a:t> de </a:t>
            </a:r>
            <a:r>
              <a:rPr lang="es-CO" b="1" dirty="0"/>
              <a:t>marketing digital</a:t>
            </a:r>
            <a:r>
              <a:rPr lang="es-CO" dirty="0"/>
              <a:t> es lo que va a permitir saber si se están logrando o no las metas.</a:t>
            </a:r>
          </a:p>
        </p:txBody>
      </p:sp>
    </p:spTree>
    <p:extLst>
      <p:ext uri="{BB962C8B-B14F-4D97-AF65-F5344CB8AC3E}">
        <p14:creationId xmlns:p14="http://schemas.microsoft.com/office/powerpoint/2010/main" val="38661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CO" sz="2200" b="1" dirty="0"/>
              <a:t>A continuación te contamos las tendencias que marcarán el futuro del marketing digital</a:t>
            </a:r>
            <a:r>
              <a:rPr lang="es-CO" b="1" dirty="0"/>
              <a:t>: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Búsqueda </a:t>
            </a:r>
            <a:r>
              <a:rPr lang="es-CO" dirty="0"/>
              <a:t>visual. ... </a:t>
            </a:r>
          </a:p>
          <a:p>
            <a:r>
              <a:rPr lang="es-CO" dirty="0"/>
              <a:t>Anuncios personalizados. ... </a:t>
            </a:r>
          </a:p>
          <a:p>
            <a:r>
              <a:rPr lang="es-CO" dirty="0"/>
              <a:t>Búsqueda por voz. ... </a:t>
            </a:r>
          </a:p>
          <a:p>
            <a:r>
              <a:rPr lang="es-CO" dirty="0"/>
              <a:t>Amazon </a:t>
            </a:r>
            <a:r>
              <a:rPr lang="es-CO" dirty="0" err="1"/>
              <a:t>advertising</a:t>
            </a:r>
            <a:r>
              <a:rPr lang="es-CO" dirty="0"/>
              <a:t>. ... </a:t>
            </a:r>
          </a:p>
          <a:p>
            <a:r>
              <a:rPr lang="es-CO" dirty="0"/>
              <a:t>Contenido generado por el usuario. ... </a:t>
            </a:r>
          </a:p>
          <a:p>
            <a:r>
              <a:rPr lang="es-CO" dirty="0"/>
              <a:t>Apps de mensajería instantánea. ... </a:t>
            </a:r>
          </a:p>
          <a:p>
            <a:r>
              <a:rPr lang="es-CO" dirty="0" err="1"/>
              <a:t>Mindful</a:t>
            </a:r>
            <a:r>
              <a:rPr lang="es-CO" dirty="0"/>
              <a:t> </a:t>
            </a:r>
            <a:r>
              <a:rPr lang="es-CO" b="1" dirty="0"/>
              <a:t>marketing</a:t>
            </a:r>
            <a:r>
              <a:rPr lang="es-CO" dirty="0"/>
              <a:t>. ... </a:t>
            </a:r>
          </a:p>
          <a:p>
            <a:r>
              <a:rPr lang="es-CO" dirty="0"/>
              <a:t>Contenido audiovisual.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222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VENTAJAS DEL M.D.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¿</a:t>
            </a:r>
            <a:r>
              <a:rPr lang="es-CO" b="1" dirty="0" smtClean="0"/>
              <a:t>Ventajas</a:t>
            </a:r>
            <a:r>
              <a:rPr lang="es-CO" dirty="0" smtClean="0"/>
              <a:t> </a:t>
            </a:r>
            <a:r>
              <a:rPr lang="es-CO" dirty="0"/>
              <a:t>para el departamento de </a:t>
            </a:r>
            <a:r>
              <a:rPr lang="es-CO" b="1" dirty="0"/>
              <a:t>marketing</a:t>
            </a:r>
            <a:r>
              <a:rPr lang="es-CO" dirty="0"/>
              <a:t> y comunicación: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>Ahorro de costes en publicidad. Con acciones de </a:t>
            </a:r>
            <a:r>
              <a:rPr lang="es-CO" b="1" dirty="0"/>
              <a:t>marketing</a:t>
            </a:r>
            <a:r>
              <a:rPr lang="es-CO" dirty="0"/>
              <a:t> más eficaces y fáciles de medir. Comunicar eficazmente nuestra diferencia competitiva, posicionando la marca como referente en el sector, audiencia o nicho de mercado.</a:t>
            </a:r>
          </a:p>
          <a:p>
            <a:r>
              <a:rPr lang="es-CO" dirty="0">
                <a:hlinkClick r:id="rId2"/>
              </a:rPr>
              <a:t/>
            </a:r>
            <a:br>
              <a:rPr lang="es-CO" dirty="0">
                <a:hlinkClick r:id="rId2"/>
              </a:rPr>
            </a:b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1047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636</Words>
  <Application>Microsoft Office PowerPoint</Application>
  <PresentationFormat>Presentación en pantalla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Chincheta</vt:lpstr>
      <vt:lpstr>        EMPRENDIMIENTO  MARKETING DIGITAL   </vt:lpstr>
      <vt:lpstr>Marketing Digital</vt:lpstr>
      <vt:lpstr>QUE ES Y PARA QUE SIRVE</vt:lpstr>
      <vt:lpstr>VENTAJAS QUE APORTA EL MD</vt:lpstr>
      <vt:lpstr>COMO INICIA EL M.D.</vt:lpstr>
      <vt:lpstr>ejemplos de marketing digital ¿Conoces todos? </vt:lpstr>
      <vt:lpstr>OBJETIVOS DEL M.D.</vt:lpstr>
      <vt:lpstr>A continuación te contamos las tendencias que marcarán el futuro del marketing digital: </vt:lpstr>
      <vt:lpstr>VENTAJAS DEL M.D.</vt:lpstr>
      <vt:lpstr>DESVENTAJAS DEL M.D.</vt:lpstr>
      <vt:lpstr>QUE ES EL M.D.2020</vt:lpstr>
      <vt:lpstr>ESTRATEGIA </vt:lpstr>
      <vt:lpstr>Presentación de PowerPoint</vt:lpstr>
      <vt:lpstr>EVALUACION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cpe</dc:creator>
  <cp:lastModifiedBy>cpe</cp:lastModifiedBy>
  <cp:revision>16</cp:revision>
  <dcterms:created xsi:type="dcterms:W3CDTF">2020-08-26T14:20:30Z</dcterms:created>
  <dcterms:modified xsi:type="dcterms:W3CDTF">2020-09-11T15:16:11Z</dcterms:modified>
</cp:coreProperties>
</file>