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7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71C46-501D-4902-B4A5-1C6696ADC5BA}" type="datetimeFigureOut">
              <a:rPr lang="es-ES" smtClean="0"/>
              <a:t>20/05/2020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D5FBB-7E14-4E72-A44E-F565D5D13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427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052C81-B065-406E-A907-D447FC830D4A}" type="datetimeFigureOut">
              <a:rPr lang="es-CO" smtClean="0"/>
              <a:t>20/05/2020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525BFB9-BEF6-42F8-8D81-BEB037D2C91B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82751"/>
          </a:xfrm>
        </p:spPr>
        <p:txBody>
          <a:bodyPr/>
          <a:lstStyle/>
          <a:p>
            <a:r>
              <a:rPr lang="es-CO" sz="5400" dirty="0" smtClean="0"/>
              <a:t>LA NARRACION</a:t>
            </a:r>
            <a:endParaRPr lang="es-CO" sz="5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187624" y="1916832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dirty="0" smtClean="0"/>
              <a:t>INSTITUCION EDUCATIVA TECNICA: «LA SAGRADA FAMILIA</a:t>
            </a:r>
            <a:r>
              <a:rPr lang="es-CO" dirty="0" smtClean="0"/>
              <a:t>»</a:t>
            </a:r>
          </a:p>
          <a:p>
            <a:pPr algn="ctr"/>
            <a:r>
              <a:rPr lang="es-CO" dirty="0" smtClean="0"/>
              <a:t>ESP. MELBA FRANCISCA MURILLO</a:t>
            </a:r>
            <a:endParaRPr lang="es-CO" dirty="0"/>
          </a:p>
        </p:txBody>
      </p:sp>
      <p:sp>
        <p:nvSpPr>
          <p:cNvPr id="4" name="AutoShape 2" descr="data:image/jpeg;base64,/9j/4AAQSkZJRgABAQAAAQABAAD/2wCEAAkGBxQQEhUUEhQVFRQUFhUXFxUXFxgVFBUVFBQWFxQUFRUYHSggGBomHBQVITEhJSkrLi4vGB8zODMtNygtLisBCgoKDg0OGxAQGiwkICQvLCwsLCwsLC8sLCwsLC0sLCwsLCwsLCwsLCwsLCwsLCwsLCwsLCwsLC8sLCwsLCwsLP/AABEIAKgBKwMBIgACEQEDEQH/xAAcAAABBAMBAAAAAAAAAAAAAAAAAgMFBwEEBgj/xABOEAACAQIDAwgDCgoJAwUAAAABAgADEQQSIQUxQQYHEyJRYXGBMlSRFCM0kpOhssHR0hdCUmJyc3SUsfAVJDNEU4Ki4fEWY8IlQ4Oj4v/EABoBAAIDAQEAAAAAAAAAAAAAAAABAgMEBQb/xAA0EQACAQIEBAQDBwUBAAAAAAAAAQIDEQQSITETQVFhIjLR8AVxkSMzQoGhseE0Q5KiwRT/2gAMAwEAAhEDEQA/AKNhCEACEIQAITpOQexqeMxJp1s2UU2bqmxuGQDWx/KMsenzdYH8mof8/wDtKp1VF2ZbCk5K5SkzaXjS5u8AP/aY+NRvqM3qPIXAD+7KfEufri4y6D4NuZQExPRdPkjgV3YWj5oG/jHhyZwfqmG+Rp/dklURDIeboT0oOTGD9Uw3yNP7scXkvgvVMN8hT+7HnFlPM8J6bXkvgvU8L8jT+7FV+TGzxTcvhcMqhGLMKNMFVCnMwIXQgXN48wjzFCWqmz9mpjsItOmzYWpRdy1RAxcDMQwBFzovEXHZLK5N8nNlVqCvhsLQq0mZ7PUohmJDkML1VzWBBFjutpHcT0PMEJ6zHJLAeo4T93pfdi15IYD1HCfu9L7sLkcx5JhPV45MYEuQMBhMi6Mfc9LMW3nL1dyjf2k/m67Q5IbPO7A4S37PS+7FGSlsNux5GhPXa8j8B6jhP3el92aVfk9s+xKYHB5R+OcPSN/0VC692uvAEG8U6kYLUE77HlGE9cYTkbgsvvmBwWY62GHpaDgCcup7/wDmPf8AR2z/AFDCfu9L7smiOdHkGE9eHkfs/wBRwn7vS+7G25IYD1HCfu9L7sAzo8jwnrRuSOA9Rwn7vS+7GX5JYH1LCfIUvuwHnR5RhPVJ5KYH1LCfIUvuyvOVuxMPTxVUJRooqinZFpIBcoDYADt/iZCpNQV2WUo8SVkU1MSwsZs6l+LSp6hWHUXjob6X/wCZtYPB4UAFqSE3N/e00HmDeUrFR6F8sLJcys4Tt9uYWgMKzJTUNlXUKAQ2cX3Dst884iW06imroqqU3B2YQhCWFYQhCABCEIAEIQgB2nNT8Mb9S/06cuCn/OkqDmmH9cb9S/06cuOmvj80yVl4zVSfgHE/nSPKPGJRfGPKvjCKE3cFHjHFWZVIsJLEiDZgLFqvhFBfCLA8JIg2CjwmMY4WlUYqXARzkA9Oynqa6a7vOOqInG5+iqdGbPkbISLqGscpItqAbRkCss9Rtq7OdaKip7mrMlDWynJU6lTMRlsCdRcXAlrbJq1npK2IpClVObNTVxUC2YhbOLXuAD5ysKFC+0sFnr5XGErGrWByLm3Eo5AuNd5JOu8Sz9iUClBFNY4i2b35iCXuxO9dNPR8pIUjeURQG+2//aCr3Rv3SgYqSL3A42BIFgWtYE6ab9R2xNpbldrkXgq9VTVVgOoyqhve71TfXuu6nzMka+Mp0FC5gWVQAgN20AAuBcjxtOdq4wupp3I65zlTZi6sb9YeiLjhqTfcPSEGWcGfxPhOUYRu7s6scE5pOTsSNZnrno1Y3YXJbPTQLusFFi246a6b+/YpYM0mHS1S43rTC8QdGyrwHkAbSLw+Luddfs4SSQuT1QGZzoSdFyruY7yLai351+0zwWNU/DFXm+bfv6IqxGHdPd6EomLXjdf0rAeZBIEzisWlMdYgd3H2dnfukTU6aib1E6VDxpg5lP6PZ/N5t4PBhiKmTowPRSwBvxdwPxuHcPEzqU54h6TS+f8ABjnGC1VzdpvmUMARfgwIPmDMMI8RG2A7RNN0iqww6xlhNk27RGXHeIZo9R2ZrsJWXLtLYxu9KZvw9Ej7Pmlokd8rHnF0xo76KfTqD6vmlGJ8hpwjtUOYxDgjeRYG3C500t49s0qq2Gh3/wC9x802axJ7hrqPAGaraDWYYvQ6NTcidtH3hx2ez0xOQnWbY/sXFtRx7esJyc3Yfyv5mCu7yCEITQUhCEIAEIQgAQhCAHb80QvjW/UP9OnLnRf5vKa5nx/Xm/UP9OnLpRZnqLxF0H4RapHVSJUeEdUeEEgbMqPCOKPCCjwixJpFbMjyjggIsRkTKiam2gvuetnJVOjfOwNiEynOQeBtebo85p7aa1CocpeyMRTAuahCmyW433WjAr3DtQGNwZNFqtEYKrl0zvWvUQCoWIAc63zXt3yydjNT9zUjh6PQ0yLpSZOjKDMSQyb11ufOcDs5sUcfhjTp00qf0e5SlUUotJDWpjK1MWyEaDKDpLIwBqmknTimKpAzimSUDccpOpHjG3ZEWazPiLm5Qp/29Kg7+vdT83nFk5UJWm1gCSWsNdSWtqS19eHjNvLGMRispyquZu82UdxPbY3t4bricyqoWz1dl19DTHpE5TZqErmv3+3dfvtFVXIGp+y5ikwdZQVpIaiKbXWwAsfRGY9a27Tw1N5h8LV097e/FWyqbdoBbdpaeblRqays7HoI1abe6H8BpYsOOkmcLibZCQR75oN5sKb3a2+wvbzkThsLVJ1XJp6T9YexL38yJKUdnVEJamadQsACahKFO0KFBsu7q6HTUmasDRqqfEtsYMZUhLS5MDFKdzX8NT7BFqQd1/MEH2GRNXB4gKW6ZAQCcq0+qba2LMSZvUq/oMTZWS9zuu2QgX3Dj4zsU3UbtONvzObKy2ZsMsbZY4rhhcEEdoNx7REMZe4xIpsZiXN4to0TIxSJO5gSt+crTF073s2HHtWq95ZCiV7zpoOlom4BNJwBrc2a/hbWaKjvRI0PvjhnqanU/wALDjaarMO+P1KxykcCOHaNxN5G9PMUEb6u5p7XYdFU38LX37xvnKzptpPejU7dPpCczOhQ8rMNbdBCEJeVBCEIAEIQgAQhCAHdczo/rzfqH+nTl2IPCUrzNfDn/UP9OnLuSVT3LI7ClHhHEmFjqiJCbMrFiCiLEkiBkRQ85gRQjAyBNPbYY0KgpkLUKOEZjZVfIbMx4ATdEjeUoQ4aqKjMiMjhqikBkBUjMpOgOu87oCOGwGD/APUEFXFimw2fepWSplXpGr07rTqHKcvEEm+ks3ZiZKNNRVNaygdKxDNU09MsNCT2yrtm1cHTxl6qu9FcCiqxCu1U5x76TTbrlgN433lmbLemcPRNAZaRRDTWxXLTKdQZTqNLaQnsHM3xI3H9GtVWNl6pNRicoyHqqDr2jfwt3zcWrwuL77cbHcbeR9kYbCB6yuwBCIbX4MStiO8WbXvE5mJ+0jw1zsaYaamzgwBTQAWAFgLWOUaLccDa2kYxVKpnL0xTa6gFXLKeqWIKuoNvSOlptkxSreS1k8qFfLqyLqV8QBphqZ8K1/mKCbWz8YWUVGBAdVIsCwG/Qga31ve3Z2TOOxtOgheq2VBvY7hod/juHaSBxmjgMClVBUoV8QisSyi/V116quuq6+EdKEl4uX5L0CcovTb6/wAk4GDDQgg9moMiqWwwp0q1Co3ISGQDsykEWmzs5agz9LbQgAjQPYa1Mv4twVFu1TwtNu8dVpsULoSi5RYAeQt/CJYxRMS386ypskkNkROWLJiSYRcbg7mAsrjngNqmFPArWHsNP7ZZSSuOeZNMI3Yaw9opH6pvkvsSGH+/S+f7Fb577j2iRdWpJUAAXkbWW5mKnuzqVlojQ2kRkfKSRZdSMp366XMgpObRACN3j/yWQc6FHynNxHmCEIS0oCEIQAIQhAAhCEAO95mfhz/qH+nTl3r/ADpKQ5l/h7/s7/Tpy8Flctya2HEjgiEjgiExxR4xQESvnFyREyBMiY9syPOMQoSK5T1ETDVWqp0lIIxdDqGUDUGwJta50ElRIzlC9VaLNh06SqBdEuBmNxexYEA2vYkEQA4/k/j6i4t3wuHDA4KgKVMnolWnmJQXu5XQAajxtLEo1Kj0lZlCVWQMUJzBHK3Kkg9axNrjfaV7sShjKuMxBSqtGucNhzUzqrZCzVrILLZiGBuQBe0sbChgEV2DOE6zAWDMAoZgOFzfSRn5WP8AEjldr7TanVw7sMlVKwpVqd/Sp11OV0P4y5kWx4G6njOuWcviqa47aKLb3vBKWY/4lV2XKl/yVNPNbiQOE6qZKkUnZFsW2tTIEi9vVwlXCKahQGrUZjmyqVp0XPXN/RzMm/TdN7FUncWpuUcag2BUnscEHQ92s4vZmG/pPGNXqtmpUVCinqLPvKkcBe9yNSU4bpdSSUcxXO7dicNSntGqEW7Yaj1mYXCVqtyFS41KrYsR25eG/pRGqNMKAFAAAsABYAdgA3RwSGa+nIbRy/KLlh7jqmn0asbAi9Qqde0BDb2yI/CHUvpRpW7mZj7bCde6DpgbAnNvtr/ZVBbw0j1TA039KlTa/ain6opeBLv2OhQr4ZK06V2ueZr9EcV+ECqf7unxmH1RD84Terr8qfuTsG2FhyNKKD9EZPo2jQ5PYYG/QU7963/jKm4v2jWsRgF/Zf8Ak/U4/wDCI/q6D/5Cf/GNVOcap/g0/jMfsndU9lUE9GhRHhSQfVFnDIPxE+Kv2RZ0uv0F/wCnBX/p/wDdnCYfnCrE2FGmf8zL85JjXO65fC4V2Cg9I18rZ1BNMnRuI6ssRd84nnjoB8JRLFgq4hblQGOtKoNxIv7ZohJypMxVK1F1oOnTUeurd/qVL0mkj6z6mboop+W1uzKLkX8bCamJoJckM1jwKi/0pmglc2zkmlYjtoP1T4fWJDSXx9KynU/yRIib6PlOXifOEIQlpnCEIQAIQhAAhCEAO+5lvh7/ALO/06cvASj+Zb4e/wCzv9OnLwU+MrluSWw6scHnG1ix5wQhxfOKiR5xQjEKHnMiYmfbGIUBIrlJSZqLilUWlUKi1RzZFswtm13HcR3yVEhOVtOk9Flr1HoJdffUbK6nN1crcNeJ01gCOO2JgqDV8UK+KSkBRwyvUR6VEO7NiQxRlAtrY9uovLPwqgZVBzBaagG9yRoASeN8u+VhszGYGlUxTYgs9IUaC7qlXOgOIFRqnR3zAggktpxln4W2Y23BKdh2DrW+aQqeUf4iEoZaG06iDQYrDrVtwFSi5V7DvVgf8pM6OczUpdNtcaaYbChiba5qz1Aqg9mXMdOzunSO4X0mUeJA/jKasHm0RKElbUdQ6zluQ4VTjlA1XHV7+BylfrnRLjKX+JT+Mv2znNjqcNiMfUf+xqutZGUFr2U9Jew6p1G/fY9kk4SdK3MjmWa5J8ods+5lAW2Y9uu8hUAHEsxAHnEcmtqvXLioyNlCspXQ5Xvow8t/jIPF3qu9R/zLuVLCmi52ITtsOtbtQ3sSJ0WxadKiis11qMqZ2dSGvlHVuQNAb6RSoSho9/2FSxMa0FKC069TaqD34eCn2pX+yJ2lVZSgUkCzE20JysgC34Drn2CZrYmmKgbpEt72PSXtqKeP/cExjUFVrK6nqgLZhZWtUJJA3gkID82ol8YLiRb2RFzeVpcx3pj7n6QG7dHmJtxC9Y27d+kTsyoWDBjfLl1O83B1+b+MXgcC4Sxa2r6a2szsRezWOh7I3syiwY3HVClb630clQO4AkeztjdGCjJLccanU23EjdqYlkKBdA1yTbMbC2i8AdeN5LMk5jH06j1kt1mBrDUCyIKtMdW1rEoeJ1NvCRw9FKd5LQk5rRGztTaxopQYIHNVlBF7W6uZgu+7aGw7j2SF511DbNZhqBUosCPznC39jTf2zQdVpG9lplspIBIcgZHax1Ppa2G86azHL+gBs2uoGiKlgddEqJ29wl1VRVLTfUjQb4q+aKDqUxpq3sH2zXqovY58wPqMmWq6bl7PQU7/AC0MYqtwsN+6wH1d848anY9A6HcgMfTAQkX4bzfS47hIadNtOsRScLoGABGmoDA2nMzoUHeJy8XHLNLsEIQlxlCEIQAIQhAAhCEAO+5l/h7/ALO/06cu9T4yj+Zg/wBff9nf6dOXep8ZCW5JbD6+cWPONqfGLB8YhDg84XN+MwvnFg+MYhV/GZv4xMyPOMQsef8APnOe5b4vD0cOWxlPpKF1BW1xe+hNtbXA3ToR5yD5U46vQTPh6HuioWAFPXQWN2sP51gI53YO1mo1MQ1LBvWYrRyIma6ovSWUFk6ujceyd5U1Zwb/AInosy7geKkE7904jYdbHZsR7npUS5ZCxqXCAgapYVLjQnUX8J0m0trPRdlp0DVZmve5ChQoG8DfeLYna8jdGzKRYsVBZrXZuszBdwJa5No9TwFNdyqPBQPqkTSxWPfdRo0x+cWJ+Y/VNuhhcY1s9akvctO/zmMbdiQygdsYxuGeouVANSty2oy362nHTS3fE/0XVO/FVR+iEA+dSZivstgvwiuzE2X3zKLniQoFwBc27BCxF1EMYfZqUKpBZchBKpYs4LBFPVW5I97bW347SRKpvNwN+qMNO06aCKpU7WHAaDjoN0K9JXBU7nBB1sQCLbxutDdmRYqSdlohFTDjcR/zMGiSLaW8IlNlOwDDEuQdQVYlSCLgrcnTzMQ2xKvDFVPPX64WNiqp7iHwYH4g8lX7Zl8EFXMXZB3MwPgAp1PcI1X2RiEBb3UbKCfRPz9abmGCikKjs1QuoF73IJOiUxwObjxIF9wtTWqqlDNIlnvohuns5mH9rXXsu7j5s5PtAjOI2a9PX3RUAvvPabDrHhw1Ml8NUJUX9IXB/SXQnwO/zEGHbqDob7jfhbsnNj8Sakk46fPb373JZX7SIBlqIcrux46niN1jY6zPKbDF9n4lQxJajUIzkaEKSBewAFxvM0dq4+rQqdGaJqhALMrMpyG+S/Va5sLE6XKmStar0+EqdTLnouMh3jMhFtwnYezRXdXjKxQJwbBT6N+N6lPUb7gZtfKazox/GS/e6i/tOskalIWE0qtMTkQmmejdN9SL2krZGuV0tudG4jdlY3nPzo9qKOjby/iJzk6WHd4nHxqaqK/T1CEIS8xhCEIAEIQgAQhCAHe8zPw5/wBQ/wBOnLvUyj+Zo/15/wBQ/wBOnLuQ98hLcfIfUxYMaDd8cDd8SEOKfGLHnGwe+LB74wFTIPjE374q/fGIWPOQHKuli3S2AdUrZhmZ7ZQuU6aqe6TwPeZzfLDZLYtAiYl8KVYMaikgtZT1dGW41gJEfsDZuLq9N0eJNICsMxCISzBUJuGUmxU8CN87xgL7pX3J/YtKsrl8VVUDEDKq1VTMyCmwJsAGuOqRbdLAPnGgluODwmU3DSIHnFruG+NEGODwmq9S7nsQZfFmsW9gyj/MZsr5yCNWqrMAwKtWZVDLfL1c51DC49M6+HgPYrqO0WTA0E0cbQ91CrSBAGTKSdRmaxCm3DLv7nEbxTOqljUPVUkhVQDQXsMwYj2zNDB2CqCTm6XMSbsc5Vna/DQEabrrbdIpGSnL7RJciT2NfoVuBrc6brEmxHYCLG3fN3yiF0ivbJo2t3dxjaOIFOmxK30sF7SeHhIXYLMaQUqoZDnp2vkOYG66k66sDbdmkntfBtWSyOUcEFW1NiJA4vC18IqVy4cUyc6KioMjEZ8oXibce7slNanni49i6m0l3JyjVGY23VFDDtuLK1++2QTYJmpizcqVtY9ZW4NcG6HxBzD9HuihjF45gewq1/Kw18rzx1VSpzcJrVGtWaugxBysrdpCN4OeofjWH+cxb07giw109s1MbWL02Co4zCwZrKAToCQxDCxtwm+x1nrcHU4tCLMU1lkecelBAuGva1sw3+ya1WqvYfjD7sc2pTy1qqknq1Ki94yuQB8008SV0y3FgAbm+Y8WGgt4a+MwqCTPQ8STNbalRTSewPDUte3WHcJzcnto/wBm3l/ESBnQw/lObjb518vUIQhLzGEIQgAQhCABCEIAd3zOG2Obh7w/06cu1X7xKS5nPhz/AKh/p05diSuW5JbDqt3iOq3eI0t4tTBCHg3eIsN3iNgxQMYhYbvEyD3xIMzeMQ4G75ynLfBYPECmuNq9GqvenZgpZ7aAGxv4CdUp8Jy/LHEYNDT93qrAvajdWYZ7C3o7vPSAkR+w8HgCL4hyXOIXowzVfTV0NHQ8cwG/fulg+2cBya2hgEFNGRGqvXspFHNlY1B0RzWstiAbjcbTv/OMJbmfbHE840x0OscU98ZWxxZDJQLWYNa71HUEXGV8oUkaG9lvvFs5ElK65lZQ1iQRfsvObfamIwwAxFEVFUWFWkbAgaC4sdfZE2RlTlONom7iaTOQrOLEi4VctwCCQbk6G1j4yQ2Xi0rO5QkhOoDYhSFIzlSRr1jY2/JnPptRsSQ2FpvoRmL5QoF72Fibk7uGhk7ye2eKCWNsxAvrcKB6KL2KBp37zcwXYz4ejODk6m/IlfbMg+Mxfvmb98kaDPtjWIphlYMeqQb37OJjmbvmntdGei6rqStrDee0QGiI5P1w9EUXv1SRTJ0LIputjwZfmyibZrOpy5HcgasuQL/qYG/gDOep4l3XpKNGpmonOVfqre93VDva+vgLjW8lf+qsKVDmui3AJQ3Lqewotzeee+L4GVZxnBXe1v8Ap0INRbS2Nw0Kr5sxVQQMouXswIIJsosNNRc+U3KVTML6jeCOwqSGHfYgznm5X02NqFOrWJ45Sqjxvr83mJOYFSqWJBJZ2JtYdd2awFzoL28p0PhmGnQpWl9NzLXd2eeeVruMdiVLEBa9a1t9jUZgN3eJENVbcGJ7zbceBMn+cLBt/SWKspt0gN+HWpo3HxnO06TngfZJy0Z0ab0Rq42q+RgWNjvF9DqPskNJzaFJxTYkG1hfduuOw+Eg5opeUzYjzBCEJaUBCEIAEIQgAQhCAHdczvw5/wBQ/wBOnLqUdwnn7kLt0YHEGqUL3pslgQN7Kb3P6M7wc6i7hhz51FA/jK5PUsjFtFlr4COKO4SsPwqnhhV+WX7Jn8KtS1xhKf7wL/OsjmRLgyLSUdwiwO4SqPwt1R/c0+XH3Ytedmr6rSHccR/+Y8yIcOXQtW3dFAdwlUfhZreq0flj92Nnndr+q0flTHmQnSn0LeUdwnN8qtq08KyGrh2rNUYqhVA/Rk2sxv6IvbUa6TgjzxYn1Wj8dvtmrW538Ucw9z4cZgQdXO8W/KkriVOSLA5KbdVVpUkw1Ul6rBqgVcqBmYqzm+awHG07fWUFs/nexdBBTWjh8ovbR76m+pzdpM2hz1Yz/Aw/+v70V+wOnf2/QvJhofCOWlE/hrxe40MP/r+9Hfw3Yq2mHoXvxz2t45483Yhwu6/X0L0AigJRQ57cX6vhva/3ooc+GL9Ww3tqfehm7BwmXolMDcAIqUZ+HDFerYb41T7Zkc+OK9Vw/wAap9sM3YfBkXmISjRz5Yn1XD/Hf7Zkc+eI9UofHePMLgyLxtCUh+HPEeqUPlHgefOv6pR+UePMHBkXaRNH+i6IbMKVPN25Rf22lOnn0r+qUflHmDz5V/VKPx3hdCySRdHRgbgJkSkjz41/VKPx3gOe/EE/BaPx3hcOGxvnRTLtGr+ctJv/AK1H8VnI1T375K8oeUAx9Y16pSm2ULlQEiy3y6k6nXf4SKarTP4/EcP95z5xbk2kd2jJKmk3yNPaQ97P88RIGTePZOjazXPZbvHG8hJqoK0TBjJJzVugQhCXGQIQhAAhCEACEIQAzCYhAAhCEAMzEIQAIQhADMxCEACEIQAIQhAAhCEACEIQAIQhAAhCEACEIQAIQhADMJiEACEIQAIQhAAhCE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AutoShape 4" descr="data:image/jpeg;base64,/9j/4AAQSkZJRgABAQAAAQABAAD/2wCEAAkGBxQQEhUUEhQVFRQUFhUXFxUXFxgVFBUVFBQWFxQUFRUYHSggGBomHBQVITEhJSkrLi4vGB8zODMtNygtLisBCgoKDg0OGxAQGiwkICQvLCwsLCwsLC8sLCwsLC0sLCwsLCwsLCwsLCwsLCwsLCwsLCwsLCwsLC8sLCwsLCwsLP/AABEIAKgBKwMBIgACEQEDEQH/xAAcAAABBAMBAAAAAAAAAAAAAAAAAgMFBwEEBgj/xABOEAACAQIDAwgDCgoJAwUAAAABAgADEQQSIQUxQQYHEyJRYXGBMlSRFCM0kpOhssHR0hdCUmJyc3SUsfAVJDNEU4Ki4fEWY8IlQ4Oj4v/EABoBAAIDAQEAAAAAAAAAAAAAAAABAgMEBQb/xAA0EQACAQIEBAQDBwUBAAAAAAAAAQIDEQQSITETQVFhIjLR8AVxkSMzQoGhseE0Q5KiwRT/2gAMAwEAAhEDEQA/AKNhCEACEIQAITpOQexqeMxJp1s2UU2bqmxuGQDWx/KMsenzdYH8mof8/wDtKp1VF2ZbCk5K5SkzaXjS5u8AP/aY+NRvqM3qPIXAD+7KfEufri4y6D4NuZQExPRdPkjgV3YWj5oG/jHhyZwfqmG+Rp/dklURDIeboT0oOTGD9Uw3yNP7scXkvgvVMN8hT+7HnFlPM8J6bXkvgvU8L8jT+7FV+TGzxTcvhcMqhGLMKNMFVCnMwIXQgXN48wjzFCWqmz9mpjsItOmzYWpRdy1RAxcDMQwBFzovEXHZLK5N8nNlVqCvhsLQq0mZ7PUohmJDkML1VzWBBFjutpHcT0PMEJ6zHJLAeo4T93pfdi15IYD1HCfu9L7sLkcx5JhPV45MYEuQMBhMi6Mfc9LMW3nL1dyjf2k/m67Q5IbPO7A4S37PS+7FGSlsNux5GhPXa8j8B6jhP3el92aVfk9s+xKYHB5R+OcPSN/0VC692uvAEG8U6kYLUE77HlGE9cYTkbgsvvmBwWY62GHpaDgCcup7/wDmPf8AR2z/AFDCfu9L7smiOdHkGE9eHkfs/wBRwn7vS+7G25IYD1HCfu9L7sAzo8jwnrRuSOA9Rwn7vS+7GX5JYH1LCfIUvuwHnR5RhPVJ5KYH1LCfIUvuyvOVuxMPTxVUJRooqinZFpIBcoDYADt/iZCpNQV2WUo8SVkU1MSwsZs6l+LSp6hWHUXjob6X/wCZtYPB4UAFqSE3N/e00HmDeUrFR6F8sLJcys4Tt9uYWgMKzJTUNlXUKAQ2cX3Dst884iW06imroqqU3B2YQhCWFYQhCABCEIAEIQgB2nNT8Mb9S/06cuCn/OkqDmmH9cb9S/06cuOmvj80yVl4zVSfgHE/nSPKPGJRfGPKvjCKE3cFHjHFWZVIsJLEiDZgLFqvhFBfCLA8JIg2CjwmMY4WlUYqXARzkA9Oynqa6a7vOOqInG5+iqdGbPkbISLqGscpItqAbRkCss9Rtq7OdaKip7mrMlDWynJU6lTMRlsCdRcXAlrbJq1npK2IpClVObNTVxUC2YhbOLXuAD5ysKFC+0sFnr5XGErGrWByLm3Eo5AuNd5JOu8Sz9iUClBFNY4i2b35iCXuxO9dNPR8pIUjeURQG+2//aCr3Rv3SgYqSL3A42BIFgWtYE6ab9R2xNpbldrkXgq9VTVVgOoyqhve71TfXuu6nzMka+Mp0FC5gWVQAgN20AAuBcjxtOdq4wupp3I65zlTZi6sb9YeiLjhqTfcPSEGWcGfxPhOUYRu7s6scE5pOTsSNZnrno1Y3YXJbPTQLusFFi246a6b+/YpYM0mHS1S43rTC8QdGyrwHkAbSLw+Luddfs4SSQuT1QGZzoSdFyruY7yLai351+0zwWNU/DFXm+bfv6IqxGHdPd6EomLXjdf0rAeZBIEzisWlMdYgd3H2dnfukTU6aib1E6VDxpg5lP6PZ/N5t4PBhiKmTowPRSwBvxdwPxuHcPEzqU54h6TS+f8ABjnGC1VzdpvmUMARfgwIPmDMMI8RG2A7RNN0iqww6xlhNk27RGXHeIZo9R2ZrsJWXLtLYxu9KZvw9Ej7Pmlokd8rHnF0xo76KfTqD6vmlGJ8hpwjtUOYxDgjeRYG3C500t49s0qq2Gh3/wC9x802axJ7hrqPAGaraDWYYvQ6NTcidtH3hx2ez0xOQnWbY/sXFtRx7esJyc3Yfyv5mCu7yCEITQUhCEIAEIQgAQhCAHb80QvjW/UP9OnLnRf5vKa5nx/Xm/UP9OnLpRZnqLxF0H4RapHVSJUeEdUeEEgbMqPCOKPCCjwixJpFbMjyjggIsRkTKiam2gvuetnJVOjfOwNiEynOQeBtebo85p7aa1CocpeyMRTAuahCmyW433WjAr3DtQGNwZNFqtEYKrl0zvWvUQCoWIAc63zXt3yydjNT9zUjh6PQ0yLpSZOjKDMSQyb11ufOcDs5sUcfhjTp00qf0e5SlUUotJDWpjK1MWyEaDKDpLIwBqmknTimKpAzimSUDccpOpHjG3ZEWazPiLm5Qp/29Kg7+vdT83nFk5UJWm1gCSWsNdSWtqS19eHjNvLGMRispyquZu82UdxPbY3t4bricyqoWz1dl19DTHpE5TZqErmv3+3dfvtFVXIGp+y5ikwdZQVpIaiKbXWwAsfRGY9a27Tw1N5h8LV097e/FWyqbdoBbdpaeblRqays7HoI1abe6H8BpYsOOkmcLibZCQR75oN5sKb3a2+wvbzkThsLVJ1XJp6T9YexL38yJKUdnVEJamadQsACahKFO0KFBsu7q6HTUmasDRqqfEtsYMZUhLS5MDFKdzX8NT7BFqQd1/MEH2GRNXB4gKW6ZAQCcq0+qba2LMSZvUq/oMTZWS9zuu2QgX3Dj4zsU3UbtONvzObKy2ZsMsbZY4rhhcEEdoNx7REMZe4xIpsZiXN4to0TIxSJO5gSt+crTF073s2HHtWq95ZCiV7zpoOlom4BNJwBrc2a/hbWaKjvRI0PvjhnqanU/wALDjaarMO+P1KxykcCOHaNxN5G9PMUEb6u5p7XYdFU38LX37xvnKzptpPejU7dPpCczOhQ8rMNbdBCEJeVBCEIAEIQgAQhCAHdczo/rzfqH+nTl2IPCUrzNfDn/UP9OnLuSVT3LI7ClHhHEmFjqiJCbMrFiCiLEkiBkRQ85gRQjAyBNPbYY0KgpkLUKOEZjZVfIbMx4ATdEjeUoQ4aqKjMiMjhqikBkBUjMpOgOu87oCOGwGD/APUEFXFimw2fepWSplXpGr07rTqHKcvEEm+ks3ZiZKNNRVNaygdKxDNU09MsNCT2yrtm1cHTxl6qu9FcCiqxCu1U5x76TTbrlgN433lmbLemcPRNAZaRRDTWxXLTKdQZTqNLaQnsHM3xI3H9GtVWNl6pNRicoyHqqDr2jfwt3zcWrwuL77cbHcbeR9kYbCB6yuwBCIbX4MStiO8WbXvE5mJ+0jw1zsaYaamzgwBTQAWAFgLWOUaLccDa2kYxVKpnL0xTa6gFXLKeqWIKuoNvSOlptkxSreS1k8qFfLqyLqV8QBphqZ8K1/mKCbWz8YWUVGBAdVIsCwG/Qga31ve3Z2TOOxtOgheq2VBvY7hod/juHaSBxmjgMClVBUoV8QisSyi/V116quuq6+EdKEl4uX5L0CcovTb6/wAk4GDDQgg9moMiqWwwp0q1Co3ISGQDsykEWmzs5agz9LbQgAjQPYa1Mv4twVFu1TwtNu8dVpsULoSi5RYAeQt/CJYxRMS386ypskkNkROWLJiSYRcbg7mAsrjngNqmFPArWHsNP7ZZSSuOeZNMI3Yaw9opH6pvkvsSGH+/S+f7Fb577j2iRdWpJUAAXkbWW5mKnuzqVlojQ2kRkfKSRZdSMp366XMgpObRACN3j/yWQc6FHynNxHmCEIS0oCEIQAIQhAAhCEAO95mfhz/qH+nTl3r/ADpKQ5l/h7/s7/Tpy8Flctya2HEjgiEjgiExxR4xQESvnFyREyBMiY9syPOMQoSK5T1ETDVWqp0lIIxdDqGUDUGwJta50ElRIzlC9VaLNh06SqBdEuBmNxexYEA2vYkEQA4/k/j6i4t3wuHDA4KgKVMnolWnmJQXu5XQAajxtLEo1Kj0lZlCVWQMUJzBHK3Kkg9axNrjfaV7sShjKuMxBSqtGucNhzUzqrZCzVrILLZiGBuQBe0sbChgEV2DOE6zAWDMAoZgOFzfSRn5WP8AEjldr7TanVw7sMlVKwpVqd/Sp11OV0P4y5kWx4G6njOuWcviqa47aKLb3vBKWY/4lV2XKl/yVNPNbiQOE6qZKkUnZFsW2tTIEi9vVwlXCKahQGrUZjmyqVp0XPXN/RzMm/TdN7FUncWpuUcag2BUnscEHQ92s4vZmG/pPGNXqtmpUVCinqLPvKkcBe9yNSU4bpdSSUcxXO7dicNSntGqEW7Yaj1mYXCVqtyFS41KrYsR25eG/pRGqNMKAFAAAsABYAdgA3RwSGa+nIbRy/KLlh7jqmn0asbAi9Qqde0BDb2yI/CHUvpRpW7mZj7bCde6DpgbAnNvtr/ZVBbw0j1TA039KlTa/ain6opeBLv2OhQr4ZK06V2ueZr9EcV+ECqf7unxmH1RD84Terr8qfuTsG2FhyNKKD9EZPo2jQ5PYYG/QU7963/jKm4v2jWsRgF/Zf8Ak/U4/wDCI/q6D/5Cf/GNVOcap/g0/jMfsndU9lUE9GhRHhSQfVFnDIPxE+Kv2RZ0uv0F/wCnBX/p/wDdnCYfnCrE2FGmf8zL85JjXO65fC4V2Cg9I18rZ1BNMnRuI6ssRd84nnjoB8JRLFgq4hblQGOtKoNxIv7ZohJypMxVK1F1oOnTUeurd/qVL0mkj6z6mboop+W1uzKLkX8bCamJoJckM1jwKi/0pmglc2zkmlYjtoP1T4fWJDSXx9KynU/yRIib6PlOXifOEIQlpnCEIQAIQhAAhCEAO+5lvh7/ALO/06cvASj+Zb4e/wCzv9OnLwU+MrluSWw6scHnG1ix5wQhxfOKiR5xQjEKHnMiYmfbGIUBIrlJSZqLilUWlUKi1RzZFswtm13HcR3yVEhOVtOk9Flr1HoJdffUbK6nN1crcNeJ01gCOO2JgqDV8UK+KSkBRwyvUR6VEO7NiQxRlAtrY9uovLPwqgZVBzBaagG9yRoASeN8u+VhszGYGlUxTYgs9IUaC7qlXOgOIFRqnR3zAggktpxln4W2Y23BKdh2DrW+aQqeUf4iEoZaG06iDQYrDrVtwFSi5V7DvVgf8pM6OczUpdNtcaaYbChiba5qz1Aqg9mXMdOzunSO4X0mUeJA/jKasHm0RKElbUdQ6zluQ4VTjlA1XHV7+BylfrnRLjKX+JT+Mv2znNjqcNiMfUf+xqutZGUFr2U9Jew6p1G/fY9kk4SdK3MjmWa5J8ods+5lAW2Y9uu8hUAHEsxAHnEcmtqvXLioyNlCspXQ5Xvow8t/jIPF3qu9R/zLuVLCmi52ITtsOtbtQ3sSJ0WxadKiis11qMqZ2dSGvlHVuQNAb6RSoSho9/2FSxMa0FKC069TaqD34eCn2pX+yJ2lVZSgUkCzE20JysgC34Drn2CZrYmmKgbpEt72PSXtqKeP/cExjUFVrK6nqgLZhZWtUJJA3gkID82ol8YLiRb2RFzeVpcx3pj7n6QG7dHmJtxC9Y27d+kTsyoWDBjfLl1O83B1+b+MXgcC4Sxa2r6a2szsRezWOh7I3syiwY3HVClb630clQO4AkeztjdGCjJLccanU23EjdqYlkKBdA1yTbMbC2i8AdeN5LMk5jH06j1kt1mBrDUCyIKtMdW1rEoeJ1NvCRw9FKd5LQk5rRGztTaxopQYIHNVlBF7W6uZgu+7aGw7j2SF511DbNZhqBUosCPznC39jTf2zQdVpG9lplspIBIcgZHax1Ppa2G86azHL+gBs2uoGiKlgddEqJ29wl1VRVLTfUjQb4q+aKDqUxpq3sH2zXqovY58wPqMmWq6bl7PQU7/AC0MYqtwsN+6wH1d848anY9A6HcgMfTAQkX4bzfS47hIadNtOsRScLoGABGmoDA2nMzoUHeJy8XHLNLsEIQlxlCEIQAIQhAAhCEAO+5l/h7/ALO/06cu9T4yj+Zg/wBff9nf6dOXep8ZCW5JbD6+cWPONqfGLB8YhDg84XN+MwvnFg+MYhV/GZv4xMyPOMQsef8APnOe5b4vD0cOWxlPpKF1BW1xe+hNtbXA3ToR5yD5U46vQTPh6HuioWAFPXQWN2sP51gI53YO1mo1MQ1LBvWYrRyIma6ovSWUFk6ujceyd5U1Zwb/AInosy7geKkE7904jYdbHZsR7npUS5ZCxqXCAgapYVLjQnUX8J0m0trPRdlp0DVZmve5ChQoG8DfeLYna8jdGzKRYsVBZrXZuszBdwJa5No9TwFNdyqPBQPqkTSxWPfdRo0x+cWJ+Y/VNuhhcY1s9akvctO/zmMbdiQygdsYxuGeouVANSty2oy362nHTS3fE/0XVO/FVR+iEA+dSZivstgvwiuzE2X3zKLniQoFwBc27BCxF1EMYfZqUKpBZchBKpYs4LBFPVW5I97bW347SRKpvNwN+qMNO06aCKpU7WHAaDjoN0K9JXBU7nBB1sQCLbxutDdmRYqSdlohFTDjcR/zMGiSLaW8IlNlOwDDEuQdQVYlSCLgrcnTzMQ2xKvDFVPPX64WNiqp7iHwYH4g8lX7Zl8EFXMXZB3MwPgAp1PcI1X2RiEBb3UbKCfRPz9abmGCikKjs1QuoF73IJOiUxwObjxIF9wtTWqqlDNIlnvohuns5mH9rXXsu7j5s5PtAjOI2a9PX3RUAvvPabDrHhw1Ml8NUJUX9IXB/SXQnwO/zEGHbqDob7jfhbsnNj8Sakk46fPb373JZX7SIBlqIcrux46niN1jY6zPKbDF9n4lQxJajUIzkaEKSBewAFxvM0dq4+rQqdGaJqhALMrMpyG+S/Va5sLE6XKmStar0+EqdTLnouMh3jMhFtwnYezRXdXjKxQJwbBT6N+N6lPUb7gZtfKazox/GS/e6i/tOskalIWE0qtMTkQmmejdN9SL2krZGuV0tudG4jdlY3nPzo9qKOjby/iJzk6WHd4nHxqaqK/T1CEIS8xhCEIAEIQgAQhCAHe8zPw5/wBQ/wBOnLvUyj+Zo/15/wBQ/wBOnLuQ98hLcfIfUxYMaDd8cDd8SEOKfGLHnGwe+LB74wFTIPjE374q/fGIWPOQHKuli3S2AdUrZhmZ7ZQuU6aqe6TwPeZzfLDZLYtAiYl8KVYMaikgtZT1dGW41gJEfsDZuLq9N0eJNICsMxCISzBUJuGUmxU8CN87xgL7pX3J/YtKsrl8VVUDEDKq1VTMyCmwJsAGuOqRbdLAPnGgluODwmU3DSIHnFruG+NEGODwmq9S7nsQZfFmsW9gyj/MZsr5yCNWqrMAwKtWZVDLfL1c51DC49M6+HgPYrqO0WTA0E0cbQ91CrSBAGTKSdRmaxCm3DLv7nEbxTOqljUPVUkhVQDQXsMwYj2zNDB2CqCTm6XMSbsc5Vna/DQEabrrbdIpGSnL7RJciT2NfoVuBrc6brEmxHYCLG3fN3yiF0ivbJo2t3dxjaOIFOmxK30sF7SeHhIXYLMaQUqoZDnp2vkOYG66k66sDbdmkntfBtWSyOUcEFW1NiJA4vC18IqVy4cUyc6KioMjEZ8oXibce7slNanni49i6m0l3JyjVGY23VFDDtuLK1++2QTYJmpizcqVtY9ZW4NcG6HxBzD9HuihjF45gewq1/Kw18rzx1VSpzcJrVGtWaugxBysrdpCN4OeofjWH+cxb07giw109s1MbWL02Co4zCwZrKAToCQxDCxtwm+x1nrcHU4tCLMU1lkecelBAuGva1sw3+ya1WqvYfjD7sc2pTy1qqknq1Ki94yuQB8008SV0y3FgAbm+Y8WGgt4a+MwqCTPQ8STNbalRTSewPDUte3WHcJzcnto/wBm3l/ESBnQw/lObjb518vUIQhLzGEIQgAQhCABCEIAd3zOG2Obh7w/06cu1X7xKS5nPhz/AKh/p05diSuW5JbDqt3iOq3eI0t4tTBCHg3eIsN3iNgxQMYhYbvEyD3xIMzeMQ4G75ynLfBYPECmuNq9GqvenZgpZ7aAGxv4CdUp8Jy/LHEYNDT93qrAvajdWYZ7C3o7vPSAkR+w8HgCL4hyXOIXowzVfTV0NHQ8cwG/fulg+2cBya2hgEFNGRGqvXspFHNlY1B0RzWstiAbjcbTv/OMJbmfbHE840x0OscU98ZWxxZDJQLWYNa71HUEXGV8oUkaG9lvvFs5ElK65lZQ1iQRfsvObfamIwwAxFEVFUWFWkbAgaC4sdfZE2RlTlONom7iaTOQrOLEi4VctwCCQbk6G1j4yQ2Xi0rO5QkhOoDYhSFIzlSRr1jY2/JnPptRsSQ2FpvoRmL5QoF72Fibk7uGhk7ye2eKCWNsxAvrcKB6KL2KBp37zcwXYz4ejODk6m/IlfbMg+Mxfvmb98kaDPtjWIphlYMeqQb37OJjmbvmntdGei6rqStrDee0QGiI5P1w9EUXv1SRTJ0LIputjwZfmyibZrOpy5HcgasuQL/qYG/gDOep4l3XpKNGpmonOVfqre93VDva+vgLjW8lf+qsKVDmui3AJQ3Lqewotzeee+L4GVZxnBXe1v8Ap0INRbS2Nw0Kr5sxVQQMouXswIIJsosNNRc+U3KVTML6jeCOwqSGHfYgznm5X02NqFOrWJ45Sqjxvr83mJOYFSqWJBJZ2JtYdd2awFzoL28p0PhmGnQpWl9NzLXd2eeeVruMdiVLEBa9a1t9jUZgN3eJENVbcGJ7zbceBMn+cLBt/SWKspt0gN+HWpo3HxnO06TngfZJy0Z0ab0Rq42q+RgWNjvF9DqPskNJzaFJxTYkG1hfduuOw+Eg5opeUzYjzBCEJaUBCEIAEIQgAQhCAHdczvw5/wBQ/wBOnLqUdwnn7kLt0YHEGqUL3pslgQN7Kb3P6M7wc6i7hhz51FA/jK5PUsjFtFlr4COKO4SsPwqnhhV+WX7Jn8KtS1xhKf7wL/OsjmRLgyLSUdwiwO4SqPwt1R/c0+XH3Ytedmr6rSHccR/+Y8yIcOXQtW3dFAdwlUfhZreq0flj92Nnndr+q0flTHmQnSn0LeUdwnN8qtq08KyGrh2rNUYqhVA/Rk2sxv6IvbUa6TgjzxYn1Wj8dvtmrW538Ucw9z4cZgQdXO8W/KkriVOSLA5KbdVVpUkw1Ul6rBqgVcqBmYqzm+awHG07fWUFs/nexdBBTWjh8ovbR76m+pzdpM2hz1Yz/Aw/+v70V+wOnf2/QvJhofCOWlE/hrxe40MP/r+9Hfw3Yq2mHoXvxz2t45483Yhwu6/X0L0AigJRQ57cX6vhva/3ooc+GL9Ww3tqfehm7BwmXolMDcAIqUZ+HDFerYb41T7Zkc+OK9Vw/wAap9sM3YfBkXmISjRz5Yn1XD/Hf7Zkc+eI9UofHePMLgyLxtCUh+HPEeqUPlHgefOv6pR+UePMHBkXaRNH+i6IbMKVPN25Rf22lOnn0r+qUflHmDz5V/VKPx3hdCySRdHRgbgJkSkjz41/VKPx3gOe/EE/BaPx3hcOGxvnRTLtGr+ctJv/AK1H8VnI1T375K8oeUAx9Y16pSm2ULlQEiy3y6k6nXf4SKarTP4/EcP95z5xbk2kd2jJKmk3yNPaQ97P88RIGTePZOjazXPZbvHG8hJqoK0TBjJJzVugQhCXGQIQhAAhCEACEIQAzCYhAAhCEAMzEIQAIQhADMxCEACEIQAIQhAAhCEACEIQAIQhAAhCEACEIQAIQhADMJiEACEIQAIQhAAhCEA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AutoShape 6" descr="data:image/jpeg;base64,/9j/4AAQSkZJRgABAQAAAQABAAD/2wCEAAkGBxQQEhUUEhQVFRQUFhUXFxUXFxgVFBUVFBQWFxQUFRUYHSggGBomHBQVITEhJSkrLi4vGB8zODMtNygtLisBCgoKDg0OGxAQGiwkICQvLCwsLCwsLC8sLCwsLC0sLCwsLCwsLCwsLCwsLCwsLCwsLCwsLCwsLC8sLCwsLCwsLP/AABEIAKgBKwMBIgACEQEDEQH/xAAcAAABBAMBAAAAAAAAAAAAAAAAAgMFBwEEBgj/xABOEAACAQIDAwgDCgoJAwUAAAABAgADEQQSIQUxQQYHEyJRYXGBMlSRFCM0kpOhssHR0hdCUmJyc3SUsfAVJDNEU4Ki4fEWY8IlQ4Oj4v/EABoBAAIDAQEAAAAAAAAAAAAAAAABAgMEBQb/xAA0EQACAQIEBAQDBwUBAAAAAAAAAQIDEQQSITETQVFhIjLR8AVxkSMzQoGhseE0Q5KiwRT/2gAMAwEAAhEDEQA/AKNhCEACEIQAITpOQexqeMxJp1s2UU2bqmxuGQDWx/KMsenzdYH8mof8/wDtKp1VF2ZbCk5K5SkzaXjS5u8AP/aY+NRvqM3qPIXAD+7KfEufri4y6D4NuZQExPRdPkjgV3YWj5oG/jHhyZwfqmG+Rp/dklURDIeboT0oOTGD9Uw3yNP7scXkvgvVMN8hT+7HnFlPM8J6bXkvgvU8L8jT+7FV+TGzxTcvhcMqhGLMKNMFVCnMwIXQgXN48wjzFCWqmz9mpjsItOmzYWpRdy1RAxcDMQwBFzovEXHZLK5N8nNlVqCvhsLQq0mZ7PUohmJDkML1VzWBBFjutpHcT0PMEJ6zHJLAeo4T93pfdi15IYD1HCfu9L7sLkcx5JhPV45MYEuQMBhMi6Mfc9LMW3nL1dyjf2k/m67Q5IbPO7A4S37PS+7FGSlsNux5GhPXa8j8B6jhP3el92aVfk9s+xKYHB5R+OcPSN/0VC692uvAEG8U6kYLUE77HlGE9cYTkbgsvvmBwWY62GHpaDgCcup7/wDmPf8AR2z/AFDCfu9L7smiOdHkGE9eHkfs/wBRwn7vS+7G25IYD1HCfu9L7sAzo8jwnrRuSOA9Rwn7vS+7GX5JYH1LCfIUvuwHnR5RhPVJ5KYH1LCfIUvuyvOVuxMPTxVUJRooqinZFpIBcoDYADt/iZCpNQV2WUo8SVkU1MSwsZs6l+LSp6hWHUXjob6X/wCZtYPB4UAFqSE3N/e00HmDeUrFR6F8sLJcys4Tt9uYWgMKzJTUNlXUKAQ2cX3Dst884iW06imroqqU3B2YQhCWFYQhCABCEIAEIQgB2nNT8Mb9S/06cuCn/OkqDmmH9cb9S/06cuOmvj80yVl4zVSfgHE/nSPKPGJRfGPKvjCKE3cFHjHFWZVIsJLEiDZgLFqvhFBfCLA8JIg2CjwmMY4WlUYqXARzkA9Oynqa6a7vOOqInG5+iqdGbPkbISLqGscpItqAbRkCss9Rtq7OdaKip7mrMlDWynJU6lTMRlsCdRcXAlrbJq1npK2IpClVObNTVxUC2YhbOLXuAD5ysKFC+0sFnr5XGErGrWByLm3Eo5AuNd5JOu8Sz9iUClBFNY4i2b35iCXuxO9dNPR8pIUjeURQG+2//aCr3Rv3SgYqSL3A42BIFgWtYE6ab9R2xNpbldrkXgq9VTVVgOoyqhve71TfXuu6nzMka+Mp0FC5gWVQAgN20AAuBcjxtOdq4wupp3I65zlTZi6sb9YeiLjhqTfcPSEGWcGfxPhOUYRu7s6scE5pOTsSNZnrno1Y3YXJbPTQLusFFi246a6b+/YpYM0mHS1S43rTC8QdGyrwHkAbSLw+Luddfs4SSQuT1QGZzoSdFyruY7yLai351+0zwWNU/DFXm+bfv6IqxGHdPd6EomLXjdf0rAeZBIEzisWlMdYgd3H2dnfukTU6aib1E6VDxpg5lP6PZ/N5t4PBhiKmTowPRSwBvxdwPxuHcPEzqU54h6TS+f8ABjnGC1VzdpvmUMARfgwIPmDMMI8RG2A7RNN0iqww6xlhNk27RGXHeIZo9R2ZrsJWXLtLYxu9KZvw9Ej7Pmlokd8rHnF0xo76KfTqD6vmlGJ8hpwjtUOYxDgjeRYG3C500t49s0qq2Gh3/wC9x802axJ7hrqPAGaraDWYYvQ6NTcidtH3hx2ez0xOQnWbY/sXFtRx7esJyc3Yfyv5mCu7yCEITQUhCEIAEIQgAQhCAHb80QvjW/UP9OnLnRf5vKa5nx/Xm/UP9OnLpRZnqLxF0H4RapHVSJUeEdUeEEgbMqPCOKPCCjwixJpFbMjyjggIsRkTKiam2gvuetnJVOjfOwNiEynOQeBtebo85p7aa1CocpeyMRTAuahCmyW433WjAr3DtQGNwZNFqtEYKrl0zvWvUQCoWIAc63zXt3yydjNT9zUjh6PQ0yLpSZOjKDMSQyb11ufOcDs5sUcfhjTp00qf0e5SlUUotJDWpjK1MWyEaDKDpLIwBqmknTimKpAzimSUDccpOpHjG3ZEWazPiLm5Qp/29Kg7+vdT83nFk5UJWm1gCSWsNdSWtqS19eHjNvLGMRispyquZu82UdxPbY3t4bricyqoWz1dl19DTHpE5TZqErmv3+3dfvtFVXIGp+y5ikwdZQVpIaiKbXWwAsfRGY9a27Tw1N5h8LV097e/FWyqbdoBbdpaeblRqays7HoI1abe6H8BpYsOOkmcLibZCQR75oN5sKb3a2+wvbzkThsLVJ1XJp6T9YexL38yJKUdnVEJamadQsACahKFO0KFBsu7q6HTUmasDRqqfEtsYMZUhLS5MDFKdzX8NT7BFqQd1/MEH2GRNXB4gKW6ZAQCcq0+qba2LMSZvUq/oMTZWS9zuu2QgX3Dj4zsU3UbtONvzObKy2ZsMsbZY4rhhcEEdoNx7REMZe4xIpsZiXN4to0TIxSJO5gSt+crTF073s2HHtWq95ZCiV7zpoOlom4BNJwBrc2a/hbWaKjvRI0PvjhnqanU/wALDjaarMO+P1KxykcCOHaNxN5G9PMUEb6u5p7XYdFU38LX37xvnKzptpPejU7dPpCczOhQ8rMNbdBCEJeVBCEIAEIQgAQhCAHdczo/rzfqH+nTl2IPCUrzNfDn/UP9OnLuSVT3LI7ClHhHEmFjqiJCbMrFiCiLEkiBkRQ85gRQjAyBNPbYY0KgpkLUKOEZjZVfIbMx4ATdEjeUoQ4aqKjMiMjhqikBkBUjMpOgOu87oCOGwGD/APUEFXFimw2fepWSplXpGr07rTqHKcvEEm+ks3ZiZKNNRVNaygdKxDNU09MsNCT2yrtm1cHTxl6qu9FcCiqxCu1U5x76TTbrlgN433lmbLemcPRNAZaRRDTWxXLTKdQZTqNLaQnsHM3xI3H9GtVWNl6pNRicoyHqqDr2jfwt3zcWrwuL77cbHcbeR9kYbCB6yuwBCIbX4MStiO8WbXvE5mJ+0jw1zsaYaamzgwBTQAWAFgLWOUaLccDa2kYxVKpnL0xTa6gFXLKeqWIKuoNvSOlptkxSreS1k8qFfLqyLqV8QBphqZ8K1/mKCbWz8YWUVGBAdVIsCwG/Qga31ve3Z2TOOxtOgheq2VBvY7hod/juHaSBxmjgMClVBUoV8QisSyi/V116quuq6+EdKEl4uX5L0CcovTb6/wAk4GDDQgg9moMiqWwwp0q1Co3ISGQDsykEWmzs5agz9LbQgAjQPYa1Mv4twVFu1TwtNu8dVpsULoSi5RYAeQt/CJYxRMS386ypskkNkROWLJiSYRcbg7mAsrjngNqmFPArWHsNP7ZZSSuOeZNMI3Yaw9opH6pvkvsSGH+/S+f7Fb577j2iRdWpJUAAXkbWW5mKnuzqVlojQ2kRkfKSRZdSMp366XMgpObRACN3j/yWQc6FHynNxHmCEIS0oCEIQAIQhAAhCEAO95mfhz/qH+nTl3r/ADpKQ5l/h7/s7/Tpy8Flctya2HEjgiEjgiExxR4xQESvnFyREyBMiY9syPOMQoSK5T1ETDVWqp0lIIxdDqGUDUGwJta50ElRIzlC9VaLNh06SqBdEuBmNxexYEA2vYkEQA4/k/j6i4t3wuHDA4KgKVMnolWnmJQXu5XQAajxtLEo1Kj0lZlCVWQMUJzBHK3Kkg9axNrjfaV7sShjKuMxBSqtGucNhzUzqrZCzVrILLZiGBuQBe0sbChgEV2DOE6zAWDMAoZgOFzfSRn5WP8AEjldr7TanVw7sMlVKwpVqd/Sp11OV0P4y5kWx4G6njOuWcviqa47aKLb3vBKWY/4lV2XKl/yVNPNbiQOE6qZKkUnZFsW2tTIEi9vVwlXCKahQGrUZjmyqVp0XPXN/RzMm/TdN7FUncWpuUcag2BUnscEHQ92s4vZmG/pPGNXqtmpUVCinqLPvKkcBe9yNSU4bpdSSUcxXO7dicNSntGqEW7Yaj1mYXCVqtyFS41KrYsR25eG/pRGqNMKAFAAAsABYAdgA3RwSGa+nIbRy/KLlh7jqmn0asbAi9Qqde0BDb2yI/CHUvpRpW7mZj7bCde6DpgbAnNvtr/ZVBbw0j1TA039KlTa/ain6opeBLv2OhQr4ZK06V2ueZr9EcV+ECqf7unxmH1RD84Terr8qfuTsG2FhyNKKD9EZPo2jQ5PYYG/QU7963/jKm4v2jWsRgF/Zf8Ak/U4/wDCI/q6D/5Cf/GNVOcap/g0/jMfsndU9lUE9GhRHhSQfVFnDIPxE+Kv2RZ0uv0F/wCnBX/p/wDdnCYfnCrE2FGmf8zL85JjXO65fC4V2Cg9I18rZ1BNMnRuI6ssRd84nnjoB8JRLFgq4hblQGOtKoNxIv7ZohJypMxVK1F1oOnTUeurd/qVL0mkj6z6mboop+W1uzKLkX8bCamJoJckM1jwKi/0pmglc2zkmlYjtoP1T4fWJDSXx9KynU/yRIib6PlOXifOEIQlpnCEIQAIQhAAhCEAO+5lvh7/ALO/06cvASj+Zb4e/wCzv9OnLwU+MrluSWw6scHnG1ix5wQhxfOKiR5xQjEKHnMiYmfbGIUBIrlJSZqLilUWlUKi1RzZFswtm13HcR3yVEhOVtOk9Flr1HoJdffUbK6nN1crcNeJ01gCOO2JgqDV8UK+KSkBRwyvUR6VEO7NiQxRlAtrY9uovLPwqgZVBzBaagG9yRoASeN8u+VhszGYGlUxTYgs9IUaC7qlXOgOIFRqnR3zAggktpxln4W2Y23BKdh2DrW+aQqeUf4iEoZaG06iDQYrDrVtwFSi5V7DvVgf8pM6OczUpdNtcaaYbChiba5qz1Aqg9mXMdOzunSO4X0mUeJA/jKasHm0RKElbUdQ6zluQ4VTjlA1XHV7+BylfrnRLjKX+JT+Mv2znNjqcNiMfUf+xqutZGUFr2U9Jew6p1G/fY9kk4SdK3MjmWa5J8ods+5lAW2Y9uu8hUAHEsxAHnEcmtqvXLioyNlCspXQ5Xvow8t/jIPF3qu9R/zLuVLCmi52ITtsOtbtQ3sSJ0WxadKiis11qMqZ2dSGvlHVuQNAb6RSoSho9/2FSxMa0FKC069TaqD34eCn2pX+yJ2lVZSgUkCzE20JysgC34Drn2CZrYmmKgbpEt72PSXtqKeP/cExjUFVrK6nqgLZhZWtUJJA3gkID82ol8YLiRb2RFzeVpcx3pj7n6QG7dHmJtxC9Y27d+kTsyoWDBjfLl1O83B1+b+MXgcC4Sxa2r6a2szsRezWOh7I3syiwY3HVClb630clQO4AkeztjdGCjJLccanU23EjdqYlkKBdA1yTbMbC2i8AdeN5LMk5jH06j1kt1mBrDUCyIKtMdW1rEoeJ1NvCRw9FKd5LQk5rRGztTaxopQYIHNVlBF7W6uZgu+7aGw7j2SF511DbNZhqBUosCPznC39jTf2zQdVpG9lplspIBIcgZHax1Ppa2G86azHL+gBs2uoGiKlgddEqJ29wl1VRVLTfUjQb4q+aKDqUxpq3sH2zXqovY58wPqMmWq6bl7PQU7/AC0MYqtwsN+6wH1d848anY9A6HcgMfTAQkX4bzfS47hIadNtOsRScLoGABGmoDA2nMzoUHeJy8XHLNLsEIQlxlCEIQAIQhAAhCEAO+5l/h7/ALO/06cu9T4yj+Zg/wBff9nf6dOXep8ZCW5JbD6+cWPONqfGLB8YhDg84XN+MwvnFg+MYhV/GZv4xMyPOMQsef8APnOe5b4vD0cOWxlPpKF1BW1xe+hNtbXA3ToR5yD5U46vQTPh6HuioWAFPXQWN2sP51gI53YO1mo1MQ1LBvWYrRyIma6ovSWUFk6ujceyd5U1Zwb/AInosy7geKkE7904jYdbHZsR7npUS5ZCxqXCAgapYVLjQnUX8J0m0trPRdlp0DVZmve5ChQoG8DfeLYna8jdGzKRYsVBZrXZuszBdwJa5No9TwFNdyqPBQPqkTSxWPfdRo0x+cWJ+Y/VNuhhcY1s9akvctO/zmMbdiQygdsYxuGeouVANSty2oy362nHTS3fE/0XVO/FVR+iEA+dSZivstgvwiuzE2X3zKLniQoFwBc27BCxF1EMYfZqUKpBZchBKpYs4LBFPVW5I97bW347SRKpvNwN+qMNO06aCKpU7WHAaDjoN0K9JXBU7nBB1sQCLbxutDdmRYqSdlohFTDjcR/zMGiSLaW8IlNlOwDDEuQdQVYlSCLgrcnTzMQ2xKvDFVPPX64WNiqp7iHwYH4g8lX7Zl8EFXMXZB3MwPgAp1PcI1X2RiEBb3UbKCfRPz9abmGCikKjs1QuoF73IJOiUxwObjxIF9wtTWqqlDNIlnvohuns5mH9rXXsu7j5s5PtAjOI2a9PX3RUAvvPabDrHhw1Ml8NUJUX9IXB/SXQnwO/zEGHbqDob7jfhbsnNj8Sakk46fPb373JZX7SIBlqIcrux46niN1jY6zPKbDF9n4lQxJajUIzkaEKSBewAFxvM0dq4+rQqdGaJqhALMrMpyG+S/Va5sLE6XKmStar0+EqdTLnouMh3jMhFtwnYezRXdXjKxQJwbBT6N+N6lPUb7gZtfKazox/GS/e6i/tOskalIWE0qtMTkQmmejdN9SL2krZGuV0tudG4jdlY3nPzo9qKOjby/iJzk6WHd4nHxqaqK/T1CEIS8xhCEIAEIQgAQhCAHe8zPw5/wBQ/wBOnLvUyj+Zo/15/wBQ/wBOnLuQ98hLcfIfUxYMaDd8cDd8SEOKfGLHnGwe+LB74wFTIPjE374q/fGIWPOQHKuli3S2AdUrZhmZ7ZQuU6aqe6TwPeZzfLDZLYtAiYl8KVYMaikgtZT1dGW41gJEfsDZuLq9N0eJNICsMxCISzBUJuGUmxU8CN87xgL7pX3J/YtKsrl8VVUDEDKq1VTMyCmwJsAGuOqRbdLAPnGgluODwmU3DSIHnFruG+NEGODwmq9S7nsQZfFmsW9gyj/MZsr5yCNWqrMAwKtWZVDLfL1c51DC49M6+HgPYrqO0WTA0E0cbQ91CrSBAGTKSdRmaxCm3DLv7nEbxTOqljUPVUkhVQDQXsMwYj2zNDB2CqCTm6XMSbsc5Vna/DQEabrrbdIpGSnL7RJciT2NfoVuBrc6brEmxHYCLG3fN3yiF0ivbJo2t3dxjaOIFOmxK30sF7SeHhIXYLMaQUqoZDnp2vkOYG66k66sDbdmkntfBtWSyOUcEFW1NiJA4vC18IqVy4cUyc6KioMjEZ8oXibce7slNanni49i6m0l3JyjVGY23VFDDtuLK1++2QTYJmpizcqVtY9ZW4NcG6HxBzD9HuihjF45gewq1/Kw18rzx1VSpzcJrVGtWaugxBysrdpCN4OeofjWH+cxb07giw109s1MbWL02Co4zCwZrKAToCQxDCxtwm+x1nrcHU4tCLMU1lkecelBAuGva1sw3+ya1WqvYfjD7sc2pTy1qqknq1Ki94yuQB8008SV0y3FgAbm+Y8WGgt4a+MwqCTPQ8STNbalRTSewPDUte3WHcJzcnto/wBm3l/ESBnQw/lObjb518vUIQhLzGEIQgAQhCABCEIAd3zOG2Obh7w/06cu1X7xKS5nPhz/AKh/p05diSuW5JbDqt3iOq3eI0t4tTBCHg3eIsN3iNgxQMYhYbvEyD3xIMzeMQ4G75ynLfBYPECmuNq9GqvenZgpZ7aAGxv4CdUp8Jy/LHEYNDT93qrAvajdWYZ7C3o7vPSAkR+w8HgCL4hyXOIXowzVfTV0NHQ8cwG/fulg+2cBya2hgEFNGRGqvXspFHNlY1B0RzWstiAbjcbTv/OMJbmfbHE840x0OscU98ZWxxZDJQLWYNa71HUEXGV8oUkaG9lvvFs5ElK65lZQ1iQRfsvObfamIwwAxFEVFUWFWkbAgaC4sdfZE2RlTlONom7iaTOQrOLEi4VctwCCQbk6G1j4yQ2Xi0rO5QkhOoDYhSFIzlSRr1jY2/JnPptRsSQ2FpvoRmL5QoF72Fibk7uGhk7ye2eKCWNsxAvrcKB6KL2KBp37zcwXYz4ejODk6m/IlfbMg+Mxfvmb98kaDPtjWIphlYMeqQb37OJjmbvmntdGei6rqStrDee0QGiI5P1w9EUXv1SRTJ0LIputjwZfmyibZrOpy5HcgasuQL/qYG/gDOep4l3XpKNGpmonOVfqre93VDva+vgLjW8lf+qsKVDmui3AJQ3Lqewotzeee+L4GVZxnBXe1v8Ap0INRbS2Nw0Kr5sxVQQMouXswIIJsosNNRc+U3KVTML6jeCOwqSGHfYgznm5X02NqFOrWJ45Sqjxvr83mJOYFSqWJBJZ2JtYdd2awFzoL28p0PhmGnQpWl9NzLXd2eeeVruMdiVLEBa9a1t9jUZgN3eJENVbcGJ7zbceBMn+cLBt/SWKspt0gN+HWpo3HxnO06TngfZJy0Z0ab0Rq42q+RgWNjvF9DqPskNJzaFJxTYkG1hfduuOw+Eg5opeUzYjzBCEJaUBCEIAEIQgAQhCAHdczvw5/wBQ/wBOnLqUdwnn7kLt0YHEGqUL3pslgQN7Kb3P6M7wc6i7hhz51FA/jK5PUsjFtFlr4COKO4SsPwqnhhV+WX7Jn8KtS1xhKf7wL/OsjmRLgyLSUdwiwO4SqPwt1R/c0+XH3Ytedmr6rSHccR/+Y8yIcOXQtW3dFAdwlUfhZreq0flj92Nnndr+q0flTHmQnSn0LeUdwnN8qtq08KyGrh2rNUYqhVA/Rk2sxv6IvbUa6TgjzxYn1Wj8dvtmrW538Ucw9z4cZgQdXO8W/KkriVOSLA5KbdVVpUkw1Ul6rBqgVcqBmYqzm+awHG07fWUFs/nexdBBTWjh8ovbR76m+pzdpM2hz1Yz/Aw/+v70V+wOnf2/QvJhofCOWlE/hrxe40MP/r+9Hfw3Yq2mHoXvxz2t45483Yhwu6/X0L0AigJRQ57cX6vhva/3ooc+GL9Ww3tqfehm7BwmXolMDcAIqUZ+HDFerYb41T7Zkc+OK9Vw/wAap9sM3YfBkXmISjRz5Yn1XD/Hf7Zkc+eI9UofHePMLgyLxtCUh+HPEeqUPlHgefOv6pR+UePMHBkXaRNH+i6IbMKVPN25Rf22lOnn0r+qUflHmDz5V/VKPx3hdCySRdHRgbgJkSkjz41/VKPx3gOe/EE/BaPx3hcOGxvnRTLtGr+ctJv/AK1H8VnI1T375K8oeUAx9Y16pSm2ULlQEiy3y6k6nXf4SKarTP4/EcP95z5xbk2kd2jJKmk3yNPaQ97P88RIGTePZOjazXPZbvHG8hJqoK0TBjJJzVugQhCXGQIQhAAhCEACEIQAzCYhAAhCEAMzEIQAIQhADMxCEACEIQAIQhAAhCEACEIQAIQhAAhCEACEIQAIQhADMJiEACEIQAIQhAAhCEAP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744310"/>
            <a:ext cx="17526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280920" cy="35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869160"/>
            <a:ext cx="1562100" cy="1647825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843943"/>
            <a:ext cx="1562100" cy="1647825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857744"/>
            <a:ext cx="1562100" cy="164782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818139"/>
            <a:ext cx="1562100" cy="164782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516" y="4843942"/>
            <a:ext cx="15621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5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62" y="118832"/>
            <a:ext cx="8136904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24" y="5157192"/>
            <a:ext cx="1944216" cy="17008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34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4287376"/>
          </a:xfrm>
        </p:spPr>
        <p:txBody>
          <a:bodyPr/>
          <a:lstStyle/>
          <a:p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476672"/>
            <a:ext cx="8280920" cy="379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426" y="476524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6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4863440"/>
          </a:xfrm>
        </p:spPr>
        <p:txBody>
          <a:bodyPr/>
          <a:lstStyle/>
          <a:p>
            <a:endParaRPr lang="es-C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94805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8" y="116632"/>
            <a:ext cx="1143000" cy="1447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811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7848872" cy="513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337" y="4725144"/>
            <a:ext cx="2419350" cy="18954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777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136904" cy="400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017" y="4691102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0867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47" y="188640"/>
            <a:ext cx="8064896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528" y="5758567"/>
            <a:ext cx="2266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4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424936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5236650"/>
            <a:ext cx="2838450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0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806489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876800"/>
            <a:ext cx="3048000" cy="1981200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14" y="4876800"/>
            <a:ext cx="3048000" cy="198120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014" y="4900704"/>
            <a:ext cx="2450986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93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06" y="620688"/>
            <a:ext cx="870847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8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891</TotalTime>
  <Words>16</Words>
  <Application>Microsoft Office PowerPoint</Application>
  <PresentationFormat>Presentación en pantalla (4:3)</PresentationFormat>
  <Paragraphs>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Tunga</vt:lpstr>
      <vt:lpstr>Wingdings</vt:lpstr>
      <vt:lpstr>Ángulos</vt:lpstr>
      <vt:lpstr>LA NARRACION</vt:lpstr>
      <vt:lpstr>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NARRACION</dc:title>
  <dc:creator>sagrada familia</dc:creator>
  <cp:lastModifiedBy>Usuario</cp:lastModifiedBy>
  <cp:revision>27</cp:revision>
  <dcterms:created xsi:type="dcterms:W3CDTF">2014-02-19T01:53:32Z</dcterms:created>
  <dcterms:modified xsi:type="dcterms:W3CDTF">2020-05-20T21:41:20Z</dcterms:modified>
</cp:coreProperties>
</file>