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427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9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2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6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92979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36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92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7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8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6381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6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041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9B40658-5184-4F4B-B87F-6E24FE9729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584" r="14202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52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2EC913-00D1-4B80-8B70-A590DB4B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REDISEÑO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9D74E7D1-4D78-435D-8E6D-A0E042F1F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051" y="2286001"/>
            <a:ext cx="6015897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/>
              <a:t>PRESENTADO POR:</a:t>
            </a:r>
          </a:p>
          <a:p>
            <a:pPr marL="0"/>
            <a:r>
              <a:rPr lang="en-US"/>
              <a:t>YENNY ROCIO SANCHEZ M.</a:t>
            </a:r>
          </a:p>
        </p:txBody>
      </p:sp>
    </p:spTree>
    <p:extLst>
      <p:ext uri="{BB962C8B-B14F-4D97-AF65-F5344CB8AC3E}">
        <p14:creationId xmlns:p14="http://schemas.microsoft.com/office/powerpoint/2010/main" val="85851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DF1CF1-B930-4093-8211-F8EA1BF7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 spc="800"/>
              <a:t>Frontal </a:t>
            </a:r>
            <a:br>
              <a:rPr lang="en-US" sz="9600" spc="800"/>
            </a:br>
            <a:r>
              <a:rPr lang="en-US" sz="9600" spc="800"/>
              <a:t>de la</a:t>
            </a:r>
            <a:br>
              <a:rPr lang="en-US" sz="9600" spc="800"/>
            </a:br>
            <a:r>
              <a:rPr lang="en-US" sz="9600" spc="800"/>
              <a:t> caja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11677FF9-5216-4C90-A443-A90DDA157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5" r="26054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718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453AC2-8882-459A-8985-3E24DD42A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43" y="0"/>
            <a:ext cx="11967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Marcador de contenido 14" descr="Imagen que contiene interior, tabla, blanco&#10;&#10;Descripción generada automáticamente">
            <a:extLst>
              <a:ext uri="{FF2B5EF4-FFF2-40B4-BE49-F238E27FC236}">
                <a16:creationId xmlns:a16="http://schemas.microsoft.com/office/drawing/2014/main" id="{085A63A3-DBDA-4E24-8EB7-DF6755231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8854"/>
          <a:stretch/>
        </p:blipFill>
        <p:spPr>
          <a:xfrm>
            <a:off x="264543" y="10"/>
            <a:ext cx="11967714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32E283-B44F-4B64-9BCA-44158FAA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143" y="4644066"/>
            <a:ext cx="6507265" cy="27128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0000" b="1" spc="800" dirty="0" err="1">
                <a:solidFill>
                  <a:srgbClr val="FFFFFF"/>
                </a:solidFill>
              </a:rPr>
              <a:t>Rediseño</a:t>
            </a:r>
            <a:endParaRPr lang="en-US" sz="10000" b="1" spc="800" dirty="0">
              <a:solidFill>
                <a:srgbClr val="FFFFFF"/>
              </a:solidFill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415D15C-D885-44F3-9CA1-C6A82918B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007" y="234453"/>
            <a:ext cx="9113580" cy="396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cap="all" spc="400" dirty="0" err="1">
                <a:solidFill>
                  <a:srgbClr val="FFFFFF"/>
                </a:solidFill>
              </a:rPr>
              <a:t>Aqui</a:t>
            </a:r>
            <a:r>
              <a:rPr lang="en-US" b="1" cap="all" spc="400" dirty="0">
                <a:solidFill>
                  <a:srgbClr val="FFFFFF"/>
                </a:solidFill>
              </a:rPr>
              <a:t> debe </a:t>
            </a:r>
            <a:r>
              <a:rPr lang="en-US" b="1" cap="all" spc="400" dirty="0" err="1">
                <a:solidFill>
                  <a:srgbClr val="FFFFFF"/>
                </a:solidFill>
              </a:rPr>
              <a:t>estar</a:t>
            </a:r>
            <a:r>
              <a:rPr lang="en-US" b="1" cap="all" spc="400" dirty="0">
                <a:solidFill>
                  <a:srgbClr val="FFFFFF"/>
                </a:solidFill>
              </a:rPr>
              <a:t> la imagen de la </a:t>
            </a:r>
            <a:r>
              <a:rPr lang="en-US" b="1" cap="all" spc="400" dirty="0" err="1">
                <a:solidFill>
                  <a:srgbClr val="FFFFFF"/>
                </a:solidFill>
              </a:rPr>
              <a:t>portada</a:t>
            </a:r>
            <a:endParaRPr lang="en-US" b="1" cap="all" spc="4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A11FEA-6E98-401C-B708-DA2C95081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454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E9A1BC2D-FC12-4435-A9F7-453006976CDD}"/>
              </a:ext>
            </a:extLst>
          </p:cNvPr>
          <p:cNvCxnSpPr>
            <a:cxnSpLocks/>
          </p:cNvCxnSpPr>
          <p:nvPr/>
        </p:nvCxnSpPr>
        <p:spPr>
          <a:xfrm>
            <a:off x="4693298" y="630936"/>
            <a:ext cx="1950783" cy="6693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3A58F8D8-6893-4F86-B256-71F0C5965F05}"/>
              </a:ext>
            </a:extLst>
          </p:cNvPr>
          <p:cNvCxnSpPr/>
          <p:nvPr/>
        </p:nvCxnSpPr>
        <p:spPr>
          <a:xfrm rot="5400000">
            <a:off x="1221094" y="834209"/>
            <a:ext cx="2532484" cy="22901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88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36593F42-5AD7-4178-B380-161DC412F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955" y="503853"/>
            <a:ext cx="10254343" cy="11880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000" b="1" dirty="0">
                <a:latin typeface="Arial Black" panose="020B0A04020102020204" pitchFamily="34" charset="0"/>
              </a:rPr>
              <a:t>Rediseñamos la imagen de nuestra caja de fósforos</a:t>
            </a:r>
            <a:endParaRPr lang="es-CO" sz="4000" b="1" dirty="0">
              <a:latin typeface="Arial Black" panose="020B0A04020102020204" pitchFamily="34" charset="0"/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6DD47740-4DF1-43BD-AF24-946257059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656" y="2318685"/>
            <a:ext cx="4876800" cy="3124200"/>
          </a:xfrm>
        </p:spPr>
        <p:txBody>
          <a:bodyPr/>
          <a:lstStyle/>
          <a:p>
            <a:pPr marL="0" indent="0">
              <a:buNone/>
            </a:pPr>
            <a:r>
              <a:rPr lang="es-MX" sz="3600" b="1" dirty="0">
                <a:solidFill>
                  <a:schemeClr val="accent1"/>
                </a:solidFill>
              </a:rPr>
              <a:t>Ejemplo</a:t>
            </a:r>
            <a:r>
              <a:rPr lang="es-MX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86CD60F-AF5E-4739-A7C3-0BFBDCB35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442" y="3361641"/>
            <a:ext cx="3395766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3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B1E50-9835-4469-A725-4F2E9198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es-MX" sz="2000"/>
              <a:t>Aquí se debe hace la descripción del ejercicio, debe contener: nombre del ejercicio e Intenciones; esta descripción no debe ser mayor a diez regl9ones.</a:t>
            </a:r>
            <a:endParaRPr lang="es-CO" sz="20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D319B1-7EA5-4A61-8E24-B8AB83678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1" r="6649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28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D97015-EFE5-4CAE-BBAA-58FD2960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r>
              <a:rPr lang="es-MX" b="1"/>
              <a:t>Re-Diseño</a:t>
            </a:r>
            <a:r>
              <a:rPr lang="es-MX"/>
              <a:t> caja con fósforos el Sol Mi intención en este ejercicio consistió en hacer un juego de conceptos, recordé la primera vez que use los fósforos, justo mi </a:t>
            </a:r>
            <a:r>
              <a:rPr lang="es-MX" err="1"/>
              <a:t>Abue</a:t>
            </a:r>
            <a:r>
              <a:rPr lang="es-MX"/>
              <a:t> se llamaba sol, la señora sol le decían, yo, en remembranza lo que hice fue reemplazar la imagen original y deje una imagen de la abuela, con su sonrisa, ella cuando reía, siempre decíamos que era por ello que habían puesto Sol, pues siempre nos iluminaba con su sonrisa.</a:t>
            </a:r>
          </a:p>
          <a:p>
            <a:endParaRPr lang="es-CO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24114E-8DB3-41F4-B4F1-1297BF409B1D}"/>
              </a:ext>
            </a:extLst>
          </p:cNvPr>
          <p:cNvSpPr txBox="1"/>
          <p:nvPr/>
        </p:nvSpPr>
        <p:spPr>
          <a:xfrm>
            <a:off x="5195727" y="1807405"/>
            <a:ext cx="161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1"/>
                </a:solidFill>
                <a:latin typeface="Arial Black" panose="020B0A04020102020204" pitchFamily="34" charset="0"/>
              </a:rPr>
              <a:t>EJEMPLO</a:t>
            </a:r>
            <a:r>
              <a:rPr lang="es-MX" dirty="0"/>
              <a:t>: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3093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CCECC7-0D8E-4530-85D4-8D571DE7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132" y="3881535"/>
            <a:ext cx="3090672" cy="119786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NUESTRA CAJA ANTES Y DESPUES DEL REDISEÑO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CF6B3C66-33C7-4637-8861-A102E921A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27" y="1031806"/>
            <a:ext cx="5978273" cy="448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37661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160</Words>
  <Application>Microsoft Office PowerPoint</Application>
  <PresentationFormat>Panorámica</PresentationFormat>
  <Paragraphs>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Gill Sans MT</vt:lpstr>
      <vt:lpstr>Impact</vt:lpstr>
      <vt:lpstr>Distintivo</vt:lpstr>
      <vt:lpstr>REDISEÑO</vt:lpstr>
      <vt:lpstr>Frontal  de la  caja</vt:lpstr>
      <vt:lpstr>Rediseño</vt:lpstr>
      <vt:lpstr>Presentación de PowerPoint</vt:lpstr>
      <vt:lpstr>Aquí se debe hace la descripción del ejercicio, debe contener: nombre del ejercicio e Intenciones; esta descripción no debe ser mayor a diez regl9ones.</vt:lpstr>
      <vt:lpstr>NUESTRA CAJA ANTES Y DESPUES DEL REDISEÑO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REDISEÑO</dc:title>
  <dc:creator>Maria Jose Salcedo Sanchez</dc:creator>
  <cp:lastModifiedBy>Maria Jose Salcedo Sanchez</cp:lastModifiedBy>
  <cp:revision>1</cp:revision>
  <dcterms:created xsi:type="dcterms:W3CDTF">2020-05-20T05:16:29Z</dcterms:created>
  <dcterms:modified xsi:type="dcterms:W3CDTF">2020-05-20T15:26:20Z</dcterms:modified>
</cp:coreProperties>
</file>