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9E5D0B-75A2-48B3-8381-2836370BDB45}" type="doc">
      <dgm:prSet loTypeId="urn:microsoft.com/office/officeart/2005/8/layout/radial4" loCatId="relationship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s-CO"/>
        </a:p>
      </dgm:t>
    </dgm:pt>
    <dgm:pt modelId="{1920E7FD-F1AE-4164-8703-517EF1C0CCC0}">
      <dgm:prSet phldrT="[Texto]" custT="1"/>
      <dgm:spPr/>
      <dgm:t>
        <a:bodyPr/>
        <a:lstStyle/>
        <a:p>
          <a:r>
            <a:rPr lang="es-CO" sz="2400" b="1" dirty="0">
              <a:solidFill>
                <a:schemeClr val="tx1"/>
              </a:solidFill>
            </a:rPr>
            <a:t>ESTRUCTURA DE LA NARRACIÓN </a:t>
          </a:r>
        </a:p>
      </dgm:t>
    </dgm:pt>
    <dgm:pt modelId="{1CC30185-1045-4789-962F-B04F90F44EB0}" type="parTrans" cxnId="{1BCF8CE8-29C2-4FB7-A0D1-94D5A6FDB2DB}">
      <dgm:prSet/>
      <dgm:spPr/>
      <dgm:t>
        <a:bodyPr/>
        <a:lstStyle/>
        <a:p>
          <a:endParaRPr lang="es-CO"/>
        </a:p>
      </dgm:t>
    </dgm:pt>
    <dgm:pt modelId="{C3F11F67-2F35-48AF-AF10-D0CA61DDA24C}" type="sibTrans" cxnId="{1BCF8CE8-29C2-4FB7-A0D1-94D5A6FDB2DB}">
      <dgm:prSet/>
      <dgm:spPr/>
      <dgm:t>
        <a:bodyPr/>
        <a:lstStyle/>
        <a:p>
          <a:endParaRPr lang="es-CO"/>
        </a:p>
      </dgm:t>
    </dgm:pt>
    <dgm:pt modelId="{FD9D65D8-950E-469B-A4E0-F25BEF57CE25}">
      <dgm:prSet phldrT="[Texto]" custT="1"/>
      <dgm:spPr/>
      <dgm:t>
        <a:bodyPr/>
        <a:lstStyle/>
        <a:p>
          <a:r>
            <a:rPr lang="es-CO" sz="4000" dirty="0"/>
            <a:t>1. Inicio</a:t>
          </a:r>
        </a:p>
      </dgm:t>
    </dgm:pt>
    <dgm:pt modelId="{802121A5-8B2A-4C0C-BCB8-025C854CABFD}" type="parTrans" cxnId="{293DD416-A401-4B28-AE91-5370EF298A2F}">
      <dgm:prSet/>
      <dgm:spPr/>
      <dgm:t>
        <a:bodyPr/>
        <a:lstStyle/>
        <a:p>
          <a:endParaRPr lang="es-CO"/>
        </a:p>
      </dgm:t>
    </dgm:pt>
    <dgm:pt modelId="{A0BCCAA6-7C4A-4EB5-A49E-27637D96E30F}" type="sibTrans" cxnId="{293DD416-A401-4B28-AE91-5370EF298A2F}">
      <dgm:prSet/>
      <dgm:spPr/>
      <dgm:t>
        <a:bodyPr/>
        <a:lstStyle/>
        <a:p>
          <a:endParaRPr lang="es-CO"/>
        </a:p>
      </dgm:t>
    </dgm:pt>
    <dgm:pt modelId="{D161985D-B42B-4635-A38B-88E65A8FEC3F}">
      <dgm:prSet phldrT="[Texto]" custT="1"/>
      <dgm:spPr/>
      <dgm:t>
        <a:bodyPr/>
        <a:lstStyle/>
        <a:p>
          <a:r>
            <a:rPr lang="es-CO" sz="4000" dirty="0"/>
            <a:t>2. Desarrollo</a:t>
          </a:r>
        </a:p>
      </dgm:t>
    </dgm:pt>
    <dgm:pt modelId="{9409B32A-D04F-4C0D-B73F-292AB2D27E40}" type="parTrans" cxnId="{E4901D5E-095E-4149-A958-7FCCAAB59132}">
      <dgm:prSet/>
      <dgm:spPr/>
      <dgm:t>
        <a:bodyPr/>
        <a:lstStyle/>
        <a:p>
          <a:endParaRPr lang="es-CO"/>
        </a:p>
      </dgm:t>
    </dgm:pt>
    <dgm:pt modelId="{3864582B-8179-4E4E-8FA2-E0D4D75D37CC}" type="sibTrans" cxnId="{E4901D5E-095E-4149-A958-7FCCAAB59132}">
      <dgm:prSet/>
      <dgm:spPr/>
      <dgm:t>
        <a:bodyPr/>
        <a:lstStyle/>
        <a:p>
          <a:endParaRPr lang="es-CO"/>
        </a:p>
      </dgm:t>
    </dgm:pt>
    <dgm:pt modelId="{FB86F01C-0368-4AEE-8191-0F053A9AB8D8}">
      <dgm:prSet phldrT="[Texto]" custT="1"/>
      <dgm:spPr/>
      <dgm:t>
        <a:bodyPr/>
        <a:lstStyle/>
        <a:p>
          <a:r>
            <a:rPr lang="es-CO" sz="4000" dirty="0"/>
            <a:t>3. Desenlace</a:t>
          </a:r>
        </a:p>
      </dgm:t>
    </dgm:pt>
    <dgm:pt modelId="{7B5DFF47-C850-4A01-B21F-F8AE11B7FE35}" type="parTrans" cxnId="{6BF8F64C-1B58-4D55-BA10-042EB094E2C5}">
      <dgm:prSet/>
      <dgm:spPr/>
      <dgm:t>
        <a:bodyPr/>
        <a:lstStyle/>
        <a:p>
          <a:endParaRPr lang="es-CO"/>
        </a:p>
      </dgm:t>
    </dgm:pt>
    <dgm:pt modelId="{F8C2ADEF-AA68-4108-9288-98995CD8BFA9}" type="sibTrans" cxnId="{6BF8F64C-1B58-4D55-BA10-042EB094E2C5}">
      <dgm:prSet/>
      <dgm:spPr/>
      <dgm:t>
        <a:bodyPr/>
        <a:lstStyle/>
        <a:p>
          <a:endParaRPr lang="es-CO"/>
        </a:p>
      </dgm:t>
    </dgm:pt>
    <dgm:pt modelId="{7DE2EDD3-87EE-4D75-A2AE-882DD0BD79B2}" type="pres">
      <dgm:prSet presAssocID="{599E5D0B-75A2-48B3-8381-2836370BDB4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9C3802C-16A6-4AEF-9D31-EDABE6258AAE}" type="pres">
      <dgm:prSet presAssocID="{1920E7FD-F1AE-4164-8703-517EF1C0CCC0}" presName="centerShape" presStyleLbl="node0" presStyleIdx="0" presStyleCnt="1" custScaleX="144301"/>
      <dgm:spPr/>
    </dgm:pt>
    <dgm:pt modelId="{7DA0705B-E303-4716-8B70-D246D4903C16}" type="pres">
      <dgm:prSet presAssocID="{802121A5-8B2A-4C0C-BCB8-025C854CABFD}" presName="parTrans" presStyleLbl="bgSibTrans2D1" presStyleIdx="0" presStyleCnt="3"/>
      <dgm:spPr/>
    </dgm:pt>
    <dgm:pt modelId="{EC8C6B1D-8A59-4592-BD13-C939E2F4BB25}" type="pres">
      <dgm:prSet presAssocID="{FD9D65D8-950E-469B-A4E0-F25BEF57CE25}" presName="node" presStyleLbl="node1" presStyleIdx="0" presStyleCnt="3" custScaleX="102798" custRadScaleRad="120606" custRadScaleInc="-24005">
        <dgm:presLayoutVars>
          <dgm:bulletEnabled val="1"/>
        </dgm:presLayoutVars>
      </dgm:prSet>
      <dgm:spPr/>
    </dgm:pt>
    <dgm:pt modelId="{11F562C7-B653-4DC1-886E-2D5F3C6C5482}" type="pres">
      <dgm:prSet presAssocID="{9409B32A-D04F-4C0D-B73F-292AB2D27E40}" presName="parTrans" presStyleLbl="bgSibTrans2D1" presStyleIdx="1" presStyleCnt="3"/>
      <dgm:spPr/>
    </dgm:pt>
    <dgm:pt modelId="{C3FC5DBB-4F35-4FFA-B60E-63BAE6E8C090}" type="pres">
      <dgm:prSet presAssocID="{D161985D-B42B-4635-A38B-88E65A8FEC3F}" presName="node" presStyleLbl="node1" presStyleIdx="1" presStyleCnt="3" custScaleX="157863">
        <dgm:presLayoutVars>
          <dgm:bulletEnabled val="1"/>
        </dgm:presLayoutVars>
      </dgm:prSet>
      <dgm:spPr/>
    </dgm:pt>
    <dgm:pt modelId="{20981B66-9907-4432-AAA9-4246A1B5C41A}" type="pres">
      <dgm:prSet presAssocID="{7B5DFF47-C850-4A01-B21F-F8AE11B7FE35}" presName="parTrans" presStyleLbl="bgSibTrans2D1" presStyleIdx="2" presStyleCnt="3" custScaleX="45040" custLinFactY="31525" custLinFactNeighborX="-16198" custLinFactNeighborY="100000"/>
      <dgm:spPr/>
    </dgm:pt>
    <dgm:pt modelId="{E431E0EA-4AF5-4C53-8482-593C28731F8E}" type="pres">
      <dgm:prSet presAssocID="{FB86F01C-0368-4AEE-8191-0F053A9AB8D8}" presName="node" presStyleLbl="node1" presStyleIdx="2" presStyleCnt="3" custScaleX="158257" custRadScaleRad="130787" custRadScaleInc="22513">
        <dgm:presLayoutVars>
          <dgm:bulletEnabled val="1"/>
        </dgm:presLayoutVars>
      </dgm:prSet>
      <dgm:spPr/>
    </dgm:pt>
  </dgm:ptLst>
  <dgm:cxnLst>
    <dgm:cxn modelId="{42F37010-27A2-4295-AA51-F589F1669D1E}" type="presOf" srcId="{7B5DFF47-C850-4A01-B21F-F8AE11B7FE35}" destId="{20981B66-9907-4432-AAA9-4246A1B5C41A}" srcOrd="0" destOrd="0" presId="urn:microsoft.com/office/officeart/2005/8/layout/radial4"/>
    <dgm:cxn modelId="{293DD416-A401-4B28-AE91-5370EF298A2F}" srcId="{1920E7FD-F1AE-4164-8703-517EF1C0CCC0}" destId="{FD9D65D8-950E-469B-A4E0-F25BEF57CE25}" srcOrd="0" destOrd="0" parTransId="{802121A5-8B2A-4C0C-BCB8-025C854CABFD}" sibTransId="{A0BCCAA6-7C4A-4EB5-A49E-27637D96E30F}"/>
    <dgm:cxn modelId="{7AA90B24-528E-47C5-8483-5E18F5433F57}" type="presOf" srcId="{FD9D65D8-950E-469B-A4E0-F25BEF57CE25}" destId="{EC8C6B1D-8A59-4592-BD13-C939E2F4BB25}" srcOrd="0" destOrd="0" presId="urn:microsoft.com/office/officeart/2005/8/layout/radial4"/>
    <dgm:cxn modelId="{16E67425-C0A0-492C-B90E-F3FFA95414C0}" type="presOf" srcId="{FB86F01C-0368-4AEE-8191-0F053A9AB8D8}" destId="{E431E0EA-4AF5-4C53-8482-593C28731F8E}" srcOrd="0" destOrd="0" presId="urn:microsoft.com/office/officeart/2005/8/layout/radial4"/>
    <dgm:cxn modelId="{7CA18D3B-C68E-4EAF-AB39-4FFAC48F0927}" type="presOf" srcId="{9409B32A-D04F-4C0D-B73F-292AB2D27E40}" destId="{11F562C7-B653-4DC1-886E-2D5F3C6C5482}" srcOrd="0" destOrd="0" presId="urn:microsoft.com/office/officeart/2005/8/layout/radial4"/>
    <dgm:cxn modelId="{E4901D5E-095E-4149-A958-7FCCAAB59132}" srcId="{1920E7FD-F1AE-4164-8703-517EF1C0CCC0}" destId="{D161985D-B42B-4635-A38B-88E65A8FEC3F}" srcOrd="1" destOrd="0" parTransId="{9409B32A-D04F-4C0D-B73F-292AB2D27E40}" sibTransId="{3864582B-8179-4E4E-8FA2-E0D4D75D37CC}"/>
    <dgm:cxn modelId="{6BF8F64C-1B58-4D55-BA10-042EB094E2C5}" srcId="{1920E7FD-F1AE-4164-8703-517EF1C0CCC0}" destId="{FB86F01C-0368-4AEE-8191-0F053A9AB8D8}" srcOrd="2" destOrd="0" parTransId="{7B5DFF47-C850-4A01-B21F-F8AE11B7FE35}" sibTransId="{F8C2ADEF-AA68-4108-9288-98995CD8BFA9}"/>
    <dgm:cxn modelId="{522B5A6D-A003-4CBD-8B01-99BB8C133474}" type="presOf" srcId="{802121A5-8B2A-4C0C-BCB8-025C854CABFD}" destId="{7DA0705B-E303-4716-8B70-D246D4903C16}" srcOrd="0" destOrd="0" presId="urn:microsoft.com/office/officeart/2005/8/layout/radial4"/>
    <dgm:cxn modelId="{7D602D74-6044-4923-93ED-0AB58BCDF2A7}" type="presOf" srcId="{599E5D0B-75A2-48B3-8381-2836370BDB45}" destId="{7DE2EDD3-87EE-4D75-A2AE-882DD0BD79B2}" srcOrd="0" destOrd="0" presId="urn:microsoft.com/office/officeart/2005/8/layout/radial4"/>
    <dgm:cxn modelId="{6F5618A5-23E1-4F35-BAB6-0053252F6D2E}" type="presOf" srcId="{1920E7FD-F1AE-4164-8703-517EF1C0CCC0}" destId="{09C3802C-16A6-4AEF-9D31-EDABE6258AAE}" srcOrd="0" destOrd="0" presId="urn:microsoft.com/office/officeart/2005/8/layout/radial4"/>
    <dgm:cxn modelId="{899393E5-9039-43C6-9963-EBB578686AFC}" type="presOf" srcId="{D161985D-B42B-4635-A38B-88E65A8FEC3F}" destId="{C3FC5DBB-4F35-4FFA-B60E-63BAE6E8C090}" srcOrd="0" destOrd="0" presId="urn:microsoft.com/office/officeart/2005/8/layout/radial4"/>
    <dgm:cxn modelId="{1BCF8CE8-29C2-4FB7-A0D1-94D5A6FDB2DB}" srcId="{599E5D0B-75A2-48B3-8381-2836370BDB45}" destId="{1920E7FD-F1AE-4164-8703-517EF1C0CCC0}" srcOrd="0" destOrd="0" parTransId="{1CC30185-1045-4789-962F-B04F90F44EB0}" sibTransId="{C3F11F67-2F35-48AF-AF10-D0CA61DDA24C}"/>
    <dgm:cxn modelId="{25635125-3C2E-4DA0-8082-6A350CD1872C}" type="presParOf" srcId="{7DE2EDD3-87EE-4D75-A2AE-882DD0BD79B2}" destId="{09C3802C-16A6-4AEF-9D31-EDABE6258AAE}" srcOrd="0" destOrd="0" presId="urn:microsoft.com/office/officeart/2005/8/layout/radial4"/>
    <dgm:cxn modelId="{A820C94E-9C9A-438C-97C2-46D42ABEC76A}" type="presParOf" srcId="{7DE2EDD3-87EE-4D75-A2AE-882DD0BD79B2}" destId="{7DA0705B-E303-4716-8B70-D246D4903C16}" srcOrd="1" destOrd="0" presId="urn:microsoft.com/office/officeart/2005/8/layout/radial4"/>
    <dgm:cxn modelId="{DC71B8B7-A7D3-45F1-B0EE-66E4FA2AED0B}" type="presParOf" srcId="{7DE2EDD3-87EE-4D75-A2AE-882DD0BD79B2}" destId="{EC8C6B1D-8A59-4592-BD13-C939E2F4BB25}" srcOrd="2" destOrd="0" presId="urn:microsoft.com/office/officeart/2005/8/layout/radial4"/>
    <dgm:cxn modelId="{E34C0153-B728-4303-BDC2-0E3CE96B661C}" type="presParOf" srcId="{7DE2EDD3-87EE-4D75-A2AE-882DD0BD79B2}" destId="{11F562C7-B653-4DC1-886E-2D5F3C6C5482}" srcOrd="3" destOrd="0" presId="urn:microsoft.com/office/officeart/2005/8/layout/radial4"/>
    <dgm:cxn modelId="{B5B27CAD-0EAB-4DA2-A35F-1D193A28849E}" type="presParOf" srcId="{7DE2EDD3-87EE-4D75-A2AE-882DD0BD79B2}" destId="{C3FC5DBB-4F35-4FFA-B60E-63BAE6E8C090}" srcOrd="4" destOrd="0" presId="urn:microsoft.com/office/officeart/2005/8/layout/radial4"/>
    <dgm:cxn modelId="{079D57B7-3EFB-4CC9-A43F-351C7EBEC28D}" type="presParOf" srcId="{7DE2EDD3-87EE-4D75-A2AE-882DD0BD79B2}" destId="{20981B66-9907-4432-AAA9-4246A1B5C41A}" srcOrd="5" destOrd="0" presId="urn:microsoft.com/office/officeart/2005/8/layout/radial4"/>
    <dgm:cxn modelId="{1D96922D-E0FD-4CED-96BA-633BE01DEC5F}" type="presParOf" srcId="{7DE2EDD3-87EE-4D75-A2AE-882DD0BD79B2}" destId="{E431E0EA-4AF5-4C53-8482-593C28731F8E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D30BCD-B5EB-4580-A051-FC2832B7A0D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9DF1C95-B6D5-4326-88DE-3DCCB7639F8E}">
      <dgm:prSet phldrT="[Texto]" custT="1"/>
      <dgm:spPr/>
      <dgm:t>
        <a:bodyPr/>
        <a:lstStyle/>
        <a:p>
          <a:r>
            <a:rPr lang="es-CO" sz="2800" b="1" dirty="0"/>
            <a:t>METABO Y CAMILA</a:t>
          </a:r>
        </a:p>
      </dgm:t>
    </dgm:pt>
    <dgm:pt modelId="{40C0C6F2-4F86-4A48-9F2A-952839385361}" type="parTrans" cxnId="{6870B63C-E4DB-4AED-8BDC-A066D8C8C0D2}">
      <dgm:prSet/>
      <dgm:spPr/>
      <dgm:t>
        <a:bodyPr/>
        <a:lstStyle/>
        <a:p>
          <a:endParaRPr lang="es-CO"/>
        </a:p>
      </dgm:t>
    </dgm:pt>
    <dgm:pt modelId="{55A5B839-49CA-4FD2-A20E-6F561A70411C}" type="sibTrans" cxnId="{6870B63C-E4DB-4AED-8BDC-A066D8C8C0D2}">
      <dgm:prSet/>
      <dgm:spPr/>
      <dgm:t>
        <a:bodyPr/>
        <a:lstStyle/>
        <a:p>
          <a:endParaRPr lang="es-CO"/>
        </a:p>
      </dgm:t>
    </dgm:pt>
    <dgm:pt modelId="{3E186A41-7775-4A2E-9521-34A9DFCB10CB}">
      <dgm:prSet phldrT="[Texto]" custT="1"/>
      <dgm:spPr/>
      <dgm:t>
        <a:bodyPr/>
        <a:lstStyle/>
        <a:p>
          <a:r>
            <a:rPr lang="es-CO" sz="1600" b="1" dirty="0"/>
            <a:t>INICIO</a:t>
          </a:r>
        </a:p>
        <a:p>
          <a:r>
            <a:rPr lang="es-CO" sz="1600" b="1" dirty="0"/>
            <a:t>___________</a:t>
          </a:r>
        </a:p>
        <a:p>
          <a:r>
            <a:rPr lang="es-CO" sz="1600" b="1" dirty="0"/>
            <a:t>___________</a:t>
          </a:r>
        </a:p>
        <a:p>
          <a:r>
            <a:rPr lang="es-CO" sz="1600" b="1" dirty="0"/>
            <a:t>____________</a:t>
          </a:r>
        </a:p>
      </dgm:t>
    </dgm:pt>
    <dgm:pt modelId="{DC186A38-8EE4-43CD-8E91-FEAE8B71B296}" type="parTrans" cxnId="{7024FC1E-93BF-41A3-8323-926763B06F06}">
      <dgm:prSet/>
      <dgm:spPr/>
      <dgm:t>
        <a:bodyPr/>
        <a:lstStyle/>
        <a:p>
          <a:endParaRPr lang="es-CO"/>
        </a:p>
      </dgm:t>
    </dgm:pt>
    <dgm:pt modelId="{94A222B5-5953-443E-ADD1-6783B5E6D7D0}" type="sibTrans" cxnId="{7024FC1E-93BF-41A3-8323-926763B06F06}">
      <dgm:prSet/>
      <dgm:spPr/>
      <dgm:t>
        <a:bodyPr/>
        <a:lstStyle/>
        <a:p>
          <a:endParaRPr lang="es-CO"/>
        </a:p>
      </dgm:t>
    </dgm:pt>
    <dgm:pt modelId="{92E5681D-3BBA-413E-916C-AB7F32BF6DAE}">
      <dgm:prSet phldrT="[Texto]" custT="1"/>
      <dgm:spPr/>
      <dgm:t>
        <a:bodyPr/>
        <a:lstStyle/>
        <a:p>
          <a:r>
            <a:rPr lang="es-CO" sz="1800" b="1" dirty="0"/>
            <a:t>DESENLACE</a:t>
          </a:r>
        </a:p>
        <a:p>
          <a:r>
            <a:rPr lang="es-CO" sz="1400" b="1" dirty="0"/>
            <a:t>_______________________</a:t>
          </a:r>
        </a:p>
        <a:p>
          <a:r>
            <a:rPr lang="es-CO" sz="1400" b="1" dirty="0"/>
            <a:t>_______________________</a:t>
          </a:r>
        </a:p>
        <a:p>
          <a:r>
            <a:rPr lang="es-CO" sz="1400" b="1" dirty="0"/>
            <a:t>______________________</a:t>
          </a:r>
        </a:p>
      </dgm:t>
    </dgm:pt>
    <dgm:pt modelId="{2F900934-3FDB-4A3A-BAC5-AE320FA4E31A}" type="parTrans" cxnId="{D47FC682-32D8-4CE0-A99C-F358272E24E2}">
      <dgm:prSet/>
      <dgm:spPr/>
      <dgm:t>
        <a:bodyPr/>
        <a:lstStyle/>
        <a:p>
          <a:endParaRPr lang="es-CO"/>
        </a:p>
      </dgm:t>
    </dgm:pt>
    <dgm:pt modelId="{9854EAC3-46AB-4D07-B82B-7DD116513F0F}" type="sibTrans" cxnId="{D47FC682-32D8-4CE0-A99C-F358272E24E2}">
      <dgm:prSet/>
      <dgm:spPr/>
      <dgm:t>
        <a:bodyPr/>
        <a:lstStyle/>
        <a:p>
          <a:endParaRPr lang="es-CO"/>
        </a:p>
      </dgm:t>
    </dgm:pt>
    <dgm:pt modelId="{44B8B772-E8D5-4CE4-9435-B8B2973EDA39}">
      <dgm:prSet custT="1"/>
      <dgm:spPr/>
      <dgm:t>
        <a:bodyPr/>
        <a:lstStyle/>
        <a:p>
          <a:r>
            <a:rPr lang="es-CO" sz="1600" b="1" dirty="0"/>
            <a:t>DESARROLLO</a:t>
          </a:r>
        </a:p>
        <a:p>
          <a:r>
            <a:rPr lang="es-CO" sz="1600" b="1" dirty="0"/>
            <a:t>___________________</a:t>
          </a:r>
        </a:p>
        <a:p>
          <a:r>
            <a:rPr lang="es-CO" sz="1600" b="1" dirty="0"/>
            <a:t>_____________________</a:t>
          </a:r>
        </a:p>
        <a:p>
          <a:r>
            <a:rPr lang="es-CO" sz="1600" b="1" dirty="0"/>
            <a:t>__________________</a:t>
          </a:r>
        </a:p>
      </dgm:t>
    </dgm:pt>
    <dgm:pt modelId="{C26F0F58-C223-40C3-B038-2725134C09E1}" type="parTrans" cxnId="{AFD2D38B-61C1-487F-9CFB-B1893A38E929}">
      <dgm:prSet/>
      <dgm:spPr/>
      <dgm:t>
        <a:bodyPr/>
        <a:lstStyle/>
        <a:p>
          <a:endParaRPr lang="es-CO"/>
        </a:p>
      </dgm:t>
    </dgm:pt>
    <dgm:pt modelId="{B31A31FA-BE73-42C4-BE35-0795459ED895}" type="sibTrans" cxnId="{AFD2D38B-61C1-487F-9CFB-B1893A38E929}">
      <dgm:prSet/>
      <dgm:spPr/>
      <dgm:t>
        <a:bodyPr/>
        <a:lstStyle/>
        <a:p>
          <a:endParaRPr lang="es-CO"/>
        </a:p>
      </dgm:t>
    </dgm:pt>
    <dgm:pt modelId="{88C5D5B2-B5C3-45BC-A10D-FAFE63E53D9A}" type="pres">
      <dgm:prSet presAssocID="{40D30BCD-B5EB-4580-A051-FC2832B7A0D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B1C244-B968-4442-BD96-2AE5CA1C077A}" type="pres">
      <dgm:prSet presAssocID="{E9DF1C95-B6D5-4326-88DE-3DCCB7639F8E}" presName="hierRoot1" presStyleCnt="0"/>
      <dgm:spPr/>
    </dgm:pt>
    <dgm:pt modelId="{BF1ABE3C-859D-4264-BE93-D293403352F0}" type="pres">
      <dgm:prSet presAssocID="{E9DF1C95-B6D5-4326-88DE-3DCCB7639F8E}" presName="composite" presStyleCnt="0"/>
      <dgm:spPr/>
    </dgm:pt>
    <dgm:pt modelId="{F3F8CA54-8147-41D9-94CC-49495EED766D}" type="pres">
      <dgm:prSet presAssocID="{E9DF1C95-B6D5-4326-88DE-3DCCB7639F8E}" presName="background" presStyleLbl="node0" presStyleIdx="0" presStyleCnt="1"/>
      <dgm:spPr/>
    </dgm:pt>
    <dgm:pt modelId="{0E4E0689-22C0-4A7F-B6F2-4B7292722463}" type="pres">
      <dgm:prSet presAssocID="{E9DF1C95-B6D5-4326-88DE-3DCCB7639F8E}" presName="text" presStyleLbl="fgAcc0" presStyleIdx="0" presStyleCnt="1" custScaleX="185331">
        <dgm:presLayoutVars>
          <dgm:chPref val="3"/>
        </dgm:presLayoutVars>
      </dgm:prSet>
      <dgm:spPr/>
    </dgm:pt>
    <dgm:pt modelId="{640CF1CC-CD6E-4276-BEC4-59CC77381109}" type="pres">
      <dgm:prSet presAssocID="{E9DF1C95-B6D5-4326-88DE-3DCCB7639F8E}" presName="hierChild2" presStyleCnt="0"/>
      <dgm:spPr/>
    </dgm:pt>
    <dgm:pt modelId="{515A2D04-F0C6-427B-BF93-7781760B4A16}" type="pres">
      <dgm:prSet presAssocID="{DC186A38-8EE4-43CD-8E91-FEAE8B71B296}" presName="Name10" presStyleLbl="parChTrans1D2" presStyleIdx="0" presStyleCnt="3"/>
      <dgm:spPr/>
    </dgm:pt>
    <dgm:pt modelId="{A5A34779-8DF7-4994-9A8E-84BF744FED5B}" type="pres">
      <dgm:prSet presAssocID="{3E186A41-7775-4A2E-9521-34A9DFCB10CB}" presName="hierRoot2" presStyleCnt="0"/>
      <dgm:spPr/>
    </dgm:pt>
    <dgm:pt modelId="{66AF9206-9156-4FEC-9267-1CDE423366EE}" type="pres">
      <dgm:prSet presAssocID="{3E186A41-7775-4A2E-9521-34A9DFCB10CB}" presName="composite2" presStyleCnt="0"/>
      <dgm:spPr/>
    </dgm:pt>
    <dgm:pt modelId="{69009AF7-2292-4A12-9B3F-2A706D8036F5}" type="pres">
      <dgm:prSet presAssocID="{3E186A41-7775-4A2E-9521-34A9DFCB10CB}" presName="background2" presStyleLbl="node2" presStyleIdx="0" presStyleCnt="3"/>
      <dgm:spPr/>
    </dgm:pt>
    <dgm:pt modelId="{1AA2FF79-11D6-4203-AE22-C65FFB48A22A}" type="pres">
      <dgm:prSet presAssocID="{3E186A41-7775-4A2E-9521-34A9DFCB10CB}" presName="text2" presStyleLbl="fgAcc2" presStyleIdx="0" presStyleCnt="3">
        <dgm:presLayoutVars>
          <dgm:chPref val="3"/>
        </dgm:presLayoutVars>
      </dgm:prSet>
      <dgm:spPr/>
    </dgm:pt>
    <dgm:pt modelId="{FB8C777A-8401-4034-A6F9-1DD2DDD7AB7E}" type="pres">
      <dgm:prSet presAssocID="{3E186A41-7775-4A2E-9521-34A9DFCB10CB}" presName="hierChild3" presStyleCnt="0"/>
      <dgm:spPr/>
    </dgm:pt>
    <dgm:pt modelId="{8A2E6862-70C6-47FA-8C01-02B7B541AB83}" type="pres">
      <dgm:prSet presAssocID="{C26F0F58-C223-40C3-B038-2725134C09E1}" presName="Name10" presStyleLbl="parChTrans1D2" presStyleIdx="1" presStyleCnt="3"/>
      <dgm:spPr/>
    </dgm:pt>
    <dgm:pt modelId="{05F9C836-FB76-4A3E-81A7-E80590B7FCE8}" type="pres">
      <dgm:prSet presAssocID="{44B8B772-E8D5-4CE4-9435-B8B2973EDA39}" presName="hierRoot2" presStyleCnt="0"/>
      <dgm:spPr/>
    </dgm:pt>
    <dgm:pt modelId="{B851E3FA-7459-46DA-B4C5-39AC264ACE75}" type="pres">
      <dgm:prSet presAssocID="{44B8B772-E8D5-4CE4-9435-B8B2973EDA39}" presName="composite2" presStyleCnt="0"/>
      <dgm:spPr/>
    </dgm:pt>
    <dgm:pt modelId="{DDE073AC-2C9B-4AB9-ABD5-B08582E0F677}" type="pres">
      <dgm:prSet presAssocID="{44B8B772-E8D5-4CE4-9435-B8B2973EDA39}" presName="background2" presStyleLbl="node2" presStyleIdx="1" presStyleCnt="3"/>
      <dgm:spPr/>
    </dgm:pt>
    <dgm:pt modelId="{571482F3-A8F8-4F2A-9E38-CACC8D240187}" type="pres">
      <dgm:prSet presAssocID="{44B8B772-E8D5-4CE4-9435-B8B2973EDA39}" presName="text2" presStyleLbl="fgAcc2" presStyleIdx="1" presStyleCnt="3">
        <dgm:presLayoutVars>
          <dgm:chPref val="3"/>
        </dgm:presLayoutVars>
      </dgm:prSet>
      <dgm:spPr/>
    </dgm:pt>
    <dgm:pt modelId="{F765D7C2-35C2-45C0-B4C5-E262021F503E}" type="pres">
      <dgm:prSet presAssocID="{44B8B772-E8D5-4CE4-9435-B8B2973EDA39}" presName="hierChild3" presStyleCnt="0"/>
      <dgm:spPr/>
    </dgm:pt>
    <dgm:pt modelId="{CD407035-4E7E-48EC-B815-138A7EFA2DF3}" type="pres">
      <dgm:prSet presAssocID="{2F900934-3FDB-4A3A-BAC5-AE320FA4E31A}" presName="Name10" presStyleLbl="parChTrans1D2" presStyleIdx="2" presStyleCnt="3"/>
      <dgm:spPr/>
    </dgm:pt>
    <dgm:pt modelId="{330422D4-4583-4D01-AF8C-68EF86694FA5}" type="pres">
      <dgm:prSet presAssocID="{92E5681D-3BBA-413E-916C-AB7F32BF6DAE}" presName="hierRoot2" presStyleCnt="0"/>
      <dgm:spPr/>
    </dgm:pt>
    <dgm:pt modelId="{50F4871A-9E6F-4350-9A4B-B3C9555E051F}" type="pres">
      <dgm:prSet presAssocID="{92E5681D-3BBA-413E-916C-AB7F32BF6DAE}" presName="composite2" presStyleCnt="0"/>
      <dgm:spPr/>
    </dgm:pt>
    <dgm:pt modelId="{FB62593F-45A5-48E7-B810-11E4E2B3C9A2}" type="pres">
      <dgm:prSet presAssocID="{92E5681D-3BBA-413E-916C-AB7F32BF6DAE}" presName="background2" presStyleLbl="node2" presStyleIdx="2" presStyleCnt="3"/>
      <dgm:spPr/>
    </dgm:pt>
    <dgm:pt modelId="{B92D2B05-9312-49AF-8AB9-0ABBF7D4B1A1}" type="pres">
      <dgm:prSet presAssocID="{92E5681D-3BBA-413E-916C-AB7F32BF6DAE}" presName="text2" presStyleLbl="fgAcc2" presStyleIdx="2" presStyleCnt="3">
        <dgm:presLayoutVars>
          <dgm:chPref val="3"/>
        </dgm:presLayoutVars>
      </dgm:prSet>
      <dgm:spPr/>
    </dgm:pt>
    <dgm:pt modelId="{ACFA3B1F-CEF6-461F-B738-20332973BCC6}" type="pres">
      <dgm:prSet presAssocID="{92E5681D-3BBA-413E-916C-AB7F32BF6DAE}" presName="hierChild3" presStyleCnt="0"/>
      <dgm:spPr/>
    </dgm:pt>
  </dgm:ptLst>
  <dgm:cxnLst>
    <dgm:cxn modelId="{B0549E07-4E12-4E2A-94CD-BC62CC38205E}" type="presOf" srcId="{40D30BCD-B5EB-4580-A051-FC2832B7A0D6}" destId="{88C5D5B2-B5C3-45BC-A10D-FAFE63E53D9A}" srcOrd="0" destOrd="0" presId="urn:microsoft.com/office/officeart/2005/8/layout/hierarchy1"/>
    <dgm:cxn modelId="{3B40FD0F-8A43-4159-891D-61AD81309BD5}" type="presOf" srcId="{44B8B772-E8D5-4CE4-9435-B8B2973EDA39}" destId="{571482F3-A8F8-4F2A-9E38-CACC8D240187}" srcOrd="0" destOrd="0" presId="urn:microsoft.com/office/officeart/2005/8/layout/hierarchy1"/>
    <dgm:cxn modelId="{7024FC1E-93BF-41A3-8323-926763B06F06}" srcId="{E9DF1C95-B6D5-4326-88DE-3DCCB7639F8E}" destId="{3E186A41-7775-4A2E-9521-34A9DFCB10CB}" srcOrd="0" destOrd="0" parTransId="{DC186A38-8EE4-43CD-8E91-FEAE8B71B296}" sibTransId="{94A222B5-5953-443E-ADD1-6783B5E6D7D0}"/>
    <dgm:cxn modelId="{6870B63C-E4DB-4AED-8BDC-A066D8C8C0D2}" srcId="{40D30BCD-B5EB-4580-A051-FC2832B7A0D6}" destId="{E9DF1C95-B6D5-4326-88DE-3DCCB7639F8E}" srcOrd="0" destOrd="0" parTransId="{40C0C6F2-4F86-4A48-9F2A-952839385361}" sibTransId="{55A5B839-49CA-4FD2-A20E-6F561A70411C}"/>
    <dgm:cxn modelId="{45BBDB42-2E86-494A-A771-707716025FB9}" type="presOf" srcId="{DC186A38-8EE4-43CD-8E91-FEAE8B71B296}" destId="{515A2D04-F0C6-427B-BF93-7781760B4A16}" srcOrd="0" destOrd="0" presId="urn:microsoft.com/office/officeart/2005/8/layout/hierarchy1"/>
    <dgm:cxn modelId="{BE54E968-14D6-49C6-BDC4-92DEDD264453}" type="presOf" srcId="{3E186A41-7775-4A2E-9521-34A9DFCB10CB}" destId="{1AA2FF79-11D6-4203-AE22-C65FFB48A22A}" srcOrd="0" destOrd="0" presId="urn:microsoft.com/office/officeart/2005/8/layout/hierarchy1"/>
    <dgm:cxn modelId="{616AB14C-F766-4A6D-8B55-81266A5EFF10}" type="presOf" srcId="{92E5681D-3BBA-413E-916C-AB7F32BF6DAE}" destId="{B92D2B05-9312-49AF-8AB9-0ABBF7D4B1A1}" srcOrd="0" destOrd="0" presId="urn:microsoft.com/office/officeart/2005/8/layout/hierarchy1"/>
    <dgm:cxn modelId="{196ACF7B-C430-4D53-9C10-B270A7D7D4BC}" type="presOf" srcId="{C26F0F58-C223-40C3-B038-2725134C09E1}" destId="{8A2E6862-70C6-47FA-8C01-02B7B541AB83}" srcOrd="0" destOrd="0" presId="urn:microsoft.com/office/officeart/2005/8/layout/hierarchy1"/>
    <dgm:cxn modelId="{D47FC682-32D8-4CE0-A99C-F358272E24E2}" srcId="{E9DF1C95-B6D5-4326-88DE-3DCCB7639F8E}" destId="{92E5681D-3BBA-413E-916C-AB7F32BF6DAE}" srcOrd="2" destOrd="0" parTransId="{2F900934-3FDB-4A3A-BAC5-AE320FA4E31A}" sibTransId="{9854EAC3-46AB-4D07-B82B-7DD116513F0F}"/>
    <dgm:cxn modelId="{AFD2D38B-61C1-487F-9CFB-B1893A38E929}" srcId="{E9DF1C95-B6D5-4326-88DE-3DCCB7639F8E}" destId="{44B8B772-E8D5-4CE4-9435-B8B2973EDA39}" srcOrd="1" destOrd="0" parTransId="{C26F0F58-C223-40C3-B038-2725134C09E1}" sibTransId="{B31A31FA-BE73-42C4-BE35-0795459ED895}"/>
    <dgm:cxn modelId="{7394EFD8-AF86-4E62-BB6A-36FFC1054793}" type="presOf" srcId="{2F900934-3FDB-4A3A-BAC5-AE320FA4E31A}" destId="{CD407035-4E7E-48EC-B815-138A7EFA2DF3}" srcOrd="0" destOrd="0" presId="urn:microsoft.com/office/officeart/2005/8/layout/hierarchy1"/>
    <dgm:cxn modelId="{DB2A4EE0-D2BB-40F4-885B-08B8C455ADC9}" type="presOf" srcId="{E9DF1C95-B6D5-4326-88DE-3DCCB7639F8E}" destId="{0E4E0689-22C0-4A7F-B6F2-4B7292722463}" srcOrd="0" destOrd="0" presId="urn:microsoft.com/office/officeart/2005/8/layout/hierarchy1"/>
    <dgm:cxn modelId="{7D9AE682-A4AF-44BD-9C31-2C50365597D2}" type="presParOf" srcId="{88C5D5B2-B5C3-45BC-A10D-FAFE63E53D9A}" destId="{E1B1C244-B968-4442-BD96-2AE5CA1C077A}" srcOrd="0" destOrd="0" presId="urn:microsoft.com/office/officeart/2005/8/layout/hierarchy1"/>
    <dgm:cxn modelId="{67695113-21FC-4F3F-AE0D-5B2A5820F881}" type="presParOf" srcId="{E1B1C244-B968-4442-BD96-2AE5CA1C077A}" destId="{BF1ABE3C-859D-4264-BE93-D293403352F0}" srcOrd="0" destOrd="0" presId="urn:microsoft.com/office/officeart/2005/8/layout/hierarchy1"/>
    <dgm:cxn modelId="{A4357F99-6F22-4CF1-83AA-9479786977A6}" type="presParOf" srcId="{BF1ABE3C-859D-4264-BE93-D293403352F0}" destId="{F3F8CA54-8147-41D9-94CC-49495EED766D}" srcOrd="0" destOrd="0" presId="urn:microsoft.com/office/officeart/2005/8/layout/hierarchy1"/>
    <dgm:cxn modelId="{F67E237B-AC8E-4676-ADDB-3C949CE6EFD1}" type="presParOf" srcId="{BF1ABE3C-859D-4264-BE93-D293403352F0}" destId="{0E4E0689-22C0-4A7F-B6F2-4B7292722463}" srcOrd="1" destOrd="0" presId="urn:microsoft.com/office/officeart/2005/8/layout/hierarchy1"/>
    <dgm:cxn modelId="{70C4A31C-47D5-413A-8F72-CAF34221018F}" type="presParOf" srcId="{E1B1C244-B968-4442-BD96-2AE5CA1C077A}" destId="{640CF1CC-CD6E-4276-BEC4-59CC77381109}" srcOrd="1" destOrd="0" presId="urn:microsoft.com/office/officeart/2005/8/layout/hierarchy1"/>
    <dgm:cxn modelId="{5E26484E-E0E2-47B4-B56F-0477746CF195}" type="presParOf" srcId="{640CF1CC-CD6E-4276-BEC4-59CC77381109}" destId="{515A2D04-F0C6-427B-BF93-7781760B4A16}" srcOrd="0" destOrd="0" presId="urn:microsoft.com/office/officeart/2005/8/layout/hierarchy1"/>
    <dgm:cxn modelId="{AE4804D1-1493-4B55-9D1C-C3330F214497}" type="presParOf" srcId="{640CF1CC-CD6E-4276-BEC4-59CC77381109}" destId="{A5A34779-8DF7-4994-9A8E-84BF744FED5B}" srcOrd="1" destOrd="0" presId="urn:microsoft.com/office/officeart/2005/8/layout/hierarchy1"/>
    <dgm:cxn modelId="{869421E3-C6CB-4232-86EC-847E0184D10A}" type="presParOf" srcId="{A5A34779-8DF7-4994-9A8E-84BF744FED5B}" destId="{66AF9206-9156-4FEC-9267-1CDE423366EE}" srcOrd="0" destOrd="0" presId="urn:microsoft.com/office/officeart/2005/8/layout/hierarchy1"/>
    <dgm:cxn modelId="{5814D1B3-2F06-4F18-AAE3-83673E4F4B2A}" type="presParOf" srcId="{66AF9206-9156-4FEC-9267-1CDE423366EE}" destId="{69009AF7-2292-4A12-9B3F-2A706D8036F5}" srcOrd="0" destOrd="0" presId="urn:microsoft.com/office/officeart/2005/8/layout/hierarchy1"/>
    <dgm:cxn modelId="{89833342-E34D-4C42-A4C8-FD223C0F5C76}" type="presParOf" srcId="{66AF9206-9156-4FEC-9267-1CDE423366EE}" destId="{1AA2FF79-11D6-4203-AE22-C65FFB48A22A}" srcOrd="1" destOrd="0" presId="urn:microsoft.com/office/officeart/2005/8/layout/hierarchy1"/>
    <dgm:cxn modelId="{0C4C7125-2378-4FED-8F0E-06E2CF1FC55F}" type="presParOf" srcId="{A5A34779-8DF7-4994-9A8E-84BF744FED5B}" destId="{FB8C777A-8401-4034-A6F9-1DD2DDD7AB7E}" srcOrd="1" destOrd="0" presId="urn:microsoft.com/office/officeart/2005/8/layout/hierarchy1"/>
    <dgm:cxn modelId="{5621F42D-E3BC-40E5-AE81-4EA46E945E0F}" type="presParOf" srcId="{640CF1CC-CD6E-4276-BEC4-59CC77381109}" destId="{8A2E6862-70C6-47FA-8C01-02B7B541AB83}" srcOrd="2" destOrd="0" presId="urn:microsoft.com/office/officeart/2005/8/layout/hierarchy1"/>
    <dgm:cxn modelId="{C11B49BE-4639-4657-B40B-81F1C6E2F8A4}" type="presParOf" srcId="{640CF1CC-CD6E-4276-BEC4-59CC77381109}" destId="{05F9C836-FB76-4A3E-81A7-E80590B7FCE8}" srcOrd="3" destOrd="0" presId="urn:microsoft.com/office/officeart/2005/8/layout/hierarchy1"/>
    <dgm:cxn modelId="{A979EDF0-9598-45A4-BFBB-E27CA7B99DD2}" type="presParOf" srcId="{05F9C836-FB76-4A3E-81A7-E80590B7FCE8}" destId="{B851E3FA-7459-46DA-B4C5-39AC264ACE75}" srcOrd="0" destOrd="0" presId="urn:microsoft.com/office/officeart/2005/8/layout/hierarchy1"/>
    <dgm:cxn modelId="{802B9E5D-9028-48B0-8452-25B28AA1F939}" type="presParOf" srcId="{B851E3FA-7459-46DA-B4C5-39AC264ACE75}" destId="{DDE073AC-2C9B-4AB9-ABD5-B08582E0F677}" srcOrd="0" destOrd="0" presId="urn:microsoft.com/office/officeart/2005/8/layout/hierarchy1"/>
    <dgm:cxn modelId="{0490D18E-53BB-47C7-BADD-A37F0DFDEB4A}" type="presParOf" srcId="{B851E3FA-7459-46DA-B4C5-39AC264ACE75}" destId="{571482F3-A8F8-4F2A-9E38-CACC8D240187}" srcOrd="1" destOrd="0" presId="urn:microsoft.com/office/officeart/2005/8/layout/hierarchy1"/>
    <dgm:cxn modelId="{41905D60-9FAB-4EE6-BCAF-F2ECAA62E1D2}" type="presParOf" srcId="{05F9C836-FB76-4A3E-81A7-E80590B7FCE8}" destId="{F765D7C2-35C2-45C0-B4C5-E262021F503E}" srcOrd="1" destOrd="0" presId="urn:microsoft.com/office/officeart/2005/8/layout/hierarchy1"/>
    <dgm:cxn modelId="{9717AF82-04CC-428E-838C-5585C5F1F5B9}" type="presParOf" srcId="{640CF1CC-CD6E-4276-BEC4-59CC77381109}" destId="{CD407035-4E7E-48EC-B815-138A7EFA2DF3}" srcOrd="4" destOrd="0" presId="urn:microsoft.com/office/officeart/2005/8/layout/hierarchy1"/>
    <dgm:cxn modelId="{D45DA496-A575-43EF-9FD6-2E50C3F4BEEC}" type="presParOf" srcId="{640CF1CC-CD6E-4276-BEC4-59CC77381109}" destId="{330422D4-4583-4D01-AF8C-68EF86694FA5}" srcOrd="5" destOrd="0" presId="urn:microsoft.com/office/officeart/2005/8/layout/hierarchy1"/>
    <dgm:cxn modelId="{2A51595A-1BFD-44C8-9DBF-78295B55675E}" type="presParOf" srcId="{330422D4-4583-4D01-AF8C-68EF86694FA5}" destId="{50F4871A-9E6F-4350-9A4B-B3C9555E051F}" srcOrd="0" destOrd="0" presId="urn:microsoft.com/office/officeart/2005/8/layout/hierarchy1"/>
    <dgm:cxn modelId="{3AF602DA-8B93-4ED4-9BAD-AF42BA93525F}" type="presParOf" srcId="{50F4871A-9E6F-4350-9A4B-B3C9555E051F}" destId="{FB62593F-45A5-48E7-B810-11E4E2B3C9A2}" srcOrd="0" destOrd="0" presId="urn:microsoft.com/office/officeart/2005/8/layout/hierarchy1"/>
    <dgm:cxn modelId="{9FD58571-D61B-4F3F-B53A-E599E43FB86E}" type="presParOf" srcId="{50F4871A-9E6F-4350-9A4B-B3C9555E051F}" destId="{B92D2B05-9312-49AF-8AB9-0ABBF7D4B1A1}" srcOrd="1" destOrd="0" presId="urn:microsoft.com/office/officeart/2005/8/layout/hierarchy1"/>
    <dgm:cxn modelId="{2332C902-4C1B-4D46-B490-6D8D3C973EBA}" type="presParOf" srcId="{330422D4-4583-4D01-AF8C-68EF86694FA5}" destId="{ACFA3B1F-CEF6-461F-B738-20332973BC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3802C-16A6-4AEF-9D31-EDABE6258AAE}">
      <dsp:nvSpPr>
        <dsp:cNvPr id="0" name=""/>
        <dsp:cNvSpPr/>
      </dsp:nvSpPr>
      <dsp:spPr>
        <a:xfrm>
          <a:off x="2502854" y="2385139"/>
          <a:ext cx="2891387" cy="200371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1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1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400" b="1" kern="1200" dirty="0">
              <a:solidFill>
                <a:schemeClr val="tx1"/>
              </a:solidFill>
            </a:rPr>
            <a:t>ESTRUCTURA DE LA NARRACIÓN </a:t>
          </a:r>
        </a:p>
      </dsp:txBody>
      <dsp:txXfrm>
        <a:off x="2926288" y="2678577"/>
        <a:ext cx="2044519" cy="1416843"/>
      </dsp:txXfrm>
    </dsp:sp>
    <dsp:sp modelId="{7DA0705B-E303-4716-8B70-D246D4903C16}">
      <dsp:nvSpPr>
        <dsp:cNvPr id="0" name=""/>
        <dsp:cNvSpPr/>
      </dsp:nvSpPr>
      <dsp:spPr>
        <a:xfrm rot="12035820">
          <a:off x="930385" y="2288300"/>
          <a:ext cx="1708832" cy="5710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C8C6B1D-8A59-4592-BD13-C939E2F4BB25}">
      <dsp:nvSpPr>
        <dsp:cNvPr id="0" name=""/>
        <dsp:cNvSpPr/>
      </dsp:nvSpPr>
      <dsp:spPr>
        <a:xfrm>
          <a:off x="6604" y="1511839"/>
          <a:ext cx="1956794" cy="1522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000" kern="1200" dirty="0"/>
            <a:t>1. Inicio</a:t>
          </a:r>
        </a:p>
      </dsp:txBody>
      <dsp:txXfrm>
        <a:off x="51206" y="1556441"/>
        <a:ext cx="1867590" cy="1433622"/>
      </dsp:txXfrm>
    </dsp:sp>
    <dsp:sp modelId="{11F562C7-B653-4DC1-886E-2D5F3C6C5482}">
      <dsp:nvSpPr>
        <dsp:cNvPr id="0" name=""/>
        <dsp:cNvSpPr/>
      </dsp:nvSpPr>
      <dsp:spPr>
        <a:xfrm rot="16200000">
          <a:off x="3181609" y="1243398"/>
          <a:ext cx="1533875" cy="5710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FC5DBB-4F35-4FFA-B60E-63BAE6E8C090}">
      <dsp:nvSpPr>
        <dsp:cNvPr id="0" name=""/>
        <dsp:cNvSpPr/>
      </dsp:nvSpPr>
      <dsp:spPr>
        <a:xfrm>
          <a:off x="2446060" y="577"/>
          <a:ext cx="3004975" cy="1522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000" kern="1200" dirty="0"/>
            <a:t>2. Desarrollo</a:t>
          </a:r>
        </a:p>
      </dsp:txBody>
      <dsp:txXfrm>
        <a:off x="2490662" y="45179"/>
        <a:ext cx="2915771" cy="1433622"/>
      </dsp:txXfrm>
    </dsp:sp>
    <dsp:sp modelId="{20981B66-9907-4432-AAA9-4246A1B5C41A}">
      <dsp:nvSpPr>
        <dsp:cNvPr id="0" name=""/>
        <dsp:cNvSpPr/>
      </dsp:nvSpPr>
      <dsp:spPr>
        <a:xfrm rot="20222873">
          <a:off x="5408165" y="2942213"/>
          <a:ext cx="802675" cy="57106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31E0EA-4AF5-4C53-8482-593C28731F8E}">
      <dsp:nvSpPr>
        <dsp:cNvPr id="0" name=""/>
        <dsp:cNvSpPr/>
      </dsp:nvSpPr>
      <dsp:spPr>
        <a:xfrm>
          <a:off x="5412460" y="1367760"/>
          <a:ext cx="3012475" cy="15228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4000" kern="1200" dirty="0"/>
            <a:t>3. Desenlace</a:t>
          </a:r>
        </a:p>
      </dsp:txBody>
      <dsp:txXfrm>
        <a:off x="5457062" y="1412362"/>
        <a:ext cx="2923271" cy="14336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407035-4E7E-48EC-B815-138A7EFA2DF3}">
      <dsp:nvSpPr>
        <dsp:cNvPr id="0" name=""/>
        <dsp:cNvSpPr/>
      </dsp:nvSpPr>
      <dsp:spPr>
        <a:xfrm>
          <a:off x="3986212" y="1735982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2E6862-70C6-47FA-8C01-02B7B541AB83}">
      <dsp:nvSpPr>
        <dsp:cNvPr id="0" name=""/>
        <dsp:cNvSpPr/>
      </dsp:nvSpPr>
      <dsp:spPr>
        <a:xfrm>
          <a:off x="3940492" y="1735982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5A2D04-F0C6-427B-BF93-7781760B4A16}">
      <dsp:nvSpPr>
        <dsp:cNvPr id="0" name=""/>
        <dsp:cNvSpPr/>
      </dsp:nvSpPr>
      <dsp:spPr>
        <a:xfrm>
          <a:off x="1157287" y="1735982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F8CA54-8147-41D9-94CC-49495EED766D}">
      <dsp:nvSpPr>
        <dsp:cNvPr id="0" name=""/>
        <dsp:cNvSpPr/>
      </dsp:nvSpPr>
      <dsp:spPr>
        <a:xfrm>
          <a:off x="1841400" y="266227"/>
          <a:ext cx="4289624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E0689-22C0-4A7F-B6F2-4B7292722463}">
      <dsp:nvSpPr>
        <dsp:cNvPr id="0" name=""/>
        <dsp:cNvSpPr/>
      </dsp:nvSpPr>
      <dsp:spPr>
        <a:xfrm>
          <a:off x="2098575" y="510543"/>
          <a:ext cx="4289624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b="1" kern="1200" dirty="0"/>
            <a:t>METABO Y CAMILA</a:t>
          </a:r>
        </a:p>
      </dsp:txBody>
      <dsp:txXfrm>
        <a:off x="2141623" y="553591"/>
        <a:ext cx="4203528" cy="1383659"/>
      </dsp:txXfrm>
    </dsp:sp>
    <dsp:sp modelId="{69009AF7-2292-4A12-9B3F-2A706D8036F5}">
      <dsp:nvSpPr>
        <dsp:cNvPr id="0" name=""/>
        <dsp:cNvSpPr/>
      </dsp:nvSpPr>
      <dsp:spPr>
        <a:xfrm>
          <a:off x="0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2FF79-11D6-4203-AE22-C65FFB48A22A}">
      <dsp:nvSpPr>
        <dsp:cNvPr id="0" name=""/>
        <dsp:cNvSpPr/>
      </dsp:nvSpPr>
      <dsp:spPr>
        <a:xfrm>
          <a:off x="257174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INICIO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____________</a:t>
          </a:r>
        </a:p>
      </dsp:txBody>
      <dsp:txXfrm>
        <a:off x="300222" y="2696502"/>
        <a:ext cx="2228479" cy="1383659"/>
      </dsp:txXfrm>
    </dsp:sp>
    <dsp:sp modelId="{DDE073AC-2C9B-4AB9-ABD5-B08582E0F677}">
      <dsp:nvSpPr>
        <dsp:cNvPr id="0" name=""/>
        <dsp:cNvSpPr/>
      </dsp:nvSpPr>
      <dsp:spPr>
        <a:xfrm>
          <a:off x="2828924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1482F3-A8F8-4F2A-9E38-CACC8D240187}">
      <dsp:nvSpPr>
        <dsp:cNvPr id="0" name=""/>
        <dsp:cNvSpPr/>
      </dsp:nvSpPr>
      <dsp:spPr>
        <a:xfrm>
          <a:off x="3086099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DESARROLLO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___________________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_____________________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1" kern="1200" dirty="0"/>
            <a:t>__________________</a:t>
          </a:r>
        </a:p>
      </dsp:txBody>
      <dsp:txXfrm>
        <a:off x="3129147" y="2696502"/>
        <a:ext cx="2228479" cy="1383659"/>
      </dsp:txXfrm>
    </dsp:sp>
    <dsp:sp modelId="{FB62593F-45A5-48E7-B810-11E4E2B3C9A2}">
      <dsp:nvSpPr>
        <dsp:cNvPr id="0" name=""/>
        <dsp:cNvSpPr/>
      </dsp:nvSpPr>
      <dsp:spPr>
        <a:xfrm>
          <a:off x="5657850" y="2409138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D2B05-9312-49AF-8AB9-0ABBF7D4B1A1}">
      <dsp:nvSpPr>
        <dsp:cNvPr id="0" name=""/>
        <dsp:cNvSpPr/>
      </dsp:nvSpPr>
      <dsp:spPr>
        <a:xfrm>
          <a:off x="5915024" y="2653454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b="1" kern="1200" dirty="0"/>
            <a:t>DESENLACE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_______________________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_______________________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b="1" kern="1200" dirty="0"/>
            <a:t>______________________</a:t>
          </a:r>
        </a:p>
      </dsp:txBody>
      <dsp:txXfrm>
        <a:off x="5958072" y="2696502"/>
        <a:ext cx="2228479" cy="1383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B113F8-B7AB-4DB5-AC6B-A16C2205EB35}" type="datetimeFigureOut">
              <a:rPr lang="es-CO" smtClean="0"/>
              <a:pPr/>
              <a:t>26/01/2018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E38A38-7C4C-48FD-AF16-77872E9CD650}" type="slidenum">
              <a:rPr lang="es-CO" smtClean="0"/>
              <a:pPr/>
              <a:t>‹Nº›</a:t>
            </a:fld>
            <a:endParaRPr lang="es-CO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2924944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8208912" cy="2232248"/>
          </a:xfrm>
        </p:spPr>
        <p:txBody>
          <a:bodyPr>
            <a:noAutofit/>
          </a:bodyPr>
          <a:lstStyle/>
          <a:p>
            <a:pPr algn="ctr"/>
            <a:r>
              <a:rPr lang="es-CO" sz="6600" dirty="0">
                <a:solidFill>
                  <a:schemeClr val="bg1"/>
                </a:solidFill>
              </a:rPr>
              <a:t>ELEMENTOS DE LA NARRACCION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5013176"/>
            <a:ext cx="8352928" cy="528464"/>
          </a:xfrm>
        </p:spPr>
        <p:txBody>
          <a:bodyPr/>
          <a:lstStyle/>
          <a:p>
            <a:pPr algn="ctr"/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es-CO" b="1" i="1" dirty="0"/>
              <a:t>Estructura de la Narración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38912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s-CO" sz="2800" dirty="0"/>
              <a:t>¿Recuerdas en qué orden sucedieron los hechos en el cuento de </a:t>
            </a:r>
            <a:r>
              <a:rPr lang="es-CO" sz="2800" dirty="0">
                <a:solidFill>
                  <a:srgbClr val="FF0000"/>
                </a:solidFill>
              </a:rPr>
              <a:t>Caperucita Roja?. </a:t>
            </a:r>
            <a:r>
              <a:rPr lang="es-CO" sz="2800" dirty="0"/>
              <a:t>Ordena y numera los momentos.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CO" sz="2800" dirty="0"/>
              <a:t>Un Leñador rescata a la abuela y a Caperucita de la tripa del lobo.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CO" sz="2800" dirty="0"/>
              <a:t>El lobo se hace pasar por la abuelita y se come a Caperucita.</a:t>
            </a:r>
          </a:p>
          <a:p>
            <a:pPr marL="514350" indent="-514350" algn="just">
              <a:buFont typeface="Wingdings" pitchFamily="2" charset="2"/>
              <a:buChar char="q"/>
            </a:pPr>
            <a:r>
              <a:rPr lang="es-CO" sz="2800" dirty="0"/>
              <a:t>Cuando Caperucita Roja sale de paseo por el bosque se encuentra con el lobo.</a:t>
            </a:r>
          </a:p>
          <a:p>
            <a:pPr marL="514350" indent="-514350" algn="just">
              <a:buAutoNum type="arabicPeriod"/>
            </a:pPr>
            <a:endParaRPr lang="es-CO" sz="2800" dirty="0"/>
          </a:p>
          <a:p>
            <a:pPr marL="514350" indent="-514350" algn="just">
              <a:buAutoNum type="arabicPeriod"/>
            </a:pPr>
            <a:endParaRPr lang="es-CO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63272" cy="780696"/>
          </a:xfrm>
        </p:spPr>
        <p:txBody>
          <a:bodyPr>
            <a:noAutofit/>
          </a:bodyPr>
          <a:lstStyle/>
          <a:p>
            <a:pPr algn="just"/>
            <a:r>
              <a:rPr lang="es-CO" sz="4800" b="1" dirty="0"/>
              <a:t>Toda narración se desarrolla en tres momentos……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424936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s-CO" sz="6600" b="1" dirty="0">
                <a:solidFill>
                  <a:srgbClr val="0070C0"/>
                </a:solidFill>
              </a:rPr>
              <a:t>INICIO</a:t>
            </a:r>
          </a:p>
        </p:txBody>
      </p:sp>
      <p:sp>
        <p:nvSpPr>
          <p:cNvPr id="4" name="3 Recortar rectángulo de esquina diagonal"/>
          <p:cNvSpPr/>
          <p:nvPr/>
        </p:nvSpPr>
        <p:spPr>
          <a:xfrm>
            <a:off x="971600" y="1700808"/>
            <a:ext cx="7488832" cy="4320480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>
                <a:solidFill>
                  <a:schemeClr val="tx1"/>
                </a:solidFill>
              </a:rPr>
              <a:t>Se presenta el personaje principal, el tiempo y el lugar en donde se desarrollan los hechos.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s-CO" sz="6600" b="1" dirty="0">
                <a:solidFill>
                  <a:srgbClr val="0070C0"/>
                </a:solidFill>
              </a:rPr>
              <a:t>DESARROLLO</a:t>
            </a:r>
          </a:p>
        </p:txBody>
      </p:sp>
      <p:sp>
        <p:nvSpPr>
          <p:cNvPr id="4" name="3 Recortar rectángulo de esquina diagonal"/>
          <p:cNvSpPr/>
          <p:nvPr/>
        </p:nvSpPr>
        <p:spPr>
          <a:xfrm>
            <a:off x="971600" y="1700808"/>
            <a:ext cx="7488832" cy="4320480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>
                <a:solidFill>
                  <a:schemeClr val="tx1"/>
                </a:solidFill>
              </a:rPr>
              <a:t>Muestra el conflicto o problema y conduce al punto más emocionante de la historia.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es-CO" sz="6600" b="1" dirty="0">
                <a:solidFill>
                  <a:srgbClr val="0070C0"/>
                </a:solidFill>
              </a:rPr>
              <a:t>DESENLACE</a:t>
            </a:r>
          </a:p>
        </p:txBody>
      </p:sp>
      <p:sp>
        <p:nvSpPr>
          <p:cNvPr id="4" name="3 Recortar rectángulo de esquina diagonal"/>
          <p:cNvSpPr/>
          <p:nvPr/>
        </p:nvSpPr>
        <p:spPr>
          <a:xfrm>
            <a:off x="971600" y="1700808"/>
            <a:ext cx="7488832" cy="4320480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>
                <a:solidFill>
                  <a:schemeClr val="tx1"/>
                </a:solidFill>
              </a:rPr>
              <a:t>Es el momento en el que se empieza a resolver el problema hasta culminar en el final.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JABALI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908720"/>
            <a:ext cx="3879377" cy="502152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476672"/>
            <a:ext cx="741682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5400" b="1" dirty="0"/>
              <a:t>2. Lee la siguiente narración</a:t>
            </a:r>
            <a:br>
              <a:rPr lang="es-CO" sz="5400" b="1" dirty="0"/>
            </a:br>
            <a:r>
              <a:rPr lang="es-CO" sz="5400" b="1" dirty="0"/>
              <a:t>METABO Y CAMILA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0808"/>
            <a:ext cx="6012160" cy="46237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O" sz="3600" dirty="0">
                <a:latin typeface="Arial" pitchFamily="34" charset="0"/>
                <a:cs typeface="Arial" pitchFamily="34" charset="0"/>
              </a:rPr>
              <a:t>   </a:t>
            </a:r>
            <a:r>
              <a:rPr lang="es-CO" sz="3600" dirty="0" err="1">
                <a:latin typeface="Arial" pitchFamily="34" charset="0"/>
                <a:cs typeface="Arial" pitchFamily="34" charset="0"/>
              </a:rPr>
              <a:t>Metabo</a:t>
            </a:r>
            <a:r>
              <a:rPr lang="es-CO" sz="3600" dirty="0">
                <a:latin typeface="Arial" pitchFamily="34" charset="0"/>
                <a:cs typeface="Arial" pitchFamily="34" charset="0"/>
              </a:rPr>
              <a:t>, un antiguo rey, fue conocido como famoso lanzador de jabalina.</a:t>
            </a:r>
            <a:br>
              <a:rPr lang="es-CO" sz="3600" dirty="0">
                <a:latin typeface="Arial" pitchFamily="34" charset="0"/>
                <a:cs typeface="Arial" pitchFamily="34" charset="0"/>
              </a:rPr>
            </a:br>
            <a:br>
              <a:rPr lang="es-CO" sz="3600" dirty="0">
                <a:latin typeface="Arial" pitchFamily="34" charset="0"/>
                <a:cs typeface="Arial" pitchFamily="34" charset="0"/>
              </a:rPr>
            </a:br>
            <a:r>
              <a:rPr lang="es-CO" sz="3600" dirty="0">
                <a:latin typeface="Arial" pitchFamily="34" charset="0"/>
                <a:cs typeface="Arial" pitchFamily="34" charset="0"/>
              </a:rPr>
              <a:t>Un día salió de caza y llevó con él a su hija, Camila, que era una niña todavía.</a:t>
            </a:r>
            <a:br>
              <a:rPr lang="es-CO" sz="3600" dirty="0">
                <a:latin typeface="Arial" pitchFamily="34" charset="0"/>
                <a:cs typeface="Arial" pitchFamily="34" charset="0"/>
              </a:rPr>
            </a:br>
            <a:br>
              <a:rPr lang="es-CO" sz="3600" dirty="0">
                <a:latin typeface="Arial" pitchFamily="34" charset="0"/>
                <a:cs typeface="Arial" pitchFamily="34" charset="0"/>
              </a:rPr>
            </a:br>
            <a:endParaRPr lang="es-CO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JABALIN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24544" y="764704"/>
            <a:ext cx="3672407" cy="609329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/>
              <a:t>METABO Y CAMILA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31840" y="764704"/>
            <a:ext cx="5616624" cy="5328592"/>
          </a:xfrm>
        </p:spPr>
        <p:txBody>
          <a:bodyPr>
            <a:noAutofit/>
          </a:bodyPr>
          <a:lstStyle/>
          <a:p>
            <a:pPr algn="just">
              <a:buNone/>
            </a:pPr>
            <a:br>
              <a:rPr lang="es-CO" sz="2800" dirty="0">
                <a:latin typeface="Arial" pitchFamily="34" charset="0"/>
                <a:cs typeface="Arial" pitchFamily="34" charset="0"/>
              </a:rPr>
            </a:br>
            <a:r>
              <a:rPr lang="es-CO" sz="2800" dirty="0">
                <a:latin typeface="Arial" pitchFamily="34" charset="0"/>
                <a:cs typeface="Arial" pitchFamily="34" charset="0"/>
              </a:rPr>
              <a:t>De repente, el rey fue atacado por centenares de enemigos. Tuvo que huir pero llegó a un río, muy crecido y no podía cruzarlo a nado por el peso de la niña.</a:t>
            </a:r>
            <a:br>
              <a:rPr lang="es-CO" sz="2800" dirty="0">
                <a:latin typeface="Arial" pitchFamily="34" charset="0"/>
                <a:cs typeface="Arial" pitchFamily="34" charset="0"/>
              </a:rPr>
            </a:br>
            <a:br>
              <a:rPr lang="es-CO" sz="2800" dirty="0">
                <a:latin typeface="Arial" pitchFamily="34" charset="0"/>
                <a:cs typeface="Arial" pitchFamily="34" charset="0"/>
              </a:rPr>
            </a:br>
            <a:r>
              <a:rPr lang="es-CO" sz="2800" dirty="0">
                <a:latin typeface="Arial" pitchFamily="34" charset="0"/>
                <a:cs typeface="Arial" pitchFamily="34" charset="0"/>
              </a:rPr>
              <a:t>Entonces ató a su hija a la jabalina y la lanzó con todas sus fuerzas a la otra orilla, después se zambulló y nadando se reunió con Camila.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>
                <a:solidFill>
                  <a:srgbClr val="0070C0"/>
                </a:solidFill>
              </a:rPr>
              <a:t>ACTIVIDADES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389120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es-CO" sz="3600" dirty="0"/>
              <a:t>Después de leer el texto </a:t>
            </a:r>
            <a:r>
              <a:rPr lang="es-CO" sz="4400" b="1" dirty="0" err="1">
                <a:solidFill>
                  <a:srgbClr val="0070C0"/>
                </a:solidFill>
              </a:rPr>
              <a:t>Metabo</a:t>
            </a:r>
            <a:r>
              <a:rPr lang="es-CO" sz="4400" b="1" dirty="0">
                <a:solidFill>
                  <a:srgbClr val="0070C0"/>
                </a:solidFill>
              </a:rPr>
              <a:t> y Camila</a:t>
            </a:r>
            <a:r>
              <a:rPr lang="es-CO" sz="3600" dirty="0"/>
              <a:t>, contesta:</a:t>
            </a:r>
          </a:p>
          <a:p>
            <a:pPr marL="514350" indent="-514350" algn="just">
              <a:buAutoNum type="arabicPeriod"/>
            </a:pPr>
            <a:endParaRPr lang="es-CO" sz="3600" dirty="0"/>
          </a:p>
          <a:p>
            <a:pPr marL="880110" lvl="1" indent="-514350" algn="just">
              <a:buFont typeface="+mj-lt"/>
              <a:buAutoNum type="alphaLcParenR"/>
            </a:pPr>
            <a:r>
              <a:rPr lang="es-CO" sz="3600" dirty="0"/>
              <a:t>¿Quién es el personaje principal?</a:t>
            </a:r>
          </a:p>
          <a:p>
            <a:pPr marL="880110" lvl="1" indent="-514350" algn="just">
              <a:buFont typeface="+mj-lt"/>
              <a:buAutoNum type="alphaLcParenR"/>
            </a:pPr>
            <a:r>
              <a:rPr lang="es-CO" sz="3600" dirty="0"/>
              <a:t>¿En qué lugares se  desarrollan los hechos? ¿Son espacios abiertos o cerrados?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08688"/>
          </a:xfrm>
        </p:spPr>
        <p:txBody>
          <a:bodyPr>
            <a:noAutofit/>
          </a:bodyPr>
          <a:lstStyle/>
          <a:p>
            <a:r>
              <a:rPr lang="es-CO" sz="4800" b="1" dirty="0"/>
              <a:t>2. Subraya la respuesta correcta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s-CO" sz="4400" dirty="0" err="1"/>
              <a:t>Metabo</a:t>
            </a:r>
            <a:r>
              <a:rPr lang="es-CO" sz="4400" dirty="0"/>
              <a:t> era conocido por ser:</a:t>
            </a:r>
          </a:p>
          <a:p>
            <a:pPr marL="514350" indent="-514350">
              <a:buFont typeface="+mj-lt"/>
              <a:buAutoNum type="alphaLcParenR"/>
            </a:pPr>
            <a:endParaRPr lang="es-CO" sz="4400" dirty="0"/>
          </a:p>
          <a:p>
            <a:pPr marL="880110" lvl="1" indent="-514350">
              <a:buNone/>
            </a:pPr>
            <a:r>
              <a:rPr lang="es-CO" sz="4200" dirty="0"/>
              <a:t>			Buen Guerrero</a:t>
            </a:r>
          </a:p>
          <a:p>
            <a:pPr marL="880110" lvl="1" indent="-514350">
              <a:buNone/>
            </a:pPr>
            <a:r>
              <a:rPr lang="es-CO" sz="4200" dirty="0"/>
              <a:t>			Buen cazador</a:t>
            </a:r>
          </a:p>
          <a:p>
            <a:pPr marL="880110" lvl="1" indent="-514350">
              <a:buNone/>
            </a:pPr>
            <a:r>
              <a:rPr lang="es-CO" sz="4200" dirty="0"/>
              <a:t>			Buen lanzador de jabalina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es-CO" b="1" dirty="0"/>
              <a:t>b. ¿Por qué </a:t>
            </a:r>
            <a:r>
              <a:rPr lang="es-CO" b="1" dirty="0" err="1"/>
              <a:t>Metabo</a:t>
            </a:r>
            <a:r>
              <a:rPr lang="es-CO" b="1" dirty="0"/>
              <a:t> lanzó a su hija a la otra orilla del río?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276872"/>
            <a:ext cx="8676456" cy="438912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CO" sz="4000" dirty="0"/>
              <a:t>			Porque quería  enviar un 			mensaje a sus enemigos.</a:t>
            </a:r>
          </a:p>
          <a:p>
            <a:pPr algn="just">
              <a:buNone/>
            </a:pPr>
            <a:endParaRPr lang="es-CO" sz="4000" dirty="0"/>
          </a:p>
          <a:p>
            <a:pPr algn="just">
              <a:buNone/>
            </a:pPr>
            <a:r>
              <a:rPr lang="es-CO" sz="4000" dirty="0"/>
              <a:t>			Porque tenía que practicar con 		la jabalina.</a:t>
            </a:r>
          </a:p>
          <a:p>
            <a:pPr algn="just">
              <a:buNone/>
            </a:pPr>
            <a:endParaRPr lang="es-CO" sz="4000" dirty="0"/>
          </a:p>
          <a:p>
            <a:pPr algn="just">
              <a:buNone/>
            </a:pPr>
            <a:r>
              <a:rPr lang="es-CO" sz="4000" dirty="0"/>
              <a:t>			Porque tenía que salvarla de 		los enemigos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escarga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1905000" cy="1895475"/>
          </a:xfrm>
          <a:prstGeom prst="rect">
            <a:avLst/>
          </a:prstGeom>
        </p:spPr>
      </p:pic>
      <p:pic>
        <p:nvPicPr>
          <p:cNvPr id="6" name="5 Imagen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77025" y="0"/>
            <a:ext cx="2466975" cy="1847850"/>
          </a:xfrm>
          <a:prstGeom prst="rect">
            <a:avLst/>
          </a:prstGeom>
        </p:spPr>
      </p:pic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>
                <a:solidFill>
                  <a:schemeClr val="tx1"/>
                </a:solidFill>
              </a:rPr>
              <a:t>ELEMENTOS DE LA NARRACCION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08920"/>
            <a:ext cx="7920880" cy="36156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CO" sz="4400" dirty="0"/>
              <a:t>  En todas la narraciones existen unos personajes. En torno a ellos  se desarrollan unos hechos en un espacio y un tiempo determinados.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70416"/>
          </a:xfrm>
        </p:spPr>
        <p:txBody>
          <a:bodyPr>
            <a:normAutofit fontScale="90000"/>
          </a:bodyPr>
          <a:lstStyle/>
          <a:p>
            <a:pPr algn="ctr"/>
            <a:r>
              <a:rPr lang="es-CO" b="1" dirty="0"/>
              <a:t>3. Completa el esquema de la estructura de texto.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39552" y="1556792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descarga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32656"/>
            <a:ext cx="3248397" cy="176212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692696"/>
            <a:ext cx="5580112" cy="1143000"/>
          </a:xfrm>
        </p:spPr>
        <p:txBody>
          <a:bodyPr>
            <a:normAutofit/>
          </a:bodyPr>
          <a:lstStyle/>
          <a:p>
            <a:pPr algn="ctr"/>
            <a:r>
              <a:rPr lang="es-CO" sz="7200" b="1" dirty="0"/>
              <a:t>¡INTÉNTALO!</a:t>
            </a:r>
          </a:p>
        </p:txBody>
      </p:sp>
      <p:pic>
        <p:nvPicPr>
          <p:cNvPr id="4" name="3 Marcador de contenido" descr="descarga (11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3140968"/>
            <a:ext cx="2304256" cy="2448272"/>
          </a:xfrm>
        </p:spPr>
      </p:pic>
      <p:sp>
        <p:nvSpPr>
          <p:cNvPr id="6" name="5 CuadroTexto"/>
          <p:cNvSpPr txBox="1"/>
          <p:nvPr/>
        </p:nvSpPr>
        <p:spPr>
          <a:xfrm>
            <a:off x="2843808" y="2204864"/>
            <a:ext cx="547260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/>
              <a:t>¿Cómo cambiaría el inicio de la narración </a:t>
            </a:r>
            <a:r>
              <a:rPr lang="es-CO" sz="4400" b="1" dirty="0" err="1">
                <a:solidFill>
                  <a:srgbClr val="0070C0"/>
                </a:solidFill>
              </a:rPr>
              <a:t>Metabo</a:t>
            </a:r>
            <a:r>
              <a:rPr lang="es-CO" sz="4400" b="1" dirty="0">
                <a:solidFill>
                  <a:srgbClr val="0070C0"/>
                </a:solidFill>
              </a:rPr>
              <a:t> y Camil</a:t>
            </a:r>
            <a:r>
              <a:rPr lang="es-CO" sz="4400" dirty="0">
                <a:solidFill>
                  <a:srgbClr val="0070C0"/>
                </a:solidFill>
              </a:rPr>
              <a:t>a</a:t>
            </a:r>
            <a:r>
              <a:rPr lang="es-CO" sz="4000" dirty="0"/>
              <a:t>, si el día que salió de caza </a:t>
            </a:r>
            <a:r>
              <a:rPr lang="es-CO" sz="4000" b="1" dirty="0" err="1">
                <a:solidFill>
                  <a:srgbClr val="0070C0"/>
                </a:solidFill>
              </a:rPr>
              <a:t>Metabo</a:t>
            </a:r>
            <a:r>
              <a:rPr lang="es-CO" sz="4000" b="1" dirty="0">
                <a:solidFill>
                  <a:srgbClr val="0070C0"/>
                </a:solidFill>
              </a:rPr>
              <a:t> </a:t>
            </a:r>
            <a:r>
              <a:rPr lang="es-CO" sz="4000" dirty="0"/>
              <a:t>no hubiera llevado a su hija?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6480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O" sz="3200" dirty="0"/>
              <a:t>   Son quienes desarrollan las acciones en una narración.</a:t>
            </a:r>
          </a:p>
          <a:p>
            <a:pPr algn="just">
              <a:buNone/>
            </a:pPr>
            <a:endParaRPr lang="es-CO" sz="32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27584" y="2276872"/>
          <a:ext cx="7632848" cy="420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4864"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solidFill>
                            <a:schemeClr val="tx1"/>
                          </a:solidFill>
                        </a:rPr>
                        <a:t>Personajes</a:t>
                      </a:r>
                      <a:r>
                        <a:rPr lang="es-CO" sz="3200" baseline="0" dirty="0">
                          <a:solidFill>
                            <a:schemeClr val="tx1"/>
                          </a:solidFill>
                        </a:rPr>
                        <a:t> Principales</a:t>
                      </a:r>
                      <a:endParaRPr lang="es-CO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solidFill>
                            <a:schemeClr val="tx1"/>
                          </a:solidFill>
                        </a:rPr>
                        <a:t>Personajes</a:t>
                      </a:r>
                      <a:r>
                        <a:rPr lang="es-CO" sz="3200" baseline="0" dirty="0">
                          <a:solidFill>
                            <a:schemeClr val="tx1"/>
                          </a:solidFill>
                        </a:rPr>
                        <a:t> Secundarios</a:t>
                      </a:r>
                      <a:endParaRPr lang="es-CO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08"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solidFill>
                            <a:schemeClr val="tx1"/>
                          </a:solidFill>
                        </a:rPr>
                        <a:t>Todo</a:t>
                      </a:r>
                      <a:r>
                        <a:rPr lang="es-CO" sz="3200" baseline="0" dirty="0">
                          <a:solidFill>
                            <a:schemeClr val="tx1"/>
                          </a:solidFill>
                        </a:rPr>
                        <a:t> relato gira en torno a un personaje central, denominado protagonista o personaje principal.</a:t>
                      </a:r>
                      <a:endParaRPr lang="es-CO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3200" dirty="0">
                          <a:solidFill>
                            <a:schemeClr val="tx1"/>
                          </a:solidFill>
                        </a:rPr>
                        <a:t>Acompañan</a:t>
                      </a:r>
                      <a:r>
                        <a:rPr lang="es-CO" sz="3200" baseline="0" dirty="0">
                          <a:solidFill>
                            <a:schemeClr val="tx1"/>
                          </a:solidFill>
                        </a:rPr>
                        <a:t> a los personajes principales para complementar u oponerse a sus acciones.</a:t>
                      </a:r>
                      <a:endParaRPr lang="es-CO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8688"/>
          </a:xfrm>
        </p:spPr>
        <p:txBody>
          <a:bodyPr>
            <a:noAutofit/>
          </a:bodyPr>
          <a:lstStyle/>
          <a:p>
            <a:pPr algn="ctr"/>
            <a:r>
              <a:rPr lang="es-CO" sz="5400" b="1" dirty="0"/>
              <a:t>Personajes en la Narración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9832" y="188640"/>
            <a:ext cx="5565304" cy="2592288"/>
          </a:xfrm>
        </p:spPr>
        <p:txBody>
          <a:bodyPr>
            <a:normAutofit/>
          </a:bodyPr>
          <a:lstStyle/>
          <a:p>
            <a:pPr algn="r"/>
            <a:r>
              <a:rPr lang="es-CO" sz="6600" b="1" dirty="0"/>
              <a:t>LUGARES EN LA NARRACION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943592"/>
            <a:ext cx="6192688" cy="322171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CO" sz="4400" dirty="0"/>
              <a:t>   Son los espacios donde ocurren los hechos. En los relatos, los espacios pueden ser abiertos o cerrados.</a:t>
            </a:r>
          </a:p>
        </p:txBody>
      </p:sp>
      <p:pic>
        <p:nvPicPr>
          <p:cNvPr id="4" name="3 Imagen" descr="descarga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365104"/>
            <a:ext cx="2133600" cy="2133600"/>
          </a:xfrm>
          <a:prstGeom prst="rect">
            <a:avLst/>
          </a:prstGeom>
        </p:spPr>
      </p:pic>
      <p:pic>
        <p:nvPicPr>
          <p:cNvPr id="5" name="4 Imagen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987824" cy="24208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55976" y="836712"/>
            <a:ext cx="4788024" cy="1431032"/>
          </a:xfrm>
        </p:spPr>
        <p:txBody>
          <a:bodyPr>
            <a:noAutofit/>
          </a:bodyPr>
          <a:lstStyle/>
          <a:p>
            <a:pPr algn="ctr"/>
            <a:r>
              <a:rPr lang="es-CO" sz="6600" b="1" dirty="0"/>
              <a:t>ESPACIOS ABIERTOS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2780928"/>
            <a:ext cx="6012160" cy="3471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O" sz="4800" dirty="0"/>
              <a:t>Son lugares al aire libre como bosques, ciudades, jardines, parques.</a:t>
            </a:r>
          </a:p>
        </p:txBody>
      </p:sp>
      <p:pic>
        <p:nvPicPr>
          <p:cNvPr id="4" name="3 Imagen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923928" cy="2564904"/>
          </a:xfrm>
          <a:prstGeom prst="rect">
            <a:avLst/>
          </a:prstGeom>
        </p:spPr>
      </p:pic>
      <p:pic>
        <p:nvPicPr>
          <p:cNvPr id="5" name="4 Imagen" descr="descarga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725144"/>
            <a:ext cx="2843808" cy="1895475"/>
          </a:xfrm>
          <a:prstGeom prst="rect">
            <a:avLst/>
          </a:prstGeom>
        </p:spPr>
      </p:pic>
      <p:pic>
        <p:nvPicPr>
          <p:cNvPr id="6" name="5 Imagen" descr="descarga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2636912"/>
            <a:ext cx="2843808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548680"/>
            <a:ext cx="4896544" cy="1143000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/>
              <a:t>ESPACIOS CERRADOS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16832"/>
            <a:ext cx="4932040" cy="250163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s-CO" sz="4800" b="1" dirty="0"/>
              <a:t>Son lugares delimitados por edificaciones. </a:t>
            </a:r>
          </a:p>
        </p:txBody>
      </p:sp>
      <p:pic>
        <p:nvPicPr>
          <p:cNvPr id="4" name="3 Imagen" descr="descarga (6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0"/>
            <a:ext cx="4283968" cy="3212976"/>
          </a:xfrm>
          <a:prstGeom prst="rect">
            <a:avLst/>
          </a:prstGeom>
        </p:spPr>
      </p:pic>
      <p:pic>
        <p:nvPicPr>
          <p:cNvPr id="5" name="4 Imagen" descr="images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717032"/>
            <a:ext cx="4283968" cy="3140968"/>
          </a:xfrm>
          <a:prstGeom prst="rect">
            <a:avLst/>
          </a:prstGeom>
        </p:spPr>
      </p:pic>
      <p:pic>
        <p:nvPicPr>
          <p:cNvPr id="6" name="5 Imagen" descr="images (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005064"/>
            <a:ext cx="4499992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324544" y="260648"/>
            <a:ext cx="9937104" cy="1143000"/>
          </a:xfrm>
        </p:spPr>
        <p:txBody>
          <a:bodyPr>
            <a:noAutofit/>
          </a:bodyPr>
          <a:lstStyle/>
          <a:p>
            <a:pPr algn="ctr"/>
            <a:r>
              <a:rPr lang="es-CO" sz="5400" b="1" dirty="0"/>
              <a:t>EL </a:t>
            </a:r>
            <a:r>
              <a:rPr lang="es-CO" sz="6000" b="1" dirty="0">
                <a:solidFill>
                  <a:srgbClr val="FF0000"/>
                </a:solidFill>
              </a:rPr>
              <a:t>TIEMPO</a:t>
            </a:r>
            <a:r>
              <a:rPr lang="es-CO" sz="5400" b="1" dirty="0"/>
              <a:t> EN LA NARRACION</a:t>
            </a:r>
          </a:p>
        </p:txBody>
      </p:sp>
      <p:pic>
        <p:nvPicPr>
          <p:cNvPr id="4" name="3 Marcador de contenido" descr="descarga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372200" y="1700808"/>
            <a:ext cx="2200275" cy="2076450"/>
          </a:xfrm>
        </p:spPr>
      </p:pic>
      <p:pic>
        <p:nvPicPr>
          <p:cNvPr id="5" name="4 Imagen" descr="descarga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4221088"/>
            <a:ext cx="2592288" cy="2162175"/>
          </a:xfrm>
          <a:prstGeom prst="rect">
            <a:avLst/>
          </a:prstGeom>
        </p:spPr>
      </p:pic>
      <p:pic>
        <p:nvPicPr>
          <p:cNvPr id="6" name="5 Imagen" descr="descarga (8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077072"/>
            <a:ext cx="1933575" cy="2362200"/>
          </a:xfrm>
          <a:prstGeom prst="rect">
            <a:avLst/>
          </a:prstGeom>
        </p:spPr>
      </p:pic>
      <p:pic>
        <p:nvPicPr>
          <p:cNvPr id="7" name="6 Imagen" descr="descarga (9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1700808"/>
            <a:ext cx="5652615" cy="209359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/>
              <a:t>TIEMPO CRONOLÓGICO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935480"/>
            <a:ext cx="5580112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s-CO" sz="5400" dirty="0"/>
              <a:t>Hace referencia a la duración y ordenación de los acontecimientos.</a:t>
            </a:r>
          </a:p>
        </p:txBody>
      </p:sp>
      <p:pic>
        <p:nvPicPr>
          <p:cNvPr id="4" name="3 Imagen" descr="descarga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276872"/>
            <a:ext cx="3170879" cy="324229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O" sz="6000" b="1" dirty="0"/>
              <a:t>TIEMPO ATMOSFÉRICO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484784"/>
            <a:ext cx="5122912" cy="48398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CO" sz="4000" b="1" dirty="0"/>
              <a:t>Se refiere a las características ambientales. Está relacionado con el clima de los lugares donde suceden los hechos.</a:t>
            </a:r>
          </a:p>
        </p:txBody>
      </p:sp>
      <p:pic>
        <p:nvPicPr>
          <p:cNvPr id="4" name="3 Imagen" descr="descarga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40152" y="1412776"/>
            <a:ext cx="2200275" cy="2076450"/>
          </a:xfrm>
          <a:prstGeom prst="rect">
            <a:avLst/>
          </a:prstGeom>
        </p:spPr>
      </p:pic>
      <p:pic>
        <p:nvPicPr>
          <p:cNvPr id="5" name="4 Imagen" descr="images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4005064"/>
            <a:ext cx="2664296" cy="215530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457</Words>
  <Application>Microsoft Office PowerPoint</Application>
  <PresentationFormat>Presentación en pantalla (4:3)</PresentationFormat>
  <Paragraphs>73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7" baseType="lpstr">
      <vt:lpstr>Arial</vt:lpstr>
      <vt:lpstr>Calibri</vt:lpstr>
      <vt:lpstr>Constantia</vt:lpstr>
      <vt:lpstr>Wingdings</vt:lpstr>
      <vt:lpstr>Wingdings 2</vt:lpstr>
      <vt:lpstr>Flujo</vt:lpstr>
      <vt:lpstr>ELEMENTOS DE LA NARRACCION</vt:lpstr>
      <vt:lpstr>ELEMENTOS DE LA NARRACCION</vt:lpstr>
      <vt:lpstr>Personajes en la Narración </vt:lpstr>
      <vt:lpstr>LUGARES EN LA NARRACION</vt:lpstr>
      <vt:lpstr>ESPACIOS ABIERTOS</vt:lpstr>
      <vt:lpstr>ESPACIOS CERRADOS</vt:lpstr>
      <vt:lpstr>EL TIEMPO EN LA NARRACION</vt:lpstr>
      <vt:lpstr>TIEMPO CRONOLÓGICO</vt:lpstr>
      <vt:lpstr>TIEMPO ATMOSFÉRICO</vt:lpstr>
      <vt:lpstr>Estructura de la Narración </vt:lpstr>
      <vt:lpstr>Toda narración se desarrolla en tres momentos……</vt:lpstr>
      <vt:lpstr>INICIO</vt:lpstr>
      <vt:lpstr>DESARROLLO</vt:lpstr>
      <vt:lpstr>DESENLACE</vt:lpstr>
      <vt:lpstr>2. Lee la siguiente narración METABO Y CAMILA</vt:lpstr>
      <vt:lpstr>METABO Y CAMILA</vt:lpstr>
      <vt:lpstr>ACTIVIDADES</vt:lpstr>
      <vt:lpstr>2. Subraya la respuesta correcta</vt:lpstr>
      <vt:lpstr>b. ¿Por qué Metabo lanzó a su hija a la otra orilla del río?</vt:lpstr>
      <vt:lpstr>3. Completa el esquema de la estructura de texto.</vt:lpstr>
      <vt:lpstr>¡INTÉNTALO!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MARASAHI</dc:creator>
  <cp:lastModifiedBy>Adriana Marcela Pérez Rodriguez</cp:lastModifiedBy>
  <cp:revision>22</cp:revision>
  <dcterms:created xsi:type="dcterms:W3CDTF">2015-02-05T13:08:31Z</dcterms:created>
  <dcterms:modified xsi:type="dcterms:W3CDTF">2018-01-27T00:23:22Z</dcterms:modified>
</cp:coreProperties>
</file>