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15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138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24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79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851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7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80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7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195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F333-217A-4616-AA72-06BC571D8600}" type="datetimeFigureOut">
              <a:rPr lang="es-CO" smtClean="0"/>
              <a:t>18/10/2020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ED78A-A60E-40A2-8F70-2A0AEB630A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840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232"/>
            <a:ext cx="12117859" cy="6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47135"/>
            <a:ext cx="11137557" cy="6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156519"/>
            <a:ext cx="11203460" cy="65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4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164756"/>
            <a:ext cx="11623589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1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156519"/>
            <a:ext cx="11631827" cy="65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4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4" y="74141"/>
            <a:ext cx="11417643" cy="6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5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156518"/>
            <a:ext cx="11508260" cy="6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campos</dc:creator>
  <cp:lastModifiedBy>familia campos</cp:lastModifiedBy>
  <cp:revision>2</cp:revision>
  <dcterms:created xsi:type="dcterms:W3CDTF">2020-10-18T16:40:24Z</dcterms:created>
  <dcterms:modified xsi:type="dcterms:W3CDTF">2020-10-18T16:46:40Z</dcterms:modified>
</cp:coreProperties>
</file>