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454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400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519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115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785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728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573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6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003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313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997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AB798-230E-4B13-B526-5A9A1CEC8471}" type="datetimeFigureOut">
              <a:rPr lang="es-CO" smtClean="0"/>
              <a:t>22/09/2020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425FF-5511-4A16-8D66-D6DF4B1DF0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524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14" y="255373"/>
            <a:ext cx="11392929" cy="636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628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 campos</dc:creator>
  <cp:lastModifiedBy>familia campos</cp:lastModifiedBy>
  <cp:revision>1</cp:revision>
  <dcterms:created xsi:type="dcterms:W3CDTF">2020-09-22T22:28:53Z</dcterms:created>
  <dcterms:modified xsi:type="dcterms:W3CDTF">2020-09-22T22:29:32Z</dcterms:modified>
</cp:coreProperties>
</file>