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AB798-230E-4B13-B526-5A9A1CEC8471}" type="datetimeFigureOut">
              <a:rPr lang="es-CO" smtClean="0"/>
              <a:t>22/09/2020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425FF-5511-4A16-8D66-D6DF4B1DF06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84543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AB798-230E-4B13-B526-5A9A1CEC8471}" type="datetimeFigureOut">
              <a:rPr lang="es-CO" smtClean="0"/>
              <a:t>22/09/2020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425FF-5511-4A16-8D66-D6DF4B1DF06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44001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AB798-230E-4B13-B526-5A9A1CEC8471}" type="datetimeFigureOut">
              <a:rPr lang="es-CO" smtClean="0"/>
              <a:t>22/09/2020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425FF-5511-4A16-8D66-D6DF4B1DF06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75197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AB798-230E-4B13-B526-5A9A1CEC8471}" type="datetimeFigureOut">
              <a:rPr lang="es-CO" smtClean="0"/>
              <a:t>22/09/2020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425FF-5511-4A16-8D66-D6DF4B1DF06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71152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AB798-230E-4B13-B526-5A9A1CEC8471}" type="datetimeFigureOut">
              <a:rPr lang="es-CO" smtClean="0"/>
              <a:t>22/09/2020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425FF-5511-4A16-8D66-D6DF4B1DF06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47859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AB798-230E-4B13-B526-5A9A1CEC8471}" type="datetimeFigureOut">
              <a:rPr lang="es-CO" smtClean="0"/>
              <a:t>22/09/2020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425FF-5511-4A16-8D66-D6DF4B1DF06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97282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AB798-230E-4B13-B526-5A9A1CEC8471}" type="datetimeFigureOut">
              <a:rPr lang="es-CO" smtClean="0"/>
              <a:t>22/09/2020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425FF-5511-4A16-8D66-D6DF4B1DF06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75734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AB798-230E-4B13-B526-5A9A1CEC8471}" type="datetimeFigureOut">
              <a:rPr lang="es-CO" smtClean="0"/>
              <a:t>22/09/2020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425FF-5511-4A16-8D66-D6DF4B1DF06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667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AB798-230E-4B13-B526-5A9A1CEC8471}" type="datetimeFigureOut">
              <a:rPr lang="es-CO" smtClean="0"/>
              <a:t>22/09/2020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425FF-5511-4A16-8D66-D6DF4B1DF06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30031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AB798-230E-4B13-B526-5A9A1CEC8471}" type="datetimeFigureOut">
              <a:rPr lang="es-CO" smtClean="0"/>
              <a:t>22/09/2020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425FF-5511-4A16-8D66-D6DF4B1DF06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2313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AB798-230E-4B13-B526-5A9A1CEC8471}" type="datetimeFigureOut">
              <a:rPr lang="es-CO" smtClean="0"/>
              <a:t>22/09/2020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B425FF-5511-4A16-8D66-D6DF4B1DF06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29977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AB798-230E-4B13-B526-5A9A1CEC8471}" type="datetimeFigureOut">
              <a:rPr lang="es-CO" smtClean="0"/>
              <a:t>22/09/2020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425FF-5511-4A16-8D66-D6DF4B1DF06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75245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514" y="255373"/>
            <a:ext cx="11392929" cy="6367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6280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familia campos</dc:creator>
  <cp:lastModifiedBy>familia campos</cp:lastModifiedBy>
  <cp:revision>1</cp:revision>
  <dcterms:created xsi:type="dcterms:W3CDTF">2020-09-22T22:28:53Z</dcterms:created>
  <dcterms:modified xsi:type="dcterms:W3CDTF">2020-09-22T22:29:32Z</dcterms:modified>
</cp:coreProperties>
</file>