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333300"/>
    <a:srgbClr val="FF0066"/>
    <a:srgbClr val="CC0099"/>
    <a:srgbClr val="0000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F031E6-AEDD-4286-83E9-780FB16C28D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036AD35-B587-4C1E-B6C2-FB4950B561ED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CO" dirty="0" smtClean="0"/>
            <a:t>servicio</a:t>
          </a:r>
          <a:endParaRPr lang="es-CO" dirty="0"/>
        </a:p>
      </dgm:t>
    </dgm:pt>
    <dgm:pt modelId="{8EBAAE91-D944-405F-8093-B18CC3168F1F}" type="parTrans" cxnId="{F427612C-E79A-42E0-8820-0CAD0523675E}">
      <dgm:prSet/>
      <dgm:spPr/>
      <dgm:t>
        <a:bodyPr/>
        <a:lstStyle/>
        <a:p>
          <a:endParaRPr lang="es-CO"/>
        </a:p>
      </dgm:t>
    </dgm:pt>
    <dgm:pt modelId="{9D1880B7-A85D-4300-B7D6-93BA88E3A5EE}" type="sibTrans" cxnId="{F427612C-E79A-42E0-8820-0CAD0523675E}">
      <dgm:prSet/>
      <dgm:spPr/>
      <dgm:t>
        <a:bodyPr/>
        <a:lstStyle/>
        <a:p>
          <a:endParaRPr lang="es-CO"/>
        </a:p>
      </dgm:t>
    </dgm:pt>
    <dgm:pt modelId="{DD84A10A-3487-46F2-9A53-4B40F5E73C71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O" dirty="0" smtClean="0"/>
            <a:t>Respeta</a:t>
          </a:r>
          <a:endParaRPr lang="es-CO" dirty="0"/>
        </a:p>
      </dgm:t>
    </dgm:pt>
    <dgm:pt modelId="{6EA7E100-A27E-4495-B85F-4A742C7D9D37}" type="parTrans" cxnId="{405108C6-ACD5-4BD5-90ED-BDFD0A4AD9BF}">
      <dgm:prSet/>
      <dgm:spPr/>
      <dgm:t>
        <a:bodyPr/>
        <a:lstStyle/>
        <a:p>
          <a:endParaRPr lang="es-CO"/>
        </a:p>
      </dgm:t>
    </dgm:pt>
    <dgm:pt modelId="{09673328-8DAE-45D9-9C35-2837B02704C3}" type="sibTrans" cxnId="{405108C6-ACD5-4BD5-90ED-BDFD0A4AD9BF}">
      <dgm:prSet/>
      <dgm:spPr/>
      <dgm:t>
        <a:bodyPr/>
        <a:lstStyle/>
        <a:p>
          <a:endParaRPr lang="es-CO"/>
        </a:p>
      </dgm:t>
    </dgm:pt>
    <dgm:pt modelId="{833BD2D3-0B7A-41A2-A3C0-27A865590B93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O" dirty="0" smtClean="0"/>
            <a:t>Obedece</a:t>
          </a:r>
          <a:endParaRPr lang="es-CO" dirty="0"/>
        </a:p>
      </dgm:t>
    </dgm:pt>
    <dgm:pt modelId="{77C143A6-CD64-4475-94F0-8BBC84875E36}" type="parTrans" cxnId="{22751DBD-70C4-44EF-9F0D-5778B008AC20}">
      <dgm:prSet/>
      <dgm:spPr/>
      <dgm:t>
        <a:bodyPr/>
        <a:lstStyle/>
        <a:p>
          <a:endParaRPr lang="es-CO"/>
        </a:p>
      </dgm:t>
    </dgm:pt>
    <dgm:pt modelId="{81841C8B-A0CD-4253-8665-5793DA2886C1}" type="sibTrans" cxnId="{22751DBD-70C4-44EF-9F0D-5778B008AC20}">
      <dgm:prSet/>
      <dgm:spPr/>
      <dgm:t>
        <a:bodyPr/>
        <a:lstStyle/>
        <a:p>
          <a:endParaRPr lang="es-CO"/>
        </a:p>
      </dgm:t>
    </dgm:pt>
    <dgm:pt modelId="{362219A1-26DD-4B31-8BAD-C1D98413D25A}">
      <dgm:prSet phldrT="[Texto]"/>
      <dgm:spPr>
        <a:solidFill>
          <a:srgbClr val="FF0000"/>
        </a:solidFill>
      </dgm:spPr>
      <dgm:t>
        <a:bodyPr/>
        <a:lstStyle/>
        <a:p>
          <a:r>
            <a:rPr lang="es-CO" dirty="0" smtClean="0"/>
            <a:t>Teme</a:t>
          </a:r>
          <a:endParaRPr lang="es-CO" dirty="0"/>
        </a:p>
      </dgm:t>
    </dgm:pt>
    <dgm:pt modelId="{63C3955C-7AB4-4608-B22C-30F42337A950}" type="parTrans" cxnId="{476E653C-E241-421E-8CC9-23F3318EC114}">
      <dgm:prSet/>
      <dgm:spPr/>
      <dgm:t>
        <a:bodyPr/>
        <a:lstStyle/>
        <a:p>
          <a:endParaRPr lang="es-CO"/>
        </a:p>
      </dgm:t>
    </dgm:pt>
    <dgm:pt modelId="{E8D7E332-D7B6-40ED-B7D4-EEAD465FAD48}" type="sibTrans" cxnId="{476E653C-E241-421E-8CC9-23F3318EC114}">
      <dgm:prSet/>
      <dgm:spPr/>
      <dgm:t>
        <a:bodyPr/>
        <a:lstStyle/>
        <a:p>
          <a:endParaRPr lang="es-CO"/>
        </a:p>
      </dgm:t>
    </dgm:pt>
    <dgm:pt modelId="{C0A925ED-CA2A-48D6-8768-E92A8EB2F622}">
      <dgm:prSet phldrT="[Texto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CO" dirty="0" smtClean="0"/>
            <a:t>Ama</a:t>
          </a:r>
          <a:endParaRPr lang="es-CO" dirty="0"/>
        </a:p>
      </dgm:t>
    </dgm:pt>
    <dgm:pt modelId="{58B9B074-D5AE-4EA1-9BC6-19A27401DE7A}" type="parTrans" cxnId="{481FD376-D7B6-4A5B-B25C-4E9362CA20DB}">
      <dgm:prSet/>
      <dgm:spPr/>
      <dgm:t>
        <a:bodyPr/>
        <a:lstStyle/>
        <a:p>
          <a:endParaRPr lang="es-CO"/>
        </a:p>
      </dgm:t>
    </dgm:pt>
    <dgm:pt modelId="{0BB7FFDF-1DBE-43FB-A65E-D1528BA7412D}" type="sibTrans" cxnId="{481FD376-D7B6-4A5B-B25C-4E9362CA20DB}">
      <dgm:prSet/>
      <dgm:spPr/>
      <dgm:t>
        <a:bodyPr/>
        <a:lstStyle/>
        <a:p>
          <a:endParaRPr lang="es-CO"/>
        </a:p>
      </dgm:t>
    </dgm:pt>
    <dgm:pt modelId="{4995C78C-2BCF-49E8-A325-1621E85EA4CF}">
      <dgm:prSet phldrT="[Texto]"/>
      <dgm:spPr>
        <a:solidFill>
          <a:srgbClr val="7030A0"/>
        </a:solidFill>
      </dgm:spPr>
      <dgm:t>
        <a:bodyPr/>
        <a:lstStyle/>
        <a:p>
          <a:r>
            <a:rPr lang="es-CO" dirty="0" smtClean="0"/>
            <a:t>Agradece</a:t>
          </a:r>
          <a:endParaRPr lang="es-CO" dirty="0"/>
        </a:p>
      </dgm:t>
    </dgm:pt>
    <dgm:pt modelId="{CBDDBC7E-2F11-49C2-8843-81CF28FB3499}" type="parTrans" cxnId="{700FE765-D3AC-4BAD-8935-3397072009E2}">
      <dgm:prSet/>
      <dgm:spPr/>
      <dgm:t>
        <a:bodyPr/>
        <a:lstStyle/>
        <a:p>
          <a:endParaRPr lang="es-CO"/>
        </a:p>
      </dgm:t>
    </dgm:pt>
    <dgm:pt modelId="{6CFFFE46-C191-4A28-8B7A-8B7013F04922}" type="sibTrans" cxnId="{700FE765-D3AC-4BAD-8935-3397072009E2}">
      <dgm:prSet/>
      <dgm:spPr/>
      <dgm:t>
        <a:bodyPr/>
        <a:lstStyle/>
        <a:p>
          <a:endParaRPr lang="es-CO"/>
        </a:p>
      </dgm:t>
    </dgm:pt>
    <dgm:pt modelId="{2BA331B7-880D-4583-AE22-9C6BA626B381}">
      <dgm:prSet phldrT="[Texto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s-CO" dirty="0" smtClean="0"/>
            <a:t>No te burles ni del joven, ni del anciano, ni del enfermo</a:t>
          </a:r>
          <a:endParaRPr lang="es-CO" dirty="0"/>
        </a:p>
      </dgm:t>
    </dgm:pt>
    <dgm:pt modelId="{974B3154-3818-4254-B45D-60AEB1948E81}" type="parTrans" cxnId="{DAC26D82-D2D5-4DBA-A83B-0BED42381C8B}">
      <dgm:prSet/>
      <dgm:spPr/>
      <dgm:t>
        <a:bodyPr/>
        <a:lstStyle/>
        <a:p>
          <a:endParaRPr lang="es-CO"/>
        </a:p>
      </dgm:t>
    </dgm:pt>
    <dgm:pt modelId="{C51754D8-4084-422F-A5B3-C3276A685A47}" type="sibTrans" cxnId="{DAC26D82-D2D5-4DBA-A83B-0BED42381C8B}">
      <dgm:prSet/>
      <dgm:spPr/>
      <dgm:t>
        <a:bodyPr/>
        <a:lstStyle/>
        <a:p>
          <a:endParaRPr lang="es-CO"/>
        </a:p>
      </dgm:t>
    </dgm:pt>
    <dgm:pt modelId="{F14470B9-C735-4ADC-A53D-03A9E8626D07}" type="pres">
      <dgm:prSet presAssocID="{CCF031E6-AEDD-4286-83E9-780FB16C28D1}" presName="cycle" presStyleCnt="0">
        <dgm:presLayoutVars>
          <dgm:dir/>
          <dgm:resizeHandles val="exact"/>
        </dgm:presLayoutVars>
      </dgm:prSet>
      <dgm:spPr/>
    </dgm:pt>
    <dgm:pt modelId="{4A99287C-0110-4B35-8A26-C9CEB210EB1D}" type="pres">
      <dgm:prSet presAssocID="{C036AD35-B587-4C1E-B6C2-FB4950B561E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D3B30E2-7BA4-4BC9-8C60-D219A633B38F}" type="pres">
      <dgm:prSet presAssocID="{C036AD35-B587-4C1E-B6C2-FB4950B561ED}" presName="spNode" presStyleCnt="0"/>
      <dgm:spPr/>
    </dgm:pt>
    <dgm:pt modelId="{835166E5-1016-4E2F-B465-DF5E22A0B571}" type="pres">
      <dgm:prSet presAssocID="{9D1880B7-A85D-4300-B7D6-93BA88E3A5EE}" presName="sibTrans" presStyleLbl="sibTrans1D1" presStyleIdx="0" presStyleCnt="7"/>
      <dgm:spPr/>
    </dgm:pt>
    <dgm:pt modelId="{DE95F0A8-CFA0-4440-8774-2A818C8D3518}" type="pres">
      <dgm:prSet presAssocID="{DD84A10A-3487-46F2-9A53-4B40F5E73C7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E5C65EA-CC23-4D24-8D44-9357B3DCAE94}" type="pres">
      <dgm:prSet presAssocID="{DD84A10A-3487-46F2-9A53-4B40F5E73C71}" presName="spNode" presStyleCnt="0"/>
      <dgm:spPr/>
    </dgm:pt>
    <dgm:pt modelId="{336AFC2C-B0A6-4D8B-9F69-BD1F6716DF94}" type="pres">
      <dgm:prSet presAssocID="{09673328-8DAE-45D9-9C35-2837B02704C3}" presName="sibTrans" presStyleLbl="sibTrans1D1" presStyleIdx="1" presStyleCnt="7"/>
      <dgm:spPr/>
    </dgm:pt>
    <dgm:pt modelId="{22763268-4A4A-4F2C-9F38-980053AF7839}" type="pres">
      <dgm:prSet presAssocID="{833BD2D3-0B7A-41A2-A3C0-27A865590B93}" presName="node" presStyleLbl="node1" presStyleIdx="2" presStyleCnt="7">
        <dgm:presLayoutVars>
          <dgm:bulletEnabled val="1"/>
        </dgm:presLayoutVars>
      </dgm:prSet>
      <dgm:spPr/>
    </dgm:pt>
    <dgm:pt modelId="{D2094BB6-5073-44AA-8FB5-297235706F9A}" type="pres">
      <dgm:prSet presAssocID="{833BD2D3-0B7A-41A2-A3C0-27A865590B93}" presName="spNode" presStyleCnt="0"/>
      <dgm:spPr/>
    </dgm:pt>
    <dgm:pt modelId="{81EA86AE-1E8D-4C50-A844-CD22B22E9354}" type="pres">
      <dgm:prSet presAssocID="{81841C8B-A0CD-4253-8665-5793DA2886C1}" presName="sibTrans" presStyleLbl="sibTrans1D1" presStyleIdx="2" presStyleCnt="7"/>
      <dgm:spPr/>
    </dgm:pt>
    <dgm:pt modelId="{6B368987-1354-466F-A143-C42194DC3F3E}" type="pres">
      <dgm:prSet presAssocID="{362219A1-26DD-4B31-8BAD-C1D98413D25A}" presName="node" presStyleLbl="node1" presStyleIdx="3" presStyleCnt="7">
        <dgm:presLayoutVars>
          <dgm:bulletEnabled val="1"/>
        </dgm:presLayoutVars>
      </dgm:prSet>
      <dgm:spPr/>
    </dgm:pt>
    <dgm:pt modelId="{A62EEDAA-1C13-4612-A80D-B1199C8B318D}" type="pres">
      <dgm:prSet presAssocID="{362219A1-26DD-4B31-8BAD-C1D98413D25A}" presName="spNode" presStyleCnt="0"/>
      <dgm:spPr/>
    </dgm:pt>
    <dgm:pt modelId="{0E0798B4-75F9-4792-BECC-9BADD59D36C8}" type="pres">
      <dgm:prSet presAssocID="{E8D7E332-D7B6-40ED-B7D4-EEAD465FAD48}" presName="sibTrans" presStyleLbl="sibTrans1D1" presStyleIdx="3" presStyleCnt="7"/>
      <dgm:spPr/>
    </dgm:pt>
    <dgm:pt modelId="{91A43FB7-AE18-431B-B65E-247924EC8FD0}" type="pres">
      <dgm:prSet presAssocID="{C0A925ED-CA2A-48D6-8768-E92A8EB2F622}" presName="node" presStyleLbl="node1" presStyleIdx="4" presStyleCnt="7">
        <dgm:presLayoutVars>
          <dgm:bulletEnabled val="1"/>
        </dgm:presLayoutVars>
      </dgm:prSet>
      <dgm:spPr/>
    </dgm:pt>
    <dgm:pt modelId="{308CEDA4-FCDA-430D-A0F9-89AF6076514F}" type="pres">
      <dgm:prSet presAssocID="{C0A925ED-CA2A-48D6-8768-E92A8EB2F622}" presName="spNode" presStyleCnt="0"/>
      <dgm:spPr/>
    </dgm:pt>
    <dgm:pt modelId="{2ACEF86B-D89B-44A5-A1C5-BCE966EF4E59}" type="pres">
      <dgm:prSet presAssocID="{0BB7FFDF-1DBE-43FB-A65E-D1528BA7412D}" presName="sibTrans" presStyleLbl="sibTrans1D1" presStyleIdx="4" presStyleCnt="7"/>
      <dgm:spPr/>
    </dgm:pt>
    <dgm:pt modelId="{16C74EAD-C183-4CD8-95B7-03291697876F}" type="pres">
      <dgm:prSet presAssocID="{2BA331B7-880D-4583-AE22-9C6BA626B38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84FAE25-1846-492E-9244-6D32B283E759}" type="pres">
      <dgm:prSet presAssocID="{2BA331B7-880D-4583-AE22-9C6BA626B381}" presName="spNode" presStyleCnt="0"/>
      <dgm:spPr/>
    </dgm:pt>
    <dgm:pt modelId="{4D6C31B0-A73F-4BA5-B760-A075B32DF2B9}" type="pres">
      <dgm:prSet presAssocID="{C51754D8-4084-422F-A5B3-C3276A685A47}" presName="sibTrans" presStyleLbl="sibTrans1D1" presStyleIdx="5" presStyleCnt="7"/>
      <dgm:spPr/>
    </dgm:pt>
    <dgm:pt modelId="{14B1F666-C353-4DB0-AA93-F752515B02B9}" type="pres">
      <dgm:prSet presAssocID="{4995C78C-2BCF-49E8-A325-1621E85EA4CF}" presName="node" presStyleLbl="node1" presStyleIdx="6" presStyleCnt="7">
        <dgm:presLayoutVars>
          <dgm:bulletEnabled val="1"/>
        </dgm:presLayoutVars>
      </dgm:prSet>
      <dgm:spPr/>
    </dgm:pt>
    <dgm:pt modelId="{8D36CC3A-2B65-49BF-92BA-5AE80B13F089}" type="pres">
      <dgm:prSet presAssocID="{4995C78C-2BCF-49E8-A325-1621E85EA4CF}" presName="spNode" presStyleCnt="0"/>
      <dgm:spPr/>
    </dgm:pt>
    <dgm:pt modelId="{28220793-F9F1-4D53-A7C3-2819E60AD1E7}" type="pres">
      <dgm:prSet presAssocID="{6CFFFE46-C191-4A28-8B7A-8B7013F04922}" presName="sibTrans" presStyleLbl="sibTrans1D1" presStyleIdx="6" presStyleCnt="7"/>
      <dgm:spPr/>
    </dgm:pt>
  </dgm:ptLst>
  <dgm:cxnLst>
    <dgm:cxn modelId="{4B89B3EE-D986-4EE7-8F22-4E6870056A83}" type="presOf" srcId="{C036AD35-B587-4C1E-B6C2-FB4950B561ED}" destId="{4A99287C-0110-4B35-8A26-C9CEB210EB1D}" srcOrd="0" destOrd="0" presId="urn:microsoft.com/office/officeart/2005/8/layout/cycle6"/>
    <dgm:cxn modelId="{957DC3B8-D1A5-476D-982B-2C85F9F01E8E}" type="presOf" srcId="{E8D7E332-D7B6-40ED-B7D4-EEAD465FAD48}" destId="{0E0798B4-75F9-4792-BECC-9BADD59D36C8}" srcOrd="0" destOrd="0" presId="urn:microsoft.com/office/officeart/2005/8/layout/cycle6"/>
    <dgm:cxn modelId="{33E24145-AD25-49FB-9423-B247B6C37A37}" type="presOf" srcId="{DD84A10A-3487-46F2-9A53-4B40F5E73C71}" destId="{DE95F0A8-CFA0-4440-8774-2A818C8D3518}" srcOrd="0" destOrd="0" presId="urn:microsoft.com/office/officeart/2005/8/layout/cycle6"/>
    <dgm:cxn modelId="{AC9CD7C7-7C0D-4C94-8FB3-06E8AB2F142D}" type="presOf" srcId="{81841C8B-A0CD-4253-8665-5793DA2886C1}" destId="{81EA86AE-1E8D-4C50-A844-CD22B22E9354}" srcOrd="0" destOrd="0" presId="urn:microsoft.com/office/officeart/2005/8/layout/cycle6"/>
    <dgm:cxn modelId="{EAA71DC1-8C4C-4CED-A5DF-415632A08C2B}" type="presOf" srcId="{4995C78C-2BCF-49E8-A325-1621E85EA4CF}" destId="{14B1F666-C353-4DB0-AA93-F752515B02B9}" srcOrd="0" destOrd="0" presId="urn:microsoft.com/office/officeart/2005/8/layout/cycle6"/>
    <dgm:cxn modelId="{17CD1998-33D4-4E95-AC22-574EC2531E39}" type="presOf" srcId="{0BB7FFDF-1DBE-43FB-A65E-D1528BA7412D}" destId="{2ACEF86B-D89B-44A5-A1C5-BCE966EF4E59}" srcOrd="0" destOrd="0" presId="urn:microsoft.com/office/officeart/2005/8/layout/cycle6"/>
    <dgm:cxn modelId="{700FE765-D3AC-4BAD-8935-3397072009E2}" srcId="{CCF031E6-AEDD-4286-83E9-780FB16C28D1}" destId="{4995C78C-2BCF-49E8-A325-1621E85EA4CF}" srcOrd="6" destOrd="0" parTransId="{CBDDBC7E-2F11-49C2-8843-81CF28FB3499}" sibTransId="{6CFFFE46-C191-4A28-8B7A-8B7013F04922}"/>
    <dgm:cxn modelId="{0F0E06D9-CA82-4BDA-ADF5-F71CF7E39152}" type="presOf" srcId="{C0A925ED-CA2A-48D6-8768-E92A8EB2F622}" destId="{91A43FB7-AE18-431B-B65E-247924EC8FD0}" srcOrd="0" destOrd="0" presId="urn:microsoft.com/office/officeart/2005/8/layout/cycle6"/>
    <dgm:cxn modelId="{4BAF3BF5-DA89-40E4-860D-2F9CCC2EF2AC}" type="presOf" srcId="{C51754D8-4084-422F-A5B3-C3276A685A47}" destId="{4D6C31B0-A73F-4BA5-B760-A075B32DF2B9}" srcOrd="0" destOrd="0" presId="urn:microsoft.com/office/officeart/2005/8/layout/cycle6"/>
    <dgm:cxn modelId="{31978B7A-68A1-4315-9B5E-7D7AA3E2C51F}" type="presOf" srcId="{6CFFFE46-C191-4A28-8B7A-8B7013F04922}" destId="{28220793-F9F1-4D53-A7C3-2819E60AD1E7}" srcOrd="0" destOrd="0" presId="urn:microsoft.com/office/officeart/2005/8/layout/cycle6"/>
    <dgm:cxn modelId="{C33FAA9D-7FF9-4D07-B0A3-9F064FD6D1BE}" type="presOf" srcId="{833BD2D3-0B7A-41A2-A3C0-27A865590B93}" destId="{22763268-4A4A-4F2C-9F38-980053AF7839}" srcOrd="0" destOrd="0" presId="urn:microsoft.com/office/officeart/2005/8/layout/cycle6"/>
    <dgm:cxn modelId="{A86131A7-41F7-4917-A878-75E6150F9CA8}" type="presOf" srcId="{CCF031E6-AEDD-4286-83E9-780FB16C28D1}" destId="{F14470B9-C735-4ADC-A53D-03A9E8626D07}" srcOrd="0" destOrd="0" presId="urn:microsoft.com/office/officeart/2005/8/layout/cycle6"/>
    <dgm:cxn modelId="{481FD376-D7B6-4A5B-B25C-4E9362CA20DB}" srcId="{CCF031E6-AEDD-4286-83E9-780FB16C28D1}" destId="{C0A925ED-CA2A-48D6-8768-E92A8EB2F622}" srcOrd="4" destOrd="0" parTransId="{58B9B074-D5AE-4EA1-9BC6-19A27401DE7A}" sibTransId="{0BB7FFDF-1DBE-43FB-A65E-D1528BA7412D}"/>
    <dgm:cxn modelId="{DAC26D82-D2D5-4DBA-A83B-0BED42381C8B}" srcId="{CCF031E6-AEDD-4286-83E9-780FB16C28D1}" destId="{2BA331B7-880D-4583-AE22-9C6BA626B381}" srcOrd="5" destOrd="0" parTransId="{974B3154-3818-4254-B45D-60AEB1948E81}" sibTransId="{C51754D8-4084-422F-A5B3-C3276A685A47}"/>
    <dgm:cxn modelId="{01D6CC90-4F4B-4398-A526-81EE824D373E}" type="presOf" srcId="{362219A1-26DD-4B31-8BAD-C1D98413D25A}" destId="{6B368987-1354-466F-A143-C42194DC3F3E}" srcOrd="0" destOrd="0" presId="urn:microsoft.com/office/officeart/2005/8/layout/cycle6"/>
    <dgm:cxn modelId="{6A0A3E0C-81C2-450F-B5DF-E25D9E141CD6}" type="presOf" srcId="{9D1880B7-A85D-4300-B7D6-93BA88E3A5EE}" destId="{835166E5-1016-4E2F-B465-DF5E22A0B571}" srcOrd="0" destOrd="0" presId="urn:microsoft.com/office/officeart/2005/8/layout/cycle6"/>
    <dgm:cxn modelId="{22751DBD-70C4-44EF-9F0D-5778B008AC20}" srcId="{CCF031E6-AEDD-4286-83E9-780FB16C28D1}" destId="{833BD2D3-0B7A-41A2-A3C0-27A865590B93}" srcOrd="2" destOrd="0" parTransId="{77C143A6-CD64-4475-94F0-8BBC84875E36}" sibTransId="{81841C8B-A0CD-4253-8665-5793DA2886C1}"/>
    <dgm:cxn modelId="{476E653C-E241-421E-8CC9-23F3318EC114}" srcId="{CCF031E6-AEDD-4286-83E9-780FB16C28D1}" destId="{362219A1-26DD-4B31-8BAD-C1D98413D25A}" srcOrd="3" destOrd="0" parTransId="{63C3955C-7AB4-4608-B22C-30F42337A950}" sibTransId="{E8D7E332-D7B6-40ED-B7D4-EEAD465FAD48}"/>
    <dgm:cxn modelId="{F427612C-E79A-42E0-8820-0CAD0523675E}" srcId="{CCF031E6-AEDD-4286-83E9-780FB16C28D1}" destId="{C036AD35-B587-4C1E-B6C2-FB4950B561ED}" srcOrd="0" destOrd="0" parTransId="{8EBAAE91-D944-405F-8093-B18CC3168F1F}" sibTransId="{9D1880B7-A85D-4300-B7D6-93BA88E3A5EE}"/>
    <dgm:cxn modelId="{19E34368-6457-4428-B432-725661FCD51C}" type="presOf" srcId="{09673328-8DAE-45D9-9C35-2837B02704C3}" destId="{336AFC2C-B0A6-4D8B-9F69-BD1F6716DF94}" srcOrd="0" destOrd="0" presId="urn:microsoft.com/office/officeart/2005/8/layout/cycle6"/>
    <dgm:cxn modelId="{405108C6-ACD5-4BD5-90ED-BDFD0A4AD9BF}" srcId="{CCF031E6-AEDD-4286-83E9-780FB16C28D1}" destId="{DD84A10A-3487-46F2-9A53-4B40F5E73C71}" srcOrd="1" destOrd="0" parTransId="{6EA7E100-A27E-4495-B85F-4A742C7D9D37}" sibTransId="{09673328-8DAE-45D9-9C35-2837B02704C3}"/>
    <dgm:cxn modelId="{CCEBC07C-C23D-4C05-B00B-697272576392}" type="presOf" srcId="{2BA331B7-880D-4583-AE22-9C6BA626B381}" destId="{16C74EAD-C183-4CD8-95B7-03291697876F}" srcOrd="0" destOrd="0" presId="urn:microsoft.com/office/officeart/2005/8/layout/cycle6"/>
    <dgm:cxn modelId="{5846880D-D957-42FF-82FA-D117FC5282E6}" type="presParOf" srcId="{F14470B9-C735-4ADC-A53D-03A9E8626D07}" destId="{4A99287C-0110-4B35-8A26-C9CEB210EB1D}" srcOrd="0" destOrd="0" presId="urn:microsoft.com/office/officeart/2005/8/layout/cycle6"/>
    <dgm:cxn modelId="{AD45DB16-2B41-45B6-93CD-DE8F3F9A0C52}" type="presParOf" srcId="{F14470B9-C735-4ADC-A53D-03A9E8626D07}" destId="{7D3B30E2-7BA4-4BC9-8C60-D219A633B38F}" srcOrd="1" destOrd="0" presId="urn:microsoft.com/office/officeart/2005/8/layout/cycle6"/>
    <dgm:cxn modelId="{516D0DD9-7721-42E6-B1A6-44C1CD9B8540}" type="presParOf" srcId="{F14470B9-C735-4ADC-A53D-03A9E8626D07}" destId="{835166E5-1016-4E2F-B465-DF5E22A0B571}" srcOrd="2" destOrd="0" presId="urn:microsoft.com/office/officeart/2005/8/layout/cycle6"/>
    <dgm:cxn modelId="{C8B20CEA-1265-48D4-9120-B81EBE888753}" type="presParOf" srcId="{F14470B9-C735-4ADC-A53D-03A9E8626D07}" destId="{DE95F0A8-CFA0-4440-8774-2A818C8D3518}" srcOrd="3" destOrd="0" presId="urn:microsoft.com/office/officeart/2005/8/layout/cycle6"/>
    <dgm:cxn modelId="{7C5F55CF-A8F3-4F9B-B4D0-69536CFCE508}" type="presParOf" srcId="{F14470B9-C735-4ADC-A53D-03A9E8626D07}" destId="{CE5C65EA-CC23-4D24-8D44-9357B3DCAE94}" srcOrd="4" destOrd="0" presId="urn:microsoft.com/office/officeart/2005/8/layout/cycle6"/>
    <dgm:cxn modelId="{6382BCA7-661B-4E37-A653-DA2EA1141864}" type="presParOf" srcId="{F14470B9-C735-4ADC-A53D-03A9E8626D07}" destId="{336AFC2C-B0A6-4D8B-9F69-BD1F6716DF94}" srcOrd="5" destOrd="0" presId="urn:microsoft.com/office/officeart/2005/8/layout/cycle6"/>
    <dgm:cxn modelId="{CF67656E-AC39-4781-BFBE-5A785B95096D}" type="presParOf" srcId="{F14470B9-C735-4ADC-A53D-03A9E8626D07}" destId="{22763268-4A4A-4F2C-9F38-980053AF7839}" srcOrd="6" destOrd="0" presId="urn:microsoft.com/office/officeart/2005/8/layout/cycle6"/>
    <dgm:cxn modelId="{248B1027-146B-457A-9F9A-E29EC3241598}" type="presParOf" srcId="{F14470B9-C735-4ADC-A53D-03A9E8626D07}" destId="{D2094BB6-5073-44AA-8FB5-297235706F9A}" srcOrd="7" destOrd="0" presId="urn:microsoft.com/office/officeart/2005/8/layout/cycle6"/>
    <dgm:cxn modelId="{8C8CE842-D13C-4050-80CF-4C2B22729CCA}" type="presParOf" srcId="{F14470B9-C735-4ADC-A53D-03A9E8626D07}" destId="{81EA86AE-1E8D-4C50-A844-CD22B22E9354}" srcOrd="8" destOrd="0" presId="urn:microsoft.com/office/officeart/2005/8/layout/cycle6"/>
    <dgm:cxn modelId="{61F03924-B7DF-4B0C-B653-F2EDFE77FF8E}" type="presParOf" srcId="{F14470B9-C735-4ADC-A53D-03A9E8626D07}" destId="{6B368987-1354-466F-A143-C42194DC3F3E}" srcOrd="9" destOrd="0" presId="urn:microsoft.com/office/officeart/2005/8/layout/cycle6"/>
    <dgm:cxn modelId="{66FD4DCC-B6D8-4F46-BBF0-4185E7DAF87C}" type="presParOf" srcId="{F14470B9-C735-4ADC-A53D-03A9E8626D07}" destId="{A62EEDAA-1C13-4612-A80D-B1199C8B318D}" srcOrd="10" destOrd="0" presId="urn:microsoft.com/office/officeart/2005/8/layout/cycle6"/>
    <dgm:cxn modelId="{2FDEDBDC-A842-40A2-8677-CEE1339BD50B}" type="presParOf" srcId="{F14470B9-C735-4ADC-A53D-03A9E8626D07}" destId="{0E0798B4-75F9-4792-BECC-9BADD59D36C8}" srcOrd="11" destOrd="0" presId="urn:microsoft.com/office/officeart/2005/8/layout/cycle6"/>
    <dgm:cxn modelId="{1420F14C-AE13-499B-BD4B-31D4BEB6BC9F}" type="presParOf" srcId="{F14470B9-C735-4ADC-A53D-03A9E8626D07}" destId="{91A43FB7-AE18-431B-B65E-247924EC8FD0}" srcOrd="12" destOrd="0" presId="urn:microsoft.com/office/officeart/2005/8/layout/cycle6"/>
    <dgm:cxn modelId="{6AB94A77-5967-42BB-A8EB-E05AE0FE9C65}" type="presParOf" srcId="{F14470B9-C735-4ADC-A53D-03A9E8626D07}" destId="{308CEDA4-FCDA-430D-A0F9-89AF6076514F}" srcOrd="13" destOrd="0" presId="urn:microsoft.com/office/officeart/2005/8/layout/cycle6"/>
    <dgm:cxn modelId="{D7C62F01-0492-4608-9F21-246FB8DFAE1E}" type="presParOf" srcId="{F14470B9-C735-4ADC-A53D-03A9E8626D07}" destId="{2ACEF86B-D89B-44A5-A1C5-BCE966EF4E59}" srcOrd="14" destOrd="0" presId="urn:microsoft.com/office/officeart/2005/8/layout/cycle6"/>
    <dgm:cxn modelId="{2CAD7B35-F6AF-403B-BAF8-194537DB3310}" type="presParOf" srcId="{F14470B9-C735-4ADC-A53D-03A9E8626D07}" destId="{16C74EAD-C183-4CD8-95B7-03291697876F}" srcOrd="15" destOrd="0" presId="urn:microsoft.com/office/officeart/2005/8/layout/cycle6"/>
    <dgm:cxn modelId="{52E0A39F-9163-435C-9923-F987B8945D1C}" type="presParOf" srcId="{F14470B9-C735-4ADC-A53D-03A9E8626D07}" destId="{D84FAE25-1846-492E-9244-6D32B283E759}" srcOrd="16" destOrd="0" presId="urn:microsoft.com/office/officeart/2005/8/layout/cycle6"/>
    <dgm:cxn modelId="{BFB49AB9-A0C8-4704-A305-7B9F5EDA4A0E}" type="presParOf" srcId="{F14470B9-C735-4ADC-A53D-03A9E8626D07}" destId="{4D6C31B0-A73F-4BA5-B760-A075B32DF2B9}" srcOrd="17" destOrd="0" presId="urn:microsoft.com/office/officeart/2005/8/layout/cycle6"/>
    <dgm:cxn modelId="{32DDB089-9D63-4DBC-AD54-00531DF99022}" type="presParOf" srcId="{F14470B9-C735-4ADC-A53D-03A9E8626D07}" destId="{14B1F666-C353-4DB0-AA93-F752515B02B9}" srcOrd="18" destOrd="0" presId="urn:microsoft.com/office/officeart/2005/8/layout/cycle6"/>
    <dgm:cxn modelId="{4ADA85A1-FA9A-4FDE-B070-88F4FB7824C4}" type="presParOf" srcId="{F14470B9-C735-4ADC-A53D-03A9E8626D07}" destId="{8D36CC3A-2B65-49BF-92BA-5AE80B13F089}" srcOrd="19" destOrd="0" presId="urn:microsoft.com/office/officeart/2005/8/layout/cycle6"/>
    <dgm:cxn modelId="{F9654DB6-92B6-4C64-82DB-4B15DC1979DD}" type="presParOf" srcId="{F14470B9-C735-4ADC-A53D-03A9E8626D07}" destId="{28220793-F9F1-4D53-A7C3-2819E60AD1E7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21391C-864D-406E-BAED-EB5072EDAE74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F3E33F49-C65C-49CE-8A92-A18221E07AB2}">
      <dgm:prSet phldrT="[Texto]"/>
      <dgm:spPr/>
      <dgm:t>
        <a:bodyPr/>
        <a:lstStyle/>
        <a:p>
          <a:r>
            <a:rPr lang="es-CO" b="1" smtClean="0"/>
            <a:t>Padre</a:t>
          </a:r>
          <a:endParaRPr lang="es-CO" b="1" dirty="0"/>
        </a:p>
      </dgm:t>
    </dgm:pt>
    <dgm:pt modelId="{11367D95-51C9-4929-BD5D-5A955BCA36D6}" type="parTrans" cxnId="{627B1941-0DAB-40A6-829B-CBE38A1688AF}">
      <dgm:prSet/>
      <dgm:spPr/>
      <dgm:t>
        <a:bodyPr/>
        <a:lstStyle/>
        <a:p>
          <a:endParaRPr lang="es-CO"/>
        </a:p>
      </dgm:t>
    </dgm:pt>
    <dgm:pt modelId="{E504DDFC-1D80-48CF-94E8-EDD3B93588C1}" type="sibTrans" cxnId="{627B1941-0DAB-40A6-829B-CBE38A1688AF}">
      <dgm:prSet/>
      <dgm:spPr/>
      <dgm:t>
        <a:bodyPr/>
        <a:lstStyle/>
        <a:p>
          <a:endParaRPr lang="es-CO"/>
        </a:p>
      </dgm:t>
    </dgm:pt>
    <dgm:pt modelId="{4870EEBB-14E9-49AE-8360-27E086273265}">
      <dgm:prSet phldrT="[Texto]"/>
      <dgm:spPr/>
      <dgm:t>
        <a:bodyPr/>
        <a:lstStyle/>
        <a:p>
          <a:r>
            <a:rPr lang="es-CO" dirty="0" smtClean="0"/>
            <a:t>Madre:</a:t>
          </a:r>
          <a:endParaRPr lang="es-CO" dirty="0"/>
        </a:p>
      </dgm:t>
    </dgm:pt>
    <dgm:pt modelId="{8D76CF1E-0BBC-49CF-9F0E-64D6B30B3598}" type="parTrans" cxnId="{504A603C-4BCA-4CE4-A2B0-40B1F45D357B}">
      <dgm:prSet/>
      <dgm:spPr/>
      <dgm:t>
        <a:bodyPr/>
        <a:lstStyle/>
        <a:p>
          <a:endParaRPr lang="es-CO"/>
        </a:p>
      </dgm:t>
    </dgm:pt>
    <dgm:pt modelId="{48908269-621C-4338-B4C8-41CCDB37B159}" type="sibTrans" cxnId="{504A603C-4BCA-4CE4-A2B0-40B1F45D357B}">
      <dgm:prSet/>
      <dgm:spPr/>
      <dgm:t>
        <a:bodyPr/>
        <a:lstStyle/>
        <a:p>
          <a:endParaRPr lang="es-CO"/>
        </a:p>
      </dgm:t>
    </dgm:pt>
    <dgm:pt modelId="{466133EF-50BC-4D88-8C20-42EEEC6FB7D4}">
      <dgm:prSet phldrT="[Texto]"/>
      <dgm:spPr/>
      <dgm:t>
        <a:bodyPr/>
        <a:lstStyle/>
        <a:p>
          <a:r>
            <a:rPr lang="es-CO" dirty="0" smtClean="0"/>
            <a:t>Cuidado del hogar.</a:t>
          </a:r>
          <a:endParaRPr lang="es-CO" dirty="0"/>
        </a:p>
      </dgm:t>
    </dgm:pt>
    <dgm:pt modelId="{879555BB-B816-48C2-8AFF-8F2D0B1EDAE9}" type="parTrans" cxnId="{57F301F1-DAC8-4B41-9A6D-E2DD142F01C2}">
      <dgm:prSet/>
      <dgm:spPr/>
      <dgm:t>
        <a:bodyPr/>
        <a:lstStyle/>
        <a:p>
          <a:endParaRPr lang="es-CO"/>
        </a:p>
      </dgm:t>
    </dgm:pt>
    <dgm:pt modelId="{09C924A8-9EFF-4909-AC1F-37EF0AFC229A}" type="sibTrans" cxnId="{57F301F1-DAC8-4B41-9A6D-E2DD142F01C2}">
      <dgm:prSet/>
      <dgm:spPr/>
      <dgm:t>
        <a:bodyPr/>
        <a:lstStyle/>
        <a:p>
          <a:endParaRPr lang="es-CO"/>
        </a:p>
      </dgm:t>
    </dgm:pt>
    <dgm:pt modelId="{2C3FFFF3-7865-4469-B4A0-B2FAA254C152}">
      <dgm:prSet phldrT="[Texto]"/>
      <dgm:spPr/>
      <dgm:t>
        <a:bodyPr/>
        <a:lstStyle/>
        <a:p>
          <a:r>
            <a:rPr lang="es-CO" dirty="0" smtClean="0"/>
            <a:t>Cocinaba</a:t>
          </a:r>
          <a:endParaRPr lang="es-CO" dirty="0"/>
        </a:p>
      </dgm:t>
    </dgm:pt>
    <dgm:pt modelId="{87332E48-4C21-4F7B-8F70-F6AD5A54D8F3}" type="parTrans" cxnId="{8F9541A7-6026-479F-8F35-463B630C0CC1}">
      <dgm:prSet/>
      <dgm:spPr/>
      <dgm:t>
        <a:bodyPr/>
        <a:lstStyle/>
        <a:p>
          <a:endParaRPr lang="es-CO"/>
        </a:p>
      </dgm:t>
    </dgm:pt>
    <dgm:pt modelId="{212488CB-52BA-4145-9A65-04024F039EFE}" type="sibTrans" cxnId="{8F9541A7-6026-479F-8F35-463B630C0CC1}">
      <dgm:prSet/>
      <dgm:spPr/>
      <dgm:t>
        <a:bodyPr/>
        <a:lstStyle/>
        <a:p>
          <a:endParaRPr lang="es-CO"/>
        </a:p>
      </dgm:t>
    </dgm:pt>
    <dgm:pt modelId="{1324C093-6DA5-4FA1-A2A6-7AC49EDE8642}">
      <dgm:prSet phldrT="[Texto]"/>
      <dgm:spPr/>
      <dgm:t>
        <a:bodyPr/>
        <a:lstStyle/>
        <a:p>
          <a:r>
            <a:rPr lang="es-CO" dirty="0" smtClean="0"/>
            <a:t>Tareas domésticas</a:t>
          </a:r>
          <a:endParaRPr lang="es-CO" dirty="0"/>
        </a:p>
      </dgm:t>
    </dgm:pt>
    <dgm:pt modelId="{5564F1E7-A121-4B86-B83D-19D2CDD9A31F}" type="parTrans" cxnId="{92B4D2F1-1923-403C-A521-B86FAA8C53EE}">
      <dgm:prSet/>
      <dgm:spPr/>
      <dgm:t>
        <a:bodyPr/>
        <a:lstStyle/>
        <a:p>
          <a:endParaRPr lang="es-CO"/>
        </a:p>
      </dgm:t>
    </dgm:pt>
    <dgm:pt modelId="{92B0D5DE-53FE-421A-B6F7-7029ED67997B}" type="sibTrans" cxnId="{92B4D2F1-1923-403C-A521-B86FAA8C53EE}">
      <dgm:prSet/>
      <dgm:spPr/>
      <dgm:t>
        <a:bodyPr/>
        <a:lstStyle/>
        <a:p>
          <a:endParaRPr lang="es-CO"/>
        </a:p>
      </dgm:t>
    </dgm:pt>
    <dgm:pt modelId="{FF96A133-6F3A-4B49-8DEF-93F66E7BD213}" type="pres">
      <dgm:prSet presAssocID="{F321391C-864D-406E-BAED-EB5072EDAE74}" presName="Name0" presStyleCnt="0">
        <dgm:presLayoutVars>
          <dgm:dir/>
          <dgm:animLvl val="lvl"/>
          <dgm:resizeHandles val="exact"/>
        </dgm:presLayoutVars>
      </dgm:prSet>
      <dgm:spPr/>
    </dgm:pt>
    <dgm:pt modelId="{97052DCD-E45C-4BB8-8A87-61B7464B3C07}" type="pres">
      <dgm:prSet presAssocID="{F3E33F49-C65C-49CE-8A92-A18221E07AB2}" presName="linNode" presStyleCnt="0"/>
      <dgm:spPr/>
    </dgm:pt>
    <dgm:pt modelId="{1545578E-8C3E-4858-9CD4-A54B4D5DD635}" type="pres">
      <dgm:prSet presAssocID="{F3E33F49-C65C-49CE-8A92-A18221E07AB2}" presName="parentText" presStyleLbl="node1" presStyleIdx="0" presStyleCnt="1" custLinFactNeighborX="774">
        <dgm:presLayoutVars>
          <dgm:chMax val="1"/>
          <dgm:bulletEnabled val="1"/>
        </dgm:presLayoutVars>
      </dgm:prSet>
      <dgm:spPr/>
    </dgm:pt>
    <dgm:pt modelId="{ED3D20CE-F148-445A-8041-CD7385CBD9B0}" type="pres">
      <dgm:prSet presAssocID="{F3E33F49-C65C-49CE-8A92-A18221E07AB2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8834E19-7BE9-4BEF-A81D-020101DED3E6}" type="presOf" srcId="{4870EEBB-14E9-49AE-8360-27E086273265}" destId="{ED3D20CE-F148-445A-8041-CD7385CBD9B0}" srcOrd="0" destOrd="0" presId="urn:microsoft.com/office/officeart/2005/8/layout/vList5"/>
    <dgm:cxn modelId="{D466E8D2-DCC3-460D-B19B-859F2C5C137A}" type="presOf" srcId="{466133EF-50BC-4D88-8C20-42EEEC6FB7D4}" destId="{ED3D20CE-F148-445A-8041-CD7385CBD9B0}" srcOrd="0" destOrd="1" presId="urn:microsoft.com/office/officeart/2005/8/layout/vList5"/>
    <dgm:cxn modelId="{504A603C-4BCA-4CE4-A2B0-40B1F45D357B}" srcId="{F3E33F49-C65C-49CE-8A92-A18221E07AB2}" destId="{4870EEBB-14E9-49AE-8360-27E086273265}" srcOrd="0" destOrd="0" parTransId="{8D76CF1E-0BBC-49CF-9F0E-64D6B30B3598}" sibTransId="{48908269-621C-4338-B4C8-41CCDB37B159}"/>
    <dgm:cxn modelId="{627B1941-0DAB-40A6-829B-CBE38A1688AF}" srcId="{F321391C-864D-406E-BAED-EB5072EDAE74}" destId="{F3E33F49-C65C-49CE-8A92-A18221E07AB2}" srcOrd="0" destOrd="0" parTransId="{11367D95-51C9-4929-BD5D-5A955BCA36D6}" sibTransId="{E504DDFC-1D80-48CF-94E8-EDD3B93588C1}"/>
    <dgm:cxn modelId="{0D7D3B1E-ECDA-4660-9DE8-C14E0B8BF24C}" type="presOf" srcId="{1324C093-6DA5-4FA1-A2A6-7AC49EDE8642}" destId="{ED3D20CE-F148-445A-8041-CD7385CBD9B0}" srcOrd="0" destOrd="3" presId="urn:microsoft.com/office/officeart/2005/8/layout/vList5"/>
    <dgm:cxn modelId="{D42477C8-BB6F-45B7-AEBA-9E68E35D67B3}" type="presOf" srcId="{2C3FFFF3-7865-4469-B4A0-B2FAA254C152}" destId="{ED3D20CE-F148-445A-8041-CD7385CBD9B0}" srcOrd="0" destOrd="2" presId="urn:microsoft.com/office/officeart/2005/8/layout/vList5"/>
    <dgm:cxn modelId="{8F9541A7-6026-479F-8F35-463B630C0CC1}" srcId="{F3E33F49-C65C-49CE-8A92-A18221E07AB2}" destId="{2C3FFFF3-7865-4469-B4A0-B2FAA254C152}" srcOrd="2" destOrd="0" parTransId="{87332E48-4C21-4F7B-8F70-F6AD5A54D8F3}" sibTransId="{212488CB-52BA-4145-9A65-04024F039EFE}"/>
    <dgm:cxn modelId="{57F301F1-DAC8-4B41-9A6D-E2DD142F01C2}" srcId="{F3E33F49-C65C-49CE-8A92-A18221E07AB2}" destId="{466133EF-50BC-4D88-8C20-42EEEC6FB7D4}" srcOrd="1" destOrd="0" parTransId="{879555BB-B816-48C2-8AFF-8F2D0B1EDAE9}" sibTransId="{09C924A8-9EFF-4909-AC1F-37EF0AFC229A}"/>
    <dgm:cxn modelId="{9E037498-9A12-4998-98FC-D54F3B07214C}" type="presOf" srcId="{F3E33F49-C65C-49CE-8A92-A18221E07AB2}" destId="{1545578E-8C3E-4858-9CD4-A54B4D5DD635}" srcOrd="0" destOrd="0" presId="urn:microsoft.com/office/officeart/2005/8/layout/vList5"/>
    <dgm:cxn modelId="{E2A0F524-29DE-40F1-B1F1-8F1F20CFBF11}" type="presOf" srcId="{F321391C-864D-406E-BAED-EB5072EDAE74}" destId="{FF96A133-6F3A-4B49-8DEF-93F66E7BD213}" srcOrd="0" destOrd="0" presId="urn:microsoft.com/office/officeart/2005/8/layout/vList5"/>
    <dgm:cxn modelId="{92B4D2F1-1923-403C-A521-B86FAA8C53EE}" srcId="{F3E33F49-C65C-49CE-8A92-A18221E07AB2}" destId="{1324C093-6DA5-4FA1-A2A6-7AC49EDE8642}" srcOrd="3" destOrd="0" parTransId="{5564F1E7-A121-4B86-B83D-19D2CDD9A31F}" sibTransId="{92B0D5DE-53FE-421A-B6F7-7029ED67997B}"/>
    <dgm:cxn modelId="{DA03C0F2-0201-4049-BFBC-3BD37B337291}" type="presParOf" srcId="{FF96A133-6F3A-4B49-8DEF-93F66E7BD213}" destId="{97052DCD-E45C-4BB8-8A87-61B7464B3C07}" srcOrd="0" destOrd="0" presId="urn:microsoft.com/office/officeart/2005/8/layout/vList5"/>
    <dgm:cxn modelId="{B9A8DF62-5FAE-4947-9502-882D75CA55BA}" type="presParOf" srcId="{97052DCD-E45C-4BB8-8A87-61B7464B3C07}" destId="{1545578E-8C3E-4858-9CD4-A54B4D5DD635}" srcOrd="0" destOrd="0" presId="urn:microsoft.com/office/officeart/2005/8/layout/vList5"/>
    <dgm:cxn modelId="{2C51B53F-F211-4BBD-9A23-04239160E010}" type="presParOf" srcId="{97052DCD-E45C-4BB8-8A87-61B7464B3C07}" destId="{ED3D20CE-F148-445A-8041-CD7385CBD9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2F7E38-FD76-4356-864D-004AFC73806B}" type="doc">
      <dgm:prSet loTypeId="urn:microsoft.com/office/officeart/2005/8/layout/hProcess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60A2B12A-A1A2-4C14-97BA-214F35A07F1C}">
      <dgm:prSet phldrT="[Texto]" phldr="1"/>
      <dgm:spPr/>
      <dgm:t>
        <a:bodyPr/>
        <a:lstStyle/>
        <a:p>
          <a:endParaRPr lang="es-CO" dirty="0"/>
        </a:p>
      </dgm:t>
    </dgm:pt>
    <dgm:pt modelId="{9161DDBC-07EB-4F09-B6BE-BF7D497A70BE}" type="parTrans" cxnId="{CA167F71-445F-4383-BCDD-079279E2E7ED}">
      <dgm:prSet/>
      <dgm:spPr/>
      <dgm:t>
        <a:bodyPr/>
        <a:lstStyle/>
        <a:p>
          <a:endParaRPr lang="es-CO"/>
        </a:p>
      </dgm:t>
    </dgm:pt>
    <dgm:pt modelId="{244CDA0A-1DD0-4EEC-8442-E025D897E953}" type="sibTrans" cxnId="{CA167F71-445F-4383-BCDD-079279E2E7ED}">
      <dgm:prSet/>
      <dgm:spPr/>
      <dgm:t>
        <a:bodyPr/>
        <a:lstStyle/>
        <a:p>
          <a:endParaRPr lang="es-CO"/>
        </a:p>
      </dgm:t>
    </dgm:pt>
    <dgm:pt modelId="{404FAA77-79E1-42DA-9E19-9C9F6B38204C}">
      <dgm:prSet phldrT="[Texto]" custT="1"/>
      <dgm:spPr/>
      <dgm:t>
        <a:bodyPr/>
        <a:lstStyle/>
        <a:p>
          <a:r>
            <a:rPr lang="es-CO" sz="2400" smtClean="0">
              <a:solidFill>
                <a:schemeClr val="tx1"/>
              </a:solidFill>
            </a:rPr>
            <a:t>Las responsabilidades dependían de su edad y sexo</a:t>
          </a:r>
          <a:endParaRPr lang="es-CO" sz="2400" dirty="0">
            <a:solidFill>
              <a:schemeClr val="tx1"/>
            </a:solidFill>
          </a:endParaRPr>
        </a:p>
      </dgm:t>
    </dgm:pt>
    <dgm:pt modelId="{33DDEC08-48EB-4097-9075-D0C70677B9A0}" type="parTrans" cxnId="{683316BB-0385-40CF-9983-71DA24671BAF}">
      <dgm:prSet/>
      <dgm:spPr/>
      <dgm:t>
        <a:bodyPr/>
        <a:lstStyle/>
        <a:p>
          <a:endParaRPr lang="es-CO"/>
        </a:p>
      </dgm:t>
    </dgm:pt>
    <dgm:pt modelId="{6601BC1C-1419-4A16-8F07-E83A078F6699}" type="sibTrans" cxnId="{683316BB-0385-40CF-9983-71DA24671BAF}">
      <dgm:prSet/>
      <dgm:spPr/>
      <dgm:t>
        <a:bodyPr/>
        <a:lstStyle/>
        <a:p>
          <a:endParaRPr lang="es-CO"/>
        </a:p>
      </dgm:t>
    </dgm:pt>
    <dgm:pt modelId="{FF24C3BE-73E2-4DE5-B4B7-863573582074}">
      <dgm:prSet phldrT="[Texto]"/>
      <dgm:spPr/>
      <dgm:t>
        <a:bodyPr/>
        <a:lstStyle/>
        <a:p>
          <a:endParaRPr lang="es-CO" dirty="0"/>
        </a:p>
      </dgm:t>
    </dgm:pt>
    <dgm:pt modelId="{81CD72AA-AE1F-49F0-8649-D832EEF63E4E}" type="parTrans" cxnId="{16158D9A-600A-4FB5-A18A-8069B2B829AB}">
      <dgm:prSet/>
      <dgm:spPr/>
      <dgm:t>
        <a:bodyPr/>
        <a:lstStyle/>
        <a:p>
          <a:endParaRPr lang="es-CO"/>
        </a:p>
      </dgm:t>
    </dgm:pt>
    <dgm:pt modelId="{764A0AB5-914E-4F7D-AE3F-B3237E9EEF8F}" type="sibTrans" cxnId="{16158D9A-600A-4FB5-A18A-8069B2B829AB}">
      <dgm:prSet/>
      <dgm:spPr/>
      <dgm:t>
        <a:bodyPr/>
        <a:lstStyle/>
        <a:p>
          <a:endParaRPr lang="es-CO"/>
        </a:p>
      </dgm:t>
    </dgm:pt>
    <dgm:pt modelId="{A775EA01-6538-42B7-BAE9-59C13ED08779}">
      <dgm:prSet phldrT="[Texto]"/>
      <dgm:spPr/>
      <dgm:t>
        <a:bodyPr/>
        <a:lstStyle/>
        <a:p>
          <a:r>
            <a:rPr lang="es-CO" smtClean="0">
              <a:solidFill>
                <a:schemeClr val="tx1"/>
              </a:solidFill>
            </a:rPr>
            <a:t>El hijo mayor: </a:t>
          </a:r>
        </a:p>
        <a:p>
          <a:r>
            <a:rPr lang="es-CO" smtClean="0">
              <a:solidFill>
                <a:schemeClr val="tx1"/>
              </a:solidFill>
            </a:rPr>
            <a:t>1. Recibía la mayoría de los bienes de la familia.</a:t>
          </a:r>
        </a:p>
        <a:p>
          <a:r>
            <a:rPr lang="es-CO" smtClean="0">
              <a:solidFill>
                <a:schemeClr val="tx1"/>
              </a:solidFill>
            </a:rPr>
            <a:t>2.Responsable de velar por el sustento de la familia.</a:t>
          </a:r>
        </a:p>
        <a:p>
          <a:r>
            <a:rPr lang="es-CO" smtClean="0">
              <a:solidFill>
                <a:schemeClr val="tx1"/>
              </a:solidFill>
            </a:rPr>
            <a:t>3. Cuidar el honor de las hermanas.</a:t>
          </a:r>
        </a:p>
        <a:p>
          <a:r>
            <a:rPr lang="es-CO" smtClean="0">
              <a:solidFill>
                <a:schemeClr val="tx1"/>
              </a:solidFill>
            </a:rPr>
            <a:t>4. Los hermanos menores le obedecían</a:t>
          </a:r>
          <a:r>
            <a:rPr lang="es-CO" smtClean="0"/>
            <a:t>.</a:t>
          </a:r>
          <a:endParaRPr lang="es-CO" dirty="0"/>
        </a:p>
      </dgm:t>
    </dgm:pt>
    <dgm:pt modelId="{15B58D38-764B-4552-BC60-3ABB8F750C2A}" type="parTrans" cxnId="{0B74D35A-0F45-4E91-8922-DD236EB767C0}">
      <dgm:prSet/>
      <dgm:spPr/>
      <dgm:t>
        <a:bodyPr/>
        <a:lstStyle/>
        <a:p>
          <a:endParaRPr lang="es-CO"/>
        </a:p>
      </dgm:t>
    </dgm:pt>
    <dgm:pt modelId="{9F497C60-2E90-48DB-882C-08DDFF98E968}" type="sibTrans" cxnId="{0B74D35A-0F45-4E91-8922-DD236EB767C0}">
      <dgm:prSet/>
      <dgm:spPr/>
      <dgm:t>
        <a:bodyPr/>
        <a:lstStyle/>
        <a:p>
          <a:endParaRPr lang="es-CO"/>
        </a:p>
      </dgm:t>
    </dgm:pt>
    <dgm:pt modelId="{0741A6DF-2587-4D68-B5BB-013536CF7228}">
      <dgm:prSet phldrT="[Texto]" phldr="1"/>
      <dgm:spPr/>
      <dgm:t>
        <a:bodyPr/>
        <a:lstStyle/>
        <a:p>
          <a:endParaRPr lang="es-CO"/>
        </a:p>
      </dgm:t>
    </dgm:pt>
    <dgm:pt modelId="{9DEBA02F-C2FE-41D6-A7E9-361646FC2DE3}" type="parTrans" cxnId="{DD51B4A0-89EC-4B5E-8B64-8BA71F8D52EE}">
      <dgm:prSet/>
      <dgm:spPr/>
      <dgm:t>
        <a:bodyPr/>
        <a:lstStyle/>
        <a:p>
          <a:endParaRPr lang="es-CO"/>
        </a:p>
      </dgm:t>
    </dgm:pt>
    <dgm:pt modelId="{FC08164E-EA4A-4FEB-B213-845D446E6DEF}" type="sibTrans" cxnId="{DD51B4A0-89EC-4B5E-8B64-8BA71F8D52EE}">
      <dgm:prSet/>
      <dgm:spPr/>
      <dgm:t>
        <a:bodyPr/>
        <a:lstStyle/>
        <a:p>
          <a:endParaRPr lang="es-CO"/>
        </a:p>
      </dgm:t>
    </dgm:pt>
    <dgm:pt modelId="{0956D202-676D-4095-88E5-4C139F8F3F92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CO" sz="3200" dirty="0" smtClean="0">
              <a:solidFill>
                <a:schemeClr val="tx1"/>
              </a:solidFill>
            </a:rPr>
            <a:t>Recibían la educación en su propia familia</a:t>
          </a:r>
          <a:r>
            <a:rPr lang="es-CO" sz="3200" dirty="0" smtClean="0"/>
            <a:t>.</a:t>
          </a:r>
          <a:endParaRPr lang="es-CO" sz="3200" dirty="0"/>
        </a:p>
      </dgm:t>
    </dgm:pt>
    <dgm:pt modelId="{FA658D52-27A2-4FDE-A0D9-963626E69DCE}" type="parTrans" cxnId="{DC9FD253-61C3-4737-8F42-B3C242804835}">
      <dgm:prSet/>
      <dgm:spPr/>
      <dgm:t>
        <a:bodyPr/>
        <a:lstStyle/>
        <a:p>
          <a:endParaRPr lang="es-CO"/>
        </a:p>
      </dgm:t>
    </dgm:pt>
    <dgm:pt modelId="{2F14B522-A882-438F-9931-85D3BAE41004}" type="sibTrans" cxnId="{DC9FD253-61C3-4737-8F42-B3C242804835}">
      <dgm:prSet/>
      <dgm:spPr/>
      <dgm:t>
        <a:bodyPr/>
        <a:lstStyle/>
        <a:p>
          <a:endParaRPr lang="es-CO"/>
        </a:p>
      </dgm:t>
    </dgm:pt>
    <dgm:pt modelId="{4DEECF44-5092-449C-BFE0-BCCA596FBDDD}" type="pres">
      <dgm:prSet presAssocID="{842F7E38-FD76-4356-864D-004AFC73806B}" presName="Name0" presStyleCnt="0">
        <dgm:presLayoutVars>
          <dgm:dir/>
          <dgm:animLvl val="lvl"/>
          <dgm:resizeHandles val="exact"/>
        </dgm:presLayoutVars>
      </dgm:prSet>
      <dgm:spPr/>
    </dgm:pt>
    <dgm:pt modelId="{CE79301C-6327-4A8B-B6F7-CF67D1E23ADE}" type="pres">
      <dgm:prSet presAssocID="{60A2B12A-A1A2-4C14-97BA-214F35A07F1C}" presName="compositeNode" presStyleCnt="0">
        <dgm:presLayoutVars>
          <dgm:bulletEnabled val="1"/>
        </dgm:presLayoutVars>
      </dgm:prSet>
      <dgm:spPr/>
    </dgm:pt>
    <dgm:pt modelId="{DAB63C25-6BE7-4CD2-B14A-1EF98B32F6D3}" type="pres">
      <dgm:prSet presAssocID="{60A2B12A-A1A2-4C14-97BA-214F35A07F1C}" presName="bgRect" presStyleLbl="node1" presStyleIdx="0" presStyleCnt="3" custScaleX="84680" custLinFactNeighborX="1003" custLinFactNeighborY="2672"/>
      <dgm:spPr/>
    </dgm:pt>
    <dgm:pt modelId="{DEF95242-C84D-41CD-BE33-4CB0FD01C4C0}" type="pres">
      <dgm:prSet presAssocID="{60A2B12A-A1A2-4C14-97BA-214F35A07F1C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DED4C172-BFD0-4930-A948-1A43B1AA47FE}" type="pres">
      <dgm:prSet presAssocID="{60A2B12A-A1A2-4C14-97BA-214F35A07F1C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56AF3EA-F6D9-4DC1-9BE9-D0766E8459B7}" type="pres">
      <dgm:prSet presAssocID="{244CDA0A-1DD0-4EEC-8442-E025D897E953}" presName="hSp" presStyleCnt="0"/>
      <dgm:spPr/>
    </dgm:pt>
    <dgm:pt modelId="{29027CAB-239E-449C-B12F-80493A99021C}" type="pres">
      <dgm:prSet presAssocID="{244CDA0A-1DD0-4EEC-8442-E025D897E953}" presName="vProcSp" presStyleCnt="0"/>
      <dgm:spPr/>
    </dgm:pt>
    <dgm:pt modelId="{FBF940DF-E775-46BF-B005-AA4132F2A4F9}" type="pres">
      <dgm:prSet presAssocID="{244CDA0A-1DD0-4EEC-8442-E025D897E953}" presName="vSp1" presStyleCnt="0"/>
      <dgm:spPr/>
    </dgm:pt>
    <dgm:pt modelId="{AFAB342F-566E-458A-AF61-977A19AA1234}" type="pres">
      <dgm:prSet presAssocID="{244CDA0A-1DD0-4EEC-8442-E025D897E953}" presName="simulatedConn" presStyleLbl="solidFgAcc1" presStyleIdx="0" presStyleCnt="2"/>
      <dgm:spPr/>
      <dgm:t>
        <a:bodyPr/>
        <a:lstStyle/>
        <a:p>
          <a:endParaRPr lang="es-CO"/>
        </a:p>
      </dgm:t>
    </dgm:pt>
    <dgm:pt modelId="{856F9D35-84ED-4E28-8B47-305CF78D85F6}" type="pres">
      <dgm:prSet presAssocID="{244CDA0A-1DD0-4EEC-8442-E025D897E953}" presName="vSp2" presStyleCnt="0"/>
      <dgm:spPr/>
    </dgm:pt>
    <dgm:pt modelId="{5C36A5EB-BC36-481B-9FE8-C510805D1572}" type="pres">
      <dgm:prSet presAssocID="{244CDA0A-1DD0-4EEC-8442-E025D897E953}" presName="sibTrans" presStyleCnt="0"/>
      <dgm:spPr/>
    </dgm:pt>
    <dgm:pt modelId="{3787B1F1-CAF7-48B0-B198-7415467CCB8B}" type="pres">
      <dgm:prSet presAssocID="{FF24C3BE-73E2-4DE5-B4B7-863573582074}" presName="compositeNode" presStyleCnt="0">
        <dgm:presLayoutVars>
          <dgm:bulletEnabled val="1"/>
        </dgm:presLayoutVars>
      </dgm:prSet>
      <dgm:spPr/>
    </dgm:pt>
    <dgm:pt modelId="{CA0600E3-E33A-4D56-8BD7-78C05E48C6D5}" type="pres">
      <dgm:prSet presAssocID="{FF24C3BE-73E2-4DE5-B4B7-863573582074}" presName="bgRect" presStyleLbl="node1" presStyleIdx="1" presStyleCnt="3" custLinFactNeighborX="-355" custLinFactNeighborY="2672"/>
      <dgm:spPr/>
      <dgm:t>
        <a:bodyPr/>
        <a:lstStyle/>
        <a:p>
          <a:endParaRPr lang="es-CO"/>
        </a:p>
      </dgm:t>
    </dgm:pt>
    <dgm:pt modelId="{1A5DF5A9-AB30-4609-A9CC-8DD69EBC0C3E}" type="pres">
      <dgm:prSet presAssocID="{FF24C3BE-73E2-4DE5-B4B7-86357358207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0B237C1-4ED0-48BA-9D06-9284AAA94C89}" type="pres">
      <dgm:prSet presAssocID="{FF24C3BE-73E2-4DE5-B4B7-86357358207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D2DBDEC-47CE-47DD-B0C0-563521A41074}" type="pres">
      <dgm:prSet presAssocID="{764A0AB5-914E-4F7D-AE3F-B3237E9EEF8F}" presName="hSp" presStyleCnt="0"/>
      <dgm:spPr/>
    </dgm:pt>
    <dgm:pt modelId="{1AB54F4F-77B3-4B81-B345-B9BF08F3AF58}" type="pres">
      <dgm:prSet presAssocID="{764A0AB5-914E-4F7D-AE3F-B3237E9EEF8F}" presName="vProcSp" presStyleCnt="0"/>
      <dgm:spPr/>
    </dgm:pt>
    <dgm:pt modelId="{A2944C81-9402-46E6-90A7-77BD48E141B4}" type="pres">
      <dgm:prSet presAssocID="{764A0AB5-914E-4F7D-AE3F-B3237E9EEF8F}" presName="vSp1" presStyleCnt="0"/>
      <dgm:spPr/>
    </dgm:pt>
    <dgm:pt modelId="{3C72F199-538A-44AD-92B1-E6893FE2868C}" type="pres">
      <dgm:prSet presAssocID="{764A0AB5-914E-4F7D-AE3F-B3237E9EEF8F}" presName="simulatedConn" presStyleLbl="solidFgAcc1" presStyleIdx="1" presStyleCnt="2"/>
      <dgm:spPr/>
      <dgm:t>
        <a:bodyPr/>
        <a:lstStyle/>
        <a:p>
          <a:endParaRPr lang="es-CO"/>
        </a:p>
      </dgm:t>
    </dgm:pt>
    <dgm:pt modelId="{6BBCC29F-23FA-4774-BC04-798042D0B1BA}" type="pres">
      <dgm:prSet presAssocID="{764A0AB5-914E-4F7D-AE3F-B3237E9EEF8F}" presName="vSp2" presStyleCnt="0"/>
      <dgm:spPr/>
    </dgm:pt>
    <dgm:pt modelId="{9652D762-A0DA-466E-8EBC-3C04E26EB951}" type="pres">
      <dgm:prSet presAssocID="{764A0AB5-914E-4F7D-AE3F-B3237E9EEF8F}" presName="sibTrans" presStyleCnt="0"/>
      <dgm:spPr/>
    </dgm:pt>
    <dgm:pt modelId="{A5F762A1-1148-498B-9381-B2012C44E773}" type="pres">
      <dgm:prSet presAssocID="{0741A6DF-2587-4D68-B5BB-013536CF7228}" presName="compositeNode" presStyleCnt="0">
        <dgm:presLayoutVars>
          <dgm:bulletEnabled val="1"/>
        </dgm:presLayoutVars>
      </dgm:prSet>
      <dgm:spPr/>
    </dgm:pt>
    <dgm:pt modelId="{1883521B-8F74-4037-9065-407A9DA0E1BB}" type="pres">
      <dgm:prSet presAssocID="{0741A6DF-2587-4D68-B5BB-013536CF7228}" presName="bgRect" presStyleLbl="node1" presStyleIdx="2" presStyleCnt="3"/>
      <dgm:spPr/>
    </dgm:pt>
    <dgm:pt modelId="{E96BE1C5-BC49-41BB-95D7-ECC872EEFFB0}" type="pres">
      <dgm:prSet presAssocID="{0741A6DF-2587-4D68-B5BB-013536CF7228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730EA6CB-2483-4BD3-BA89-26830AB92329}" type="pres">
      <dgm:prSet presAssocID="{0741A6DF-2587-4D68-B5BB-013536CF722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B74D35A-0F45-4E91-8922-DD236EB767C0}" srcId="{FF24C3BE-73E2-4DE5-B4B7-863573582074}" destId="{A775EA01-6538-42B7-BAE9-59C13ED08779}" srcOrd="0" destOrd="0" parTransId="{15B58D38-764B-4552-BC60-3ABB8F750C2A}" sibTransId="{9F497C60-2E90-48DB-882C-08DDFF98E968}"/>
    <dgm:cxn modelId="{DC9FD253-61C3-4737-8F42-B3C242804835}" srcId="{0741A6DF-2587-4D68-B5BB-013536CF7228}" destId="{0956D202-676D-4095-88E5-4C139F8F3F92}" srcOrd="0" destOrd="0" parTransId="{FA658D52-27A2-4FDE-A0D9-963626E69DCE}" sibTransId="{2F14B522-A882-438F-9931-85D3BAE41004}"/>
    <dgm:cxn modelId="{6C136A38-9A18-4D0D-98CD-5F2C447685AA}" type="presOf" srcId="{842F7E38-FD76-4356-864D-004AFC73806B}" destId="{4DEECF44-5092-449C-BFE0-BCCA596FBDDD}" srcOrd="0" destOrd="0" presId="urn:microsoft.com/office/officeart/2005/8/layout/hProcess7"/>
    <dgm:cxn modelId="{33EF82E8-58FB-4AFF-A587-F52A621FA3CC}" type="presOf" srcId="{404FAA77-79E1-42DA-9E19-9C9F6B38204C}" destId="{DED4C172-BFD0-4930-A948-1A43B1AA47FE}" srcOrd="0" destOrd="0" presId="urn:microsoft.com/office/officeart/2005/8/layout/hProcess7"/>
    <dgm:cxn modelId="{CA167F71-445F-4383-BCDD-079279E2E7ED}" srcId="{842F7E38-FD76-4356-864D-004AFC73806B}" destId="{60A2B12A-A1A2-4C14-97BA-214F35A07F1C}" srcOrd="0" destOrd="0" parTransId="{9161DDBC-07EB-4F09-B6BE-BF7D497A70BE}" sibTransId="{244CDA0A-1DD0-4EEC-8442-E025D897E953}"/>
    <dgm:cxn modelId="{5A846E4E-6129-4BDC-B4B0-08F9488C14D6}" type="presOf" srcId="{FF24C3BE-73E2-4DE5-B4B7-863573582074}" destId="{CA0600E3-E33A-4D56-8BD7-78C05E48C6D5}" srcOrd="0" destOrd="0" presId="urn:microsoft.com/office/officeart/2005/8/layout/hProcess7"/>
    <dgm:cxn modelId="{65DDC8AE-B24D-450B-A2EA-C5105BF59F1D}" type="presOf" srcId="{FF24C3BE-73E2-4DE5-B4B7-863573582074}" destId="{1A5DF5A9-AB30-4609-A9CC-8DD69EBC0C3E}" srcOrd="1" destOrd="0" presId="urn:microsoft.com/office/officeart/2005/8/layout/hProcess7"/>
    <dgm:cxn modelId="{9FE75AFE-9BE5-48A6-8F34-6E524A5A5A1A}" type="presOf" srcId="{0741A6DF-2587-4D68-B5BB-013536CF7228}" destId="{E96BE1C5-BC49-41BB-95D7-ECC872EEFFB0}" srcOrd="1" destOrd="0" presId="urn:microsoft.com/office/officeart/2005/8/layout/hProcess7"/>
    <dgm:cxn modelId="{AC8C317C-0887-4CF8-84C3-A87FC05D8009}" type="presOf" srcId="{0956D202-676D-4095-88E5-4C139F8F3F92}" destId="{730EA6CB-2483-4BD3-BA89-26830AB92329}" srcOrd="0" destOrd="0" presId="urn:microsoft.com/office/officeart/2005/8/layout/hProcess7"/>
    <dgm:cxn modelId="{683316BB-0385-40CF-9983-71DA24671BAF}" srcId="{60A2B12A-A1A2-4C14-97BA-214F35A07F1C}" destId="{404FAA77-79E1-42DA-9E19-9C9F6B38204C}" srcOrd="0" destOrd="0" parTransId="{33DDEC08-48EB-4097-9075-D0C70677B9A0}" sibTransId="{6601BC1C-1419-4A16-8F07-E83A078F6699}"/>
    <dgm:cxn modelId="{DD51B4A0-89EC-4B5E-8B64-8BA71F8D52EE}" srcId="{842F7E38-FD76-4356-864D-004AFC73806B}" destId="{0741A6DF-2587-4D68-B5BB-013536CF7228}" srcOrd="2" destOrd="0" parTransId="{9DEBA02F-C2FE-41D6-A7E9-361646FC2DE3}" sibTransId="{FC08164E-EA4A-4FEB-B213-845D446E6DEF}"/>
    <dgm:cxn modelId="{DBB9A150-F657-491E-B948-0F1210C1B379}" type="presOf" srcId="{60A2B12A-A1A2-4C14-97BA-214F35A07F1C}" destId="{DAB63C25-6BE7-4CD2-B14A-1EF98B32F6D3}" srcOrd="0" destOrd="0" presId="urn:microsoft.com/office/officeart/2005/8/layout/hProcess7"/>
    <dgm:cxn modelId="{5A0DF87E-CF0E-4AEE-887A-B7D4495D41F3}" type="presOf" srcId="{60A2B12A-A1A2-4C14-97BA-214F35A07F1C}" destId="{DEF95242-C84D-41CD-BE33-4CB0FD01C4C0}" srcOrd="1" destOrd="0" presId="urn:microsoft.com/office/officeart/2005/8/layout/hProcess7"/>
    <dgm:cxn modelId="{C047F8C2-3D9B-4663-90D7-6CD8C01945AF}" type="presOf" srcId="{A775EA01-6538-42B7-BAE9-59C13ED08779}" destId="{90B237C1-4ED0-48BA-9D06-9284AAA94C89}" srcOrd="0" destOrd="0" presId="urn:microsoft.com/office/officeart/2005/8/layout/hProcess7"/>
    <dgm:cxn modelId="{16158D9A-600A-4FB5-A18A-8069B2B829AB}" srcId="{842F7E38-FD76-4356-864D-004AFC73806B}" destId="{FF24C3BE-73E2-4DE5-B4B7-863573582074}" srcOrd="1" destOrd="0" parTransId="{81CD72AA-AE1F-49F0-8649-D832EEF63E4E}" sibTransId="{764A0AB5-914E-4F7D-AE3F-B3237E9EEF8F}"/>
    <dgm:cxn modelId="{ABC95807-24DE-4439-86E0-0589B07F69D5}" type="presOf" srcId="{0741A6DF-2587-4D68-B5BB-013536CF7228}" destId="{1883521B-8F74-4037-9065-407A9DA0E1BB}" srcOrd="0" destOrd="0" presId="urn:microsoft.com/office/officeart/2005/8/layout/hProcess7"/>
    <dgm:cxn modelId="{4C9E7B32-BDC7-47A2-A33D-2E5788B92C47}" type="presParOf" srcId="{4DEECF44-5092-449C-BFE0-BCCA596FBDDD}" destId="{CE79301C-6327-4A8B-B6F7-CF67D1E23ADE}" srcOrd="0" destOrd="0" presId="urn:microsoft.com/office/officeart/2005/8/layout/hProcess7"/>
    <dgm:cxn modelId="{337F2960-5F0E-4950-BFD8-624419CDFC1B}" type="presParOf" srcId="{CE79301C-6327-4A8B-B6F7-CF67D1E23ADE}" destId="{DAB63C25-6BE7-4CD2-B14A-1EF98B32F6D3}" srcOrd="0" destOrd="0" presId="urn:microsoft.com/office/officeart/2005/8/layout/hProcess7"/>
    <dgm:cxn modelId="{9D544596-4C5F-4133-8000-E8ACB5B298C8}" type="presParOf" srcId="{CE79301C-6327-4A8B-B6F7-CF67D1E23ADE}" destId="{DEF95242-C84D-41CD-BE33-4CB0FD01C4C0}" srcOrd="1" destOrd="0" presId="urn:microsoft.com/office/officeart/2005/8/layout/hProcess7"/>
    <dgm:cxn modelId="{D884C6D1-2AB1-464C-9718-FAD70A2CCA8A}" type="presParOf" srcId="{CE79301C-6327-4A8B-B6F7-CF67D1E23ADE}" destId="{DED4C172-BFD0-4930-A948-1A43B1AA47FE}" srcOrd="2" destOrd="0" presId="urn:microsoft.com/office/officeart/2005/8/layout/hProcess7"/>
    <dgm:cxn modelId="{1652BFB2-FF0B-4CEE-A392-F63B7E28F58F}" type="presParOf" srcId="{4DEECF44-5092-449C-BFE0-BCCA596FBDDD}" destId="{656AF3EA-F6D9-4DC1-9BE9-D0766E8459B7}" srcOrd="1" destOrd="0" presId="urn:microsoft.com/office/officeart/2005/8/layout/hProcess7"/>
    <dgm:cxn modelId="{2683E5ED-DFB7-44B3-B194-C11A3C9F8DCB}" type="presParOf" srcId="{4DEECF44-5092-449C-BFE0-BCCA596FBDDD}" destId="{29027CAB-239E-449C-B12F-80493A99021C}" srcOrd="2" destOrd="0" presId="urn:microsoft.com/office/officeart/2005/8/layout/hProcess7"/>
    <dgm:cxn modelId="{14B7C077-E17B-4E68-83E2-B9B2247D57E1}" type="presParOf" srcId="{29027CAB-239E-449C-B12F-80493A99021C}" destId="{FBF940DF-E775-46BF-B005-AA4132F2A4F9}" srcOrd="0" destOrd="0" presId="urn:microsoft.com/office/officeart/2005/8/layout/hProcess7"/>
    <dgm:cxn modelId="{BF39A137-F522-4626-818D-17DD7A166008}" type="presParOf" srcId="{29027CAB-239E-449C-B12F-80493A99021C}" destId="{AFAB342F-566E-458A-AF61-977A19AA1234}" srcOrd="1" destOrd="0" presId="urn:microsoft.com/office/officeart/2005/8/layout/hProcess7"/>
    <dgm:cxn modelId="{170ECB93-9587-4858-9646-5F34F36E2ED3}" type="presParOf" srcId="{29027CAB-239E-449C-B12F-80493A99021C}" destId="{856F9D35-84ED-4E28-8B47-305CF78D85F6}" srcOrd="2" destOrd="0" presId="urn:microsoft.com/office/officeart/2005/8/layout/hProcess7"/>
    <dgm:cxn modelId="{7D5E4AD9-2B4F-41E5-AD4F-A46B88769295}" type="presParOf" srcId="{4DEECF44-5092-449C-BFE0-BCCA596FBDDD}" destId="{5C36A5EB-BC36-481B-9FE8-C510805D1572}" srcOrd="3" destOrd="0" presId="urn:microsoft.com/office/officeart/2005/8/layout/hProcess7"/>
    <dgm:cxn modelId="{FA2F487B-E9DB-437A-9D22-8D4006602488}" type="presParOf" srcId="{4DEECF44-5092-449C-BFE0-BCCA596FBDDD}" destId="{3787B1F1-CAF7-48B0-B198-7415467CCB8B}" srcOrd="4" destOrd="0" presId="urn:microsoft.com/office/officeart/2005/8/layout/hProcess7"/>
    <dgm:cxn modelId="{30B1D94E-DCA0-47FC-8C2F-A8846B393B85}" type="presParOf" srcId="{3787B1F1-CAF7-48B0-B198-7415467CCB8B}" destId="{CA0600E3-E33A-4D56-8BD7-78C05E48C6D5}" srcOrd="0" destOrd="0" presId="urn:microsoft.com/office/officeart/2005/8/layout/hProcess7"/>
    <dgm:cxn modelId="{6CED0417-2BE5-4342-96DC-33BE262A98B5}" type="presParOf" srcId="{3787B1F1-CAF7-48B0-B198-7415467CCB8B}" destId="{1A5DF5A9-AB30-4609-A9CC-8DD69EBC0C3E}" srcOrd="1" destOrd="0" presId="urn:microsoft.com/office/officeart/2005/8/layout/hProcess7"/>
    <dgm:cxn modelId="{904E5CD9-9CBE-4F5A-A5E4-2E68AFC47E94}" type="presParOf" srcId="{3787B1F1-CAF7-48B0-B198-7415467CCB8B}" destId="{90B237C1-4ED0-48BA-9D06-9284AAA94C89}" srcOrd="2" destOrd="0" presId="urn:microsoft.com/office/officeart/2005/8/layout/hProcess7"/>
    <dgm:cxn modelId="{50F6BB9D-309E-42C1-BB15-A4A6FCA67190}" type="presParOf" srcId="{4DEECF44-5092-449C-BFE0-BCCA596FBDDD}" destId="{0D2DBDEC-47CE-47DD-B0C0-563521A41074}" srcOrd="5" destOrd="0" presId="urn:microsoft.com/office/officeart/2005/8/layout/hProcess7"/>
    <dgm:cxn modelId="{E81D19AA-6675-47E7-A069-8F2033AD4562}" type="presParOf" srcId="{4DEECF44-5092-449C-BFE0-BCCA596FBDDD}" destId="{1AB54F4F-77B3-4B81-B345-B9BF08F3AF58}" srcOrd="6" destOrd="0" presId="urn:microsoft.com/office/officeart/2005/8/layout/hProcess7"/>
    <dgm:cxn modelId="{3211B483-C3D4-4929-B8A5-263EAC8E582C}" type="presParOf" srcId="{1AB54F4F-77B3-4B81-B345-B9BF08F3AF58}" destId="{A2944C81-9402-46E6-90A7-77BD48E141B4}" srcOrd="0" destOrd="0" presId="urn:microsoft.com/office/officeart/2005/8/layout/hProcess7"/>
    <dgm:cxn modelId="{053549BC-27EE-4A3F-9377-A3D6232088EF}" type="presParOf" srcId="{1AB54F4F-77B3-4B81-B345-B9BF08F3AF58}" destId="{3C72F199-538A-44AD-92B1-E6893FE2868C}" srcOrd="1" destOrd="0" presId="urn:microsoft.com/office/officeart/2005/8/layout/hProcess7"/>
    <dgm:cxn modelId="{75C3E448-B769-4ABF-972B-30AFCCFC3199}" type="presParOf" srcId="{1AB54F4F-77B3-4B81-B345-B9BF08F3AF58}" destId="{6BBCC29F-23FA-4774-BC04-798042D0B1BA}" srcOrd="2" destOrd="0" presId="urn:microsoft.com/office/officeart/2005/8/layout/hProcess7"/>
    <dgm:cxn modelId="{8BCCA57C-01A8-46D0-9674-04FF6D667146}" type="presParOf" srcId="{4DEECF44-5092-449C-BFE0-BCCA596FBDDD}" destId="{9652D762-A0DA-466E-8EBC-3C04E26EB951}" srcOrd="7" destOrd="0" presId="urn:microsoft.com/office/officeart/2005/8/layout/hProcess7"/>
    <dgm:cxn modelId="{3E748B10-941F-47B9-AAF2-226F4FFFDC52}" type="presParOf" srcId="{4DEECF44-5092-449C-BFE0-BCCA596FBDDD}" destId="{A5F762A1-1148-498B-9381-B2012C44E773}" srcOrd="8" destOrd="0" presId="urn:microsoft.com/office/officeart/2005/8/layout/hProcess7"/>
    <dgm:cxn modelId="{0E5855CB-B38B-4711-A62A-A8968CBC9177}" type="presParOf" srcId="{A5F762A1-1148-498B-9381-B2012C44E773}" destId="{1883521B-8F74-4037-9065-407A9DA0E1BB}" srcOrd="0" destOrd="0" presId="urn:microsoft.com/office/officeart/2005/8/layout/hProcess7"/>
    <dgm:cxn modelId="{603F4DC9-4225-4853-8FD7-CBD8B27BE185}" type="presParOf" srcId="{A5F762A1-1148-498B-9381-B2012C44E773}" destId="{E96BE1C5-BC49-41BB-95D7-ECC872EEFFB0}" srcOrd="1" destOrd="0" presId="urn:microsoft.com/office/officeart/2005/8/layout/hProcess7"/>
    <dgm:cxn modelId="{E764E6C6-83D6-4FFA-86E9-45025555F372}" type="presParOf" srcId="{A5F762A1-1148-498B-9381-B2012C44E773}" destId="{730EA6CB-2483-4BD3-BA89-26830AB9232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9287C-0110-4B35-8A26-C9CEB210EB1D}">
      <dsp:nvSpPr>
        <dsp:cNvPr id="0" name=""/>
        <dsp:cNvSpPr/>
      </dsp:nvSpPr>
      <dsp:spPr>
        <a:xfrm>
          <a:off x="2989007" y="3173"/>
          <a:ext cx="1279231" cy="8315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servicio</a:t>
          </a:r>
          <a:endParaRPr lang="es-CO" sz="1100" kern="1200" dirty="0"/>
        </a:p>
      </dsp:txBody>
      <dsp:txXfrm>
        <a:off x="3029597" y="43763"/>
        <a:ext cx="1198051" cy="750320"/>
      </dsp:txXfrm>
    </dsp:sp>
    <dsp:sp modelId="{835166E5-1016-4E2F-B465-DF5E22A0B571}">
      <dsp:nvSpPr>
        <dsp:cNvPr id="0" name=""/>
        <dsp:cNvSpPr/>
      </dsp:nvSpPr>
      <dsp:spPr>
        <a:xfrm>
          <a:off x="1255768" y="418923"/>
          <a:ext cx="4745708" cy="4745708"/>
        </a:xfrm>
        <a:custGeom>
          <a:avLst/>
          <a:gdLst/>
          <a:ahLst/>
          <a:cxnLst/>
          <a:rect l="0" t="0" r="0" b="0"/>
          <a:pathLst>
            <a:path>
              <a:moveTo>
                <a:pt x="3020933" y="90217"/>
              </a:moveTo>
              <a:arcTo wR="2372854" hR="2372854" stAng="17151008" swAng="125587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95F0A8-CFA0-4440-8774-2A818C8D3518}">
      <dsp:nvSpPr>
        <dsp:cNvPr id="0" name=""/>
        <dsp:cNvSpPr/>
      </dsp:nvSpPr>
      <dsp:spPr>
        <a:xfrm>
          <a:off x="4844179" y="896577"/>
          <a:ext cx="1279231" cy="83150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Respeta</a:t>
          </a:r>
          <a:endParaRPr lang="es-CO" sz="1100" kern="1200" dirty="0"/>
        </a:p>
      </dsp:txBody>
      <dsp:txXfrm>
        <a:off x="4884769" y="937167"/>
        <a:ext cx="1198051" cy="750320"/>
      </dsp:txXfrm>
    </dsp:sp>
    <dsp:sp modelId="{336AFC2C-B0A6-4D8B-9F69-BD1F6716DF94}">
      <dsp:nvSpPr>
        <dsp:cNvPr id="0" name=""/>
        <dsp:cNvSpPr/>
      </dsp:nvSpPr>
      <dsp:spPr>
        <a:xfrm>
          <a:off x="1255768" y="418923"/>
          <a:ext cx="4745708" cy="4745708"/>
        </a:xfrm>
        <a:custGeom>
          <a:avLst/>
          <a:gdLst/>
          <a:ahLst/>
          <a:cxnLst/>
          <a:rect l="0" t="0" r="0" b="0"/>
          <a:pathLst>
            <a:path>
              <a:moveTo>
                <a:pt x="4499295" y="1319912"/>
              </a:moveTo>
              <a:arcTo wR="2372854" hR="2372854" stAng="20019417" swAng="172586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763268-4A4A-4F2C-9F38-980053AF7839}">
      <dsp:nvSpPr>
        <dsp:cNvPr id="0" name=""/>
        <dsp:cNvSpPr/>
      </dsp:nvSpPr>
      <dsp:spPr>
        <a:xfrm>
          <a:off x="5302369" y="2904037"/>
          <a:ext cx="1279231" cy="831500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Obedece</a:t>
          </a:r>
          <a:endParaRPr lang="es-CO" sz="1100" kern="1200" dirty="0"/>
        </a:p>
      </dsp:txBody>
      <dsp:txXfrm>
        <a:off x="5342959" y="2944627"/>
        <a:ext cx="1198051" cy="750320"/>
      </dsp:txXfrm>
    </dsp:sp>
    <dsp:sp modelId="{81EA86AE-1E8D-4C50-A844-CD22B22E9354}">
      <dsp:nvSpPr>
        <dsp:cNvPr id="0" name=""/>
        <dsp:cNvSpPr/>
      </dsp:nvSpPr>
      <dsp:spPr>
        <a:xfrm>
          <a:off x="1255768" y="418923"/>
          <a:ext cx="4745708" cy="4745708"/>
        </a:xfrm>
        <a:custGeom>
          <a:avLst/>
          <a:gdLst/>
          <a:ahLst/>
          <a:cxnLst/>
          <a:rect l="0" t="0" r="0" b="0"/>
          <a:pathLst>
            <a:path>
              <a:moveTo>
                <a:pt x="4546156" y="3325323"/>
              </a:moveTo>
              <a:arcTo wR="2372854" hR="2372854" stAng="1419952" swAng="135820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368987-1354-466F-A143-C42194DC3F3E}">
      <dsp:nvSpPr>
        <dsp:cNvPr id="0" name=""/>
        <dsp:cNvSpPr/>
      </dsp:nvSpPr>
      <dsp:spPr>
        <a:xfrm>
          <a:off x="4018550" y="4513895"/>
          <a:ext cx="1279231" cy="83150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Teme</a:t>
          </a:r>
          <a:endParaRPr lang="es-CO" sz="1100" kern="1200" dirty="0"/>
        </a:p>
      </dsp:txBody>
      <dsp:txXfrm>
        <a:off x="4059140" y="4554485"/>
        <a:ext cx="1198051" cy="750320"/>
      </dsp:txXfrm>
    </dsp:sp>
    <dsp:sp modelId="{0E0798B4-75F9-4792-BECC-9BADD59D36C8}">
      <dsp:nvSpPr>
        <dsp:cNvPr id="0" name=""/>
        <dsp:cNvSpPr/>
      </dsp:nvSpPr>
      <dsp:spPr>
        <a:xfrm>
          <a:off x="1255768" y="418923"/>
          <a:ext cx="4745708" cy="4745708"/>
        </a:xfrm>
        <a:custGeom>
          <a:avLst/>
          <a:gdLst/>
          <a:ahLst/>
          <a:cxnLst/>
          <a:rect l="0" t="0" r="0" b="0"/>
          <a:pathLst>
            <a:path>
              <a:moveTo>
                <a:pt x="2755086" y="4714720"/>
              </a:moveTo>
              <a:arcTo wR="2372854" hR="2372854" stAng="4843805" swAng="111239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43FB7-AE18-431B-B65E-247924EC8FD0}">
      <dsp:nvSpPr>
        <dsp:cNvPr id="0" name=""/>
        <dsp:cNvSpPr/>
      </dsp:nvSpPr>
      <dsp:spPr>
        <a:xfrm>
          <a:off x="1959464" y="4513895"/>
          <a:ext cx="1279231" cy="831500"/>
        </a:xfrm>
        <a:prstGeom prst="round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Ama</a:t>
          </a:r>
          <a:endParaRPr lang="es-CO" sz="1100" kern="1200" dirty="0"/>
        </a:p>
      </dsp:txBody>
      <dsp:txXfrm>
        <a:off x="2000054" y="4554485"/>
        <a:ext cx="1198051" cy="750320"/>
      </dsp:txXfrm>
    </dsp:sp>
    <dsp:sp modelId="{2ACEF86B-D89B-44A5-A1C5-BCE966EF4E59}">
      <dsp:nvSpPr>
        <dsp:cNvPr id="0" name=""/>
        <dsp:cNvSpPr/>
      </dsp:nvSpPr>
      <dsp:spPr>
        <a:xfrm>
          <a:off x="1255768" y="418923"/>
          <a:ext cx="4745708" cy="4745708"/>
        </a:xfrm>
        <a:custGeom>
          <a:avLst/>
          <a:gdLst/>
          <a:ahLst/>
          <a:cxnLst/>
          <a:rect l="0" t="0" r="0" b="0"/>
          <a:pathLst>
            <a:path>
              <a:moveTo>
                <a:pt x="733566" y="4088422"/>
              </a:moveTo>
              <a:arcTo wR="2372854" hR="2372854" stAng="8021848" swAng="135820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74EAD-C183-4CD8-95B7-03291697876F}">
      <dsp:nvSpPr>
        <dsp:cNvPr id="0" name=""/>
        <dsp:cNvSpPr/>
      </dsp:nvSpPr>
      <dsp:spPr>
        <a:xfrm>
          <a:off x="675645" y="2904037"/>
          <a:ext cx="1279231" cy="831500"/>
        </a:xfrm>
        <a:prstGeom prst="roundRect">
          <a:avLst/>
        </a:prstGeom>
        <a:solidFill>
          <a:schemeClr val="tx1">
            <a:lumMod val="95000"/>
            <a:lumOff val="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No te burles ni del joven, ni del anciano, ni del enfermo</a:t>
          </a:r>
          <a:endParaRPr lang="es-CO" sz="1100" kern="1200" dirty="0"/>
        </a:p>
      </dsp:txBody>
      <dsp:txXfrm>
        <a:off x="716235" y="2944627"/>
        <a:ext cx="1198051" cy="750320"/>
      </dsp:txXfrm>
    </dsp:sp>
    <dsp:sp modelId="{4D6C31B0-A73F-4BA5-B760-A075B32DF2B9}">
      <dsp:nvSpPr>
        <dsp:cNvPr id="0" name=""/>
        <dsp:cNvSpPr/>
      </dsp:nvSpPr>
      <dsp:spPr>
        <a:xfrm>
          <a:off x="1255768" y="418923"/>
          <a:ext cx="4745708" cy="4745708"/>
        </a:xfrm>
        <a:custGeom>
          <a:avLst/>
          <a:gdLst/>
          <a:ahLst/>
          <a:cxnLst/>
          <a:rect l="0" t="0" r="0" b="0"/>
          <a:pathLst>
            <a:path>
              <a:moveTo>
                <a:pt x="2118" y="2473105"/>
              </a:moveTo>
              <a:arcTo wR="2372854" hR="2372854" stAng="10654715" swAng="172586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1F666-C353-4DB0-AA93-F752515B02B9}">
      <dsp:nvSpPr>
        <dsp:cNvPr id="0" name=""/>
        <dsp:cNvSpPr/>
      </dsp:nvSpPr>
      <dsp:spPr>
        <a:xfrm>
          <a:off x="1133835" y="896577"/>
          <a:ext cx="1279231" cy="831500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Agradece</a:t>
          </a:r>
          <a:endParaRPr lang="es-CO" sz="1100" kern="1200" dirty="0"/>
        </a:p>
      </dsp:txBody>
      <dsp:txXfrm>
        <a:off x="1174425" y="937167"/>
        <a:ext cx="1198051" cy="750320"/>
      </dsp:txXfrm>
    </dsp:sp>
    <dsp:sp modelId="{28220793-F9F1-4D53-A7C3-2819E60AD1E7}">
      <dsp:nvSpPr>
        <dsp:cNvPr id="0" name=""/>
        <dsp:cNvSpPr/>
      </dsp:nvSpPr>
      <dsp:spPr>
        <a:xfrm>
          <a:off x="1255768" y="418923"/>
          <a:ext cx="4745708" cy="4745708"/>
        </a:xfrm>
        <a:custGeom>
          <a:avLst/>
          <a:gdLst/>
          <a:ahLst/>
          <a:cxnLst/>
          <a:rect l="0" t="0" r="0" b="0"/>
          <a:pathLst>
            <a:path>
              <a:moveTo>
                <a:pt x="952073" y="472375"/>
              </a:moveTo>
              <a:arcTo wR="2372854" hR="2372854" stAng="13993113" swAng="125587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D20CE-F148-445A-8041-CD7385CBD9B0}">
      <dsp:nvSpPr>
        <dsp:cNvPr id="0" name=""/>
        <dsp:cNvSpPr/>
      </dsp:nvSpPr>
      <dsp:spPr>
        <a:xfrm rot="5400000">
          <a:off x="2224631" y="-23923"/>
          <a:ext cx="2624958" cy="332904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800" kern="1200" dirty="0" smtClean="0"/>
            <a:t>Madre:</a:t>
          </a:r>
          <a:endParaRPr lang="es-CO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800" kern="1200" dirty="0" smtClean="0"/>
            <a:t>Cuidado del hogar.</a:t>
          </a:r>
          <a:endParaRPr lang="es-CO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800" kern="1200" dirty="0" smtClean="0"/>
            <a:t>Cocinaba</a:t>
          </a:r>
          <a:endParaRPr lang="es-CO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800" kern="1200" dirty="0" smtClean="0"/>
            <a:t>Tareas domésticas</a:t>
          </a:r>
          <a:endParaRPr lang="es-CO" sz="2800" kern="1200" dirty="0"/>
        </a:p>
      </dsp:txBody>
      <dsp:txXfrm rot="-5400000">
        <a:off x="1872588" y="456260"/>
        <a:ext cx="3200905" cy="2368678"/>
      </dsp:txXfrm>
    </dsp:sp>
    <dsp:sp modelId="{1545578E-8C3E-4858-9CD4-A54B4D5DD635}">
      <dsp:nvSpPr>
        <dsp:cNvPr id="0" name=""/>
        <dsp:cNvSpPr/>
      </dsp:nvSpPr>
      <dsp:spPr>
        <a:xfrm>
          <a:off x="25766" y="0"/>
          <a:ext cx="1872587" cy="32811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400" b="1" kern="1200" smtClean="0"/>
            <a:t>Padre</a:t>
          </a:r>
          <a:endParaRPr lang="es-CO" sz="4400" b="1" kern="1200" dirty="0"/>
        </a:p>
      </dsp:txBody>
      <dsp:txXfrm>
        <a:off x="117178" y="91412"/>
        <a:ext cx="1689763" cy="30983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63C25-6BE7-4CD2-B14A-1EF98B32F6D3}">
      <dsp:nvSpPr>
        <dsp:cNvPr id="0" name=""/>
        <dsp:cNvSpPr/>
      </dsp:nvSpPr>
      <dsp:spPr>
        <a:xfrm>
          <a:off x="25779" y="900705"/>
          <a:ext cx="2115422" cy="2997763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400" kern="1200" dirty="0"/>
        </a:p>
      </dsp:txBody>
      <dsp:txXfrm rot="16200000">
        <a:off x="-991761" y="1918246"/>
        <a:ext cx="2458166" cy="423084"/>
      </dsp:txXfrm>
    </dsp:sp>
    <dsp:sp modelId="{DED4C172-BFD0-4930-A948-1A43B1AA47FE}">
      <dsp:nvSpPr>
        <dsp:cNvPr id="0" name=""/>
        <dsp:cNvSpPr/>
      </dsp:nvSpPr>
      <dsp:spPr>
        <a:xfrm>
          <a:off x="476610" y="900705"/>
          <a:ext cx="1575989" cy="29977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smtClean="0">
              <a:solidFill>
                <a:schemeClr val="tx1"/>
              </a:solidFill>
            </a:rPr>
            <a:t>Las responsabilidades dependían de su edad y sexo</a:t>
          </a:r>
          <a:endParaRPr lang="es-CO" sz="2400" kern="1200" dirty="0">
            <a:solidFill>
              <a:schemeClr val="tx1"/>
            </a:solidFill>
          </a:endParaRPr>
        </a:p>
      </dsp:txBody>
      <dsp:txXfrm>
        <a:off x="476610" y="900705"/>
        <a:ext cx="1575989" cy="2997763"/>
      </dsp:txXfrm>
    </dsp:sp>
    <dsp:sp modelId="{CA0600E3-E33A-4D56-8BD7-78C05E48C6D5}">
      <dsp:nvSpPr>
        <dsp:cNvPr id="0" name=""/>
        <dsp:cNvSpPr/>
      </dsp:nvSpPr>
      <dsp:spPr>
        <a:xfrm>
          <a:off x="2194711" y="900705"/>
          <a:ext cx="2498136" cy="2997763"/>
        </a:xfrm>
        <a:prstGeom prst="roundRect">
          <a:avLst>
            <a:gd name="adj" fmla="val 5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800" kern="1200" dirty="0"/>
        </a:p>
      </dsp:txBody>
      <dsp:txXfrm rot="16200000">
        <a:off x="1215442" y="1879974"/>
        <a:ext cx="2458166" cy="499627"/>
      </dsp:txXfrm>
    </dsp:sp>
    <dsp:sp modelId="{AFAB342F-566E-458A-AF61-977A19AA1234}">
      <dsp:nvSpPr>
        <dsp:cNvPr id="0" name=""/>
        <dsp:cNvSpPr/>
      </dsp:nvSpPr>
      <dsp:spPr>
        <a:xfrm rot="5400000">
          <a:off x="1995893" y="3201980"/>
          <a:ext cx="440354" cy="37472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237C1-4ED0-48BA-9D06-9284AAA94C89}">
      <dsp:nvSpPr>
        <dsp:cNvPr id="0" name=""/>
        <dsp:cNvSpPr/>
      </dsp:nvSpPr>
      <dsp:spPr>
        <a:xfrm>
          <a:off x="2694338" y="900705"/>
          <a:ext cx="1861111" cy="29977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smtClean="0">
              <a:solidFill>
                <a:schemeClr val="tx1"/>
              </a:solidFill>
            </a:rPr>
            <a:t>El hijo mayor: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smtClean="0">
              <a:solidFill>
                <a:schemeClr val="tx1"/>
              </a:solidFill>
            </a:rPr>
            <a:t>1. Recibía la mayoría de los bienes de la familia.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smtClean="0">
              <a:solidFill>
                <a:schemeClr val="tx1"/>
              </a:solidFill>
            </a:rPr>
            <a:t>2.Responsable de velar por el sustento de la familia.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smtClean="0">
              <a:solidFill>
                <a:schemeClr val="tx1"/>
              </a:solidFill>
            </a:rPr>
            <a:t>3. Cuidar el honor de las hermanas.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smtClean="0">
              <a:solidFill>
                <a:schemeClr val="tx1"/>
              </a:solidFill>
            </a:rPr>
            <a:t>4. Los hermanos menores le obedecían</a:t>
          </a:r>
          <a:r>
            <a:rPr lang="es-CO" sz="1500" kern="1200" smtClean="0"/>
            <a:t>.</a:t>
          </a:r>
          <a:endParaRPr lang="es-CO" sz="1500" kern="1200" dirty="0"/>
        </a:p>
      </dsp:txBody>
      <dsp:txXfrm>
        <a:off x="2694338" y="900705"/>
        <a:ext cx="1861111" cy="2997763"/>
      </dsp:txXfrm>
    </dsp:sp>
    <dsp:sp modelId="{1883521B-8F74-4037-9065-407A9DA0E1BB}">
      <dsp:nvSpPr>
        <dsp:cNvPr id="0" name=""/>
        <dsp:cNvSpPr/>
      </dsp:nvSpPr>
      <dsp:spPr>
        <a:xfrm>
          <a:off x="4789151" y="820605"/>
          <a:ext cx="2498136" cy="2997763"/>
        </a:xfrm>
        <a:prstGeom prst="roundRect">
          <a:avLst>
            <a:gd name="adj" fmla="val 5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800" kern="1200"/>
        </a:p>
      </dsp:txBody>
      <dsp:txXfrm rot="16200000">
        <a:off x="3809881" y="1799874"/>
        <a:ext cx="2458166" cy="499627"/>
      </dsp:txXfrm>
    </dsp:sp>
    <dsp:sp modelId="{3C72F199-538A-44AD-92B1-E6893FE2868C}">
      <dsp:nvSpPr>
        <dsp:cNvPr id="0" name=""/>
        <dsp:cNvSpPr/>
      </dsp:nvSpPr>
      <dsp:spPr>
        <a:xfrm rot="5400000">
          <a:off x="4581464" y="3201980"/>
          <a:ext cx="440354" cy="37472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EA6CB-2483-4BD3-BA89-26830AB92329}">
      <dsp:nvSpPr>
        <dsp:cNvPr id="0" name=""/>
        <dsp:cNvSpPr/>
      </dsp:nvSpPr>
      <dsp:spPr>
        <a:xfrm>
          <a:off x="5288778" y="820605"/>
          <a:ext cx="1861111" cy="29977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kern="1200" dirty="0" smtClean="0">
              <a:solidFill>
                <a:schemeClr val="tx1"/>
              </a:solidFill>
            </a:rPr>
            <a:t>Recibían la educación en su propia familia</a:t>
          </a:r>
          <a:r>
            <a:rPr lang="es-CO" sz="3200" kern="1200" dirty="0" smtClean="0"/>
            <a:t>.</a:t>
          </a:r>
          <a:endParaRPr lang="es-CO" sz="3200" kern="1200" dirty="0"/>
        </a:p>
      </dsp:txBody>
      <dsp:txXfrm>
        <a:off x="5288778" y="820605"/>
        <a:ext cx="1861111" cy="2997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DC40-D2EC-4B0A-BA45-342CC8F850B4}" type="datetimeFigureOut">
              <a:rPr lang="es-CO" smtClean="0"/>
              <a:t>09/05/2020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2335-B58F-4AEF-A6C8-FD5E50B01B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362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DC40-D2EC-4B0A-BA45-342CC8F850B4}" type="datetimeFigureOut">
              <a:rPr lang="es-CO" smtClean="0"/>
              <a:t>09/05/2020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2335-B58F-4AEF-A6C8-FD5E50B01B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85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DC40-D2EC-4B0A-BA45-342CC8F850B4}" type="datetimeFigureOut">
              <a:rPr lang="es-CO" smtClean="0"/>
              <a:t>09/05/2020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2335-B58F-4AEF-A6C8-FD5E50B01B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73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DC40-D2EC-4B0A-BA45-342CC8F850B4}" type="datetimeFigureOut">
              <a:rPr lang="es-CO" smtClean="0"/>
              <a:t>09/05/2020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2335-B58F-4AEF-A6C8-FD5E50B01B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988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DC40-D2EC-4B0A-BA45-342CC8F850B4}" type="datetimeFigureOut">
              <a:rPr lang="es-CO" smtClean="0"/>
              <a:t>09/05/2020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2335-B58F-4AEF-A6C8-FD5E50B01B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353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DC40-D2EC-4B0A-BA45-342CC8F850B4}" type="datetimeFigureOut">
              <a:rPr lang="es-CO" smtClean="0"/>
              <a:t>09/05/2020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2335-B58F-4AEF-A6C8-FD5E50B01B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168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DC40-D2EC-4B0A-BA45-342CC8F850B4}" type="datetimeFigureOut">
              <a:rPr lang="es-CO" smtClean="0"/>
              <a:t>09/05/2020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2335-B58F-4AEF-A6C8-FD5E50B01B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701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DC40-D2EC-4B0A-BA45-342CC8F850B4}" type="datetimeFigureOut">
              <a:rPr lang="es-CO" smtClean="0"/>
              <a:t>09/05/2020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2335-B58F-4AEF-A6C8-FD5E50B01B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609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DC40-D2EC-4B0A-BA45-342CC8F850B4}" type="datetimeFigureOut">
              <a:rPr lang="es-CO" smtClean="0"/>
              <a:t>09/05/2020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2335-B58F-4AEF-A6C8-FD5E50B01B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051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DC40-D2EC-4B0A-BA45-342CC8F850B4}" type="datetimeFigureOut">
              <a:rPr lang="es-CO" smtClean="0"/>
              <a:t>09/05/2020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2335-B58F-4AEF-A6C8-FD5E50B01B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563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DC40-D2EC-4B0A-BA45-342CC8F850B4}" type="datetimeFigureOut">
              <a:rPr lang="es-CO" smtClean="0"/>
              <a:t>09/05/2020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2335-B58F-4AEF-A6C8-FD5E50B01B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513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ADC40-D2EC-4B0A-BA45-342CC8F850B4}" type="datetimeFigureOut">
              <a:rPr lang="es-CO" smtClean="0"/>
              <a:t>09/05/2020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D2335-B58F-4AEF-A6C8-FD5E50B01B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704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523303" y="920171"/>
            <a:ext cx="58215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 FAMILIA A TRAVÉS DE LA HISTORIA</a:t>
            </a:r>
            <a:endParaRPr lang="es-E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26" y="1786981"/>
            <a:ext cx="2976849" cy="149795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32511" y="3284935"/>
            <a:ext cx="248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1. El Clan: Eran nómadas</a:t>
            </a:r>
            <a:endParaRPr lang="es-CO" dirty="0"/>
          </a:p>
        </p:txBody>
      </p:sp>
      <p:sp>
        <p:nvSpPr>
          <p:cNvPr id="9" name="CuadroTexto 8"/>
          <p:cNvSpPr txBox="1"/>
          <p:nvPr/>
        </p:nvSpPr>
        <p:spPr>
          <a:xfrm>
            <a:off x="544126" y="5663823"/>
            <a:ext cx="5353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2. Se definieron grupos familiares y fueron sedentarios </a:t>
            </a:r>
            <a:endParaRPr lang="es-CO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026" y="3827191"/>
            <a:ext cx="2586554" cy="17824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504" y="1947281"/>
            <a:ext cx="2496528" cy="127855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242242" y="3248972"/>
            <a:ext cx="4361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3. Familia nuclear: padres + hijos + sirvientes</a:t>
            </a:r>
            <a:endParaRPr lang="es-CO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787" y="1947281"/>
            <a:ext cx="2507552" cy="127855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9998" y="3840685"/>
            <a:ext cx="1977354" cy="167044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3559" y="4039930"/>
            <a:ext cx="2595780" cy="135696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1787" y="5389520"/>
            <a:ext cx="2320000" cy="1378551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8837949" y="5796768"/>
            <a:ext cx="97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4. Ahora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81968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39018" y="1497816"/>
            <a:ext cx="6096000" cy="107721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es-CO" sz="1600" b="0" i="0" dirty="0" smtClean="0">
                <a:ln>
                  <a:solidFill>
                    <a:srgbClr val="00B050"/>
                  </a:solidFill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En la sociedad actual muchas personas buscan relaciones alternativas a la familia tradicional; así proponen vivir en familias comunales o en unión libre, entre otras posibilidades.</a:t>
            </a:r>
            <a:endParaRPr lang="es-CO" sz="1600" b="0" i="0" dirty="0">
              <a:ln>
                <a:solidFill>
                  <a:srgbClr val="00B050"/>
                </a:solidFill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442949" y="368490"/>
            <a:ext cx="71878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familia en el siglo XXI</a:t>
            </a:r>
            <a:endParaRPr lang="es-E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32368" y="3610979"/>
            <a:ext cx="5404513" cy="300082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En la actualidad hay una apertura de tipo político, legal y cultural para aceptar las diferentes formas de familia, y los defensores de esta diversidad argumentan que no existe un único modelo y todas son válidas mientras se respeten los derechos fundamentales de la persona.</a:t>
            </a:r>
          </a:p>
          <a:p>
            <a:pPr algn="ctr">
              <a:lnSpc>
                <a:spcPct val="150000"/>
              </a:lnSpc>
            </a:pPr>
            <a:r>
              <a:rPr lang="es-CO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No todos los sectores sociales, culturales y religiosos están de acuerdo con este enfoque.</a:t>
            </a:r>
            <a:endParaRPr lang="es-CO" dirty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350321" y="2904141"/>
            <a:ext cx="4673395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CO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  <a:t>Se ha incrementado la separación de las parejas</a:t>
            </a:r>
            <a:endParaRPr lang="es-CO" dirty="0">
              <a:ln>
                <a:solidFill>
                  <a:schemeClr val="accent4">
                    <a:lumMod val="75000"/>
                  </a:schemeClr>
                </a:solidFill>
              </a:ln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508383" y="1913314"/>
            <a:ext cx="2829364" cy="369332"/>
          </a:xfrm>
          <a:prstGeom prst="rect">
            <a:avLst/>
          </a:prstGeom>
          <a:noFill/>
          <a:ln>
            <a:solidFill>
              <a:srgbClr val="CC0099"/>
            </a:solidFill>
          </a:ln>
        </p:spPr>
        <p:txBody>
          <a:bodyPr wrap="none" rtlCol="0">
            <a:spAutoFit/>
          </a:bodyPr>
          <a:lstStyle/>
          <a:p>
            <a:r>
              <a:rPr lang="es-CO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Mayor libertad de expresión</a:t>
            </a:r>
            <a:endParaRPr lang="es-CO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986991" y="3244072"/>
            <a:ext cx="2917081" cy="369332"/>
          </a:xfrm>
          <a:prstGeom prst="rect">
            <a:avLst/>
          </a:prstGeom>
          <a:noFill/>
          <a:ln>
            <a:solidFill>
              <a:srgbClr val="CC0099"/>
            </a:solidFill>
          </a:ln>
        </p:spPr>
        <p:txBody>
          <a:bodyPr wrap="none" rtlCol="0">
            <a:spAutoFit/>
          </a:bodyPr>
          <a:lstStyle/>
          <a:p>
            <a:r>
              <a:rPr lang="es-CO" dirty="0" smtClean="0">
                <a:ln>
                  <a:solidFill>
                    <a:srgbClr val="333300"/>
                  </a:solidFill>
                </a:ln>
              </a:rPr>
              <a:t>Violencia dentro de la familia</a:t>
            </a:r>
            <a:endParaRPr lang="es-CO" dirty="0">
              <a:ln>
                <a:solidFill>
                  <a:srgbClr val="333300"/>
                </a:solidFill>
              </a:ln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592396" y="2568732"/>
            <a:ext cx="1665841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s-CO" dirty="0" smtClean="0">
                <a:ln>
                  <a:solidFill>
                    <a:srgbClr val="CC3300"/>
                  </a:solidFill>
                </a:ln>
              </a:rPr>
              <a:t>Abuso al menor</a:t>
            </a:r>
            <a:endParaRPr lang="es-CO" dirty="0">
              <a:ln>
                <a:solidFill>
                  <a:srgbClr val="CC3300"/>
                </a:solidFill>
              </a:ln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530176" y="5349916"/>
            <a:ext cx="4728061" cy="584775"/>
          </a:xfrm>
          <a:prstGeom prst="rect">
            <a:avLst/>
          </a:prstGeom>
          <a:ln>
            <a:solidFill>
              <a:srgbClr val="FF5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0000"/>
                </a:solidFill>
                <a:latin typeface="Verdana" panose="020B0604030504040204" pitchFamily="34" charset="0"/>
              </a:rPr>
              <a:t>M</a:t>
            </a:r>
            <a:r>
              <a:rPr lang="es-CO" sz="1600" b="0" i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ayor abandono y olvido de los familiares ancianos</a:t>
            </a:r>
            <a:endParaRPr lang="es-CO" sz="1600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420050" y="4142039"/>
            <a:ext cx="5551013" cy="830997"/>
          </a:xfrm>
          <a:prstGeom prst="rect">
            <a:avLst/>
          </a:prstGeom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r>
              <a:rPr lang="es-CO" sz="1600" b="0" i="0" dirty="0" smtClean="0">
                <a:ln>
                  <a:solidFill>
                    <a:srgbClr val="FF0066"/>
                  </a:solidFill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No es raro que los hijos rechacen todo tipo de guía y reglas provenientes de los adultos, y que crezcan, sin orientación suficiente para la vida.</a:t>
            </a:r>
            <a:endParaRPr lang="es-CO" sz="1600" b="0" i="0" dirty="0" smtClean="0">
              <a:ln>
                <a:solidFill>
                  <a:srgbClr val="FF0066"/>
                </a:solidFill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03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14151" y="801382"/>
            <a:ext cx="110912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 TRAVÉS DE LA HISTORIA TAMBIÉN PUDIMOS DETECTAR</a:t>
            </a:r>
            <a:endParaRPr lang="es-E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echa abajo 4"/>
          <p:cNvSpPr/>
          <p:nvPr/>
        </p:nvSpPr>
        <p:spPr>
          <a:xfrm rot="2249364">
            <a:off x="2845596" y="1432422"/>
            <a:ext cx="592842" cy="1678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Flecha abajo 5"/>
          <p:cNvSpPr/>
          <p:nvPr/>
        </p:nvSpPr>
        <p:spPr>
          <a:xfrm rot="19376107">
            <a:off x="7648697" y="1433488"/>
            <a:ext cx="656104" cy="1660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403832" y="3244806"/>
            <a:ext cx="45695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smtClean="0"/>
              <a:t>FAMILIA FUNDAMENTADA EN LA POLIGAMIA</a:t>
            </a:r>
            <a:endParaRPr lang="es-CO" dirty="0"/>
          </a:p>
        </p:txBody>
      </p:sp>
      <p:sp>
        <p:nvSpPr>
          <p:cNvPr id="8" name="CuadroTexto 7"/>
          <p:cNvSpPr txBox="1"/>
          <p:nvPr/>
        </p:nvSpPr>
        <p:spPr>
          <a:xfrm>
            <a:off x="8093122" y="3095940"/>
            <a:ext cx="251495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smtClean="0"/>
              <a:t>FAMILIA MONOGÁMICA</a:t>
            </a:r>
            <a:endParaRPr lang="es-CO" dirty="0"/>
          </a:p>
        </p:txBody>
      </p:sp>
      <p:sp>
        <p:nvSpPr>
          <p:cNvPr id="9" name="CuadroTexto 8"/>
          <p:cNvSpPr txBox="1"/>
          <p:nvPr/>
        </p:nvSpPr>
        <p:spPr>
          <a:xfrm>
            <a:off x="573209" y="3888083"/>
            <a:ext cx="4230806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Es un tipo de matrimonio donde un hombre se puede casar con varias mujeres.</a:t>
            </a:r>
          </a:p>
          <a:p>
            <a:pPr algn="ctr"/>
            <a:r>
              <a:rPr lang="es-CO" dirty="0" smtClean="0"/>
              <a:t>Varía según la cultura.</a:t>
            </a:r>
          </a:p>
          <a:p>
            <a:pPr algn="ctr"/>
            <a:endParaRPr lang="es-CO" dirty="0"/>
          </a:p>
        </p:txBody>
      </p:sp>
      <p:sp>
        <p:nvSpPr>
          <p:cNvPr id="10" name="CuadroTexto 9"/>
          <p:cNvSpPr txBox="1"/>
          <p:nvPr/>
        </p:nvSpPr>
        <p:spPr>
          <a:xfrm>
            <a:off x="8258779" y="3671652"/>
            <a:ext cx="2183642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Está conformada por un hombre y una mujer, con sus hijos, donde existe un compromiso de fidelidad entre la pareja.</a:t>
            </a:r>
            <a:endParaRPr lang="es-CO" dirty="0"/>
          </a:p>
        </p:txBody>
      </p:sp>
      <p:sp>
        <p:nvSpPr>
          <p:cNvPr id="11" name="Distinto de 10"/>
          <p:cNvSpPr/>
          <p:nvPr/>
        </p:nvSpPr>
        <p:spPr>
          <a:xfrm>
            <a:off x="5536427" y="3912594"/>
            <a:ext cx="2030882" cy="1364776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50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23582" y="914400"/>
            <a:ext cx="9673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“Aunque, generalmente, la familia se clasifica como una unidad natural o biológica, ésta es también una construcción social. Su significado se funda en culturas específicas y momentos históricos determinados.”</a:t>
            </a: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1023582" y="2047164"/>
            <a:ext cx="989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“En el largo proceso del desarrollo humano se han presentado varios tipos de familias, conformados según el tipo de unión.”</a:t>
            </a:r>
            <a:endParaRPr lang="es-CO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838422"/>
              </p:ext>
            </p:extLst>
          </p:nvPr>
        </p:nvGraphicFramePr>
        <p:xfrm>
          <a:off x="1144279" y="3505745"/>
          <a:ext cx="6191250" cy="2026920"/>
        </p:xfrm>
        <a:graphic>
          <a:graphicData uri="http://schemas.openxmlformats.org/drawingml/2006/table">
            <a:tbl>
              <a:tblPr/>
              <a:tblGrid>
                <a:gridCol w="6191250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CO" sz="1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“La </a:t>
                      </a:r>
                      <a:r>
                        <a:rPr lang="es-CO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familia ha cambiado a lo largo de la historia de la humanidad. A </a:t>
                      </a:r>
                      <a:r>
                        <a:rPr lang="es-CO" sz="1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continuación</a:t>
                      </a:r>
                      <a:r>
                        <a:rPr lang="es-CO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se presenta una breve semblanza de la </a:t>
                      </a:r>
                      <a:r>
                        <a:rPr lang="es-CO" sz="1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familia </a:t>
                      </a:r>
                      <a:r>
                        <a:rPr lang="es-CO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 diferentes </a:t>
                      </a:r>
                      <a:r>
                        <a:rPr lang="es-CO" sz="1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épocas</a:t>
                      </a:r>
                      <a:r>
                        <a:rPr lang="es-CO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para facilitar el reconocimiento de lo que ha cambiado y lo que permanece a </a:t>
                      </a:r>
                      <a:r>
                        <a:rPr lang="es-CO" sz="1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través </a:t>
                      </a:r>
                      <a:r>
                        <a:rPr lang="es-CO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 tiempo</a:t>
                      </a:r>
                      <a:r>
                        <a:rPr lang="es-CO" sz="1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.”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s-CO" sz="1800" dirty="0">
                        <a:latin typeface="+mn-lt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63647" y="35057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874" y="3018643"/>
            <a:ext cx="3294868" cy="25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81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947221"/>
              </p:ext>
            </p:extLst>
          </p:nvPr>
        </p:nvGraphicFramePr>
        <p:xfrm>
          <a:off x="3136853" y="578492"/>
          <a:ext cx="4314825" cy="434340"/>
        </p:xfrm>
        <a:graphic>
          <a:graphicData uri="http://schemas.openxmlformats.org/drawingml/2006/table">
            <a:tbl>
              <a:tblPr/>
              <a:tblGrid>
                <a:gridCol w="4314825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CO" sz="1600" b="1" dirty="0">
                          <a:solidFill>
                            <a:srgbClr val="2064A8"/>
                          </a:solidFill>
                          <a:effectLst/>
                          <a:latin typeface="Verdana" panose="020B0604030504040204" pitchFamily="34" charset="0"/>
                        </a:rPr>
                        <a:t>LA FAMILIA EN </a:t>
                      </a:r>
                      <a:r>
                        <a:rPr lang="es-CO" sz="1600" b="1" dirty="0" smtClean="0">
                          <a:solidFill>
                            <a:srgbClr val="2064A8"/>
                          </a:solidFill>
                          <a:effectLst/>
                          <a:latin typeface="Verdana" panose="020B0604030504040204" pitchFamily="34" charset="0"/>
                        </a:rPr>
                        <a:t>EL </a:t>
                      </a:r>
                      <a:r>
                        <a:rPr lang="es-CO" sz="1600" b="1" dirty="0">
                          <a:solidFill>
                            <a:srgbClr val="2064A8"/>
                          </a:solidFill>
                          <a:effectLst/>
                          <a:latin typeface="Verdana" panose="020B0604030504040204" pitchFamily="34" charset="0"/>
                        </a:rPr>
                        <a:t>PREHISPÁNICO</a:t>
                      </a: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602513"/>
              </p:ext>
            </p:extLst>
          </p:nvPr>
        </p:nvGraphicFramePr>
        <p:xfrm>
          <a:off x="4024858" y="1568360"/>
          <a:ext cx="6191250" cy="1107504"/>
        </p:xfrm>
        <a:graphic>
          <a:graphicData uri="http://schemas.openxmlformats.org/drawingml/2006/table">
            <a:tbl>
              <a:tblPr/>
              <a:tblGrid>
                <a:gridCol w="619125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O" sz="1400" b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Los </a:t>
                      </a:r>
                      <a:r>
                        <a:rPr lang="es-CO" sz="1400" b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manuscritos que tratan acerca de esta </a:t>
                      </a:r>
                      <a:r>
                        <a:rPr lang="es-CO" sz="1400" b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época</a:t>
                      </a:r>
                      <a:r>
                        <a:rPr lang="es-CO" sz="1400" b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, permiten conocer algunas </a:t>
                      </a:r>
                      <a:r>
                        <a:rPr lang="es-CO" sz="1400" b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características </a:t>
                      </a:r>
                      <a:r>
                        <a:rPr lang="es-CO" sz="1400" b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 la vida familiar en tiempos anteriores a la Conquista.</a:t>
                      </a: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http://www.cursosinea.conevyt.org.mx/cursos/vaco/contenido/revista/imagenes/mnh-l-05-01-p261-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40" y="1289713"/>
            <a:ext cx="2127818" cy="163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445280"/>
              </p:ext>
            </p:extLst>
          </p:nvPr>
        </p:nvGraphicFramePr>
        <p:xfrm>
          <a:off x="607261" y="2993465"/>
          <a:ext cx="6191250" cy="1167822"/>
        </p:xfrm>
        <a:graphic>
          <a:graphicData uri="http://schemas.openxmlformats.org/drawingml/2006/table">
            <a:tbl>
              <a:tblPr/>
              <a:tblGrid>
                <a:gridCol w="6191250"/>
              </a:tblGrid>
              <a:tr h="11678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O" sz="1400" b="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La </a:t>
                      </a:r>
                      <a:r>
                        <a:rPr lang="es-CO" sz="1400" b="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autoridad </a:t>
                      </a:r>
                      <a:r>
                        <a:rPr lang="es-CO" sz="1400" b="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recaía </a:t>
                      </a:r>
                      <a:r>
                        <a:rPr lang="es-CO" sz="1400" b="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exclusivamente en el jefe o padre, a quien, por tener </a:t>
                      </a:r>
                      <a:r>
                        <a:rPr lang="es-CO" sz="1400" b="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más </a:t>
                      </a:r>
                      <a:r>
                        <a:rPr lang="es-CO" sz="1400" b="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edad que los demás miembros de la familia, se le </a:t>
                      </a:r>
                      <a:r>
                        <a:rPr lang="es-CO" sz="1400" b="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atribuía también </a:t>
                      </a:r>
                      <a:r>
                        <a:rPr lang="es-CO" sz="1400" b="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mayor </a:t>
                      </a:r>
                      <a:r>
                        <a:rPr lang="es-CO" sz="1400" b="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sabiduría.</a:t>
                      </a:r>
                      <a:endParaRPr lang="es-CO" sz="1400" b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71575" y="33471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322043" y="4219754"/>
            <a:ext cx="6096000" cy="10182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400" b="0" dirty="0" smtClean="0">
                <a:solidFill>
                  <a:srgbClr val="00B050"/>
                </a:solidFill>
                <a:effectLst/>
                <a:latin typeface="Verdana" panose="020B0604030504040204" pitchFamily="34" charset="0"/>
              </a:rPr>
              <a:t>Cuentan algunos libros, que las madres enseñaban a sus hijos a referirse al padre como “el señor” o “mi señor”, en señal de respeto y de reconocimiento a su lugar en la familia.</a:t>
            </a:r>
            <a:endParaRPr lang="es-CO" sz="1400" b="0" dirty="0" smtClean="0">
              <a:solidFill>
                <a:srgbClr val="00B05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623113" y="5443248"/>
            <a:ext cx="6096000" cy="10182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4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La educación de los hijos era tarea de ambos padres, aunque también existían escuelas donde el </a:t>
            </a:r>
            <a:r>
              <a:rPr lang="es-CO" sz="1400" b="0" i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temachtiani</a:t>
            </a:r>
            <a:r>
              <a:rPr lang="es-CO" sz="14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 o maestro enseñaba la antigua palabra o la palabra de los sabios.</a:t>
            </a:r>
            <a:endParaRPr lang="es-CO" sz="1400" b="0" dirty="0">
              <a:solidFill>
                <a:schemeClr val="accent2">
                  <a:lumMod val="7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004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984901" y="3555369"/>
            <a:ext cx="4091189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La madre enseñaba a sus hijas la forma correcta de hablar, de caminar, de mirar y de arreglarse.</a:t>
            </a:r>
            <a:endParaRPr lang="es-CO" dirty="0"/>
          </a:p>
        </p:txBody>
      </p:sp>
      <p:pic>
        <p:nvPicPr>
          <p:cNvPr id="3074" name="Picture 2" descr="http://www.cursosinea.conevyt.org.mx/cursos/vaco/contenido/revista/imagenes/vac-r-05-01-p24-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997" y="1088394"/>
            <a:ext cx="2857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559940852"/>
              </p:ext>
            </p:extLst>
          </p:nvPr>
        </p:nvGraphicFramePr>
        <p:xfrm>
          <a:off x="328410" y="769481"/>
          <a:ext cx="7257246" cy="5348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3219718" y="3052293"/>
            <a:ext cx="1365161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El padre aconsejaba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09574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7280856" y="4466518"/>
            <a:ext cx="4219978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CO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</a:t>
            </a:r>
            <a:r>
              <a:rPr lang="es-CO" dirty="0">
                <a:solidFill>
                  <a:srgbClr val="000000"/>
                </a:solidFill>
                <a:latin typeface="Verdana" panose="020B0604030504040204" pitchFamily="34" charset="0"/>
              </a:rPr>
              <a:t>o</a:t>
            </a:r>
            <a:r>
              <a:rPr lang="es-CO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lo a los jefes de alto rango, les estaba permitido relacionarse con varias mujeres.</a:t>
            </a: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2854817" y="49142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2400" b="0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Entre los indígenas había una vigilancia muy estricta de la castidad</a:t>
            </a:r>
            <a:endParaRPr lang="es-CO" sz="2400" dirty="0">
              <a:solidFill>
                <a:srgbClr val="FF0000"/>
              </a:solidFill>
            </a:endParaRPr>
          </a:p>
        </p:txBody>
      </p:sp>
      <p:sp>
        <p:nvSpPr>
          <p:cNvPr id="10" name="Corazón 9"/>
          <p:cNvSpPr/>
          <p:nvPr/>
        </p:nvSpPr>
        <p:spPr>
          <a:xfrm>
            <a:off x="2073498" y="2369713"/>
            <a:ext cx="3309871" cy="203486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2700271" y="2935190"/>
            <a:ext cx="2317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/>
              <a:t>Relaciones fuera del matrimonio</a:t>
            </a:r>
            <a:endParaRPr lang="es-CO" sz="2000" dirty="0"/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1952994" y="2507357"/>
            <a:ext cx="3065172" cy="24208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V="1">
            <a:off x="2007260" y="3075320"/>
            <a:ext cx="3895557" cy="12849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Flecha izquierda y derecha 14"/>
          <p:cNvSpPr/>
          <p:nvPr/>
        </p:nvSpPr>
        <p:spPr>
          <a:xfrm rot="20234904">
            <a:off x="6206974" y="2875170"/>
            <a:ext cx="1897146" cy="484632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/>
          <p:cNvSpPr/>
          <p:nvPr/>
        </p:nvSpPr>
        <p:spPr>
          <a:xfrm>
            <a:off x="8315182" y="2288859"/>
            <a:ext cx="30828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Una sola mujer</a:t>
            </a:r>
            <a:endParaRPr lang="es-E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8127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222941"/>
              </p:ext>
            </p:extLst>
          </p:nvPr>
        </p:nvGraphicFramePr>
        <p:xfrm>
          <a:off x="2399874" y="477101"/>
          <a:ext cx="6191250" cy="1173480"/>
        </p:xfrm>
        <a:graphic>
          <a:graphicData uri="http://schemas.openxmlformats.org/drawingml/2006/table">
            <a:tbl>
              <a:tblPr/>
              <a:tblGrid>
                <a:gridCol w="61912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LA FAMILIA </a:t>
                      </a:r>
                      <a:r>
                        <a:rPr lang="es-CO" sz="2400" b="1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s-CO" sz="24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COLONIAL</a:t>
                      </a:r>
                    </a:p>
                  </a:txBody>
                  <a:tcPr marL="95250" marR="95250" marT="95250" marB="952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La conquista </a:t>
                      </a:r>
                      <a:r>
                        <a:rPr lang="es-CO" sz="1400" b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española trajo cambios</a:t>
                      </a:r>
                      <a:r>
                        <a:rPr lang="es-CO" sz="1400" b="0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con respecto a la familia.</a:t>
                      </a:r>
                    </a:p>
                    <a:p>
                      <a:pPr algn="ctr"/>
                      <a:r>
                        <a:rPr lang="es-CO" sz="1400" b="0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Diversidad en las familias, en sus privilegios y en su organización</a:t>
                      </a:r>
                      <a:endParaRPr lang="es-CO" sz="1400" b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5665487" y="3965289"/>
            <a:ext cx="60960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/>
            <a:r>
              <a:rPr lang="es-CO" sz="1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El padre era la máxima autoridad, a quien se respetaba siempre, salvo cuando actuara en contra de la ley de Dios. El padre educaba a los hijos, les enseñaba el cultivo de la tierra o los oficios artesanales.</a:t>
            </a:r>
            <a:endParaRPr lang="es-CO" sz="1400" dirty="0"/>
          </a:p>
        </p:txBody>
      </p:sp>
      <p:pic>
        <p:nvPicPr>
          <p:cNvPr id="4098" name="Picture 2" descr="https://image.shutterstock.com/image-photo/priest-smoking-cigarette-close-260nw-1416630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207" y="1883064"/>
            <a:ext cx="2900242" cy="208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2004932" y="3965289"/>
            <a:ext cx="220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Sacerdotes españoles</a:t>
            </a:r>
            <a:endParaRPr lang="es-CO" dirty="0"/>
          </a:p>
        </p:txBody>
      </p:sp>
      <p:sp>
        <p:nvSpPr>
          <p:cNvPr id="8" name="CuadroTexto 7"/>
          <p:cNvSpPr txBox="1"/>
          <p:nvPr/>
        </p:nvSpPr>
        <p:spPr>
          <a:xfrm>
            <a:off x="3433092" y="2299569"/>
            <a:ext cx="112537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CO" b="1" dirty="0" smtClean="0"/>
              <a:t>CATÓLICO</a:t>
            </a:r>
            <a:endParaRPr lang="es-CO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5962918" y="2177910"/>
            <a:ext cx="317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Modificaron costumbres familiares de los indígenas</a:t>
            </a:r>
            <a:endParaRPr lang="es-CO" dirty="0"/>
          </a:p>
        </p:txBody>
      </p:sp>
      <p:sp>
        <p:nvSpPr>
          <p:cNvPr id="10" name="AutoShape 4" descr="El Crecimiento de la Nueva España: Clases sociales y castas de l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440" y="4456839"/>
            <a:ext cx="2867025" cy="1590675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004932" y="6135227"/>
            <a:ext cx="2378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Unión de diversas razas</a:t>
            </a:r>
            <a:endParaRPr lang="es-CO" dirty="0"/>
          </a:p>
        </p:txBody>
      </p:sp>
      <p:cxnSp>
        <p:nvCxnSpPr>
          <p:cNvPr id="14" name="Conector angular 13"/>
          <p:cNvCxnSpPr/>
          <p:nvPr/>
        </p:nvCxnSpPr>
        <p:spPr>
          <a:xfrm>
            <a:off x="4764855" y="2177910"/>
            <a:ext cx="1107911" cy="213992"/>
          </a:xfrm>
          <a:prstGeom prst="bentConnector3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52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22636728"/>
              </p:ext>
            </p:extLst>
          </p:nvPr>
        </p:nvGraphicFramePr>
        <p:xfrm>
          <a:off x="2751062" y="47701"/>
          <a:ext cx="5201633" cy="3281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348938256"/>
              </p:ext>
            </p:extLst>
          </p:nvPr>
        </p:nvGraphicFramePr>
        <p:xfrm>
          <a:off x="468485" y="2219026"/>
          <a:ext cx="7288011" cy="4638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7433292" y="2839542"/>
            <a:ext cx="3102856" cy="3290839"/>
            <a:chOff x="4789150" y="550805"/>
            <a:chExt cx="2841264" cy="2997763"/>
          </a:xfrm>
        </p:grpSpPr>
        <p:sp>
          <p:nvSpPr>
            <p:cNvPr id="12" name="Rectángulo redondeado 11"/>
            <p:cNvSpPr/>
            <p:nvPr/>
          </p:nvSpPr>
          <p:spPr>
            <a:xfrm>
              <a:off x="5132278" y="550805"/>
              <a:ext cx="2498136" cy="2997763"/>
            </a:xfrm>
            <a:prstGeom prst="roundRect">
              <a:avLst>
                <a:gd name="adj" fmla="val 5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285750" indent="-285750">
                <a:buFontTx/>
                <a:buChar char="-"/>
              </a:pPr>
              <a:r>
                <a:rPr lang="es-CO" dirty="0" smtClean="0">
                  <a:solidFill>
                    <a:schemeClr val="tx1"/>
                  </a:solidFill>
                </a:rPr>
                <a:t>Al casarse una pareja, las familias se unían para trabajar en la minería , en el comercio o en la agricultura.</a:t>
              </a:r>
            </a:p>
            <a:p>
              <a:pPr marL="285750" indent="-285750">
                <a:buFontTx/>
                <a:buChar char="-"/>
              </a:pPr>
              <a:r>
                <a:rPr lang="es-CO" dirty="0" smtClean="0">
                  <a:solidFill>
                    <a:schemeClr val="tx1"/>
                  </a:solidFill>
                </a:rPr>
                <a:t> La familia de la mujer daba la dote (bienes o dinero).</a:t>
              </a:r>
            </a:p>
            <a:p>
              <a:pPr marL="285750" indent="-285750">
                <a:buFontTx/>
                <a:buChar char="-"/>
              </a:pPr>
              <a:r>
                <a:rPr lang="es-CO" dirty="0" smtClean="0">
                  <a:solidFill>
                    <a:schemeClr val="tx1"/>
                  </a:solidFill>
                </a:rPr>
                <a:t>Cada uno elegía su esposa.</a:t>
              </a:r>
              <a:endParaRPr lang="es-CO" dirty="0">
                <a:solidFill>
                  <a:schemeClr val="tx1"/>
                </a:solidFill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 rot="16200000">
              <a:off x="3809881" y="1799874"/>
              <a:ext cx="2458166" cy="4996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96012" rIns="124460" bIns="0" numCol="1" spcCol="1270" anchor="t" anchorCtr="0">
              <a:noAutofit/>
            </a:bodyPr>
            <a:lstStyle/>
            <a:p>
              <a:pPr lvl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2800" kern="1200"/>
            </a:p>
          </p:txBody>
        </p:sp>
      </p:grpSp>
      <p:sp>
        <p:nvSpPr>
          <p:cNvPr id="14" name="Extracto 13"/>
          <p:cNvSpPr/>
          <p:nvPr/>
        </p:nvSpPr>
        <p:spPr>
          <a:xfrm rot="5400000">
            <a:off x="7608895" y="5341701"/>
            <a:ext cx="440354" cy="374720"/>
          </a:xfrm>
          <a:prstGeom prst="flowChartExtra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5233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14445" y="561066"/>
            <a:ext cx="2656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Siglo XIX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28540" y="2498228"/>
            <a:ext cx="6096000" cy="14773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s-CO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Por ejemplo en 1844, por primera vez hubo en México un grupo de Hermanas de la Caridad, que manejaba hospitales, consolaba y cuidaba enfermos. </a:t>
            </a:r>
          </a:p>
          <a:p>
            <a:pPr algn="ctr"/>
            <a:endParaRPr lang="es-CO" b="0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127333" y="554380"/>
            <a:ext cx="6096000" cy="646331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r>
              <a:rPr lang="es-CO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Un cambio muy importante en la familia del siglo XIX se produjo por las actividades de las mujeres. </a:t>
            </a:r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780" y="1970914"/>
            <a:ext cx="3019491" cy="400928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961623" y="5079890"/>
            <a:ext cx="6096000" cy="646331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 algn="ctr"/>
            <a:r>
              <a:rPr lang="es-CO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Estas mujeres aprendieron a leer y escribir; otras se formaron como maestras.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1852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67806"/>
              </p:ext>
            </p:extLst>
          </p:nvPr>
        </p:nvGraphicFramePr>
        <p:xfrm>
          <a:off x="2594017" y="286606"/>
          <a:ext cx="6047707" cy="1082040"/>
        </p:xfrm>
        <a:graphic>
          <a:graphicData uri="http://schemas.openxmlformats.org/drawingml/2006/table">
            <a:tbl>
              <a:tblPr/>
              <a:tblGrid>
                <a:gridCol w="6047707"/>
              </a:tblGrid>
              <a:tr h="458052">
                <a:tc>
                  <a:txBody>
                    <a:bodyPr/>
                    <a:lstStyle/>
                    <a:p>
                      <a:pPr algn="l"/>
                      <a:r>
                        <a:rPr lang="es-CO" sz="3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LA FAMILIA EN EL SIGLO XX</a:t>
                      </a: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773">
                <a:tc>
                  <a:txBody>
                    <a:bodyPr/>
                    <a:lstStyle/>
                    <a:p>
                      <a:pPr algn="l"/>
                      <a:endParaRPr lang="es-CO" sz="1400" b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6542467" y="1444674"/>
            <a:ext cx="5099714" cy="83099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educación obligatoria en las escuelas ha reforzado algunos valores familiares tradicionales y ha modificado otros.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6114" y="1204249"/>
            <a:ext cx="609600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es-CO" b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Durante este siglo y particularmente en las últimas décadas, se dieron cambios importantes en la familia</a:t>
            </a:r>
            <a:r>
              <a:rPr lang="es-CO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endParaRPr lang="es-CO" b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571223" y="2499157"/>
            <a:ext cx="249318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CO" dirty="0" smtClean="0"/>
              <a:t>Se puede elegir la pareja</a:t>
            </a:r>
            <a:endParaRPr lang="es-CO" dirty="0"/>
          </a:p>
        </p:txBody>
      </p:sp>
      <p:sp>
        <p:nvSpPr>
          <p:cNvPr id="9" name="CuadroTexto 8"/>
          <p:cNvSpPr txBox="1"/>
          <p:nvPr/>
        </p:nvSpPr>
        <p:spPr>
          <a:xfrm>
            <a:off x="750124" y="3240068"/>
            <a:ext cx="514798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smtClean="0"/>
              <a:t>Los padres ya no disponen del futuro de sus hijos, como en el pasado</a:t>
            </a:r>
            <a:endParaRPr lang="es-CO" dirty="0"/>
          </a:p>
        </p:txBody>
      </p:sp>
      <p:sp>
        <p:nvSpPr>
          <p:cNvPr id="10" name="CuadroTexto 9"/>
          <p:cNvSpPr txBox="1"/>
          <p:nvPr/>
        </p:nvSpPr>
        <p:spPr>
          <a:xfrm>
            <a:off x="276114" y="4331280"/>
            <a:ext cx="4327731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smtClean="0"/>
              <a:t>Niños y jóvenes tienen derechos que deben respetarse</a:t>
            </a:r>
            <a:endParaRPr lang="es-CO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542467" y="2636418"/>
            <a:ext cx="4767202" cy="1477328"/>
          </a:xfrm>
          <a:prstGeom prst="rect">
            <a:avLst/>
          </a:prstGeom>
          <a:noFill/>
          <a:ln>
            <a:solidFill>
              <a:srgbClr val="CC0099"/>
            </a:solidFill>
          </a:ln>
        </p:spPr>
        <p:txBody>
          <a:bodyPr wrap="none" rtlCol="0">
            <a:spAutoFit/>
          </a:bodyPr>
          <a:lstStyle/>
          <a:p>
            <a:r>
              <a:rPr lang="es-CO" dirty="0" smtClean="0"/>
              <a:t>El padre se relaciona con sus hijos de otro modo:</a:t>
            </a:r>
          </a:p>
          <a:p>
            <a:pPr marL="285750" indent="-285750">
              <a:buFontTx/>
              <a:buChar char="-"/>
            </a:pPr>
            <a:r>
              <a:rPr lang="es-CO" dirty="0" smtClean="0"/>
              <a:t>Diálogo</a:t>
            </a:r>
          </a:p>
          <a:p>
            <a:pPr marL="285750" indent="-285750">
              <a:buFontTx/>
              <a:buChar char="-"/>
            </a:pPr>
            <a:r>
              <a:rPr lang="es-CO" dirty="0" smtClean="0"/>
              <a:t>Se ponen de acuerdo</a:t>
            </a:r>
          </a:p>
          <a:p>
            <a:pPr marL="285750" indent="-285750">
              <a:buFontTx/>
              <a:buChar char="-"/>
            </a:pPr>
            <a:r>
              <a:rPr lang="es-CO" dirty="0" smtClean="0"/>
              <a:t>La tolerancia</a:t>
            </a:r>
          </a:p>
          <a:p>
            <a:pPr marL="285750" indent="-285750">
              <a:buFontTx/>
              <a:buChar char="-"/>
            </a:pPr>
            <a:endParaRPr lang="es-CO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610896" y="4361967"/>
            <a:ext cx="4854612" cy="646331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smtClean="0"/>
              <a:t>La madre ha adquirido más poder de decisión en la familia, pero ha tenido más responsabilidades.</a:t>
            </a:r>
            <a:endParaRPr lang="es-CO" dirty="0"/>
          </a:p>
        </p:txBody>
      </p:sp>
      <p:sp>
        <p:nvSpPr>
          <p:cNvPr id="13" name="Rectángulo 12"/>
          <p:cNvSpPr/>
          <p:nvPr/>
        </p:nvSpPr>
        <p:spPr>
          <a:xfrm>
            <a:off x="7310907" y="5483866"/>
            <a:ext cx="4125532" cy="738664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r>
              <a:rPr lang="es-CO" sz="1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incorporación de la mujer a un trabajo en la industria, en el comercio o en cualquier otra área de la producción, ha forzado cambios en la familia</a:t>
            </a:r>
            <a:endParaRPr lang="es-CO" sz="1400" dirty="0"/>
          </a:p>
        </p:txBody>
      </p:sp>
      <p:sp>
        <p:nvSpPr>
          <p:cNvPr id="14" name="Rectángulo 13"/>
          <p:cNvSpPr/>
          <p:nvPr/>
        </p:nvSpPr>
        <p:spPr>
          <a:xfrm>
            <a:off x="528034" y="5305179"/>
            <a:ext cx="6096000" cy="107721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CO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mayor participación de los hijos en los trabajos del hogar ha puesto en tela de juicio los tradicionales roles asignados a hombres y mujeres, así como las actitudes de sumisión y dominio.</a:t>
            </a:r>
            <a:endParaRPr lang="es-CO" sz="16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113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978</Words>
  <Application>Microsoft Office PowerPoint</Application>
  <PresentationFormat>Panorámica</PresentationFormat>
  <Paragraphs>84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Sonia Gamboa</dc:creator>
  <cp:lastModifiedBy>Sonia Gamboa</cp:lastModifiedBy>
  <cp:revision>32</cp:revision>
  <dcterms:created xsi:type="dcterms:W3CDTF">2020-05-09T20:46:51Z</dcterms:created>
  <dcterms:modified xsi:type="dcterms:W3CDTF">2020-05-10T02:56:16Z</dcterms:modified>
</cp:coreProperties>
</file>