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18669" t="24911" r="21703" b="29390"/>
          <a:stretch/>
        </p:blipFill>
        <p:spPr bwMode="auto">
          <a:xfrm>
            <a:off x="1022771" y="557216"/>
            <a:ext cx="10344647" cy="5756745"/>
          </a:xfrm>
          <a:prstGeom prst="rect">
            <a:avLst/>
          </a:prstGeom>
          <a:noFill/>
          <a:ln w="38100" cap="sq">
            <a:solidFill>
              <a:schemeClr val="accent4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754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Victoria Mogollón Pinto</dc:creator>
  <cp:lastModifiedBy>Sandra Victoria Mogollón Pinto</cp:lastModifiedBy>
  <cp:revision>2</cp:revision>
  <dcterms:created xsi:type="dcterms:W3CDTF">2020-05-09T00:52:13Z</dcterms:created>
  <dcterms:modified xsi:type="dcterms:W3CDTF">2020-05-09T00:58:46Z</dcterms:modified>
</cp:coreProperties>
</file>