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8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3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5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0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0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6831-EA86-40C7-A5A1-ED66A120238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4619-8FD8-4BFB-BE3E-DED8476569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0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40925"/>
            <a:ext cx="9135291" cy="2220685"/>
          </a:xfrm>
        </p:spPr>
        <p:txBody>
          <a:bodyPr>
            <a:normAutofit lnSpcReduction="10000"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sz="4000" dirty="0" smtClean="0"/>
          </a:p>
          <a:p>
            <a:r>
              <a:rPr lang="es-CO" sz="4000" dirty="0" smtClean="0"/>
              <a:t>CIVILIZACION CHINA </a:t>
            </a:r>
            <a:endParaRPr lang="en-US" sz="4000" dirty="0"/>
          </a:p>
        </p:txBody>
      </p:sp>
      <p:pic>
        <p:nvPicPr>
          <p:cNvPr id="1030" name="Picture 6" descr="Cultura China&lt;br /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637699"/>
            <a:ext cx="5277394" cy="39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BICACIÓN GEOGRÁFICA.- La Cultura China se &#10;desarrolló en el nor-oeste de Asia. El medio geográfico &#10;chino es variado, así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53" y="637699"/>
            <a:ext cx="4324577" cy="395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nastía Han Durante la Dinastía Han surgió la economía, la educación y la ciencia. Losescritores crearon grandes texto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966652"/>
            <a:ext cx="8412479" cy="534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nde Vivian La casa típica de la capital china, apareció en la dinastía Yuan (1271-1368) yestá formada por construccion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1149532"/>
            <a:ext cx="9548949" cy="48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1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iudades LuoyangLa antigua ciudad de Luoyang tiene una historia de más de 5.000 años. Sirviócomo capital para más de 96 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3" y="940526"/>
            <a:ext cx="9666514" cy="4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48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godas Las pagodas chinas son una parte tradicional de laarquitectura del país, introducido desde la India. Tienen us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371600"/>
            <a:ext cx="9470572" cy="43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79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lacio Prohibido El Palacio Prohibido es donde los emperadores de la dinastía Ming y Pingestuvieron durante 500 años. 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4" y="1214846"/>
            <a:ext cx="8268789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00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 Ejercito De Terracota El Ejército de terracota fue descubierto cerca de Xi’an. Formaba parte de latumba del Emperador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26" y="1018903"/>
            <a:ext cx="8203473" cy="4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59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 Muralla China El emperador Qin ordenó la construcción de la Muralla China para defendersu reino de las invasiones ext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018904"/>
            <a:ext cx="9104811" cy="46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5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para imagenes de aportes culturales de ch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Resultado de imagen para imagenes de aportes culturales de chi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8" descr="activitats prehistoria i historia anti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1619794"/>
            <a:ext cx="8229600" cy="43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4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rcelanaLa primera verdadera porcelana fue echa durante la Dinastía Tang. Lafabricaban con arcilla blanca en hornos a 1.2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927464"/>
            <a:ext cx="9222377" cy="47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9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da Los chinos la inventaron, era el artículo más valioso y origino la Ruta de laSeda. La leyenda dice que la Emperatr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1110344"/>
            <a:ext cx="881742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altLang="en-US" b="1" dirty="0"/>
              <a:t>MEDIO GEOGRAFICO</a:t>
            </a:r>
            <a:br>
              <a:rPr lang="es-ES" altLang="en-US" b="1" dirty="0"/>
            </a:br>
            <a:r>
              <a:rPr lang="es-ES" altLang="en-US" dirty="0"/>
              <a:t/>
            </a:r>
            <a:br>
              <a:rPr lang="es-ES" altLang="en-US" dirty="0"/>
            </a:br>
            <a:r>
              <a:rPr lang="es-ES" altLang="en-US" dirty="0"/>
              <a:t>La civilización china se ubicó al oriente del Asia, en el valle central de los ríos </a:t>
            </a:r>
            <a:r>
              <a:rPr lang="es-ES" altLang="en-US" dirty="0" smtClean="0"/>
              <a:t>Huango </a:t>
            </a:r>
            <a:r>
              <a:rPr lang="es-ES" altLang="en-US" dirty="0"/>
              <a:t>Ho (Amarillo) y Yang </a:t>
            </a:r>
            <a:r>
              <a:rPr lang="es-ES" altLang="en-US" dirty="0" err="1"/>
              <a:t>Tse</a:t>
            </a:r>
            <a:r>
              <a:rPr lang="es-ES" altLang="en-US" dirty="0"/>
              <a:t> Kiang (Azul), región caracterizada por su gran fertilidad, propicia para el desarrollo de la agricultura.</a:t>
            </a:r>
            <a:br>
              <a:rPr lang="es-ES" altLang="en-US" dirty="0"/>
            </a:br>
            <a:r>
              <a:rPr lang="es-ES" altLang="en-US" dirty="0"/>
              <a:t/>
            </a:r>
            <a:br>
              <a:rPr lang="es-ES" altLang="en-US" dirty="0"/>
            </a:br>
            <a:r>
              <a:rPr lang="es-ES" altLang="en-US" dirty="0"/>
              <a:t>Sus límites fueron:</a:t>
            </a:r>
            <a:br>
              <a:rPr lang="es-ES" altLang="en-US" dirty="0"/>
            </a:br>
            <a:r>
              <a:rPr lang="es-ES" altLang="en-US" dirty="0"/>
              <a:t/>
            </a:r>
            <a:br>
              <a:rPr lang="es-ES" altLang="en-US" dirty="0"/>
            </a:br>
            <a:r>
              <a:rPr lang="es-ES" altLang="en-US" dirty="0"/>
              <a:t>Norte: Desierto de Gobi, llanura de Manchuria.</a:t>
            </a:r>
            <a:br>
              <a:rPr lang="es-ES" altLang="en-US" dirty="0"/>
            </a:br>
            <a:r>
              <a:rPr lang="es-ES" altLang="en-US" dirty="0"/>
              <a:t>Suroeste: Cordillera del Himalaya</a:t>
            </a:r>
            <a:br>
              <a:rPr lang="es-ES" altLang="en-US" dirty="0"/>
            </a:br>
            <a:r>
              <a:rPr lang="es-ES" altLang="en-US" dirty="0"/>
              <a:t>Sureste: Mar de la China Meridional</a:t>
            </a:r>
            <a:br>
              <a:rPr lang="es-ES" altLang="en-US" dirty="0"/>
            </a:br>
            <a:r>
              <a:rPr lang="es-ES" altLang="en-US" dirty="0"/>
              <a:t>Oeste: Meseta del </a:t>
            </a:r>
            <a:r>
              <a:rPr lang="es-ES" altLang="en-US" dirty="0" smtClean="0"/>
              <a:t>Tíbet.</a:t>
            </a:r>
            <a:r>
              <a:rPr lang="es-ES" altLang="en-US" dirty="0"/>
              <a:t/>
            </a:r>
            <a:br>
              <a:rPr lang="es-ES" altLang="en-US" dirty="0"/>
            </a:br>
            <a:r>
              <a:rPr lang="es-ES" altLang="en-US" dirty="0"/>
              <a:t>Este: Mar de la China Oriental</a:t>
            </a:r>
            <a:br>
              <a:rPr lang="es-ES" altLang="en-US" dirty="0"/>
            </a:br>
            <a:r>
              <a:rPr lang="es-ES" altLang="en-US" dirty="0"/>
              <a:t/>
            </a:r>
            <a:br>
              <a:rPr lang="es-ES" altLang="en-US" dirty="0"/>
            </a:br>
            <a:endParaRPr lang="es-E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92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rújula La primera brújula del mundo se hizo en China, en la Dinastía Qin. Estabahecha de piedra imán –un mineral de hier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69" y="875211"/>
            <a:ext cx="9209314" cy="52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1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 papel y la imprenta El papel se inventó en China 3.000 años después de que los egipcios usaran elpapiro. Cai Lun, ofi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280160"/>
            <a:ext cx="8647611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66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a pólvora En el Siglo 8 se hizo una fórmula para la pólvora hecha con salitre y azufre concarbón. Muchas de las primera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1" y="770710"/>
            <a:ext cx="9196252" cy="494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8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te Existían dos tipos de pintura, la de acuarela y la de estampados. Los origines de lapintura tradicional china se re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46" y="1084218"/>
            <a:ext cx="8869679" cy="46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1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scritura En China, se hablan más de 3.000 diferentes dialectos de chino, sin embargo,los símbolos de la escritura chin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1110344"/>
            <a:ext cx="9601199" cy="46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18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dismo El budismo fue introducido desde la India a China. Apareció en la Dinastía Han. El budismo cree en la mente y l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822959"/>
            <a:ext cx="8948057" cy="50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561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ultura y sociedad china - Cultura Ch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30" y="1345474"/>
            <a:ext cx="7471954" cy="48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26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fucionismo El confucionismo fue una religión muy importante en la vida china, influyó enla educación y el gobierno, 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1084218"/>
            <a:ext cx="9784080" cy="46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1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aoismo Fue desarrollado por Lao Tze durante el período de los Estados Combatientes.Lao Tze fue quien reflexionó sobre l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46" y="1175658"/>
            <a:ext cx="9875519" cy="45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42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hin Shi Huang Fue el que organizo el imperio, puso las leyes y un sistema de dinero,calendario y escritura. Nadie podí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09" y="1058092"/>
            <a:ext cx="10123714" cy="46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9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80_mapa20chi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6300788" cy="1268413"/>
          </a:xfrm>
        </p:spPr>
        <p:txBody>
          <a:bodyPr/>
          <a:lstStyle/>
          <a:p>
            <a:pPr eaLnBrk="1" hangingPunct="1"/>
            <a:r>
              <a:rPr lang="es-ES" altLang="en-US" sz="2400">
                <a:solidFill>
                  <a:srgbClr val="000000"/>
                </a:solidFill>
              </a:rPr>
              <a:t>Centros de la civilización China los ríos: Hoang Ho (Amarillo) y                               Yang Tse (Azul)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>
          <a:xfrm>
            <a:off x="2362201" y="4797425"/>
            <a:ext cx="7693025" cy="1289050"/>
          </a:xfrm>
        </p:spPr>
        <p:txBody>
          <a:bodyPr/>
          <a:lstStyle/>
          <a:p>
            <a:pPr eaLnBrk="1" hangingPunct="1"/>
            <a:endParaRPr lang="es-CO" altLang="en-US" smtClean="0"/>
          </a:p>
        </p:txBody>
      </p:sp>
    </p:spTree>
    <p:extLst>
      <p:ext uri="{BB962C8B-B14F-4D97-AF65-F5344CB8AC3E}">
        <p14:creationId xmlns:p14="http://schemas.microsoft.com/office/powerpoint/2010/main" val="12470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ao TzeFue un pensador chino creador del taoísmo.Recomendó virtudes como la sencillez y la naturalidad y a su muerte se c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69" y="1162594"/>
            <a:ext cx="8908868" cy="4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3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uriosidades Los chinos entendieron que cada cosa tenia su contrario, eso fue la basede la sabiduría china. Creían en l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940526"/>
            <a:ext cx="8961120" cy="47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8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pa+de+china+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1" y="875212"/>
            <a:ext cx="9183189" cy="51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63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ienes eran Era una de las civilizaciones más avanzadas de su época. Era una sociedadde clases muy diferenciadas; en lo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783772"/>
            <a:ext cx="9470572" cy="570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nde empezó china El imperio chino empezó en el rio Amarillo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09" y="1005840"/>
            <a:ext cx="8925469" cy="49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nastía Shang La Dinastía Shang fue la 1ª dinastía china, gobernada por una clase dericos . La sociedad agraria Shang 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1058092"/>
            <a:ext cx="9496697" cy="52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nastía Zhou La Dinastía Zhou gobernó hasta que el imperio medio entro en una etapade todos contra todos, esta fue llam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4" y="731520"/>
            <a:ext cx="8699863" cy="49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nastía Qin La dinastía Qin consiguió unificar el país y hacer un imperio que le dio a chinasu nombre. Se usaron los p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74" y="953590"/>
            <a:ext cx="8569235" cy="475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583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Panorámica</PresentationFormat>
  <Paragraphs>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Centros de la civilización China los ríos: Hoang Ho (Amarillo) y                               Yang Tse (Azul)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8</cp:revision>
  <dcterms:created xsi:type="dcterms:W3CDTF">2020-05-23T03:48:05Z</dcterms:created>
  <dcterms:modified xsi:type="dcterms:W3CDTF">2020-06-11T00:14:05Z</dcterms:modified>
</cp:coreProperties>
</file>