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1" r:id="rId2"/>
    <p:sldId id="264" r:id="rId3"/>
    <p:sldId id="257" r:id="rId4"/>
    <p:sldId id="287" r:id="rId5"/>
    <p:sldId id="288" r:id="rId6"/>
    <p:sldId id="289" r:id="rId7"/>
    <p:sldId id="258" r:id="rId8"/>
    <p:sldId id="263" r:id="rId9"/>
    <p:sldId id="290" r:id="rId10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22B37-DF55-401E-A9F0-AF9E87779D70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E2517-E7F7-4EA0-A580-F5D45603D1CB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2427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868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7326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483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47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6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81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93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358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922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47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32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64E35-C712-4D35-B6B1-D3674AE7ADA9}" type="datetimeFigureOut">
              <a:rPr lang="es-ES_tradnl" smtClean="0"/>
              <a:t>20/11/2013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BE75-A939-458D-B779-CDF39B9A028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324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328" y="1184856"/>
            <a:ext cx="11305308" cy="3902299"/>
          </a:xfrm>
        </p:spPr>
        <p:txBody>
          <a:bodyPr>
            <a:noAutofit/>
          </a:bodyPr>
          <a:lstStyle/>
          <a:p>
            <a:pPr algn="ctr"/>
            <a:r>
              <a:rPr lang="es-ES_tradnl" sz="80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La superficie de Tierra ha cambiado mucho desde a </a:t>
            </a:r>
            <a:r>
              <a:rPr lang="es-ES_tradnl" sz="8000" b="1" dirty="0" err="1" smtClean="0">
                <a:solidFill>
                  <a:srgbClr val="FF0000"/>
                </a:solidFill>
                <a:latin typeface="Footlight MT Light" panose="0204060206030A020304" pitchFamily="18" charset="0"/>
              </a:rPr>
              <a:t>traves</a:t>
            </a:r>
            <a:r>
              <a:rPr lang="es-ES_tradnl" sz="80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de los años.  </a:t>
            </a:r>
            <a:endParaRPr lang="es-ES_tradnl" sz="80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86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399548" y="-385010"/>
            <a:ext cx="7006389" cy="76367"/>
          </a:xfrm>
        </p:spPr>
        <p:txBody>
          <a:bodyPr>
            <a:normAutofit fontScale="90000"/>
          </a:bodyPr>
          <a:lstStyle/>
          <a:p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083" y="2285322"/>
            <a:ext cx="11073064" cy="2093496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endParaRPr lang="es-ES" sz="6000" i="1" dirty="0"/>
          </a:p>
          <a:p>
            <a:pPr marL="0" indent="0" hangingPunct="0">
              <a:buNone/>
            </a:pPr>
            <a:endParaRPr lang="es-ES_tradnl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902" y="226979"/>
            <a:ext cx="8640478" cy="62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8004" y="0"/>
            <a:ext cx="959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Eras Geológicas</a:t>
            </a:r>
            <a:r>
              <a:rPr lang="en-US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 </a:t>
            </a:r>
            <a:endParaRPr lang="es-ES_tradnl" sz="54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34633"/>
            <a:ext cx="1219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Desde su formación hasta nuestros días, nuestro planeta Tierra ha sufrido </a:t>
            </a:r>
            <a:r>
              <a:rPr lang="es-ES_tradnl" sz="32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muchos </a:t>
            </a:r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cambios, cada día se transforma. </a:t>
            </a:r>
            <a:b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Según las teorías científicas, en un pasado muy lejano todos los continentes estaban unidos, formando un enorme continente llamado </a:t>
            </a:r>
            <a:r>
              <a:rPr lang="es-ES_tradnl" sz="3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Pangea</a:t>
            </a:r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b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Hace alrededor de 250 millones de años, </a:t>
            </a:r>
            <a:r>
              <a:rPr lang="es-ES_tradnl" sz="32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Pangea</a:t>
            </a:r>
            <a:r>
              <a:rPr lang="es-ES_tradnl" sz="32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se dividió en placas y pedazos de tierra que poco a poco se fueron separando y transformando hasta tener la forma que nosotros conocemos. Fue así como se formaron los continentes del presente</a:t>
            </a:r>
            <a:r>
              <a:rPr lang="es-ES_tradnl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6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78004" y="0"/>
            <a:ext cx="959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Eras Geológicas</a:t>
            </a:r>
            <a:r>
              <a:rPr lang="en-US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 </a:t>
            </a:r>
            <a:endParaRPr lang="es-ES_tradnl" sz="54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7100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_tradnl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42552" y="674548"/>
            <a:ext cx="1170689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 smtClean="0"/>
              <a:t>Gracias a las Eras Geológicas, podemos estudiar los </a:t>
            </a:r>
            <a:r>
              <a:rPr lang="es-ES_tradnl" sz="3200" dirty="0"/>
              <a:t>cambios que ha </a:t>
            </a:r>
            <a:r>
              <a:rPr lang="es-ES_tradnl" sz="3200" dirty="0" smtClean="0"/>
              <a:t>tenido </a:t>
            </a:r>
            <a:r>
              <a:rPr lang="es-ES_tradnl" sz="3200" dirty="0"/>
              <a:t>la Tierra y cómo </a:t>
            </a:r>
            <a:r>
              <a:rPr lang="es-ES_tradnl" sz="3200" dirty="0" smtClean="0"/>
              <a:t>quienes </a:t>
            </a:r>
            <a:r>
              <a:rPr lang="es-ES_tradnl" sz="3200" dirty="0"/>
              <a:t>la habitaron tuvieron que adaptarse y </a:t>
            </a:r>
            <a:r>
              <a:rPr lang="es-ES_tradnl" sz="3200" dirty="0" smtClean="0"/>
              <a:t>modificarse. </a:t>
            </a:r>
            <a:r>
              <a:rPr lang="es-ES_tradnl" sz="3200" dirty="0"/>
              <a:t/>
            </a:r>
            <a:br>
              <a:rPr lang="es-ES_tradnl" sz="3200" dirty="0"/>
            </a:br>
            <a:endParaRPr lang="es-ES_tradnl" sz="3200" dirty="0"/>
          </a:p>
          <a:p>
            <a:r>
              <a:rPr lang="es-ES_tradnl" sz="3200" dirty="0"/>
              <a:t>Las </a:t>
            </a:r>
            <a:r>
              <a:rPr lang="es-ES_tradnl" sz="3200" dirty="0" smtClean="0"/>
              <a:t>Eras </a:t>
            </a:r>
            <a:r>
              <a:rPr lang="es-ES_tradnl" sz="3200" dirty="0"/>
              <a:t>G</a:t>
            </a:r>
            <a:r>
              <a:rPr lang="es-ES_tradnl" sz="3200" dirty="0" smtClean="0"/>
              <a:t>eológicas </a:t>
            </a:r>
            <a:r>
              <a:rPr lang="es-ES_tradnl" sz="3200" dirty="0"/>
              <a:t>son las etapas en las que el </a:t>
            </a:r>
            <a:r>
              <a:rPr lang="es-ES_tradnl" sz="3200" dirty="0" smtClean="0"/>
              <a:t>planeta experimentó  </a:t>
            </a:r>
            <a:r>
              <a:rPr lang="es-ES_tradnl" sz="3200" dirty="0"/>
              <a:t>grandes cambios. Cada etapa tiene características especiales, tanto biológicas como geológicas.</a:t>
            </a:r>
          </a:p>
          <a:p>
            <a:endParaRPr lang="es-ES_tradnl" sz="3200" dirty="0"/>
          </a:p>
          <a:p>
            <a:r>
              <a:rPr lang="es-ES_tradnl" sz="3200" dirty="0"/>
              <a:t>Las eras geológicas de la Tierra son</a:t>
            </a:r>
            <a:r>
              <a:rPr lang="es-ES_tradnl" sz="3200" dirty="0" smtClean="0"/>
              <a:t>:</a:t>
            </a:r>
            <a:endParaRPr lang="es-ES_tradnl" sz="3200" dirty="0"/>
          </a:p>
          <a:p>
            <a:pPr lvl="2"/>
            <a:r>
              <a:rPr lang="es-ES_tradnl" sz="3200" b="1" i="1" dirty="0" smtClean="0">
                <a:solidFill>
                  <a:srgbClr val="FF0000"/>
                </a:solidFill>
              </a:rPr>
              <a:t>Era </a:t>
            </a:r>
            <a:r>
              <a:rPr lang="es-ES_tradnl" sz="3200" b="1" i="1" dirty="0">
                <a:solidFill>
                  <a:srgbClr val="FF0000"/>
                </a:solidFill>
              </a:rPr>
              <a:t>paleozoica (vida antigua).</a:t>
            </a:r>
            <a:endParaRPr lang="es-ES_tradnl" sz="3200" dirty="0">
              <a:solidFill>
                <a:srgbClr val="FF0000"/>
              </a:solidFill>
            </a:endParaRPr>
          </a:p>
          <a:p>
            <a:pPr lvl="2"/>
            <a:r>
              <a:rPr lang="es-ES_tradnl" sz="3200" b="1" i="1" dirty="0">
                <a:solidFill>
                  <a:srgbClr val="FF0000"/>
                </a:solidFill>
              </a:rPr>
              <a:t>Era mesozoica (vida media).</a:t>
            </a:r>
            <a:endParaRPr lang="es-ES_tradnl" sz="3200" dirty="0">
              <a:solidFill>
                <a:srgbClr val="FF0000"/>
              </a:solidFill>
            </a:endParaRPr>
          </a:p>
          <a:p>
            <a:pPr lvl="2"/>
            <a:r>
              <a:rPr lang="es-ES_tradnl" sz="3200" b="1" i="1" dirty="0">
                <a:solidFill>
                  <a:srgbClr val="FF0000"/>
                </a:solidFill>
              </a:rPr>
              <a:t>Era cenozoica (vida reciente).</a:t>
            </a:r>
            <a:endParaRPr lang="es-ES_tradnl" sz="3200" dirty="0">
              <a:solidFill>
                <a:srgbClr val="FF0000"/>
              </a:solidFill>
            </a:endParaRPr>
          </a:p>
          <a:p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pic>
        <p:nvPicPr>
          <p:cNvPr id="1034" name="Picture 1" descr="http://www.snte.org.mx/chavitos/pics/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66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032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9429" y="788690"/>
            <a:ext cx="9599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Eras Geológicas</a:t>
            </a:r>
            <a:r>
              <a:rPr lang="en-US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 </a:t>
            </a:r>
            <a:endParaRPr lang="es-ES_tradnl" sz="54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7100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_tradnl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242552" y="2033984"/>
            <a:ext cx="117068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/>
              <a:t>Cada </a:t>
            </a:r>
            <a:r>
              <a:rPr lang="es-ES_tradnl" sz="3600" dirty="0" smtClean="0">
                <a:solidFill>
                  <a:srgbClr val="FF0000"/>
                </a:solidFill>
              </a:rPr>
              <a:t>Era</a:t>
            </a:r>
            <a:r>
              <a:rPr lang="es-ES_tradnl" sz="3600" dirty="0" smtClean="0"/>
              <a:t> </a:t>
            </a:r>
            <a:r>
              <a:rPr lang="es-ES_tradnl" sz="3600" dirty="0"/>
              <a:t>tiene </a:t>
            </a:r>
            <a:r>
              <a:rPr lang="es-ES_tradnl" sz="3600" dirty="0">
                <a:solidFill>
                  <a:srgbClr val="FF0000"/>
                </a:solidFill>
              </a:rPr>
              <a:t>Periodos</a:t>
            </a:r>
            <a:r>
              <a:rPr lang="es-ES_tradnl" sz="3600" dirty="0"/>
              <a:t>. En </a:t>
            </a:r>
            <a:r>
              <a:rPr lang="es-ES_tradnl" sz="3600" dirty="0" smtClean="0"/>
              <a:t>la </a:t>
            </a:r>
            <a:r>
              <a:rPr lang="es-ES_tradnl" sz="3600" dirty="0"/>
              <a:t>siguiente </a:t>
            </a:r>
            <a:r>
              <a:rPr lang="es-ES_tradnl" sz="3600" dirty="0" smtClean="0"/>
              <a:t>diapositiva </a:t>
            </a:r>
            <a:r>
              <a:rPr lang="es-ES_tradnl" sz="3600" dirty="0"/>
              <a:t>podemos observar y comprender mejor cómo se desarrolló la vida en las tres grandes </a:t>
            </a:r>
            <a:r>
              <a:rPr lang="es-ES_tradnl" sz="3600" dirty="0" smtClean="0">
                <a:solidFill>
                  <a:srgbClr val="FF0000"/>
                </a:solidFill>
              </a:rPr>
              <a:t>Eras</a:t>
            </a:r>
            <a:r>
              <a:rPr lang="es-ES_tradnl" sz="3600" dirty="0"/>
              <a:t> </a:t>
            </a:r>
            <a:r>
              <a:rPr lang="es-ES_tradnl" sz="3600" dirty="0" smtClean="0"/>
              <a:t>y </a:t>
            </a:r>
            <a:r>
              <a:rPr lang="es-ES_tradnl" sz="3600" dirty="0"/>
              <a:t>conoceremos los diferentes</a:t>
            </a:r>
            <a:r>
              <a:rPr lang="es-ES_tradnl" sz="3600" dirty="0">
                <a:solidFill>
                  <a:srgbClr val="FF0000"/>
                </a:solidFill>
              </a:rPr>
              <a:t> Periodos </a:t>
            </a:r>
            <a:r>
              <a:rPr lang="es-ES_tradnl" sz="3600" dirty="0"/>
              <a:t>que las conforman.</a:t>
            </a:r>
          </a:p>
          <a:p>
            <a:endParaRPr lang="es-ES_tradnl" sz="3600" dirty="0"/>
          </a:p>
          <a:p>
            <a:r>
              <a:rPr lang="es-ES_tradnl" sz="3600" dirty="0" smtClean="0"/>
              <a:t> </a:t>
            </a:r>
            <a:endParaRPr lang="es-ES_tradnl" sz="3600" dirty="0"/>
          </a:p>
          <a:p>
            <a:endParaRPr lang="es-ES_tradnl" dirty="0"/>
          </a:p>
        </p:txBody>
      </p:sp>
      <p:pic>
        <p:nvPicPr>
          <p:cNvPr id="1034" name="Picture 1" descr="http://www.snte.org.mx/chavitos/pics/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66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88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932" y="-141839"/>
            <a:ext cx="1076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3 Importantes Eras </a:t>
            </a:r>
            <a:r>
              <a:rPr lang="es-ES_tradnl" sz="4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endParaRPr lang="es-ES_tradnl" sz="44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9" y="453656"/>
            <a:ext cx="9874013" cy="660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8" y="-3839"/>
            <a:ext cx="6534342" cy="671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15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7470" y="315361"/>
            <a:ext cx="107647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Vas a crear una línea de tiempo de Eras Geológicas  </a:t>
            </a:r>
            <a:r>
              <a:rPr lang="es-ES_tradnl" sz="4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</a:t>
            </a:r>
            <a:endParaRPr lang="es-ES_tradnl" sz="44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9" y="2100262"/>
            <a:ext cx="10455462" cy="41465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657600" y="2100261"/>
            <a:ext cx="4457700" cy="200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45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4052" y="37601"/>
            <a:ext cx="95994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Qué necesitas en tu línea de tiempo? </a:t>
            </a:r>
            <a:r>
              <a:rPr lang="es-ES_tradnl" sz="5400" b="1" dirty="0" smtClean="0">
                <a:solidFill>
                  <a:srgbClr val="FF0000"/>
                </a:solidFill>
                <a:latin typeface="Footlight MT Light" panose="0204060206030A020304" pitchFamily="18" charset="0"/>
              </a:rPr>
              <a:t>  </a:t>
            </a:r>
            <a:endParaRPr lang="es-ES_tradnl" sz="5400" b="1" dirty="0">
              <a:solidFill>
                <a:srgbClr val="FF00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17100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ES_tradnl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ES_tradnl" dirty="0"/>
          </a:p>
        </p:txBody>
      </p:sp>
      <p:sp>
        <p:nvSpPr>
          <p:cNvPr id="8" name="TextBox 7"/>
          <p:cNvSpPr txBox="1"/>
          <p:nvPr/>
        </p:nvSpPr>
        <p:spPr>
          <a:xfrm>
            <a:off x="128252" y="1801452"/>
            <a:ext cx="117068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s-ES_tradnl" sz="3600" dirty="0" smtClean="0"/>
              <a:t>Escribir el nombre de las tres Eras y sus Periodos. </a:t>
            </a:r>
          </a:p>
          <a:p>
            <a:pPr marL="742950" indent="-742950">
              <a:buAutoNum type="arabicPeriod"/>
            </a:pPr>
            <a:r>
              <a:rPr lang="es-ES_tradnl" sz="3600" dirty="0" smtClean="0"/>
              <a:t>También, incluir el tiempo que duró cada Era y Periodo. </a:t>
            </a:r>
          </a:p>
          <a:p>
            <a:pPr marL="742950" indent="-742950">
              <a:buAutoNum type="arabicPeriod"/>
            </a:pPr>
            <a:r>
              <a:rPr lang="es-ES_tradnl" sz="3600" dirty="0" smtClean="0"/>
              <a:t>Hacer una dibujo de la superficie del planeta de cada Era y un dibujo de algo que representa el Periodo. </a:t>
            </a:r>
          </a:p>
          <a:p>
            <a:r>
              <a:rPr lang="es-ES_tradnl" sz="3600" dirty="0" smtClean="0"/>
              <a:t>4. Sin errores de ortografía y caligrafía clara. </a:t>
            </a:r>
          </a:p>
          <a:p>
            <a:r>
              <a:rPr lang="es-ES_tradnl" sz="3600" dirty="0" smtClean="0"/>
              <a:t> </a:t>
            </a:r>
            <a:endParaRPr lang="es-ES_tradnl" sz="3600" dirty="0"/>
          </a:p>
          <a:p>
            <a:endParaRPr lang="es-ES_tradnl" dirty="0"/>
          </a:p>
        </p:txBody>
      </p:sp>
      <p:pic>
        <p:nvPicPr>
          <p:cNvPr id="1034" name="Picture 1" descr="http://www.snte.org.mx/chavitos/pics/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466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96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6139</TotalTime>
  <Words>179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Footlight MT Light</vt:lpstr>
      <vt:lpstr>Times New Roman</vt:lpstr>
      <vt:lpstr>Office Theme</vt:lpstr>
      <vt:lpstr>La superficie de Tierra ha cambiado mucho desde a traves de los años.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wcsd</dc:creator>
  <cp:lastModifiedBy>wcsd</cp:lastModifiedBy>
  <cp:revision>68</cp:revision>
  <cp:lastPrinted>2013-11-21T19:56:53Z</cp:lastPrinted>
  <dcterms:created xsi:type="dcterms:W3CDTF">2013-10-08T02:02:55Z</dcterms:created>
  <dcterms:modified xsi:type="dcterms:W3CDTF">2013-11-21T20:48:35Z</dcterms:modified>
</cp:coreProperties>
</file>