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57" r:id="rId10"/>
    <p:sldId id="258" r:id="rId11"/>
    <p:sldId id="259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1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8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6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9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C52EF-A7CD-4BD2-B9C0-818E84031BC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10EE-F46A-4625-9A28-636DDBB4F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2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DICTADURAS EN AMERICA LATINA]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12" y="557908"/>
            <a:ext cx="7721328" cy="54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6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• La  articulación, en torno de los gobiernos  dictatoriales, de una coalición que expresó  los intereses de las clases e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3" y="591652"/>
            <a:ext cx="9313817" cy="54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8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secuencias:Violencia de los derechos humanos Con las dictaduras surgieron problemas  de desempleo, analfabetismo, la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9" y="679269"/>
            <a:ext cx="8549885" cy="5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TECNÓCRATA</a:t>
            </a:r>
            <a:br>
              <a:rPr lang="es-CO" b="1" dirty="0" smtClean="0"/>
            </a:b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algn="just"/>
            <a:r>
              <a:rPr lang="es-MX" sz="2000" dirty="0" smtClean="0"/>
              <a:t>es </a:t>
            </a:r>
            <a:r>
              <a:rPr lang="es-MX" sz="2000" dirty="0"/>
              <a:t>una ideología política donde la toma de decisiones de un Estado es hecha por técnicos y expertos en las materias de consulta en vez de políticos. La palabra </a:t>
            </a:r>
            <a:r>
              <a:rPr lang="es-MX" sz="2000" b="1" dirty="0"/>
              <a:t>tecnocracia</a:t>
            </a:r>
            <a:r>
              <a:rPr lang="es-MX" sz="2000" dirty="0"/>
              <a:t> deriva del griego compuesto por los vocablos </a:t>
            </a:r>
            <a:r>
              <a:rPr lang="es-MX" sz="2000" dirty="0" err="1"/>
              <a:t>téchne</a:t>
            </a:r>
            <a:r>
              <a:rPr lang="es-MX" sz="2000" dirty="0"/>
              <a:t> que significa arte o técnica y </a:t>
            </a:r>
            <a:r>
              <a:rPr lang="es-MX" sz="2000" dirty="0" err="1"/>
              <a:t>krátos</a:t>
            </a:r>
            <a:r>
              <a:rPr lang="es-MX" sz="2000" dirty="0"/>
              <a:t> que indica </a:t>
            </a:r>
            <a:r>
              <a:rPr lang="es-MX" sz="2000" dirty="0" smtClean="0"/>
              <a:t>dominio </a:t>
            </a:r>
            <a:r>
              <a:rPr lang="es-MX" sz="2000" dirty="0"/>
              <a:t>o poder.</a:t>
            </a:r>
            <a:r>
              <a:rPr lang="es-CO" sz="2000" dirty="0" smtClean="0"/>
              <a:t> </a:t>
            </a:r>
          </a:p>
          <a:p>
            <a:pPr algn="just"/>
            <a:r>
              <a:rPr lang="es-MX" sz="2000" dirty="0"/>
              <a:t>La </a:t>
            </a:r>
            <a:r>
              <a:rPr lang="es-MX" sz="2000" b="1" dirty="0"/>
              <a:t>política</a:t>
            </a:r>
            <a:r>
              <a:rPr lang="es-MX" sz="2000" dirty="0"/>
              <a:t>​ es el proceso de tomar decisiones que se aplican a todos los miembros de una comunidad humana. También es el arte, doctrina u opinión referente al gobierno de los Estados. ... Es la ciencia social que estudia el poder público o del Estado</a:t>
            </a:r>
            <a:r>
              <a:rPr lang="es-MX" sz="2000" dirty="0" smtClean="0"/>
              <a:t>.</a:t>
            </a:r>
          </a:p>
          <a:p>
            <a:pPr algn="just"/>
            <a:r>
              <a:rPr lang="es-MX" b="1" dirty="0" smtClean="0"/>
              <a:t>Tecno burocracia</a:t>
            </a:r>
            <a:r>
              <a:rPr lang="es-MX" dirty="0" smtClean="0"/>
              <a:t>. </a:t>
            </a:r>
            <a:r>
              <a:rPr lang="es-MX" dirty="0"/>
              <a:t>Capa dirigente formada por los empleados públicos y técnicos, que en el ejercicio de sus funciones utilizan los órganos del estado como instrumento de su propio poder.</a:t>
            </a:r>
            <a:endParaRPr lang="es-MX" sz="2000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1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31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cia mediados de la década de&#10;los 70 la mayoría de los países&#10;latinoamericanos tenían gobiernos&#10;dictatoriales.&#10;RECUERDA: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23" y="1523862"/>
            <a:ext cx="6833053" cy="46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0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DICTADURALA DICTADURA&#10;El gobierno creativo de un individuo o de unos&#10;pocos que ejecuta sin legitimidad.&#10;DICTADURAS M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2" y="1197293"/>
            <a:ext cx="7316380" cy="48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1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TECEDENTES DE LASANTECEDENTES DE LAS&#10;DICTADURASDICTADURAS&#10; Después de la segunda guerra mundial, los&#10;Estados Unidos y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6" y="849086"/>
            <a:ext cx="7811587" cy="52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3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 En las décadas de los 60 y los 70,&#10;los golpes militares se hicieron&#10;algo corriente.&#10; La corporación militar en pleno&#10;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653143"/>
            <a:ext cx="9183187" cy="55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5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icaragua Anastasio Somoza 1937-1947; 1950-1956&#10;Honduras Tiburcio Carias&#10;Andino&#10;1933-1948&#10;Guatemala Carlos Castillo&#10;Arma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51" y="1197291"/>
            <a:ext cx="7042059" cy="48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2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ACTERÍSTICAS:&#10; El Estado, controlado por los&#10;militares, buscaba completar&#10;la industrialización del país y&#10;la administ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46" y="1145039"/>
            <a:ext cx="6976745" cy="48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 Los gestores militares&#10;consideraban fincas&#10;particulares a esas&#10;empresas, que fueron un&#10;foco de conflicto&#10;permanente cu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1" y="979714"/>
            <a:ext cx="6885305" cy="493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6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[EL CÁNCER GENERAL] Características encontradas al estudiar las dictaduras Su conformación en países con cierto nivel d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2" y="1162595"/>
            <a:ext cx="9013372" cy="508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48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</Words>
  <Application>Microsoft Office PowerPoint</Application>
  <PresentationFormat>Panorámica</PresentationFormat>
  <Paragraphs>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TECNÓCRATA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3</cp:revision>
  <dcterms:created xsi:type="dcterms:W3CDTF">2020-08-05T23:16:40Z</dcterms:created>
  <dcterms:modified xsi:type="dcterms:W3CDTF">2020-08-05T23:29:55Z</dcterms:modified>
</cp:coreProperties>
</file>