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4"/>
  </p:sldMasterIdLst>
  <p:sldIdLst>
    <p:sldId id="256" r:id="rId5"/>
    <p:sldId id="257" r:id="rId6"/>
    <p:sldId id="260" r:id="rId7"/>
    <p:sldId id="261" r:id="rId8"/>
    <p:sldId id="262" r:id="rId9"/>
    <p:sldId id="258" r:id="rId10"/>
    <p:sldId id="263" r:id="rId11"/>
    <p:sldId id="264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6" d="100"/>
        <a:sy n="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96ED54A-782B-4EA8-BD6A-9C4939AB3B23}" type="datetimeFigureOut">
              <a:rPr lang="es-PR" smtClean="0"/>
              <a:t>01/21/2021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733800"/>
          </a:xfrm>
        </p:spPr>
        <p:txBody>
          <a:bodyPr/>
          <a:lstStyle/>
          <a:p>
            <a:pPr algn="ctr"/>
            <a:r>
              <a:rPr lang="es-PR" dirty="0" smtClean="0"/>
              <a:t>CIENCIAS SOCIALES</a:t>
            </a:r>
            <a:br>
              <a:rPr lang="es-PR" dirty="0" smtClean="0"/>
            </a:br>
            <a:r>
              <a:rPr lang="es-PR" dirty="0" smtClean="0"/>
              <a:t>y  auxiliares 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7410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90600"/>
            <a:ext cx="7520940" cy="5867400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s-PR" sz="2800" b="1" dirty="0" smtClean="0"/>
              <a:t>Ciencias Sociales </a:t>
            </a:r>
            <a:r>
              <a:rPr lang="es-PR" sz="2800" dirty="0" smtClean="0"/>
              <a:t>- </a:t>
            </a:r>
            <a:r>
              <a:rPr lang="es-ES" sz="2800" dirty="0"/>
              <a:t>son aquellas ciencias o disciplinas científicas que se ocupan de aspectos del comportamiento y actividades de los </a:t>
            </a:r>
            <a:r>
              <a:rPr lang="es-ES" sz="2800" dirty="0" smtClean="0"/>
              <a:t>humanos.</a:t>
            </a:r>
          </a:p>
          <a:p>
            <a:endParaRPr lang="es-PR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67589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s-ES" sz="2800" b="1" dirty="0"/>
              <a:t>Ciencias relacionadas con la interacción social:</a:t>
            </a:r>
          </a:p>
          <a:p>
            <a:pPr lvl="2">
              <a:lnSpc>
                <a:spcPct val="150000"/>
              </a:lnSpc>
            </a:pPr>
            <a:r>
              <a:rPr lang="es-ES" sz="2400" b="1" dirty="0"/>
              <a:t>Antropología</a:t>
            </a:r>
            <a:r>
              <a:rPr lang="es-ES" sz="2400" dirty="0"/>
              <a:t>  - es una ciencia social que estudia al ser humano de una forma integral.</a:t>
            </a:r>
          </a:p>
          <a:p>
            <a:pPr lvl="2">
              <a:lnSpc>
                <a:spcPct val="150000"/>
              </a:lnSpc>
            </a:pPr>
            <a:r>
              <a:rPr lang="es-ES" sz="2400" b="1" dirty="0"/>
              <a:t>Historia</a:t>
            </a:r>
            <a:r>
              <a:rPr lang="es-ES" sz="2400" dirty="0"/>
              <a:t>  -  es la ciencia que tiene como objeto de estudio el pasado de la humanidad</a:t>
            </a:r>
            <a:r>
              <a:rPr lang="es-ES" sz="1800" dirty="0" smtClean="0"/>
              <a:t>.</a:t>
            </a:r>
            <a:endParaRPr lang="es-E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81770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>
            <a:normAutofit/>
          </a:bodyPr>
          <a:lstStyle/>
          <a:p>
            <a:pPr lvl="2">
              <a:lnSpc>
                <a:spcPct val="150000"/>
              </a:lnSpc>
            </a:pPr>
            <a:r>
              <a:rPr lang="es-ES" sz="2400" b="1" dirty="0"/>
              <a:t>Economía</a:t>
            </a:r>
            <a:r>
              <a:rPr lang="es-ES" sz="2400" dirty="0"/>
              <a:t> - que estudia las relaciones sociales que tienen que ver con los procesos de producción, intercambio, distribución y consumo de bienes y servicios, entendidos estos como medios de satisfacción de necesidades humanas y resultado individual o colectivo de la sociedad.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endParaRPr lang="es-ES" sz="2400" dirty="0"/>
          </a:p>
          <a:p>
            <a:pPr>
              <a:lnSpc>
                <a:spcPct val="150000"/>
              </a:lnSpc>
            </a:pPr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10132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90600"/>
            <a:ext cx="7520940" cy="5029200"/>
          </a:xfrm>
        </p:spPr>
        <p:txBody>
          <a:bodyPr>
            <a:normAutofit lnSpcReduction="10000"/>
          </a:bodyPr>
          <a:lstStyle/>
          <a:p>
            <a:pPr lvl="2"/>
            <a:r>
              <a:rPr lang="es-ES" sz="2800" b="1" dirty="0"/>
              <a:t>Etnografía</a:t>
            </a:r>
            <a:r>
              <a:rPr lang="es-ES" sz="2800" dirty="0"/>
              <a:t> - facilita el estudio y comprensión de un ámbito sociocultural concreto, normalmente una comunidad humana con identidad propia.</a:t>
            </a:r>
          </a:p>
          <a:p>
            <a:pPr lvl="2"/>
            <a:r>
              <a:rPr lang="es-ES" sz="2800" b="1" dirty="0"/>
              <a:t>Etnología</a:t>
            </a:r>
            <a:r>
              <a:rPr lang="es-ES" sz="2800" dirty="0"/>
              <a:t>  - estudia y compara los diferentes pueblos y culturas del mundo antiguo y actual</a:t>
            </a:r>
            <a:r>
              <a:rPr lang="es-ES" sz="2800" dirty="0" smtClean="0"/>
              <a:t>.</a:t>
            </a:r>
          </a:p>
          <a:p>
            <a:pPr marL="627063" lvl="2" indent="0">
              <a:buNone/>
            </a:pPr>
            <a:endParaRPr lang="es-ES" sz="2800" b="1" dirty="0"/>
          </a:p>
          <a:p>
            <a:pPr lvl="2"/>
            <a:r>
              <a:rPr lang="es-ES" sz="2800" b="1" dirty="0" smtClean="0"/>
              <a:t>Sociología</a:t>
            </a:r>
            <a:r>
              <a:rPr lang="es-ES" sz="2800" dirty="0" smtClean="0"/>
              <a:t> </a:t>
            </a:r>
            <a:r>
              <a:rPr lang="es-ES" sz="2800" dirty="0"/>
              <a:t>- es la ciencia que estudia, describe y analiza los procesos de la vida en sociedad</a:t>
            </a:r>
          </a:p>
          <a:p>
            <a:pPr lvl="2"/>
            <a:endParaRPr lang="es-ES" sz="2800" dirty="0"/>
          </a:p>
          <a:p>
            <a:endParaRPr lang="es-P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CIENCIAS SOCIALES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16838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520940" cy="53763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ES" sz="2600" b="1" dirty="0" smtClean="0"/>
              <a:t>Ciencias </a:t>
            </a:r>
            <a:r>
              <a:rPr lang="es-ES" sz="2600" b="1" dirty="0"/>
              <a:t>relacionadas con el sistema cognitivo humano: </a:t>
            </a:r>
          </a:p>
          <a:p>
            <a:pPr lvl="1"/>
            <a:endParaRPr lang="es-ES" sz="2400" b="1" dirty="0" smtClean="0"/>
          </a:p>
          <a:p>
            <a:pPr lvl="1"/>
            <a:r>
              <a:rPr lang="es-ES" sz="2400" b="1" dirty="0" smtClean="0"/>
              <a:t>Lingüística</a:t>
            </a:r>
            <a:r>
              <a:rPr lang="es-ES" sz="2400" dirty="0" smtClean="0"/>
              <a:t> </a:t>
            </a:r>
            <a:r>
              <a:rPr lang="es-ES" sz="2400" dirty="0"/>
              <a:t>- estudio científico tanto de la estructura de las </a:t>
            </a:r>
            <a:r>
              <a:rPr lang="es-ES" sz="2400" dirty="0" smtClean="0"/>
              <a:t>lenguas </a:t>
            </a:r>
            <a:r>
              <a:rPr lang="es-ES" sz="2400" dirty="0"/>
              <a:t>naturales como del conocimiento que los hablantes poseen de ellas</a:t>
            </a:r>
            <a:r>
              <a:rPr lang="es-ES" sz="2400" dirty="0" smtClean="0"/>
              <a:t>.</a:t>
            </a:r>
          </a:p>
          <a:p>
            <a:pPr marL="9144" lvl="1" indent="0">
              <a:buNone/>
            </a:pPr>
            <a:endParaRPr lang="es-ES" sz="2400" dirty="0"/>
          </a:p>
          <a:p>
            <a:pPr lvl="1"/>
            <a:r>
              <a:rPr lang="es-ES" sz="2400" b="1" dirty="0"/>
              <a:t>Psicología</a:t>
            </a:r>
            <a:r>
              <a:rPr lang="es-ES" sz="2400" dirty="0"/>
              <a:t>  - es el estudio de los procesos psíquicos, incluyendo procesos cognitivos internos de los individuos, así como los procesos </a:t>
            </a:r>
            <a:r>
              <a:rPr lang="es-ES" sz="2400" dirty="0" smtClean="0"/>
              <a:t>socio cognitivos </a:t>
            </a:r>
            <a:r>
              <a:rPr lang="es-ES" sz="2400" dirty="0"/>
              <a:t>que se producen en el entorno social, lo cual involucra la cultura.</a:t>
            </a:r>
          </a:p>
          <a:p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R" dirty="0" smtClean="0"/>
              <a:t>Ciencias sociales</a:t>
            </a:r>
            <a:br>
              <a:rPr lang="es-PR" dirty="0" smtClean="0"/>
            </a:b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68361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sz="2600" b="1" dirty="0"/>
              <a:t>Ciencias relacionadas con la evolución de las sociedades: </a:t>
            </a:r>
          </a:p>
          <a:p>
            <a:pPr lvl="2"/>
            <a:r>
              <a:rPr lang="es-ES" sz="2400" b="1" dirty="0"/>
              <a:t>Demografía</a:t>
            </a:r>
            <a:r>
              <a:rPr lang="es-ES" sz="2400" dirty="0"/>
              <a:t> -  es la ciencia que tiene como objetivo el estudio de las poblaciones humanas y que trata de su dimensión, estructura, evolución y características generales, considerados desde un punto de vista cuantitativo. </a:t>
            </a:r>
          </a:p>
          <a:p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129126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s-ES" sz="2400" b="1" dirty="0"/>
              <a:t>Historia</a:t>
            </a:r>
            <a:r>
              <a:rPr lang="es-ES" sz="2400" dirty="0"/>
              <a:t> - la ciencia que tiene como objeto de estudio el pasado de la </a:t>
            </a:r>
            <a:r>
              <a:rPr lang="es-ES" sz="2400" dirty="0" smtClean="0"/>
              <a:t>humanidad</a:t>
            </a:r>
          </a:p>
          <a:p>
            <a:pPr marL="237744" lvl="2" indent="0">
              <a:buNone/>
            </a:pPr>
            <a:endParaRPr lang="es-ES" sz="2400" dirty="0"/>
          </a:p>
          <a:p>
            <a:pPr lvl="2"/>
            <a:r>
              <a:rPr lang="es-ES" sz="2400" b="1" dirty="0"/>
              <a:t>Ecología humana </a:t>
            </a:r>
            <a:r>
              <a:rPr lang="es-ES" sz="2400" dirty="0"/>
              <a:t>- estudia las conexiones de la población con el ecosistema (es una unidad compuesta de organismos interdependientes que comparten el mismo hábitat)</a:t>
            </a:r>
          </a:p>
          <a:p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8671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838200"/>
            <a:ext cx="7520940" cy="5334000"/>
          </a:xfrm>
        </p:spPr>
        <p:txBody>
          <a:bodyPr>
            <a:normAutofit/>
          </a:bodyPr>
          <a:lstStyle/>
          <a:p>
            <a:pPr lvl="2"/>
            <a:endParaRPr lang="es-ES" sz="2400" b="1" dirty="0" smtClean="0"/>
          </a:p>
          <a:p>
            <a:pPr lvl="2"/>
            <a:endParaRPr lang="es-ES" sz="2400" b="1" dirty="0"/>
          </a:p>
          <a:p>
            <a:pPr lvl="2"/>
            <a:endParaRPr lang="es-ES" sz="2400" b="1" dirty="0" smtClean="0"/>
          </a:p>
          <a:p>
            <a:pPr lvl="2"/>
            <a:endParaRPr lang="es-ES" sz="2400" b="1" dirty="0"/>
          </a:p>
          <a:p>
            <a:pPr lvl="2" algn="just"/>
            <a:r>
              <a:rPr lang="es-ES" sz="2400" b="1" dirty="0" smtClean="0"/>
              <a:t>Geografía </a:t>
            </a:r>
            <a:r>
              <a:rPr lang="es-ES" sz="2400" b="1" dirty="0"/>
              <a:t>humana </a:t>
            </a:r>
            <a:r>
              <a:rPr lang="es-ES" sz="2400" dirty="0"/>
              <a:t>- es la parte de la geografía que estudia las sociedades humanas desde una óptica espacial, la relación entre estas sociedades y el medio físico en el que habitan y los paisajes culturales que éstas construyen. </a:t>
            </a:r>
            <a:endParaRPr lang="es-ES" sz="2400" dirty="0" smtClean="0"/>
          </a:p>
          <a:p>
            <a:pPr marL="237744" lvl="2" indent="0" algn="just">
              <a:buNone/>
            </a:pPr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es-PR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423956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FFD9AEB140E14A96122F09D069FCA9" ma:contentTypeVersion="0" ma:contentTypeDescription="Create a new document." ma:contentTypeScope="" ma:versionID="f3f6c44c96455a01289ce358a8acce6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A9AC2B5-540E-48A6-A46B-DEDD222166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E2B5AA7-5CE6-41F0-B789-BE9E11BEA9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6C3B31-8B1F-49BA-ABBA-3EAFE4E260AA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</TotalTime>
  <Words>373</Words>
  <Application>Microsoft Office PowerPoint</Application>
  <PresentationFormat>Presentación en pantalla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Candara</vt:lpstr>
      <vt:lpstr>Symbol</vt:lpstr>
      <vt:lpstr>Forma de onda</vt:lpstr>
      <vt:lpstr>CIENCIAS SOCIALES y  auxiliares </vt:lpstr>
      <vt:lpstr>CIENCIAS SOCIALES</vt:lpstr>
      <vt:lpstr>CIENCIAS SOCIALES</vt:lpstr>
      <vt:lpstr>CIENCIAS SOCIALES</vt:lpstr>
      <vt:lpstr> CIENCIAS SOCIALES  </vt:lpstr>
      <vt:lpstr>Ciencias sociales </vt:lpstr>
      <vt:lpstr>CIENCIAS SOCIALES</vt:lpstr>
      <vt:lpstr>CIENCIAS SOCIALES</vt:lpstr>
      <vt:lpstr>Ciencias sociales</vt:lpstr>
    </vt:vector>
  </TitlesOfParts>
  <Company>UIPR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SOCIALES</dc:title>
  <dc:creator>aparrilla</dc:creator>
  <cp:lastModifiedBy>DELL</cp:lastModifiedBy>
  <cp:revision>11</cp:revision>
  <dcterms:created xsi:type="dcterms:W3CDTF">2010-08-23T21:55:05Z</dcterms:created>
  <dcterms:modified xsi:type="dcterms:W3CDTF">2021-01-21T20:28:43Z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0x01010051FFD9AEB140E14A96122F09D069FCA9</vt:lpwstr>
  </property>
</Properties>
</file>