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04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A2EA4-B215-4885-AAB4-831E3A9C54D4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9173F-D85B-448F-B8AB-B8E6FD4108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49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89173F-D85B-448F-B8AB-B8E6FD4108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44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6334" y="294894"/>
            <a:ext cx="11379708" cy="6239256"/>
          </a:xfrm>
          <a:custGeom>
            <a:avLst/>
            <a:gdLst/>
            <a:ahLst/>
            <a:cxnLst/>
            <a:rect l="l" t="t" r="r" b="b"/>
            <a:pathLst>
              <a:path w="11379708" h="6239256">
                <a:moveTo>
                  <a:pt x="0" y="6239256"/>
                </a:moveTo>
                <a:lnTo>
                  <a:pt x="11379708" y="6239256"/>
                </a:lnTo>
                <a:lnTo>
                  <a:pt x="11379708" y="0"/>
                </a:lnTo>
                <a:lnTo>
                  <a:pt x="0" y="0"/>
                </a:lnTo>
                <a:lnTo>
                  <a:pt x="0" y="6239256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13548" y="1687067"/>
            <a:ext cx="3788663" cy="28041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86334" y="294894"/>
            <a:ext cx="11379708" cy="62392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2"/>
              </a:spcBef>
            </a:pPr>
            <a:endParaRPr sz="750" dirty="0"/>
          </a:p>
          <a:p>
            <a:pPr marL="2128624" marR="5880240" algn="ctr">
              <a:lnSpc>
                <a:spcPct val="95825"/>
              </a:lnSpc>
              <a:spcBef>
                <a:spcPts val="3000"/>
              </a:spcBef>
            </a:pP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LA</a:t>
            </a:r>
            <a:r>
              <a:rPr sz="1800" b="1" spc="-6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GU</a:t>
            </a:r>
            <a:r>
              <a:rPr sz="1800" b="1" spc="-4" dirty="0" smtClean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9" dirty="0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5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DE </a:t>
            </a:r>
            <a:r>
              <a:rPr sz="1800" b="1" spc="4" dirty="0" smtClean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OS</a:t>
            </a:r>
            <a:r>
              <a:rPr sz="1800" b="1" spc="-4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MIL</a:t>
            </a:r>
            <a:r>
              <a:rPr sz="1800" b="1" spc="-3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DI</a:t>
            </a:r>
            <a:r>
              <a:rPr sz="1800" b="1" spc="-54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1800" dirty="0">
              <a:latin typeface="Arial"/>
              <a:cs typeface="Arial"/>
            </a:endParaRPr>
          </a:p>
          <a:p>
            <a:pPr marL="294589" marR="4004249">
              <a:lnSpc>
                <a:spcPct val="100041"/>
              </a:lnSpc>
              <a:spcBef>
                <a:spcPts val="2252"/>
              </a:spcBef>
            </a:pP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37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guerra</a:t>
            </a:r>
            <a:r>
              <a:rPr sz="1800" spc="383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373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os</a:t>
            </a:r>
            <a:r>
              <a:rPr sz="1800" spc="37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mil</a:t>
            </a:r>
            <a:r>
              <a:rPr sz="1800" spc="38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dí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378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f</a:t>
            </a:r>
            <a:r>
              <a:rPr sz="1800" spc="9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373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un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383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38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388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flictos</a:t>
            </a:r>
            <a:r>
              <a:rPr sz="1800" spc="38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ar</a:t>
            </a:r>
            <a:r>
              <a:rPr sz="1800" spc="4" dirty="0" smtClean="0">
                <a:latin typeface="Arial"/>
                <a:cs typeface="Arial"/>
              </a:rPr>
              <a:t>m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9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os</a:t>
            </a:r>
            <a:r>
              <a:rPr sz="1800" spc="38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más cru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nt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318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que</a:t>
            </a:r>
            <a:r>
              <a:rPr sz="1800" spc="31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az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tó</a:t>
            </a:r>
            <a:r>
              <a:rPr sz="1800" spc="31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al</a:t>
            </a:r>
            <a:r>
              <a:rPr sz="1800" spc="31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ís</a:t>
            </a:r>
            <a:r>
              <a:rPr sz="1800" spc="33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tre</a:t>
            </a:r>
            <a:r>
              <a:rPr sz="1800" spc="318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oct</a:t>
            </a:r>
            <a:r>
              <a:rPr sz="1800" spc="-4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bre</a:t>
            </a:r>
            <a:r>
              <a:rPr sz="1800" spc="318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31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1899</a:t>
            </a:r>
            <a:r>
              <a:rPr sz="1800" spc="32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y</a:t>
            </a:r>
            <a:r>
              <a:rPr sz="1800" spc="293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4" dirty="0" smtClean="0">
                <a:latin typeface="Arial"/>
                <a:cs typeface="Arial"/>
              </a:rPr>
              <a:t>v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mbre</a:t>
            </a:r>
            <a:r>
              <a:rPr sz="1800" spc="313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de</a:t>
            </a:r>
            <a:endParaRPr sz="1800" dirty="0">
              <a:latin typeface="Arial"/>
              <a:cs typeface="Arial"/>
            </a:endParaRPr>
          </a:p>
          <a:p>
            <a:pPr marL="294589">
              <a:lnSpc>
                <a:spcPct val="95825"/>
              </a:lnSpc>
            </a:pPr>
            <a:r>
              <a:rPr sz="1800" spc="-4" dirty="0" smtClean="0">
                <a:latin typeface="Arial"/>
                <a:cs typeface="Arial"/>
              </a:rPr>
              <a:t>1902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 dirty="0">
              <a:latin typeface="Arial"/>
              <a:cs typeface="Arial"/>
            </a:endParaRPr>
          </a:p>
          <a:p>
            <a:pPr marL="294589">
              <a:lnSpc>
                <a:spcPct val="95825"/>
              </a:lnSpc>
              <a:spcBef>
                <a:spcPts val="2253"/>
              </a:spcBef>
            </a:pPr>
            <a:r>
              <a:rPr sz="1800" spc="-4" dirty="0" smtClean="0">
                <a:latin typeface="Arial"/>
                <a:cs typeface="Arial"/>
              </a:rPr>
              <a:t>La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pr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nc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3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ca</a:t>
            </a:r>
            <a:r>
              <a:rPr sz="1800" spc="-9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sas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 g</a:t>
            </a:r>
            <a:r>
              <a:rPr sz="1800" spc="-9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erra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 l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1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Mil Día</a:t>
            </a:r>
            <a:r>
              <a:rPr sz="1800" spc="-4" dirty="0" smtClean="0">
                <a:latin typeface="Arial"/>
                <a:cs typeface="Arial"/>
              </a:rPr>
              <a:t>s</a:t>
            </a:r>
            <a:r>
              <a:rPr sz="1800" spc="0" dirty="0" smtClean="0">
                <a:latin typeface="Arial"/>
                <a:cs typeface="Arial"/>
              </a:rPr>
              <a:t>:</a:t>
            </a:r>
            <a:endParaRPr sz="1800" dirty="0">
              <a:latin typeface="Arial"/>
              <a:cs typeface="Arial"/>
            </a:endParaRPr>
          </a:p>
          <a:p>
            <a:pPr marL="581101" marR="4002573" indent="-286512" algn="just">
              <a:lnSpc>
                <a:spcPct val="100041"/>
              </a:lnSpc>
              <a:spcBef>
                <a:spcPts val="90"/>
              </a:spcBef>
              <a:tabLst>
                <a:tab pos="571500" algn="l"/>
              </a:tabLst>
            </a:pPr>
            <a:r>
              <a:rPr sz="1800" spc="0" dirty="0" smtClean="0">
                <a:latin typeface="Arial"/>
                <a:cs typeface="Arial"/>
              </a:rPr>
              <a:t>-	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  </a:t>
            </a:r>
            <a:r>
              <a:rPr sz="1800" spc="10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cisión  </a:t>
            </a:r>
            <a:r>
              <a:rPr sz="1800" spc="10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  </a:t>
            </a:r>
            <a:r>
              <a:rPr sz="1800" spc="10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Mig</a:t>
            </a:r>
            <a:r>
              <a:rPr sz="1800" spc="-4" dirty="0" smtClean="0">
                <a:latin typeface="Arial"/>
                <a:cs typeface="Arial"/>
              </a:rPr>
              <a:t>u</a:t>
            </a:r>
            <a:r>
              <a:rPr sz="1800" spc="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l  </a:t>
            </a:r>
            <a:r>
              <a:rPr sz="1800" spc="10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to</a:t>
            </a:r>
            <a:r>
              <a:rPr sz="1800" spc="-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io  </a:t>
            </a:r>
            <a:r>
              <a:rPr sz="1800" spc="10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9" dirty="0" smtClean="0">
                <a:latin typeface="Arial"/>
                <a:cs typeface="Arial"/>
              </a:rPr>
              <a:t>r</a:t>
            </a:r>
            <a:r>
              <a:rPr sz="1800" spc="0" dirty="0" smtClean="0">
                <a:latin typeface="Arial"/>
                <a:cs typeface="Arial"/>
              </a:rPr>
              <a:t>o  </a:t>
            </a:r>
            <a:r>
              <a:rPr sz="1800" spc="10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de  </a:t>
            </a:r>
            <a:r>
              <a:rPr sz="1800" spc="10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g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b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9" dirty="0" smtClean="0">
                <a:latin typeface="Arial"/>
                <a:cs typeface="Arial"/>
              </a:rPr>
              <a:t>r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r  </a:t>
            </a:r>
            <a:r>
              <a:rPr sz="1800" spc="12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sin  </a:t>
            </a:r>
            <a:r>
              <a:rPr sz="1800" spc="10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la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rtici</a:t>
            </a:r>
            <a:r>
              <a:rPr sz="1800" spc="-4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ac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ón</a:t>
            </a:r>
            <a:r>
              <a:rPr sz="1800" spc="1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de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rtido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b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ra</a:t>
            </a:r>
            <a:r>
              <a:rPr sz="1800" spc="-9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.</a:t>
            </a:r>
            <a:r>
              <a:rPr sz="1800" spc="1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ro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era co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serv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-94" dirty="0" smtClean="0">
                <a:latin typeface="Arial"/>
                <a:cs typeface="Arial"/>
              </a:rPr>
              <a:t>r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 dirty="0">
              <a:latin typeface="Arial"/>
              <a:cs typeface="Arial"/>
            </a:endParaRPr>
          </a:p>
          <a:p>
            <a:pPr marL="581101" marR="4004707" indent="-286512" algn="just">
              <a:lnSpc>
                <a:spcPct val="100041"/>
              </a:lnSpc>
              <a:tabLst>
                <a:tab pos="571500" algn="l"/>
              </a:tabLst>
            </a:pPr>
            <a:r>
              <a:rPr sz="1800" spc="0" dirty="0" smtClean="0">
                <a:latin typeface="Arial"/>
                <a:cs typeface="Arial"/>
              </a:rPr>
              <a:t>-	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16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imposis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9" dirty="0" smtClean="0">
                <a:latin typeface="Arial"/>
                <a:cs typeface="Arial"/>
              </a:rPr>
              <a:t>c</a:t>
            </a:r>
            <a:r>
              <a:rPr sz="1800" spc="0" dirty="0" smtClean="0">
                <a:latin typeface="Arial"/>
                <a:cs typeface="Arial"/>
              </a:rPr>
              <a:t>on</a:t>
            </a:r>
            <a:r>
              <a:rPr sz="1800" spc="175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16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cen</a:t>
            </a:r>
            <a:r>
              <a:rPr sz="1800" spc="9" dirty="0" smtClean="0">
                <a:latin typeface="Arial"/>
                <a:cs typeface="Arial"/>
              </a:rPr>
              <a:t>s</a:t>
            </a:r>
            <a:r>
              <a:rPr sz="1800" spc="0" dirty="0" smtClean="0">
                <a:latin typeface="Arial"/>
                <a:cs typeface="Arial"/>
              </a:rPr>
              <a:t>ura</a:t>
            </a:r>
            <a:r>
              <a:rPr sz="1800" spc="15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17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16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prensa</a:t>
            </a:r>
            <a:r>
              <a:rPr sz="1800" spc="164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or</a:t>
            </a:r>
            <a:r>
              <a:rPr sz="1800" spc="18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parte</a:t>
            </a:r>
            <a:r>
              <a:rPr sz="1800" spc="16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del</a:t>
            </a:r>
            <a:r>
              <a:rPr sz="1800" spc="16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gob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rno</a:t>
            </a:r>
            <a:r>
              <a:rPr sz="1800" spc="16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de </a:t>
            </a: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ro,</a:t>
            </a:r>
            <a:r>
              <a:rPr sz="1800" spc="2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y 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4" dirty="0" smtClean="0">
                <a:latin typeface="Arial"/>
                <a:cs typeface="Arial"/>
              </a:rPr>
              <a:t> d</a:t>
            </a:r>
            <a:r>
              <a:rPr sz="1800" spc="0" dirty="0" smtClean="0">
                <a:latin typeface="Arial"/>
                <a:cs typeface="Arial"/>
              </a:rPr>
              <a:t>esti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rro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9" dirty="0" smtClean="0">
                <a:latin typeface="Arial"/>
                <a:cs typeface="Arial"/>
              </a:rPr>
              <a:t>v</a:t>
            </a:r>
            <a:r>
              <a:rPr sz="1800" spc="0" dirty="0" smtClean="0">
                <a:latin typeface="Arial"/>
                <a:cs typeface="Arial"/>
              </a:rPr>
              <a:t>ar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os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9" dirty="0" smtClean="0">
                <a:latin typeface="Arial"/>
                <a:cs typeface="Arial"/>
              </a:rPr>
              <a:t>r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9" dirty="0" smtClean="0">
                <a:latin typeface="Arial"/>
                <a:cs typeface="Arial"/>
              </a:rPr>
              <a:t>g</a:t>
            </a:r>
            <a:r>
              <a:rPr sz="1800" spc="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nt</a:t>
            </a:r>
            <a:r>
              <a:rPr sz="1800" spc="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1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b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s,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9" dirty="0" smtClean="0">
                <a:latin typeface="Arial"/>
                <a:cs typeface="Arial"/>
              </a:rPr>
              <a:t>s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vi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ron </a:t>
            </a:r>
            <a:r>
              <a:rPr sz="1800" spc="-4" dirty="0" smtClean="0">
                <a:latin typeface="Arial"/>
                <a:cs typeface="Arial"/>
              </a:rPr>
              <a:t>ob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-4" dirty="0" smtClean="0">
                <a:latin typeface="Arial"/>
                <a:cs typeface="Arial"/>
              </a:rPr>
              <a:t>gado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2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 </a:t>
            </a:r>
            <a:r>
              <a:rPr sz="1800" spc="-4" dirty="0" smtClean="0">
                <a:latin typeface="Arial"/>
                <a:cs typeface="Arial"/>
              </a:rPr>
              <a:t>abandona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4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l </a:t>
            </a:r>
            <a:r>
              <a:rPr sz="1800" spc="-4" dirty="0" smtClean="0">
                <a:latin typeface="Arial"/>
                <a:cs typeface="Arial"/>
              </a:rPr>
              <a:t>pa</a:t>
            </a:r>
            <a:r>
              <a:rPr sz="1800" spc="0" dirty="0" smtClean="0">
                <a:latin typeface="Arial"/>
                <a:cs typeface="Arial"/>
              </a:rPr>
              <a:t>ís.</a:t>
            </a:r>
            <a:endParaRPr sz="1800" dirty="0">
              <a:latin typeface="Arial"/>
              <a:cs typeface="Arial"/>
            </a:endParaRPr>
          </a:p>
          <a:p>
            <a:pPr marL="581101" marR="4005240" indent="-286512" algn="just">
              <a:lnSpc>
                <a:spcPct val="100041"/>
              </a:lnSpc>
              <a:tabLst>
                <a:tab pos="571500" algn="l"/>
                <a:tab pos="850900" algn="l"/>
              </a:tabLst>
            </a:pPr>
            <a:r>
              <a:rPr sz="1800" spc="0" dirty="0" smtClean="0">
                <a:latin typeface="Arial"/>
                <a:cs typeface="Arial"/>
              </a:rPr>
              <a:t>-	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 </a:t>
            </a:r>
            <a:r>
              <a:rPr sz="1800" spc="5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-9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os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9" dirty="0" smtClean="0">
                <a:latin typeface="Arial"/>
                <a:cs typeface="Arial"/>
              </a:rPr>
              <a:t>c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9" dirty="0" smtClean="0">
                <a:latin typeface="Arial"/>
                <a:cs typeface="Arial"/>
              </a:rPr>
              <a:t>ó</a:t>
            </a:r>
            <a:r>
              <a:rPr sz="1800" spc="0" dirty="0" smtClean="0">
                <a:latin typeface="Arial"/>
                <a:cs typeface="Arial"/>
              </a:rPr>
              <a:t>n </a:t>
            </a:r>
            <a:r>
              <a:rPr sz="1800" spc="6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 </a:t>
            </a:r>
            <a:r>
              <a:rPr sz="1800" spc="5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muchos </a:t>
            </a:r>
            <a:r>
              <a:rPr sz="1800" spc="4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cam</a:t>
            </a:r>
            <a:r>
              <a:rPr sz="1800" spc="-9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esin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 </a:t>
            </a:r>
            <a:r>
              <a:rPr sz="1800" spc="5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sin </a:t>
            </a:r>
            <a:r>
              <a:rPr sz="1800" spc="5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tierra </a:t>
            </a:r>
            <a:r>
              <a:rPr sz="1800" spc="4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y </a:t>
            </a:r>
            <a:r>
              <a:rPr sz="1800" spc="3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tra</a:t>
            </a:r>
            <a:r>
              <a:rPr sz="1800" spc="-4" dirty="0" smtClean="0">
                <a:latin typeface="Arial"/>
                <a:cs typeface="Arial"/>
              </a:rPr>
              <a:t>b</a:t>
            </a:r>
            <a:r>
              <a:rPr sz="1800" spc="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j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9" dirty="0" smtClean="0">
                <a:latin typeface="Arial"/>
                <a:cs typeface="Arial"/>
              </a:rPr>
              <a:t>r</a:t>
            </a:r>
            <a:r>
              <a:rPr sz="1800" spc="0" dirty="0" smtClean="0">
                <a:latin typeface="Arial"/>
                <a:cs typeface="Arial"/>
              </a:rPr>
              <a:t>es p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br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17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y</a:t>
            </a:r>
            <a:r>
              <a:rPr sz="1800" spc="15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4" dirty="0" smtClean="0">
                <a:latin typeface="Arial"/>
                <a:cs typeface="Arial"/>
              </a:rPr>
              <a:t>b</a:t>
            </a:r>
            <a:r>
              <a:rPr sz="1800" spc="0" dirty="0" smtClean="0">
                <a:latin typeface="Arial"/>
                <a:cs typeface="Arial"/>
              </a:rPr>
              <a:t>eral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s,</a:t>
            </a:r>
            <a:r>
              <a:rPr sz="1800" spc="16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que</a:t>
            </a:r>
            <a:r>
              <a:rPr sz="1800" spc="15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se</a:t>
            </a:r>
            <a:r>
              <a:rPr sz="1800" spc="15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rebe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aron</a:t>
            </a:r>
            <a:r>
              <a:rPr sz="1800" spc="15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tra</a:t>
            </a:r>
            <a:r>
              <a:rPr sz="1800" spc="15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el</a:t>
            </a:r>
            <a:r>
              <a:rPr sz="1800" spc="15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g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4" dirty="0" smtClean="0">
                <a:latin typeface="Arial"/>
                <a:cs typeface="Arial"/>
              </a:rPr>
              <a:t>b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15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ac</a:t>
            </a:r>
            <a:r>
              <a:rPr sz="1800" spc="-9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sa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o a	l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 </a:t>
            </a:r>
            <a:r>
              <a:rPr sz="1800" spc="20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9" dirty="0" smtClean="0">
                <a:latin typeface="Arial"/>
                <a:cs typeface="Arial"/>
              </a:rPr>
              <a:t>s</a:t>
            </a:r>
            <a:r>
              <a:rPr sz="1800" spc="0" dirty="0" smtClean="0">
                <a:latin typeface="Arial"/>
                <a:cs typeface="Arial"/>
              </a:rPr>
              <a:t>er</a:t>
            </a:r>
            <a:r>
              <a:rPr sz="1800" spc="4" dirty="0" smtClean="0">
                <a:latin typeface="Arial"/>
                <a:cs typeface="Arial"/>
              </a:rPr>
              <a:t>v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9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or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 </a:t>
            </a:r>
            <a:r>
              <a:rPr sz="1800" spc="21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 </a:t>
            </a:r>
            <a:r>
              <a:rPr sz="1800" spc="19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9" dirty="0" smtClean="0">
                <a:latin typeface="Arial"/>
                <a:cs typeface="Arial"/>
              </a:rPr>
              <a:t>s</a:t>
            </a:r>
            <a:r>
              <a:rPr sz="1800" spc="0" dirty="0" smtClean="0">
                <a:latin typeface="Arial"/>
                <a:cs typeface="Arial"/>
              </a:rPr>
              <a:t>crim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9" dirty="0" smtClean="0">
                <a:latin typeface="Arial"/>
                <a:cs typeface="Arial"/>
              </a:rPr>
              <a:t>c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9" dirty="0" smtClean="0">
                <a:latin typeface="Arial"/>
                <a:cs typeface="Arial"/>
              </a:rPr>
              <a:t>ó</a:t>
            </a:r>
            <a:r>
              <a:rPr sz="1800" spc="0" dirty="0" smtClean="0">
                <a:latin typeface="Arial"/>
                <a:cs typeface="Arial"/>
              </a:rPr>
              <a:t>n, </a:t>
            </a:r>
            <a:r>
              <a:rPr sz="1800" spc="204" dirty="0" smtClean="0">
                <a:latin typeface="Arial"/>
                <a:cs typeface="Arial"/>
              </a:rPr>
              <a:t> </a:t>
            </a:r>
            <a:r>
              <a:rPr sz="1800" spc="9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 </a:t>
            </a:r>
            <a:r>
              <a:rPr sz="1800" spc="19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rse</a:t>
            </a:r>
            <a:r>
              <a:rPr sz="1800" spc="4" dirty="0" smtClean="0">
                <a:latin typeface="Arial"/>
                <a:cs typeface="Arial"/>
              </a:rPr>
              <a:t>c</a:t>
            </a:r>
            <a:r>
              <a:rPr sz="1800" spc="0" dirty="0" smtClean="0">
                <a:latin typeface="Arial"/>
                <a:cs typeface="Arial"/>
              </a:rPr>
              <a:t>uc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4" dirty="0" smtClean="0">
                <a:latin typeface="Arial"/>
                <a:cs typeface="Arial"/>
              </a:rPr>
              <a:t>ó</a:t>
            </a:r>
            <a:r>
              <a:rPr sz="1800" spc="0" dirty="0" smtClean="0">
                <a:latin typeface="Arial"/>
                <a:cs typeface="Arial"/>
              </a:rPr>
              <a:t>n </a:t>
            </a:r>
            <a:r>
              <a:rPr sz="1800" spc="22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y </a:t>
            </a:r>
            <a:r>
              <a:rPr sz="1800" spc="17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de </a:t>
            </a:r>
            <a:r>
              <a:rPr sz="1800" spc="0" dirty="0" smtClean="0">
                <a:latin typeface="Arial"/>
                <a:cs typeface="Arial"/>
              </a:rPr>
              <a:t>fra</a:t>
            </a:r>
            <a:r>
              <a:rPr sz="1800" spc="-4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de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n l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-9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ecc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es.</a:t>
            </a:r>
            <a:endParaRPr sz="1800" dirty="0">
              <a:latin typeface="Arial"/>
              <a:cs typeface="Arial"/>
            </a:endParaRPr>
          </a:p>
          <a:p>
            <a:pPr marL="581101" marR="4003106" indent="-286512" algn="just">
              <a:lnSpc>
                <a:spcPct val="100041"/>
              </a:lnSpc>
              <a:tabLst>
                <a:tab pos="571500" algn="l"/>
              </a:tabLst>
            </a:pPr>
            <a:r>
              <a:rPr sz="1800" spc="0" dirty="0" smtClean="0">
                <a:latin typeface="Arial"/>
                <a:cs typeface="Arial"/>
              </a:rPr>
              <a:t>-	El</a:t>
            </a:r>
            <a:r>
              <a:rPr sz="1800" spc="14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ap</a:t>
            </a:r>
            <a:r>
              <a:rPr sz="1800" spc="4" dirty="0" smtClean="0">
                <a:latin typeface="Arial"/>
                <a:cs typeface="Arial"/>
              </a:rPr>
              <a:t>o</a:t>
            </a:r>
            <a:r>
              <a:rPr sz="1800" spc="-14" dirty="0" smtClean="0">
                <a:latin typeface="Arial"/>
                <a:cs typeface="Arial"/>
              </a:rPr>
              <a:t>y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14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14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15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-4" dirty="0" smtClean="0">
                <a:latin typeface="Arial"/>
                <a:cs typeface="Arial"/>
              </a:rPr>
              <a:t>be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4" dirty="0" smtClean="0">
                <a:latin typeface="Arial"/>
                <a:cs typeface="Arial"/>
              </a:rPr>
              <a:t>l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16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y</a:t>
            </a:r>
            <a:r>
              <a:rPr sz="1800" spc="12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14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de</a:t>
            </a:r>
            <a:r>
              <a:rPr sz="1800" spc="0" dirty="0" smtClean="0">
                <a:latin typeface="Arial"/>
                <a:cs typeface="Arial"/>
              </a:rPr>
              <a:t>cl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9" dirty="0" smtClean="0">
                <a:latin typeface="Arial"/>
                <a:cs typeface="Arial"/>
              </a:rPr>
              <a:t>r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ción</a:t>
            </a:r>
            <a:r>
              <a:rPr sz="1800" spc="13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15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14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gue</a:t>
            </a:r>
            <a:r>
              <a:rPr sz="1800" spc="0" dirty="0" smtClean="0">
                <a:latin typeface="Arial"/>
                <a:cs typeface="Arial"/>
              </a:rPr>
              <a:t>rra</a:t>
            </a:r>
            <a:r>
              <a:rPr sz="1800" spc="13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144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g</a:t>
            </a:r>
            <a:r>
              <a:rPr sz="1800" spc="-4" dirty="0" smtClean="0">
                <a:latin typeface="Arial"/>
                <a:cs typeface="Arial"/>
              </a:rPr>
              <a:t>ob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9" dirty="0" smtClean="0">
                <a:latin typeface="Arial"/>
                <a:cs typeface="Arial"/>
              </a:rPr>
              <a:t>r</a:t>
            </a:r>
            <a:r>
              <a:rPr sz="1800" spc="-4" dirty="0" smtClean="0">
                <a:latin typeface="Arial"/>
                <a:cs typeface="Arial"/>
              </a:rPr>
              <a:t>no</a:t>
            </a:r>
            <a:r>
              <a:rPr sz="1800" spc="0" dirty="0" smtClean="0">
                <a:latin typeface="Arial"/>
                <a:cs typeface="Arial"/>
              </a:rPr>
              <a:t>, </a:t>
            </a:r>
            <a:r>
              <a:rPr sz="1800" spc="-4" dirty="0" smtClean="0">
                <a:latin typeface="Arial"/>
                <a:cs typeface="Arial"/>
              </a:rPr>
              <a:t>po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328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rte</a:t>
            </a:r>
            <a:r>
              <a:rPr sz="1800" spc="328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323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32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sect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333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de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323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rtido</a:t>
            </a:r>
            <a:r>
              <a:rPr sz="1800" spc="318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ser</a:t>
            </a:r>
            <a:r>
              <a:rPr sz="1800" spc="4" dirty="0" smtClean="0">
                <a:latin typeface="Arial"/>
                <a:cs typeface="Arial"/>
              </a:rPr>
              <a:t>v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9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or  </a:t>
            </a:r>
            <a:r>
              <a:rPr sz="1800" spc="15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oc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328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como l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h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stóric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6334" y="294894"/>
            <a:ext cx="11379708" cy="6239256"/>
          </a:xfrm>
          <a:custGeom>
            <a:avLst/>
            <a:gdLst/>
            <a:ahLst/>
            <a:cxnLst/>
            <a:rect l="l" t="t" r="r" b="b"/>
            <a:pathLst>
              <a:path w="11379708" h="6239256">
                <a:moveTo>
                  <a:pt x="0" y="6239256"/>
                </a:moveTo>
                <a:lnTo>
                  <a:pt x="11379708" y="6239256"/>
                </a:lnTo>
                <a:lnTo>
                  <a:pt x="11379708" y="0"/>
                </a:lnTo>
                <a:lnTo>
                  <a:pt x="0" y="0"/>
                </a:lnTo>
                <a:lnTo>
                  <a:pt x="0" y="6239256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86334" y="294894"/>
            <a:ext cx="11379708" cy="62392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58546" marR="1146513">
              <a:lnSpc>
                <a:spcPct val="100041"/>
              </a:lnSpc>
              <a:spcBef>
                <a:spcPts val="2468"/>
              </a:spcBef>
            </a:pPr>
            <a:r>
              <a:rPr sz="2000" spc="0" dirty="0" smtClean="0">
                <a:latin typeface="Arial"/>
                <a:cs typeface="Arial"/>
              </a:rPr>
              <a:t>La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gue</a:t>
            </a:r>
            <a:r>
              <a:rPr sz="2000" spc="9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ra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 los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mil días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ex</a:t>
            </a:r>
            <a:r>
              <a:rPr sz="2000" spc="-9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endió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muy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r</a:t>
            </a:r>
            <a:r>
              <a:rPr sz="2000" spc="4" dirty="0" smtClean="0">
                <a:latin typeface="Arial"/>
                <a:cs typeface="Arial"/>
              </a:rPr>
              <a:t>á</a:t>
            </a:r>
            <a:r>
              <a:rPr sz="2000" spc="0" dirty="0" smtClean="0">
                <a:latin typeface="Arial"/>
                <a:cs typeface="Arial"/>
              </a:rPr>
              <a:t>pido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por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el país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y 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4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lc</a:t>
            </a:r>
            <a:r>
              <a:rPr sz="2000" spc="4" dirty="0" smtClean="0">
                <a:latin typeface="Arial"/>
                <a:cs typeface="Arial"/>
              </a:rPr>
              <a:t>u</a:t>
            </a:r>
            <a:r>
              <a:rPr sz="2000" spc="0" dirty="0" smtClean="0">
                <a:latin typeface="Arial"/>
                <a:cs typeface="Arial"/>
              </a:rPr>
              <a:t>la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que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dejó alr</a:t>
            </a:r>
            <a:r>
              <a:rPr sz="2000" spc="4" dirty="0" smtClean="0">
                <a:latin typeface="Arial"/>
                <a:cs typeface="Arial"/>
              </a:rPr>
              <a:t>e</a:t>
            </a:r>
            <a:r>
              <a:rPr sz="2000" spc="0" dirty="0" smtClean="0">
                <a:latin typeface="Arial"/>
                <a:cs typeface="Arial"/>
              </a:rPr>
              <a:t>ded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r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o</a:t>
            </a:r>
            <a:r>
              <a:rPr sz="2000" spc="4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henta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mil mue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tos,</a:t>
            </a:r>
            <a:r>
              <a:rPr sz="2000" spc="-3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entre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libe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ales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y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n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vad</a:t>
            </a:r>
            <a:r>
              <a:rPr sz="2000" spc="-9" dirty="0" smtClean="0">
                <a:latin typeface="Arial"/>
                <a:cs typeface="Arial"/>
              </a:rPr>
              <a:t>or</a:t>
            </a:r>
            <a:r>
              <a:rPr sz="2000" spc="0" dirty="0" smtClean="0">
                <a:latin typeface="Arial"/>
                <a:cs typeface="Arial"/>
              </a:rPr>
              <a:t>es.</a:t>
            </a:r>
            <a:r>
              <a:rPr sz="2000" spc="-50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La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di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minu</a:t>
            </a:r>
            <a:r>
              <a:rPr sz="2000" spc="4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ión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en las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f</a:t>
            </a:r>
            <a:r>
              <a:rPr sz="2000" spc="-9" dirty="0" smtClean="0">
                <a:latin typeface="Arial"/>
                <a:cs typeface="Arial"/>
              </a:rPr>
              <a:t>i</a:t>
            </a:r>
            <a:r>
              <a:rPr sz="2000" spc="0" dirty="0" smtClean="0">
                <a:latin typeface="Arial"/>
                <a:cs typeface="Arial"/>
              </a:rPr>
              <a:t>las de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los ejér</a:t>
            </a:r>
            <a:r>
              <a:rPr sz="2000" spc="4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i</a:t>
            </a:r>
            <a:r>
              <a:rPr sz="2000" spc="-9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os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fue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tan</a:t>
            </a:r>
            <a:r>
              <a:rPr sz="2000" spc="-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al</a:t>
            </a:r>
            <a:r>
              <a:rPr sz="2000" spc="-4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que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lle</a:t>
            </a:r>
            <a:r>
              <a:rPr sz="2000" spc="-9" dirty="0" smtClean="0">
                <a:latin typeface="Arial"/>
                <a:cs typeface="Arial"/>
              </a:rPr>
              <a:t>v</a:t>
            </a:r>
            <a:r>
              <a:rPr sz="2000" spc="0" dirty="0" smtClean="0">
                <a:latin typeface="Arial"/>
                <a:cs typeface="Arial"/>
              </a:rPr>
              <a:t>ó</a:t>
            </a:r>
            <a:r>
              <a:rPr sz="2000" spc="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re</a:t>
            </a:r>
            <a:r>
              <a:rPr sz="2000" spc="9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lu</a:t>
            </a:r>
            <a:r>
              <a:rPr sz="2000" spc="-4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ar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la población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in</a:t>
            </a:r>
            <a:r>
              <a:rPr sz="2000" spc="-4" dirty="0" smtClean="0">
                <a:latin typeface="Arial"/>
                <a:cs typeface="Arial"/>
              </a:rPr>
              <a:t>f</a:t>
            </a:r>
            <a:r>
              <a:rPr sz="2000" spc="0" dirty="0" smtClean="0">
                <a:latin typeface="Arial"/>
                <a:cs typeface="Arial"/>
              </a:rPr>
              <a:t>ant</a:t>
            </a:r>
            <a:r>
              <a:rPr sz="2000" spc="-4" dirty="0" smtClean="0">
                <a:latin typeface="Arial"/>
                <a:cs typeface="Arial"/>
              </a:rPr>
              <a:t>i</a:t>
            </a:r>
            <a:r>
              <a:rPr sz="2000" spc="0" dirty="0" smtClean="0">
                <a:latin typeface="Arial"/>
                <a:cs typeface="Arial"/>
              </a:rPr>
              <a:t>l, donde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se c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ntaban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niños</a:t>
            </a:r>
            <a:r>
              <a:rPr sz="2000" spc="-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ha</a:t>
            </a:r>
            <a:r>
              <a:rPr sz="2000" spc="9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ta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do</a:t>
            </a:r>
            <a:r>
              <a:rPr sz="2000" spc="9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año</a:t>
            </a:r>
            <a:r>
              <a:rPr sz="2000" spc="9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558546" marR="1379642">
              <a:lnSpc>
                <a:spcPct val="100041"/>
              </a:lnSpc>
              <a:spcBef>
                <a:spcPts val="2401"/>
              </a:spcBef>
            </a:pPr>
            <a:r>
              <a:rPr sz="2000" spc="0" dirty="0" smtClean="0">
                <a:latin typeface="Arial"/>
                <a:cs typeface="Arial"/>
              </a:rPr>
              <a:t>Finalmente,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el ejer</a:t>
            </a:r>
            <a:r>
              <a:rPr sz="2000" spc="9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ito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venció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 los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libe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ales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y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mu</a:t>
            </a:r>
            <a:r>
              <a:rPr sz="2000" spc="4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ho</a:t>
            </a:r>
            <a:r>
              <a:rPr sz="2000" spc="-2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tu</a:t>
            </a:r>
            <a:r>
              <a:rPr sz="2000" spc="-9" dirty="0" smtClean="0">
                <a:latin typeface="Arial"/>
                <a:cs typeface="Arial"/>
              </a:rPr>
              <a:t>v</a:t>
            </a:r>
            <a:r>
              <a:rPr sz="2000" spc="0" dirty="0" smtClean="0">
                <a:latin typeface="Arial"/>
                <a:cs typeface="Arial"/>
              </a:rPr>
              <a:t>ier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n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que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</a:t>
            </a:r>
            <a:r>
              <a:rPr sz="2000" spc="4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lir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huyendo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del país.</a:t>
            </a:r>
            <a:endParaRPr sz="2000">
              <a:latin typeface="Arial"/>
              <a:cs typeface="Arial"/>
            </a:endParaRPr>
          </a:p>
          <a:p>
            <a:pPr marL="558546">
              <a:lnSpc>
                <a:spcPct val="95825"/>
              </a:lnSpc>
              <a:spcBef>
                <a:spcPts val="2403"/>
              </a:spcBef>
            </a:pPr>
            <a:r>
              <a:rPr sz="2000" spc="0" dirty="0" smtClean="0">
                <a:latin typeface="Arial"/>
                <a:cs typeface="Arial"/>
              </a:rPr>
              <a:t>En</a:t>
            </a:r>
            <a:r>
              <a:rPr sz="2000" spc="-9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re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los p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in</a:t>
            </a:r>
            <a:r>
              <a:rPr sz="2000" spc="4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ipales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n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4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u</a:t>
            </a:r>
            <a:r>
              <a:rPr sz="2000" spc="-9" dirty="0" smtClean="0">
                <a:latin typeface="Arial"/>
                <a:cs typeface="Arial"/>
              </a:rPr>
              <a:t>e</a:t>
            </a:r>
            <a:r>
              <a:rPr sz="2000" spc="0" dirty="0" smtClean="0">
                <a:latin typeface="Arial"/>
                <a:cs typeface="Arial"/>
              </a:rPr>
              <a:t>ncia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la guer</a:t>
            </a:r>
            <a:r>
              <a:rPr sz="2000" spc="9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los</a:t>
            </a:r>
            <a:r>
              <a:rPr sz="2000" spc="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mil días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tán:</a:t>
            </a:r>
            <a:endParaRPr sz="2000">
              <a:latin typeface="Arial"/>
              <a:cs typeface="Arial"/>
            </a:endParaRPr>
          </a:p>
          <a:p>
            <a:pPr marL="845362" marR="1004163" indent="-286816">
              <a:lnSpc>
                <a:spcPct val="100041"/>
              </a:lnSpc>
              <a:spcBef>
                <a:spcPts val="100"/>
              </a:spcBef>
              <a:tabLst>
                <a:tab pos="838200" algn="l"/>
              </a:tabLst>
            </a:pPr>
            <a:r>
              <a:rPr sz="2000" spc="0" dirty="0" smtClean="0">
                <a:latin typeface="Arial"/>
                <a:cs typeface="Arial"/>
              </a:rPr>
              <a:t>-	La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pe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dida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 miles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v</a:t>
            </a:r>
            <a:r>
              <a:rPr sz="2000" spc="-4" dirty="0" smtClean="0">
                <a:latin typeface="Arial"/>
                <a:cs typeface="Arial"/>
              </a:rPr>
              <a:t>i</a:t>
            </a:r>
            <a:r>
              <a:rPr sz="2000" spc="0" dirty="0" smtClean="0">
                <a:latin typeface="Arial"/>
                <a:cs typeface="Arial"/>
              </a:rPr>
              <a:t>da</a:t>
            </a:r>
            <a:r>
              <a:rPr sz="2000" spc="9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la de</a:t>
            </a:r>
            <a:r>
              <a:rPr sz="2000" spc="9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ola</a:t>
            </a:r>
            <a:r>
              <a:rPr sz="2000" spc="4" dirty="0" smtClean="0">
                <a:latin typeface="Arial"/>
                <a:cs typeface="Arial"/>
              </a:rPr>
              <a:t>c</a:t>
            </a:r>
            <a:r>
              <a:rPr sz="2000" spc="0" dirty="0" smtClean="0">
                <a:latin typeface="Arial"/>
                <a:cs typeface="Arial"/>
              </a:rPr>
              <a:t>ión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en</a:t>
            </a:r>
            <a:r>
              <a:rPr sz="2000" spc="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los</a:t>
            </a:r>
            <a:r>
              <a:rPr sz="2000" spc="-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4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mpo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3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la e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4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s</a:t>
            </a:r>
            <a:r>
              <a:rPr sz="2000" spc="4" dirty="0" smtClean="0">
                <a:latin typeface="Arial"/>
                <a:cs typeface="Arial"/>
              </a:rPr>
              <a:t>e</a:t>
            </a:r>
            <a:r>
              <a:rPr sz="2000" spc="0" dirty="0" smtClean="0">
                <a:latin typeface="Arial"/>
                <a:cs typeface="Arial"/>
              </a:rPr>
              <a:t>z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 alimentos, el endeudamien</a:t>
            </a:r>
            <a:r>
              <a:rPr sz="2000" spc="-9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o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del pa</a:t>
            </a:r>
            <a:r>
              <a:rPr sz="2000" spc="-4" dirty="0" smtClean="0">
                <a:latin typeface="Arial"/>
                <a:cs typeface="Arial"/>
              </a:rPr>
              <a:t>í</a:t>
            </a:r>
            <a:r>
              <a:rPr sz="2000" spc="0" dirty="0" smtClean="0">
                <a:latin typeface="Arial"/>
                <a:cs typeface="Arial"/>
              </a:rPr>
              <a:t>s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y</a:t>
            </a:r>
            <a:r>
              <a:rPr sz="2000" spc="-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las</a:t>
            </a:r>
            <a:r>
              <a:rPr sz="2000" spc="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agudas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ri</a:t>
            </a:r>
            <a:r>
              <a:rPr sz="2000" spc="-4" dirty="0" smtClean="0">
                <a:latin typeface="Arial"/>
                <a:cs typeface="Arial"/>
              </a:rPr>
              <a:t>v</a:t>
            </a:r>
            <a:r>
              <a:rPr sz="2000" spc="0" dirty="0" smtClean="0">
                <a:latin typeface="Arial"/>
                <a:cs typeface="Arial"/>
              </a:rPr>
              <a:t>alidades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en</a:t>
            </a:r>
            <a:r>
              <a:rPr sz="2000" spc="-4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re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liberales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y</a:t>
            </a:r>
            <a:r>
              <a:rPr sz="2000" spc="-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con</a:t>
            </a:r>
            <a:r>
              <a:rPr sz="2000" spc="9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ervad</a:t>
            </a:r>
            <a:r>
              <a:rPr sz="2000" spc="-1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r</a:t>
            </a:r>
            <a:r>
              <a:rPr sz="2000" spc="-9" dirty="0" smtClean="0">
                <a:latin typeface="Arial"/>
                <a:cs typeface="Arial"/>
              </a:rPr>
              <a:t>e</a:t>
            </a:r>
            <a:r>
              <a:rPr sz="2000" spc="0" dirty="0" smtClean="0">
                <a:latin typeface="Arial"/>
                <a:cs typeface="Arial"/>
              </a:rPr>
              <a:t>s.</a:t>
            </a:r>
            <a:endParaRPr sz="2000">
              <a:latin typeface="Arial"/>
              <a:cs typeface="Arial"/>
            </a:endParaRPr>
          </a:p>
          <a:p>
            <a:pPr marL="845362" marR="1082645" indent="-286816">
              <a:lnSpc>
                <a:spcPct val="100041"/>
              </a:lnSpc>
              <a:tabLst>
                <a:tab pos="838200" algn="l"/>
              </a:tabLst>
            </a:pPr>
            <a:r>
              <a:rPr sz="2000" spc="0" dirty="0" smtClean="0">
                <a:latin typeface="Arial"/>
                <a:cs typeface="Arial"/>
              </a:rPr>
              <a:t>-	</a:t>
            </a:r>
            <a:r>
              <a:rPr sz="2000" spc="-4" dirty="0" smtClean="0">
                <a:latin typeface="Arial"/>
                <a:cs typeface="Arial"/>
              </a:rPr>
              <a:t>E</a:t>
            </a:r>
            <a:r>
              <a:rPr sz="2000" spc="0" dirty="0" smtClean="0">
                <a:latin typeface="Arial"/>
                <a:cs typeface="Arial"/>
              </a:rPr>
              <a:t>l inten</a:t>
            </a:r>
            <a:r>
              <a:rPr sz="2000" spc="-4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o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los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liberales en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1901,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to</a:t>
            </a:r>
            <a:r>
              <a:rPr sz="2000" spc="-9" dirty="0" smtClean="0">
                <a:latin typeface="Arial"/>
                <a:cs typeface="Arial"/>
              </a:rPr>
              <a:t>m</a:t>
            </a:r>
            <a:r>
              <a:rPr sz="2000" spc="0" dirty="0" smtClean="0">
                <a:latin typeface="Arial"/>
                <a:cs typeface="Arial"/>
              </a:rPr>
              <a:t>ar</a:t>
            </a:r>
            <a:r>
              <a:rPr sz="2000" spc="9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e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-4" dirty="0" smtClean="0">
                <a:latin typeface="Arial"/>
                <a:cs typeface="Arial"/>
              </a:rPr>
              <a:t>P</a:t>
            </a:r>
            <a:r>
              <a:rPr sz="2000" spc="0" dirty="0" smtClean="0">
                <a:latin typeface="Arial"/>
                <a:cs typeface="Arial"/>
              </a:rPr>
              <a:t>anamá,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ante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lo cual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in</a:t>
            </a:r>
            <a:r>
              <a:rPr sz="2000" spc="-4" dirty="0" smtClean="0">
                <a:latin typeface="Arial"/>
                <a:cs typeface="Arial"/>
              </a:rPr>
              <a:t>t</a:t>
            </a:r>
            <a:r>
              <a:rPr sz="2000" spc="0" dirty="0" smtClean="0">
                <a:latin typeface="Arial"/>
                <a:cs typeface="Arial"/>
              </a:rPr>
              <a:t>ervino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el eje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cito</a:t>
            </a:r>
            <a:r>
              <a:rPr sz="2000" spc="-2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 los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Estados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U</a:t>
            </a:r>
            <a:r>
              <a:rPr sz="2000" spc="4" dirty="0" smtClean="0">
                <a:latin typeface="Arial"/>
                <a:cs typeface="Arial"/>
              </a:rPr>
              <a:t>n</a:t>
            </a:r>
            <a:r>
              <a:rPr sz="2000" spc="0" dirty="0" smtClean="0">
                <a:latin typeface="Arial"/>
                <a:cs typeface="Arial"/>
              </a:rPr>
              <a:t>idos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n</a:t>
            </a:r>
            <a:r>
              <a:rPr sz="2000" spc="-2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el prop</a:t>
            </a:r>
            <a:r>
              <a:rPr sz="2000" spc="4" dirty="0" smtClean="0">
                <a:latin typeface="Arial"/>
                <a:cs typeface="Arial"/>
              </a:rPr>
              <a:t>ó</a:t>
            </a:r>
            <a:r>
              <a:rPr sz="2000" spc="0" dirty="0" smtClean="0">
                <a:latin typeface="Arial"/>
                <a:cs typeface="Arial"/>
              </a:rPr>
              <a:t>sito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 defender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el can</a:t>
            </a:r>
            <a:r>
              <a:rPr sz="2000" spc="4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l.</a:t>
            </a:r>
            <a:r>
              <a:rPr sz="2000" spc="-3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años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mas tarde,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Panamá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se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</a:t>
            </a:r>
            <a:r>
              <a:rPr sz="2000" spc="4" dirty="0" smtClean="0">
                <a:latin typeface="Arial"/>
                <a:cs typeface="Arial"/>
              </a:rPr>
              <a:t>e</a:t>
            </a:r>
            <a:r>
              <a:rPr sz="2000" spc="0" dirty="0" smtClean="0">
                <a:latin typeface="Arial"/>
                <a:cs typeface="Arial"/>
              </a:rPr>
              <a:t>pa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ó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lombia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4" dirty="0" smtClean="0">
                <a:latin typeface="Arial"/>
                <a:cs typeface="Arial"/>
              </a:rPr>
              <a:t>o</a:t>
            </a:r>
            <a:r>
              <a:rPr sz="2000" spc="0" dirty="0" smtClean="0">
                <a:latin typeface="Arial"/>
                <a:cs typeface="Arial"/>
              </a:rPr>
              <a:t>n</a:t>
            </a:r>
            <a:r>
              <a:rPr sz="2000" spc="-2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el</a:t>
            </a:r>
            <a:r>
              <a:rPr sz="2000" spc="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apoyo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los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Estados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U</a:t>
            </a:r>
            <a:r>
              <a:rPr sz="2000" spc="4" dirty="0" smtClean="0">
                <a:latin typeface="Arial"/>
                <a:cs typeface="Arial"/>
              </a:rPr>
              <a:t>n</a:t>
            </a:r>
            <a:r>
              <a:rPr sz="2000" spc="0" dirty="0" smtClean="0">
                <a:latin typeface="Arial"/>
                <a:cs typeface="Arial"/>
              </a:rPr>
              <a:t>ido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  <a:p>
            <a:pPr marL="845362" marR="1098170" indent="-286816">
              <a:lnSpc>
                <a:spcPct val="100041"/>
              </a:lnSpc>
              <a:tabLst>
                <a:tab pos="838200" algn="l"/>
              </a:tabLst>
            </a:pPr>
            <a:r>
              <a:rPr sz="2000" spc="0" dirty="0" smtClean="0">
                <a:latin typeface="Arial"/>
                <a:cs typeface="Arial"/>
              </a:rPr>
              <a:t>-	La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inver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ión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4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si</a:t>
            </a:r>
            <a:r>
              <a:rPr sz="2000" spc="-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900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millones</a:t>
            </a:r>
            <a:r>
              <a:rPr sz="2000" spc="-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pe</a:t>
            </a:r>
            <a:r>
              <a:rPr sz="2000" spc="9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os</a:t>
            </a:r>
            <a:r>
              <a:rPr sz="2000" spc="-1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por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pa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te</a:t>
            </a:r>
            <a:r>
              <a:rPr sz="2000" spc="-2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del e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tado,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pa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a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financi</a:t>
            </a:r>
            <a:r>
              <a:rPr sz="2000" spc="4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r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la gue</a:t>
            </a:r>
            <a:r>
              <a:rPr sz="2000" spc="9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r</a:t>
            </a:r>
            <a:r>
              <a:rPr sz="2000" spc="4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,</a:t>
            </a:r>
            <a:r>
              <a:rPr sz="2000" spc="-44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además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 las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pe</a:t>
            </a:r>
            <a:r>
              <a:rPr sz="2000" spc="4" dirty="0" smtClean="0">
                <a:latin typeface="Arial"/>
                <a:cs typeface="Arial"/>
              </a:rPr>
              <a:t>r</a:t>
            </a:r>
            <a:r>
              <a:rPr sz="2000" spc="0" dirty="0" smtClean="0">
                <a:latin typeface="Arial"/>
                <a:cs typeface="Arial"/>
              </a:rPr>
              <a:t>didas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que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dejó el conflicto,</a:t>
            </a:r>
            <a:r>
              <a:rPr sz="2000" spc="-2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que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se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c</a:t>
            </a:r>
            <a:r>
              <a:rPr sz="2000" spc="4" dirty="0" smtClean="0">
                <a:latin typeface="Arial"/>
                <a:cs typeface="Arial"/>
              </a:rPr>
              <a:t>a</a:t>
            </a:r>
            <a:r>
              <a:rPr sz="2000" spc="0" dirty="0" smtClean="0">
                <a:latin typeface="Arial"/>
                <a:cs typeface="Arial"/>
              </a:rPr>
              <a:t>lc</a:t>
            </a:r>
            <a:r>
              <a:rPr sz="2000" spc="4" dirty="0" smtClean="0">
                <a:latin typeface="Arial"/>
                <a:cs typeface="Arial"/>
              </a:rPr>
              <a:t>u</a:t>
            </a:r>
            <a:r>
              <a:rPr sz="2000" spc="0" dirty="0" smtClean="0">
                <a:latin typeface="Arial"/>
                <a:cs typeface="Arial"/>
              </a:rPr>
              <a:t>lan</a:t>
            </a:r>
            <a:r>
              <a:rPr sz="2000" spc="-25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en más</a:t>
            </a:r>
            <a:r>
              <a:rPr sz="2000" spc="-1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25 mi</a:t>
            </a:r>
            <a:r>
              <a:rPr sz="2000" spc="-4" dirty="0" smtClean="0">
                <a:latin typeface="Arial"/>
                <a:cs typeface="Arial"/>
              </a:rPr>
              <a:t>l</a:t>
            </a:r>
            <a:r>
              <a:rPr sz="2000" spc="0" dirty="0" smtClean="0">
                <a:latin typeface="Arial"/>
                <a:cs typeface="Arial"/>
              </a:rPr>
              <a:t>lones</a:t>
            </a:r>
            <a:r>
              <a:rPr sz="2000" spc="-9" dirty="0" smtClean="0">
                <a:latin typeface="Arial"/>
                <a:cs typeface="Arial"/>
              </a:rPr>
              <a:t> </a:t>
            </a:r>
            <a:r>
              <a:rPr sz="2000" spc="0" dirty="0" smtClean="0">
                <a:latin typeface="Arial"/>
                <a:cs typeface="Arial"/>
              </a:rPr>
              <a:t>de peso</a:t>
            </a:r>
            <a:r>
              <a:rPr sz="2000" spc="4" dirty="0" smtClean="0">
                <a:latin typeface="Arial"/>
                <a:cs typeface="Arial"/>
              </a:rPr>
              <a:t>s</a:t>
            </a:r>
            <a:r>
              <a:rPr sz="2000" spc="0" dirty="0" smtClean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6334" y="294894"/>
            <a:ext cx="11379708" cy="6239256"/>
          </a:xfrm>
          <a:custGeom>
            <a:avLst/>
            <a:gdLst/>
            <a:ahLst/>
            <a:cxnLst/>
            <a:rect l="l" t="t" r="r" b="b"/>
            <a:pathLst>
              <a:path w="11379708" h="6239256">
                <a:moveTo>
                  <a:pt x="0" y="6239256"/>
                </a:moveTo>
                <a:lnTo>
                  <a:pt x="11379708" y="6239256"/>
                </a:lnTo>
                <a:lnTo>
                  <a:pt x="11379708" y="0"/>
                </a:lnTo>
                <a:lnTo>
                  <a:pt x="0" y="0"/>
                </a:lnTo>
                <a:lnTo>
                  <a:pt x="0" y="6239256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14244" y="3048000"/>
            <a:ext cx="6987540" cy="3128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86334" y="294894"/>
            <a:ext cx="11379708" cy="62392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58546">
              <a:lnSpc>
                <a:spcPct val="95825"/>
              </a:lnSpc>
              <a:spcBef>
                <a:spcPts val="2497"/>
              </a:spcBef>
            </a:pPr>
            <a:r>
              <a:rPr sz="2800" spc="4" dirty="0" smtClean="0">
                <a:latin typeface="Arial"/>
                <a:cs typeface="Arial"/>
              </a:rPr>
              <a:t>Lo</a:t>
            </a:r>
            <a:r>
              <a:rPr sz="2800" spc="0" dirty="0" smtClean="0">
                <a:latin typeface="Arial"/>
                <a:cs typeface="Arial"/>
              </a:rPr>
              <a:t>s  </a:t>
            </a:r>
            <a:r>
              <a:rPr sz="2800" spc="169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14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p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  </a:t>
            </a:r>
            <a:r>
              <a:rPr sz="2800" spc="96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tes  </a:t>
            </a:r>
            <a:r>
              <a:rPr sz="2800" spc="61" dirty="0" smtClean="0">
                <a:latin typeface="Arial"/>
                <a:cs typeface="Arial"/>
              </a:rPr>
              <a:t> </a:t>
            </a:r>
            <a:r>
              <a:rPr sz="2800" spc="9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  </a:t>
            </a:r>
            <a:r>
              <a:rPr sz="2800" spc="178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a  </a:t>
            </a:r>
            <a:r>
              <a:rPr sz="2800" spc="18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g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14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a  </a:t>
            </a:r>
            <a:r>
              <a:rPr sz="2800" spc="13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f</a:t>
            </a:r>
            <a:r>
              <a:rPr sz="2800" spc="9" dirty="0" smtClean="0">
                <a:latin typeface="Arial"/>
                <a:cs typeface="Arial"/>
              </a:rPr>
              <a:t>u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25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on  </a:t>
            </a:r>
            <a:r>
              <a:rPr sz="2800" spc="13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558546">
              <a:lnSpc>
                <a:spcPct val="95825"/>
              </a:lnSpc>
              <a:spcBef>
                <a:spcPts val="140"/>
              </a:spcBef>
            </a:pPr>
            <a:r>
              <a:rPr sz="2800" spc="0" dirty="0" smtClean="0">
                <a:latin typeface="Arial"/>
                <a:cs typeface="Arial"/>
              </a:rPr>
              <a:t>si</a:t>
            </a:r>
            <a:r>
              <a:rPr sz="2800" spc="9" dirty="0" smtClean="0">
                <a:latin typeface="Arial"/>
                <a:cs typeface="Arial"/>
              </a:rPr>
              <a:t>g</a:t>
            </a:r>
            <a:r>
              <a:rPr sz="2800" spc="0" dirty="0" smtClean="0">
                <a:latin typeface="Arial"/>
                <a:cs typeface="Arial"/>
              </a:rPr>
              <a:t>ui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nt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1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558546">
              <a:lnSpc>
                <a:spcPct val="95825"/>
              </a:lnSpc>
              <a:spcBef>
                <a:spcPts val="140"/>
              </a:spcBef>
            </a:pPr>
            <a:r>
              <a:rPr sz="2800" spc="4" dirty="0" smtClean="0">
                <a:latin typeface="Arial"/>
                <a:cs typeface="Arial"/>
              </a:rPr>
              <a:t>-</a:t>
            </a:r>
            <a:r>
              <a:rPr sz="2800" spc="9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-3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v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i</a:t>
            </a:r>
            <a:r>
              <a:rPr sz="2800" spc="0" dirty="0" smtClean="0">
                <a:latin typeface="Arial"/>
                <a:cs typeface="Arial"/>
              </a:rPr>
              <a:t>ón</a:t>
            </a:r>
            <a:r>
              <a:rPr sz="2800" spc="-68" dirty="0" smtClean="0">
                <a:latin typeface="Arial"/>
                <a:cs typeface="Arial"/>
              </a:rPr>
              <a:t> </a:t>
            </a:r>
            <a:r>
              <a:rPr sz="2800" spc="4" dirty="0" smtClean="0">
                <a:latin typeface="Arial"/>
                <a:cs typeface="Arial"/>
              </a:rPr>
              <a:t>d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-21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3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n</a:t>
            </a:r>
            <a:r>
              <a:rPr sz="2800" spc="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v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d</a:t>
            </a:r>
            <a:r>
              <a:rPr sz="2800" spc="9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r</a:t>
            </a:r>
            <a:r>
              <a:rPr sz="2800" spc="9" dirty="0" smtClean="0">
                <a:latin typeface="Arial"/>
                <a:cs typeface="Arial"/>
              </a:rPr>
              <a:t>e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158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y</a:t>
            </a:r>
            <a:r>
              <a:rPr sz="2800" spc="-4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l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35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li</a:t>
            </a:r>
            <a:r>
              <a:rPr sz="2800" spc="9" dirty="0" smtClean="0">
                <a:latin typeface="Arial"/>
                <a:cs typeface="Arial"/>
              </a:rPr>
              <a:t>b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es</a:t>
            </a:r>
            <a:endParaRPr sz="2800">
              <a:latin typeface="Arial"/>
              <a:cs typeface="Arial"/>
            </a:endParaRPr>
          </a:p>
          <a:p>
            <a:pPr marL="558546">
              <a:lnSpc>
                <a:spcPct val="95825"/>
              </a:lnSpc>
              <a:spcBef>
                <a:spcPts val="140"/>
              </a:spcBef>
            </a:pPr>
            <a:r>
              <a:rPr sz="2800" spc="4" dirty="0" smtClean="0">
                <a:latin typeface="Arial"/>
                <a:cs typeface="Arial"/>
              </a:rPr>
              <a:t>-</a:t>
            </a:r>
            <a:r>
              <a:rPr sz="2800" spc="9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a</a:t>
            </a:r>
            <a:r>
              <a:rPr sz="2800" spc="-30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c</a:t>
            </a:r>
            <a:r>
              <a:rPr sz="2800" spc="9" dirty="0" smtClean="0">
                <a:latin typeface="Arial"/>
                <a:cs typeface="Arial"/>
              </a:rPr>
              <a:t>r</a:t>
            </a:r>
            <a:r>
              <a:rPr sz="2800" spc="0" dirty="0" smtClean="0">
                <a:latin typeface="Arial"/>
                <a:cs typeface="Arial"/>
              </a:rPr>
              <a:t>i</a:t>
            </a:r>
            <a:r>
              <a:rPr sz="2800" spc="4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is</a:t>
            </a:r>
            <a:r>
              <a:rPr sz="2800" spc="-53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e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0" dirty="0" smtClean="0">
                <a:latin typeface="Arial"/>
                <a:cs typeface="Arial"/>
              </a:rPr>
              <a:t>o</a:t>
            </a:r>
            <a:r>
              <a:rPr sz="2800" spc="9" dirty="0" smtClean="0">
                <a:latin typeface="Arial"/>
                <a:cs typeface="Arial"/>
              </a:rPr>
              <a:t>n</a:t>
            </a:r>
            <a:r>
              <a:rPr sz="2800" spc="0" dirty="0" smtClean="0">
                <a:latin typeface="Arial"/>
                <a:cs typeface="Arial"/>
              </a:rPr>
              <a:t>ómi</a:t>
            </a:r>
            <a:r>
              <a:rPr sz="2800" spc="9" dirty="0" smtClean="0">
                <a:latin typeface="Arial"/>
                <a:cs typeface="Arial"/>
              </a:rPr>
              <a:t>c</a:t>
            </a:r>
            <a:r>
              <a:rPr sz="2800" spc="14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558546">
              <a:lnSpc>
                <a:spcPct val="95825"/>
              </a:lnSpc>
              <a:spcBef>
                <a:spcPts val="140"/>
              </a:spcBef>
            </a:pPr>
            <a:r>
              <a:rPr sz="2800" spc="4" dirty="0" smtClean="0">
                <a:latin typeface="Arial"/>
                <a:cs typeface="Arial"/>
              </a:rPr>
              <a:t>-</a:t>
            </a:r>
            <a:r>
              <a:rPr sz="2800" spc="0" dirty="0" smtClean="0">
                <a:latin typeface="Arial"/>
                <a:cs typeface="Arial"/>
              </a:rPr>
              <a:t>Pr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b</a:t>
            </a:r>
            <a:r>
              <a:rPr sz="2800" spc="4" dirty="0" smtClean="0">
                <a:latin typeface="Arial"/>
                <a:cs typeface="Arial"/>
              </a:rPr>
              <a:t>l</a:t>
            </a:r>
            <a:r>
              <a:rPr sz="2800" spc="0" dirty="0" smtClean="0">
                <a:latin typeface="Arial"/>
                <a:cs typeface="Arial"/>
              </a:rPr>
              <a:t>em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-84" dirty="0" smtClean="0">
                <a:latin typeface="Arial"/>
                <a:cs typeface="Arial"/>
              </a:rPr>
              <a:t> </a:t>
            </a:r>
            <a:r>
              <a:rPr sz="2800" spc="0" dirty="0" smtClean="0">
                <a:latin typeface="Arial"/>
                <a:cs typeface="Arial"/>
              </a:rPr>
              <a:t>s</a:t>
            </a:r>
            <a:r>
              <a:rPr sz="2800" spc="4" dirty="0" smtClean="0">
                <a:latin typeface="Arial"/>
                <a:cs typeface="Arial"/>
              </a:rPr>
              <a:t>o</a:t>
            </a:r>
            <a:r>
              <a:rPr sz="2800" spc="0" dirty="0" smtClean="0">
                <a:latin typeface="Arial"/>
                <a:cs typeface="Arial"/>
              </a:rPr>
              <a:t>ci</a:t>
            </a:r>
            <a:r>
              <a:rPr sz="2800" spc="9" dirty="0" smtClean="0">
                <a:latin typeface="Arial"/>
                <a:cs typeface="Arial"/>
              </a:rPr>
              <a:t>a</a:t>
            </a:r>
            <a:r>
              <a:rPr sz="2800" spc="0" dirty="0" smtClean="0">
                <a:latin typeface="Arial"/>
                <a:cs typeface="Arial"/>
              </a:rPr>
              <a:t>le</a:t>
            </a:r>
            <a:r>
              <a:rPr sz="2800" spc="19" dirty="0" smtClean="0">
                <a:latin typeface="Arial"/>
                <a:cs typeface="Arial"/>
              </a:rPr>
              <a:t>s</a:t>
            </a:r>
            <a:r>
              <a:rPr sz="2800" spc="0" dirty="0" smtClean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6334" y="294894"/>
            <a:ext cx="11379708" cy="6239256"/>
          </a:xfrm>
          <a:custGeom>
            <a:avLst/>
            <a:gdLst/>
            <a:ahLst/>
            <a:cxnLst/>
            <a:rect l="l" t="t" r="r" b="b"/>
            <a:pathLst>
              <a:path w="11379708" h="6239256">
                <a:moveTo>
                  <a:pt x="0" y="6239256"/>
                </a:moveTo>
                <a:lnTo>
                  <a:pt x="11379708" y="6239256"/>
                </a:lnTo>
                <a:lnTo>
                  <a:pt x="11379708" y="0"/>
                </a:lnTo>
                <a:lnTo>
                  <a:pt x="0" y="0"/>
                </a:lnTo>
                <a:lnTo>
                  <a:pt x="0" y="6239256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38500" y="2915411"/>
            <a:ext cx="5715000" cy="3438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86334" y="294894"/>
            <a:ext cx="11379708" cy="62392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21"/>
              </a:spcBef>
            </a:pPr>
            <a:endParaRPr sz="1200"/>
          </a:p>
          <a:p>
            <a:pPr marL="3795245" marR="4234678" algn="ctr">
              <a:lnSpc>
                <a:spcPct val="95825"/>
              </a:lnSpc>
            </a:pP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LA</a:t>
            </a:r>
            <a:r>
              <a:rPr sz="1800" b="1" spc="-6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SE</a:t>
            </a:r>
            <a:r>
              <a:rPr sz="1800" b="1" spc="-139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b="1" spc="-54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4" dirty="0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19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CIÓN</a:t>
            </a:r>
            <a:r>
              <a:rPr sz="1800" b="1" spc="5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DE </a:t>
            </a:r>
            <a:r>
              <a:rPr sz="1800" b="1" spc="-129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b="1" spc="-54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4" dirty="0" smtClean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-19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0" dirty="0" smtClean="0">
                <a:solidFill>
                  <a:srgbClr val="FF0000"/>
                </a:solidFill>
                <a:latin typeface="Arial"/>
                <a:cs typeface="Arial"/>
              </a:rPr>
              <a:t>MÁ</a:t>
            </a:r>
            <a:endParaRPr sz="1800">
              <a:latin typeface="Arial"/>
              <a:cs typeface="Arial"/>
            </a:endParaRPr>
          </a:p>
          <a:p>
            <a:pPr marL="284225" marR="683809" algn="just">
              <a:lnSpc>
                <a:spcPct val="100041"/>
              </a:lnSpc>
              <a:spcBef>
                <a:spcPts val="90"/>
              </a:spcBef>
            </a:pP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sde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4" dirty="0" smtClean="0">
                <a:latin typeface="Arial"/>
                <a:cs typeface="Arial"/>
              </a:rPr>
              <a:t> é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9" dirty="0" smtClean="0">
                <a:latin typeface="Arial"/>
                <a:cs typeface="Arial"/>
              </a:rPr>
              <a:t>c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</a:t>
            </a:r>
            <a:r>
              <a:rPr sz="1800" spc="-9" dirty="0" smtClean="0">
                <a:latin typeface="Arial"/>
                <a:cs typeface="Arial"/>
              </a:rPr>
              <a:t>l</a:t>
            </a:r>
            <a:r>
              <a:rPr sz="1800" spc="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amá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9" dirty="0" smtClean="0">
                <a:latin typeface="Arial"/>
                <a:cs typeface="Arial"/>
              </a:rPr>
              <a:t>s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rtó</a:t>
            </a:r>
            <a:r>
              <a:rPr sz="1800" spc="20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te</a:t>
            </a:r>
            <a:r>
              <a:rPr sz="1800" spc="9" dirty="0" smtClean="0">
                <a:latin typeface="Arial"/>
                <a:cs typeface="Arial"/>
              </a:rPr>
              <a:t>r</a:t>
            </a:r>
            <a:r>
              <a:rPr sz="1800" spc="0" dirty="0" smtClean="0">
                <a:latin typeface="Arial"/>
                <a:cs typeface="Arial"/>
              </a:rPr>
              <a:t>és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14" dirty="0" smtClean="0">
                <a:latin typeface="Arial"/>
                <a:cs typeface="Arial"/>
              </a:rPr>
              <a:t>m</a:t>
            </a:r>
            <a:r>
              <a:rPr sz="1800" spc="0" dirty="0" smtClean="0">
                <a:latin typeface="Arial"/>
                <a:cs typeface="Arial"/>
              </a:rPr>
              <a:t>uchas </a:t>
            </a:r>
            <a:r>
              <a:rPr sz="1800" spc="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ac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ne</a:t>
            </a:r>
            <a:r>
              <a:rPr sz="1800" spc="4" dirty="0" smtClean="0">
                <a:latin typeface="Arial"/>
                <a:cs typeface="Arial"/>
              </a:rPr>
              <a:t>s</a:t>
            </a:r>
            <a:r>
              <a:rPr sz="1800" spc="0" dirty="0" smtClean="0">
                <a:latin typeface="Arial"/>
                <a:cs typeface="Arial"/>
              </a:rPr>
              <a:t>.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su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4" dirty="0" smtClean="0">
                <a:latin typeface="Arial"/>
                <a:cs typeface="Arial"/>
              </a:rPr>
              <a:t>di</a:t>
            </a:r>
            <a:r>
              <a:rPr sz="1800" spc="0" dirty="0" smtClean="0">
                <a:latin typeface="Arial"/>
                <a:cs typeface="Arial"/>
              </a:rPr>
              <a:t>ci</a:t>
            </a:r>
            <a:r>
              <a:rPr sz="1800" spc="-9" dirty="0" smtClean="0">
                <a:latin typeface="Arial"/>
                <a:cs typeface="Arial"/>
              </a:rPr>
              <a:t>ó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istmo, 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me</a:t>
            </a:r>
            <a:r>
              <a:rPr sz="1800" spc="-9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io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los</a:t>
            </a:r>
            <a:r>
              <a:rPr sz="1800" spc="1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oc</a:t>
            </a:r>
            <a:r>
              <a:rPr sz="1800" spc="-9" dirty="0" smtClean="0">
                <a:latin typeface="Arial"/>
                <a:cs typeface="Arial"/>
              </a:rPr>
              <a:t>é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os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Atl</a:t>
            </a:r>
            <a:r>
              <a:rPr sz="1800" spc="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ntico</a:t>
            </a:r>
            <a:r>
              <a:rPr sz="1800" spc="2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y</a:t>
            </a:r>
            <a:r>
              <a:rPr sz="1800" spc="-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cifi</a:t>
            </a:r>
            <a:r>
              <a:rPr sz="1800" spc="4" dirty="0" smtClean="0">
                <a:latin typeface="Arial"/>
                <a:cs typeface="Arial"/>
              </a:rPr>
              <a:t>co</a:t>
            </a:r>
            <a:r>
              <a:rPr sz="1800" spc="0" dirty="0" smtClean="0">
                <a:latin typeface="Arial"/>
                <a:cs typeface="Arial"/>
              </a:rPr>
              <a:t>,</a:t>
            </a:r>
            <a:r>
              <a:rPr sz="1800" spc="2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era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9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nto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estr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té</a:t>
            </a:r>
            <a:r>
              <a:rPr sz="1800" spc="-4" dirty="0" smtClean="0">
                <a:latin typeface="Arial"/>
                <a:cs typeface="Arial"/>
              </a:rPr>
              <a:t>g</a:t>
            </a:r>
            <a:r>
              <a:rPr sz="1800" spc="0" dirty="0" smtClean="0">
                <a:latin typeface="Arial"/>
                <a:cs typeface="Arial"/>
              </a:rPr>
              <a:t>ico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9" dirty="0" smtClean="0">
                <a:latin typeface="Arial"/>
                <a:cs typeface="Arial"/>
              </a:rPr>
              <a:t>r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strucc</a:t>
            </a:r>
            <a:r>
              <a:rPr sz="1800" spc="4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ón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un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vía </a:t>
            </a:r>
            <a:r>
              <a:rPr sz="1800" spc="-4" dirty="0" smtClean="0">
                <a:latin typeface="Arial"/>
                <a:cs typeface="Arial"/>
              </a:rPr>
              <a:t>qu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facil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tara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l tra</a:t>
            </a:r>
            <a:r>
              <a:rPr sz="1800" spc="-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sp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rte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y</a:t>
            </a:r>
            <a:r>
              <a:rPr sz="1800" spc="-4" dirty="0" smtClean="0">
                <a:latin typeface="Arial"/>
                <a:cs typeface="Arial"/>
              </a:rPr>
              <a:t> e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comercio e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tre d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fer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nt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1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tin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nt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284225" marR="683706" algn="just">
              <a:lnSpc>
                <a:spcPct val="100041"/>
              </a:lnSpc>
              <a:spcBef>
                <a:spcPts val="2161"/>
              </a:spcBef>
            </a:pP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18</a:t>
            </a:r>
            <a:r>
              <a:rPr sz="1800" spc="4" dirty="0" smtClean="0">
                <a:latin typeface="Arial"/>
                <a:cs typeface="Arial"/>
              </a:rPr>
              <a:t>2</a:t>
            </a:r>
            <a:r>
              <a:rPr sz="1800" spc="-4" dirty="0" smtClean="0">
                <a:latin typeface="Arial"/>
                <a:cs typeface="Arial"/>
              </a:rPr>
              <a:t>1</a:t>
            </a:r>
            <a:r>
              <a:rPr sz="1800" spc="0" dirty="0" smtClean="0">
                <a:latin typeface="Arial"/>
                <a:cs typeface="Arial"/>
              </a:rPr>
              <a:t>,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-4" dirty="0" smtClean="0">
                <a:latin typeface="Arial"/>
                <a:cs typeface="Arial"/>
              </a:rPr>
              <a:t>uan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o P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4" dirty="0" smtClean="0">
                <a:latin typeface="Arial"/>
                <a:cs typeface="Arial"/>
              </a:rPr>
              <a:t>n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9" dirty="0" smtClean="0">
                <a:latin typeface="Arial"/>
                <a:cs typeface="Arial"/>
              </a:rPr>
              <a:t>m</a:t>
            </a:r>
            <a:r>
              <a:rPr sz="1800" spc="0" dirty="0" smtClean="0">
                <a:latin typeface="Arial"/>
                <a:cs typeface="Arial"/>
              </a:rPr>
              <a:t>á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de</a:t>
            </a: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4" dirty="0" smtClean="0">
                <a:latin typeface="Arial"/>
                <a:cs typeface="Arial"/>
              </a:rPr>
              <a:t>l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ro su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i</a:t>
            </a:r>
            <a:r>
              <a:rPr sz="1800" spc="-4" dirty="0" smtClean="0">
                <a:latin typeface="Arial"/>
                <a:cs typeface="Arial"/>
              </a:rPr>
              <a:t>nde</a:t>
            </a:r>
            <a:r>
              <a:rPr sz="1800" spc="4" dirty="0" smtClean="0">
                <a:latin typeface="Arial"/>
                <a:cs typeface="Arial"/>
              </a:rPr>
              <a:t>p</a:t>
            </a:r>
            <a:r>
              <a:rPr sz="1800" spc="-4" dirty="0" smtClean="0">
                <a:latin typeface="Arial"/>
                <a:cs typeface="Arial"/>
              </a:rPr>
              <a:t>en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-4" dirty="0" smtClean="0">
                <a:latin typeface="Arial"/>
                <a:cs typeface="Arial"/>
              </a:rPr>
              <a:t>en</a:t>
            </a: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4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20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 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9" dirty="0" smtClean="0">
                <a:latin typeface="Arial"/>
                <a:cs typeface="Arial"/>
              </a:rPr>
              <a:t>r</a:t>
            </a:r>
            <a:r>
              <a:rPr sz="1800" spc="-4" dirty="0" smtClean="0">
                <a:latin typeface="Arial"/>
                <a:cs typeface="Arial"/>
              </a:rPr>
              <a:t>on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-4" dirty="0" smtClean="0">
                <a:latin typeface="Arial"/>
                <a:cs typeface="Arial"/>
              </a:rPr>
              <a:t>pa</a:t>
            </a:r>
            <a:r>
              <a:rPr sz="1800" spc="4" dirty="0" smtClean="0">
                <a:latin typeface="Arial"/>
                <a:cs typeface="Arial"/>
              </a:rPr>
              <a:t>ñ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,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4" dirty="0" smtClean="0">
                <a:latin typeface="Arial"/>
                <a:cs typeface="Arial"/>
              </a:rPr>
              <a:t>i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ió </a:t>
            </a:r>
            <a:r>
              <a:rPr sz="1800" spc="4" dirty="0" smtClean="0">
                <a:latin typeface="Arial"/>
                <a:cs typeface="Arial"/>
              </a:rPr>
              <a:t>u</a:t>
            </a:r>
            <a:r>
              <a:rPr sz="1800" spc="-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ir</a:t>
            </a:r>
            <a:r>
              <a:rPr sz="1800" spc="-4" dirty="0" smtClean="0">
                <a:latin typeface="Arial"/>
                <a:cs typeface="Arial"/>
              </a:rPr>
              <a:t>s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 </a:t>
            </a:r>
            <a:r>
              <a:rPr sz="1800" spc="9" dirty="0" smtClean="0">
                <a:latin typeface="Arial"/>
                <a:cs typeface="Arial"/>
              </a:rPr>
              <a:t>la </a:t>
            </a:r>
            <a:r>
              <a:rPr sz="1800" spc="0" dirty="0" smtClean="0">
                <a:latin typeface="Arial"/>
                <a:cs typeface="Arial"/>
              </a:rPr>
              <a:t>Gran 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m</a:t>
            </a:r>
            <a:r>
              <a:rPr sz="1800" spc="4" dirty="0" smtClean="0">
                <a:latin typeface="Arial"/>
                <a:cs typeface="Arial"/>
              </a:rPr>
              <a:t>bi</a:t>
            </a:r>
            <a:r>
              <a:rPr sz="1800" spc="0" dirty="0" smtClean="0">
                <a:latin typeface="Arial"/>
                <a:cs typeface="Arial"/>
              </a:rPr>
              <a:t>a 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si</a:t>
            </a:r>
            <a:r>
              <a:rPr sz="1800" spc="-9" dirty="0" smtClean="0">
                <a:latin typeface="Arial"/>
                <a:cs typeface="Arial"/>
              </a:rPr>
              <a:t>g</a:t>
            </a:r>
            <a:r>
              <a:rPr sz="1800" spc="0" dirty="0" smtClean="0">
                <a:latin typeface="Arial"/>
                <a:cs typeface="Arial"/>
              </a:rPr>
              <a:t>u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9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o 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los 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9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 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del 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pro</a:t>
            </a:r>
            <a:r>
              <a:rPr sz="1800" spc="-9" dirty="0" smtClean="0">
                <a:latin typeface="Arial"/>
                <a:cs typeface="Arial"/>
              </a:rPr>
              <a:t>y</a:t>
            </a:r>
            <a:r>
              <a:rPr sz="1800" spc="0" dirty="0" smtClean="0">
                <a:latin typeface="Arial"/>
                <a:cs typeface="Arial"/>
              </a:rPr>
              <a:t>ecto 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 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Sim</a:t>
            </a:r>
            <a:r>
              <a:rPr sz="1800" spc="-9" dirty="0" smtClean="0">
                <a:latin typeface="Arial"/>
                <a:cs typeface="Arial"/>
              </a:rPr>
              <a:t>ó</a:t>
            </a:r>
            <a:r>
              <a:rPr sz="1800" spc="0" dirty="0" smtClean="0">
                <a:latin typeface="Arial"/>
                <a:cs typeface="Arial"/>
              </a:rPr>
              <a:t>n 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B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líva</a:t>
            </a:r>
            <a:r>
              <a:rPr sz="1800" spc="-4" dirty="0" smtClean="0">
                <a:latin typeface="Arial"/>
                <a:cs typeface="Arial"/>
              </a:rPr>
              <a:t>r</a:t>
            </a:r>
            <a:r>
              <a:rPr sz="1800" spc="0" dirty="0" smtClean="0">
                <a:latin typeface="Arial"/>
                <a:cs typeface="Arial"/>
              </a:rPr>
              <a:t>; 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sin  em</a:t>
            </a:r>
            <a:r>
              <a:rPr sz="1800" spc="-9" dirty="0" smtClean="0">
                <a:latin typeface="Arial"/>
                <a:cs typeface="Arial"/>
              </a:rPr>
              <a:t>b</a:t>
            </a:r>
            <a:r>
              <a:rPr sz="1800" spc="0" dirty="0" smtClean="0">
                <a:latin typeface="Arial"/>
                <a:cs typeface="Arial"/>
              </a:rPr>
              <a:t>argo, 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 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u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ión 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de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má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9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nca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fue est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b</a:t>
            </a:r>
            <a:r>
              <a:rPr sz="1800" spc="-9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e,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pue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ma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te</a:t>
            </a:r>
            <a:r>
              <a:rPr sz="1800" spc="-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ía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n d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sco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te</a:t>
            </a:r>
            <a:r>
              <a:rPr sz="1800" spc="-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to</a:t>
            </a:r>
            <a:r>
              <a:rPr sz="1800" spc="2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con l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líticas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</a:t>
            </a:r>
            <a:r>
              <a:rPr sz="1800" spc="-9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om</a:t>
            </a:r>
            <a:r>
              <a:rPr sz="1800" spc="-9" dirty="0" smtClean="0">
                <a:latin typeface="Arial"/>
                <a:cs typeface="Arial"/>
              </a:rPr>
              <a:t>b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4" dirty="0" smtClean="0">
                <a:latin typeface="Arial"/>
                <a:cs typeface="Arial"/>
              </a:rPr>
              <a:t>s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6334" y="294894"/>
            <a:ext cx="11379708" cy="6239256"/>
          </a:xfrm>
          <a:custGeom>
            <a:avLst/>
            <a:gdLst/>
            <a:ahLst/>
            <a:cxnLst/>
            <a:rect l="l" t="t" r="r" b="b"/>
            <a:pathLst>
              <a:path w="11379708" h="6239256">
                <a:moveTo>
                  <a:pt x="0" y="6239256"/>
                </a:moveTo>
                <a:lnTo>
                  <a:pt x="11379708" y="6239256"/>
                </a:lnTo>
                <a:lnTo>
                  <a:pt x="11379708" y="0"/>
                </a:lnTo>
                <a:lnTo>
                  <a:pt x="0" y="0"/>
                </a:lnTo>
                <a:lnTo>
                  <a:pt x="0" y="6239256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86334" y="294894"/>
            <a:ext cx="11379708" cy="62392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 dirty="0"/>
          </a:p>
          <a:p>
            <a:pPr marL="355549" marR="459312">
              <a:lnSpc>
                <a:spcPct val="100041"/>
              </a:lnSpc>
              <a:spcBef>
                <a:spcPts val="4088"/>
              </a:spcBef>
            </a:pPr>
            <a:r>
              <a:rPr sz="2400" spc="0" dirty="0" smtClean="0">
                <a:latin typeface="Arial"/>
                <a:cs typeface="Arial"/>
              </a:rPr>
              <a:t>U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vez disu</a:t>
            </a:r>
            <a:r>
              <a:rPr sz="2400" spc="-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lta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G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an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mbia,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en 183</a:t>
            </a:r>
            <a:r>
              <a:rPr sz="2400" spc="-9" dirty="0" smtClean="0">
                <a:latin typeface="Arial"/>
                <a:cs typeface="Arial"/>
              </a:rPr>
              <a:t>0</a:t>
            </a:r>
            <a:r>
              <a:rPr sz="2400" spc="0" dirty="0" smtClean="0">
                <a:latin typeface="Arial"/>
                <a:cs typeface="Arial"/>
              </a:rPr>
              <a:t>,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namá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decid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fo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mar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-9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arte de nu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st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o país,</a:t>
            </a:r>
            <a:r>
              <a:rPr sz="2400" spc="-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y en 1846, ante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el 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emor de que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Inglaterra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se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ap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derara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 del istmo, </a:t>
            </a:r>
            <a:r>
              <a:rPr sz="2400" spc="-14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omb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firmó </a:t>
            </a:r>
            <a:r>
              <a:rPr sz="2400" spc="-9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n t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atado</a:t>
            </a:r>
            <a:r>
              <a:rPr sz="2400" spc="-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con Estad</a:t>
            </a:r>
            <a:r>
              <a:rPr sz="2400" spc="-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 un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ra sol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citar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su protección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en la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zona.</a:t>
            </a:r>
            <a:endParaRPr sz="2400" dirty="0">
              <a:latin typeface="Arial"/>
              <a:cs typeface="Arial"/>
            </a:endParaRPr>
          </a:p>
          <a:p>
            <a:pPr marL="355549" marR="1041339">
              <a:lnSpc>
                <a:spcPct val="100041"/>
              </a:lnSpc>
              <a:spcBef>
                <a:spcPts val="2882"/>
              </a:spcBef>
            </a:pPr>
            <a:r>
              <a:rPr sz="2400" spc="0" dirty="0" smtClean="0">
                <a:latin typeface="Arial"/>
                <a:cs typeface="Arial"/>
              </a:rPr>
              <a:t>Lu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go,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entre </a:t>
            </a:r>
            <a:r>
              <a:rPr sz="2400" spc="-4" dirty="0" smtClean="0">
                <a:latin typeface="Arial"/>
                <a:cs typeface="Arial"/>
              </a:rPr>
              <a:t>1</a:t>
            </a:r>
            <a:r>
              <a:rPr sz="2400" spc="0" dirty="0" smtClean="0">
                <a:latin typeface="Arial"/>
                <a:cs typeface="Arial"/>
              </a:rPr>
              <a:t>850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y 18</a:t>
            </a:r>
            <a:r>
              <a:rPr sz="2400" spc="-4" dirty="0" smtClean="0">
                <a:latin typeface="Arial"/>
                <a:cs typeface="Arial"/>
              </a:rPr>
              <a:t>5</a:t>
            </a:r>
            <a:r>
              <a:rPr sz="2400" spc="0" dirty="0" smtClean="0">
                <a:latin typeface="Arial"/>
                <a:cs typeface="Arial"/>
              </a:rPr>
              <a:t>5,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una e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presa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Estado</a:t>
            </a:r>
            <a:r>
              <a:rPr sz="2400" spc="-9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se</a:t>
            </a:r>
            <a:r>
              <a:rPr sz="2400" spc="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9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evó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 cabo la co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strucci</a:t>
            </a:r>
            <a:r>
              <a:rPr sz="2400" spc="-4" dirty="0" smtClean="0">
                <a:latin typeface="Arial"/>
                <a:cs typeface="Arial"/>
              </a:rPr>
              <a:t>ó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fer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oc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il de P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má,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lo que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rmitió una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comu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ic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ci</a:t>
            </a:r>
            <a:r>
              <a:rPr sz="2400" spc="-9" dirty="0" smtClean="0">
                <a:latin typeface="Arial"/>
                <a:cs typeface="Arial"/>
              </a:rPr>
              <a:t>ó</a:t>
            </a:r>
            <a:r>
              <a:rPr sz="2400" spc="0" dirty="0" smtClean="0">
                <a:latin typeface="Arial"/>
                <a:cs typeface="Arial"/>
              </a:rPr>
              <a:t>n rápi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entre los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oceáno</a:t>
            </a:r>
            <a:r>
              <a:rPr sz="2400" spc="-9" dirty="0" smtClean="0">
                <a:latin typeface="Arial"/>
                <a:cs typeface="Arial"/>
              </a:rPr>
              <a:t>s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55549" marR="615090">
              <a:lnSpc>
                <a:spcPct val="100041"/>
              </a:lnSpc>
              <a:spcBef>
                <a:spcPts val="2882"/>
              </a:spcBef>
            </a:pPr>
            <a:r>
              <a:rPr sz="2400" spc="0" dirty="0" smtClean="0">
                <a:latin typeface="Arial"/>
                <a:cs typeface="Arial"/>
              </a:rPr>
              <a:t>En 1863, la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constituci</a:t>
            </a:r>
            <a:r>
              <a:rPr sz="2400" spc="-9" dirty="0" smtClean="0">
                <a:latin typeface="Arial"/>
                <a:cs typeface="Arial"/>
              </a:rPr>
              <a:t>ó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Fe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eral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que 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enía</a:t>
            </a:r>
            <a:r>
              <a:rPr sz="2400" spc="-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mbia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en esa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ép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ca,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le o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orgó a P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má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a i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4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ia</a:t>
            </a:r>
            <a:r>
              <a:rPr sz="2400" spc="5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min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stra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iva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med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te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un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proy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cto de autogo</a:t>
            </a:r>
            <a:r>
              <a:rPr sz="2400" spc="-9" dirty="0" smtClean="0">
                <a:latin typeface="Arial"/>
                <a:cs typeface="Arial"/>
              </a:rPr>
              <a:t>b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rno.</a:t>
            </a:r>
            <a:r>
              <a:rPr sz="2400" spc="3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embargo,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con la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constituci</a:t>
            </a:r>
            <a:r>
              <a:rPr sz="2400" spc="-9" dirty="0" smtClean="0">
                <a:latin typeface="Arial"/>
                <a:cs typeface="Arial"/>
              </a:rPr>
              <a:t>ó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 1886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y el proceso</a:t>
            </a:r>
            <a:r>
              <a:rPr sz="2400" spc="1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 la R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nerac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ón</a:t>
            </a:r>
            <a:r>
              <a:rPr sz="2400" spc="3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, </a:t>
            </a: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an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má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fue 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uev</a:t>
            </a:r>
            <a:r>
              <a:rPr sz="2400" spc="-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mente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sometida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al 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ég</a:t>
            </a:r>
            <a:r>
              <a:rPr sz="2400" spc="-9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men</a:t>
            </a:r>
            <a:r>
              <a:rPr sz="2400" spc="2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centralista. La perd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da</a:t>
            </a:r>
            <a:r>
              <a:rPr sz="2400" spc="2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 autonomía y la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gu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r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 de los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mil días, fueron alg</a:t>
            </a:r>
            <a:r>
              <a:rPr sz="2400" spc="-9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nos</a:t>
            </a:r>
            <a:r>
              <a:rPr sz="2400" spc="25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 l</a:t>
            </a:r>
            <a:r>
              <a:rPr sz="2400" spc="-4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s </a:t>
            </a:r>
            <a:r>
              <a:rPr sz="2400" spc="0" dirty="0" err="1" smtClean="0">
                <a:latin typeface="Arial"/>
                <a:cs typeface="Arial"/>
              </a:rPr>
              <a:t>otivos</a:t>
            </a:r>
            <a:r>
              <a:rPr sz="2400" spc="0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para de</a:t>
            </a:r>
            <a:r>
              <a:rPr sz="2400" spc="-4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l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rar</a:t>
            </a:r>
            <a:r>
              <a:rPr sz="2400" spc="1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su i</a:t>
            </a:r>
            <a:r>
              <a:rPr sz="2400" spc="-9" dirty="0" smtClean="0">
                <a:latin typeface="Arial"/>
                <a:cs typeface="Arial"/>
              </a:rPr>
              <a:t>n</a:t>
            </a:r>
            <a:r>
              <a:rPr sz="2400" spc="0" dirty="0" smtClean="0">
                <a:latin typeface="Arial"/>
                <a:cs typeface="Arial"/>
              </a:rPr>
              <a:t>d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p</a:t>
            </a:r>
            <a:r>
              <a:rPr sz="2400" spc="-4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n</a:t>
            </a:r>
            <a:r>
              <a:rPr sz="2400" spc="-4" dirty="0" smtClean="0">
                <a:latin typeface="Arial"/>
                <a:cs typeface="Arial"/>
              </a:rPr>
              <a:t>d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n</a:t>
            </a:r>
            <a:r>
              <a:rPr sz="2400" spc="4" dirty="0" smtClean="0">
                <a:latin typeface="Arial"/>
                <a:cs typeface="Arial"/>
              </a:rPr>
              <a:t>c</a:t>
            </a:r>
            <a:r>
              <a:rPr sz="2400" spc="0" dirty="0" smtClean="0">
                <a:latin typeface="Arial"/>
                <a:cs typeface="Arial"/>
              </a:rPr>
              <a:t>i</a:t>
            </a:r>
            <a:r>
              <a:rPr sz="2400" spc="-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6334" y="294894"/>
            <a:ext cx="11379708" cy="6239256"/>
          </a:xfrm>
          <a:custGeom>
            <a:avLst/>
            <a:gdLst/>
            <a:ahLst/>
            <a:cxnLst/>
            <a:rect l="l" t="t" r="r" b="b"/>
            <a:pathLst>
              <a:path w="11379708" h="6239256">
                <a:moveTo>
                  <a:pt x="0" y="6239256"/>
                </a:moveTo>
                <a:lnTo>
                  <a:pt x="11379708" y="6239256"/>
                </a:lnTo>
                <a:lnTo>
                  <a:pt x="11379708" y="0"/>
                </a:lnTo>
                <a:lnTo>
                  <a:pt x="0" y="0"/>
                </a:lnTo>
                <a:lnTo>
                  <a:pt x="0" y="6239256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86334" y="294894"/>
            <a:ext cx="11379708" cy="62392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4"/>
              </a:spcBef>
            </a:pPr>
            <a:endParaRPr sz="700"/>
          </a:p>
          <a:p>
            <a:pPr marL="528066" marR="3714512" indent="2859278">
              <a:lnSpc>
                <a:spcPct val="100041"/>
              </a:lnSpc>
              <a:spcBef>
                <a:spcPts val="5000"/>
              </a:spcBef>
            </a:pP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EN LA</a:t>
            </a:r>
            <a:r>
              <a:rPr sz="1800" spc="-8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PR</a:t>
            </a:r>
            <a:r>
              <a:rPr sz="1800" spc="4" dirty="0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MERA</a:t>
            </a:r>
            <a:r>
              <a:rPr sz="1800" spc="-94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spc="4" dirty="0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spc="-114" dirty="0" smtClean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AD</a:t>
            </a:r>
            <a:r>
              <a:rPr sz="1800" spc="-4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DEL</a:t>
            </a:r>
            <a:r>
              <a:rPr sz="1800" spc="-6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spc="4" dirty="0" smtClean="0">
                <a:solidFill>
                  <a:srgbClr val="FF0000"/>
                </a:solidFill>
                <a:latin typeface="Arial"/>
                <a:cs typeface="Arial"/>
              </a:rPr>
              <a:t>IG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LO </a:t>
            </a:r>
            <a:r>
              <a:rPr sz="1800" spc="-14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sz="1800" spc="0" dirty="0" smtClean="0">
                <a:solidFill>
                  <a:srgbClr val="FF0000"/>
                </a:solidFill>
                <a:latin typeface="Arial"/>
                <a:cs typeface="Arial"/>
              </a:rPr>
              <a:t>X </a:t>
            </a:r>
            <a:r>
              <a:rPr sz="1800" spc="0" dirty="0" smtClean="0">
                <a:latin typeface="Arial"/>
                <a:cs typeface="Arial"/>
              </a:rPr>
              <a:t>El mundo sufrió gr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9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es</a:t>
            </a:r>
            <a:r>
              <a:rPr sz="1800" spc="2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tra</a:t>
            </a:r>
            <a:r>
              <a:rPr sz="1800" spc="-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sformac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es,</a:t>
            </a:r>
            <a:r>
              <a:rPr sz="1800" spc="1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tre l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1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que se d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stac</a:t>
            </a:r>
            <a:r>
              <a:rPr sz="1800" spc="-4" dirty="0" smtClean="0">
                <a:latin typeface="Arial"/>
                <a:cs typeface="Arial"/>
              </a:rPr>
              <a:t>an</a:t>
            </a:r>
            <a:r>
              <a:rPr sz="1800" spc="0" dirty="0" smtClean="0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528066">
              <a:lnSpc>
                <a:spcPts val="2070"/>
              </a:lnSpc>
              <a:spcBef>
                <a:spcPts val="103"/>
              </a:spcBef>
            </a:pPr>
            <a:r>
              <a:rPr sz="2700" spc="0" baseline="-1432" dirty="0" smtClean="0">
                <a:latin typeface="MS UI Gothic"/>
                <a:cs typeface="MS UI Gothic"/>
              </a:rPr>
              <a:t>✓</a:t>
            </a:r>
            <a:r>
              <a:rPr sz="2700" spc="412" baseline="-1432" dirty="0" smtClean="0">
                <a:latin typeface="MS UI Gothic"/>
                <a:cs typeface="MS UI Gothic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El d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sarr</a:t>
            </a:r>
            <a:r>
              <a:rPr sz="2700" spc="-9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l</a:t>
            </a:r>
            <a:r>
              <a:rPr sz="2700" spc="-4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o</a:t>
            </a:r>
            <a:r>
              <a:rPr sz="2700" spc="25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de</a:t>
            </a:r>
            <a:r>
              <a:rPr sz="2700" spc="0" baseline="-1610" dirty="0" smtClean="0">
                <a:latin typeface="Arial"/>
                <a:cs typeface="Arial"/>
              </a:rPr>
              <a:t>l</a:t>
            </a:r>
            <a:r>
              <a:rPr sz="2700" spc="1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ca</a:t>
            </a:r>
            <a:r>
              <a:rPr sz="2700" spc="-9" baseline="-1610" dirty="0" smtClean="0">
                <a:latin typeface="Arial"/>
                <a:cs typeface="Arial"/>
              </a:rPr>
              <a:t>p</a:t>
            </a:r>
            <a:r>
              <a:rPr sz="2700" spc="0" baseline="-1610" dirty="0" smtClean="0">
                <a:latin typeface="Arial"/>
                <a:cs typeface="Arial"/>
              </a:rPr>
              <a:t>ita</a:t>
            </a:r>
            <a:r>
              <a:rPr sz="2700" spc="-9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ism</a:t>
            </a:r>
            <a:r>
              <a:rPr sz="2700" spc="-4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,</a:t>
            </a:r>
            <a:r>
              <a:rPr sz="2700" spc="24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a i</a:t>
            </a:r>
            <a:r>
              <a:rPr sz="2700" spc="-9" baseline="-1610" dirty="0" smtClean="0">
                <a:latin typeface="Arial"/>
                <a:cs typeface="Arial"/>
              </a:rPr>
              <a:t>n</a:t>
            </a:r>
            <a:r>
              <a:rPr sz="2700" spc="0" baseline="-1610" dirty="0" smtClean="0">
                <a:latin typeface="Arial"/>
                <a:cs typeface="Arial"/>
              </a:rPr>
              <a:t>d</a:t>
            </a:r>
            <a:r>
              <a:rPr sz="2700" spc="-9" baseline="-1610" dirty="0" smtClean="0">
                <a:latin typeface="Arial"/>
                <a:cs typeface="Arial"/>
              </a:rPr>
              <a:t>u</a:t>
            </a:r>
            <a:r>
              <a:rPr sz="2700" spc="0" baseline="-1610" dirty="0" smtClean="0">
                <a:latin typeface="Arial"/>
                <a:cs typeface="Arial"/>
              </a:rPr>
              <a:t>stria</a:t>
            </a:r>
            <a:r>
              <a:rPr sz="2700" spc="2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y</a:t>
            </a:r>
            <a:r>
              <a:rPr sz="2700" spc="-4" baseline="-1610" dirty="0" smtClean="0">
                <a:latin typeface="Arial"/>
                <a:cs typeface="Arial"/>
              </a:rPr>
              <a:t> e</a:t>
            </a:r>
            <a:r>
              <a:rPr sz="2700" spc="0" baseline="-1610" dirty="0" smtClean="0">
                <a:latin typeface="Arial"/>
                <a:cs typeface="Arial"/>
              </a:rPr>
              <a:t>l</a:t>
            </a:r>
            <a:r>
              <a:rPr sz="2700" spc="1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com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rci</a:t>
            </a:r>
            <a:r>
              <a:rPr sz="2700" spc="-4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528066">
              <a:lnSpc>
                <a:spcPts val="2160"/>
              </a:lnSpc>
              <a:spcBef>
                <a:spcPts val="4"/>
              </a:spcBef>
            </a:pPr>
            <a:r>
              <a:rPr sz="2700" spc="0" baseline="-1432" dirty="0" smtClean="0">
                <a:latin typeface="MS UI Gothic"/>
                <a:cs typeface="MS UI Gothic"/>
              </a:rPr>
              <a:t>✓</a:t>
            </a:r>
            <a:r>
              <a:rPr sz="2700" spc="412" baseline="-1432" dirty="0" smtClean="0">
                <a:latin typeface="MS UI Gothic"/>
                <a:cs typeface="MS UI Gothic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Las gr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n</a:t>
            </a:r>
            <a:r>
              <a:rPr sz="2700" spc="-9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es</a:t>
            </a:r>
            <a:r>
              <a:rPr sz="2700" spc="25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mi</a:t>
            </a:r>
            <a:r>
              <a:rPr sz="2700" spc="-4" baseline="-1610" dirty="0" smtClean="0">
                <a:latin typeface="Arial"/>
                <a:cs typeface="Arial"/>
              </a:rPr>
              <a:t>g</a:t>
            </a:r>
            <a:r>
              <a:rPr sz="2700" spc="0" baseline="-1610" dirty="0" smtClean="0">
                <a:latin typeface="Arial"/>
                <a:cs typeface="Arial"/>
              </a:rPr>
              <a:t>rac</a:t>
            </a:r>
            <a:r>
              <a:rPr sz="2700" spc="-4" baseline="-1610" dirty="0" smtClean="0">
                <a:latin typeface="Arial"/>
                <a:cs typeface="Arial"/>
              </a:rPr>
              <a:t>i</a:t>
            </a:r>
            <a:r>
              <a:rPr sz="2700" spc="0" baseline="-1610" dirty="0" smtClean="0">
                <a:latin typeface="Arial"/>
                <a:cs typeface="Arial"/>
              </a:rPr>
              <a:t>o</a:t>
            </a:r>
            <a:r>
              <a:rPr sz="2700" spc="-9" baseline="-1610" dirty="0" smtClean="0">
                <a:latin typeface="Arial"/>
                <a:cs typeface="Arial"/>
              </a:rPr>
              <a:t>n</a:t>
            </a:r>
            <a:r>
              <a:rPr sz="2700" spc="0" baseline="-1610" dirty="0" smtClean="0">
                <a:latin typeface="Arial"/>
                <a:cs typeface="Arial"/>
              </a:rPr>
              <a:t>es</a:t>
            </a:r>
            <a:r>
              <a:rPr sz="2700" spc="2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del cam</a:t>
            </a:r>
            <a:r>
              <a:rPr sz="2700" spc="-9" baseline="-1610" dirty="0" smtClean="0">
                <a:latin typeface="Arial"/>
                <a:cs typeface="Arial"/>
              </a:rPr>
              <a:t>p</a:t>
            </a:r>
            <a:r>
              <a:rPr sz="2700" spc="0" baseline="-1610" dirty="0" smtClean="0">
                <a:latin typeface="Arial"/>
                <a:cs typeface="Arial"/>
              </a:rPr>
              <a:t>o</a:t>
            </a:r>
            <a:r>
              <a:rPr sz="2700" spc="1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a </a:t>
            </a:r>
            <a:r>
              <a:rPr sz="2700" spc="-4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a ci</a:t>
            </a:r>
            <a:r>
              <a:rPr sz="2700" spc="-9" baseline="-1610" dirty="0" smtClean="0">
                <a:latin typeface="Arial"/>
                <a:cs typeface="Arial"/>
              </a:rPr>
              <a:t>u</a:t>
            </a:r>
            <a:r>
              <a:rPr sz="2700" spc="0" baseline="-1610" dirty="0" smtClean="0">
                <a:latin typeface="Arial"/>
                <a:cs typeface="Arial"/>
              </a:rPr>
              <a:t>d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d</a:t>
            </a:r>
            <a:r>
              <a:rPr sz="2700" spc="2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y</a:t>
            </a:r>
            <a:r>
              <a:rPr sz="2700" spc="-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el</a:t>
            </a:r>
            <a:r>
              <a:rPr sz="2700" spc="1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a</a:t>
            </a:r>
            <a:r>
              <a:rPr sz="2700" spc="-9" baseline="-1610" dirty="0" smtClean="0">
                <a:latin typeface="Arial"/>
                <a:cs typeface="Arial"/>
              </a:rPr>
              <a:t>u</a:t>
            </a:r>
            <a:r>
              <a:rPr sz="2700" spc="0" baseline="-1610" dirty="0" smtClean="0">
                <a:latin typeface="Arial"/>
                <a:cs typeface="Arial"/>
              </a:rPr>
              <a:t>me</a:t>
            </a:r>
            <a:r>
              <a:rPr sz="2700" spc="-9" baseline="-1610" dirty="0" smtClean="0">
                <a:latin typeface="Arial"/>
                <a:cs typeface="Arial"/>
              </a:rPr>
              <a:t>n</a:t>
            </a:r>
            <a:r>
              <a:rPr sz="2700" spc="0" baseline="-1610" dirty="0" smtClean="0">
                <a:latin typeface="Arial"/>
                <a:cs typeface="Arial"/>
              </a:rPr>
              <a:t>to</a:t>
            </a:r>
            <a:r>
              <a:rPr sz="2700" spc="14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e </a:t>
            </a:r>
            <a:r>
              <a:rPr sz="2700" spc="-4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a cl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se</a:t>
            </a:r>
            <a:r>
              <a:rPr sz="2700" spc="1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o</a:t>
            </a:r>
            <a:r>
              <a:rPr sz="2700" spc="-9" baseline="-1610" dirty="0" smtClean="0">
                <a:latin typeface="Arial"/>
                <a:cs typeface="Arial"/>
              </a:rPr>
              <a:t>b</a:t>
            </a:r>
            <a:r>
              <a:rPr sz="2700" spc="0" baseline="-1610" dirty="0" smtClean="0">
                <a:latin typeface="Arial"/>
                <a:cs typeface="Arial"/>
              </a:rPr>
              <a:t>rer</a:t>
            </a:r>
            <a:r>
              <a:rPr sz="2700" spc="-4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528066">
              <a:lnSpc>
                <a:spcPts val="2160"/>
              </a:lnSpc>
            </a:pPr>
            <a:r>
              <a:rPr sz="2700" spc="0" baseline="-1432" dirty="0" smtClean="0">
                <a:latin typeface="MS UI Gothic"/>
                <a:cs typeface="MS UI Gothic"/>
              </a:rPr>
              <a:t>✓</a:t>
            </a:r>
            <a:r>
              <a:rPr sz="2700" spc="412" baseline="-1432" dirty="0" smtClean="0">
                <a:latin typeface="MS UI Gothic"/>
                <a:cs typeface="MS UI Gothic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El </a:t>
            </a:r>
            <a:r>
              <a:rPr sz="2700" spc="-4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sta</a:t>
            </a:r>
            <a:r>
              <a:rPr sz="2700" spc="-9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l</a:t>
            </a:r>
            <a:r>
              <a:rPr sz="2700" spc="-9" baseline="-1610" dirty="0" smtClean="0">
                <a:latin typeface="Arial"/>
                <a:cs typeface="Arial"/>
              </a:rPr>
              <a:t>i</a:t>
            </a:r>
            <a:r>
              <a:rPr sz="2700" spc="-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o</a:t>
            </a:r>
            <a:r>
              <a:rPr sz="2700" spc="25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e l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s </a:t>
            </a:r>
            <a:r>
              <a:rPr sz="2700" spc="-4" baseline="-1610" dirty="0" smtClean="0">
                <a:latin typeface="Arial"/>
                <a:cs typeface="Arial"/>
              </a:rPr>
              <a:t>do</a:t>
            </a:r>
            <a:r>
              <a:rPr sz="2700" spc="0" baseline="-1610" dirty="0" smtClean="0">
                <a:latin typeface="Arial"/>
                <a:cs typeface="Arial"/>
              </a:rPr>
              <a:t>s</a:t>
            </a:r>
            <a:r>
              <a:rPr sz="2700" spc="14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gue</a:t>
            </a:r>
            <a:r>
              <a:rPr sz="2700" spc="0" baseline="-1610" dirty="0" smtClean="0">
                <a:latin typeface="Arial"/>
                <a:cs typeface="Arial"/>
              </a:rPr>
              <a:t>rr</a:t>
            </a:r>
            <a:r>
              <a:rPr sz="2700" spc="-4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s</a:t>
            </a:r>
            <a:r>
              <a:rPr sz="2700" spc="1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m</a:t>
            </a:r>
            <a:r>
              <a:rPr sz="2700" spc="-4" baseline="-1610" dirty="0" smtClean="0">
                <a:latin typeface="Arial"/>
                <a:cs typeface="Arial"/>
              </a:rPr>
              <a:t>und</a:t>
            </a:r>
            <a:r>
              <a:rPr sz="2700" spc="0" baseline="-1610" dirty="0" smtClean="0">
                <a:latin typeface="Arial"/>
                <a:cs typeface="Arial"/>
              </a:rPr>
              <a:t>i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l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s,</a:t>
            </a:r>
            <a:r>
              <a:rPr sz="2700" spc="1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c</a:t>
            </a:r>
            <a:r>
              <a:rPr sz="2700" spc="-4" baseline="-1610" dirty="0" smtClean="0">
                <a:latin typeface="Arial"/>
                <a:cs typeface="Arial"/>
              </a:rPr>
              <a:t>on</a:t>
            </a:r>
            <a:r>
              <a:rPr sz="2700" spc="0" baseline="-1610" dirty="0" smtClean="0">
                <a:latin typeface="Arial"/>
                <a:cs typeface="Arial"/>
              </a:rPr>
              <a:t>fli</a:t>
            </a:r>
            <a:r>
              <a:rPr sz="2700" spc="-4" baseline="-1610" dirty="0" smtClean="0">
                <a:latin typeface="Arial"/>
                <a:cs typeface="Arial"/>
              </a:rPr>
              <a:t>c</a:t>
            </a:r>
            <a:r>
              <a:rPr sz="2700" spc="0" baseline="-1610" dirty="0" smtClean="0">
                <a:latin typeface="Arial"/>
                <a:cs typeface="Arial"/>
              </a:rPr>
              <a:t>to</a:t>
            </a:r>
            <a:r>
              <a:rPr sz="2700" spc="14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qu</a:t>
            </a:r>
            <a:r>
              <a:rPr sz="2700" spc="0" baseline="-1610" dirty="0" smtClean="0">
                <a:latin typeface="Arial"/>
                <a:cs typeface="Arial"/>
              </a:rPr>
              <a:t>e</a:t>
            </a:r>
            <a:r>
              <a:rPr sz="2700" spc="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tra</a:t>
            </a:r>
            <a:r>
              <a:rPr sz="2700" spc="-9" baseline="-1610" dirty="0" smtClean="0">
                <a:latin typeface="Arial"/>
                <a:cs typeface="Arial"/>
              </a:rPr>
              <a:t>n</a:t>
            </a:r>
            <a:r>
              <a:rPr sz="2700" spc="0" baseline="-1610" dirty="0" smtClean="0">
                <a:latin typeface="Arial"/>
                <a:cs typeface="Arial"/>
              </a:rPr>
              <a:t>sfor</a:t>
            </a:r>
            <a:r>
              <a:rPr sz="2700" spc="-4" baseline="-1610" dirty="0" smtClean="0">
                <a:latin typeface="Arial"/>
                <a:cs typeface="Arial"/>
              </a:rPr>
              <a:t>ma</a:t>
            </a:r>
            <a:r>
              <a:rPr sz="2700" spc="0" baseline="-1610" dirty="0" smtClean="0">
                <a:latin typeface="Arial"/>
                <a:cs typeface="Arial"/>
              </a:rPr>
              <a:t>r</a:t>
            </a:r>
            <a:r>
              <a:rPr sz="2700" spc="-4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n</a:t>
            </a:r>
            <a:r>
              <a:rPr sz="2700" spc="9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l </a:t>
            </a:r>
            <a:r>
              <a:rPr sz="2700" spc="-4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r</a:t>
            </a:r>
            <a:r>
              <a:rPr sz="2700" spc="-4" baseline="-1610" dirty="0" smtClean="0">
                <a:latin typeface="Arial"/>
                <a:cs typeface="Arial"/>
              </a:rPr>
              <a:t>de</a:t>
            </a:r>
            <a:r>
              <a:rPr sz="2700" spc="0" baseline="-1610" dirty="0" smtClean="0">
                <a:latin typeface="Arial"/>
                <a:cs typeface="Arial"/>
              </a:rPr>
              <a:t>n</a:t>
            </a:r>
            <a:r>
              <a:rPr sz="2700" spc="1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m</a:t>
            </a:r>
            <a:r>
              <a:rPr sz="2700" spc="-4" baseline="-1610" dirty="0" smtClean="0">
                <a:latin typeface="Arial"/>
                <a:cs typeface="Arial"/>
              </a:rPr>
              <a:t>und</a:t>
            </a:r>
            <a:r>
              <a:rPr sz="2700" spc="0" baseline="-1610" dirty="0" smtClean="0">
                <a:latin typeface="Arial"/>
                <a:cs typeface="Arial"/>
              </a:rPr>
              <a:t>i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-4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528066">
              <a:lnSpc>
                <a:spcPts val="2165"/>
              </a:lnSpc>
              <a:spcBef>
                <a:spcPts val="0"/>
              </a:spcBef>
            </a:pPr>
            <a:r>
              <a:rPr sz="2700" spc="0" baseline="-1432" dirty="0" smtClean="0">
                <a:latin typeface="MS UI Gothic"/>
                <a:cs typeface="MS UI Gothic"/>
              </a:rPr>
              <a:t>✓</a:t>
            </a:r>
            <a:r>
              <a:rPr sz="2700" spc="412" baseline="-1432" dirty="0" smtClean="0">
                <a:latin typeface="MS UI Gothic"/>
                <a:cs typeface="MS UI Gothic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La Gran Cr</a:t>
            </a:r>
            <a:r>
              <a:rPr sz="2700" spc="-4" baseline="-1610" dirty="0" smtClean="0">
                <a:latin typeface="Arial"/>
                <a:cs typeface="Arial"/>
              </a:rPr>
              <a:t>i</a:t>
            </a:r>
            <a:r>
              <a:rPr sz="2700" spc="0" baseline="-1610" dirty="0" smtClean="0">
                <a:latin typeface="Arial"/>
                <a:cs typeface="Arial"/>
              </a:rPr>
              <a:t>sis</a:t>
            </a:r>
            <a:r>
              <a:rPr sz="2700" spc="1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o Gran d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pr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si</a:t>
            </a:r>
            <a:r>
              <a:rPr sz="2700" spc="-9" baseline="-1610" dirty="0" smtClean="0">
                <a:latin typeface="Arial"/>
                <a:cs typeface="Arial"/>
              </a:rPr>
              <a:t>ó</a:t>
            </a:r>
            <a:r>
              <a:rPr sz="2700" spc="0" baseline="-1610" dirty="0" smtClean="0">
                <a:latin typeface="Arial"/>
                <a:cs typeface="Arial"/>
              </a:rPr>
              <a:t>n,</a:t>
            </a:r>
            <a:r>
              <a:rPr sz="2700" spc="29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qu</a:t>
            </a:r>
            <a:r>
              <a:rPr sz="2700" spc="0" baseline="-1610" dirty="0" smtClean="0">
                <a:latin typeface="Arial"/>
                <a:cs typeface="Arial"/>
              </a:rPr>
              <a:t>e af</a:t>
            </a:r>
            <a:r>
              <a:rPr sz="2700" spc="-4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cto </a:t>
            </a:r>
            <a:r>
              <a:rPr sz="2700" spc="-4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a</a:t>
            </a:r>
            <a:r>
              <a:rPr sz="2700" spc="1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ec</a:t>
            </a:r>
            <a:r>
              <a:rPr sz="2700" spc="-9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n</a:t>
            </a:r>
            <a:r>
              <a:rPr sz="2700" spc="-9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mía</a:t>
            </a:r>
            <a:r>
              <a:rPr sz="2700" spc="19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e </a:t>
            </a:r>
            <a:r>
              <a:rPr sz="2700" spc="-4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a ma</a:t>
            </a:r>
            <a:r>
              <a:rPr sz="2700" spc="-29" baseline="-1610" dirty="0" smtClean="0">
                <a:latin typeface="Arial"/>
                <a:cs typeface="Arial"/>
              </a:rPr>
              <a:t>y</a:t>
            </a:r>
            <a:r>
              <a:rPr sz="2700" spc="0" baseline="-1610" dirty="0" smtClean="0">
                <a:latin typeface="Arial"/>
                <a:cs typeface="Arial"/>
              </a:rPr>
              <a:t>or</a:t>
            </a:r>
            <a:r>
              <a:rPr sz="2700" spc="3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p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rte del</a:t>
            </a:r>
            <a:r>
              <a:rPr sz="2700" spc="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mu</a:t>
            </a:r>
            <a:r>
              <a:rPr sz="2700" spc="-9" baseline="-1610" dirty="0" smtClean="0">
                <a:latin typeface="Arial"/>
                <a:cs typeface="Arial"/>
              </a:rPr>
              <a:t>n</a:t>
            </a:r>
            <a:r>
              <a:rPr sz="2700" spc="0" baseline="-1610" dirty="0" smtClean="0">
                <a:latin typeface="Arial"/>
                <a:cs typeface="Arial"/>
              </a:rPr>
              <a:t>do</a:t>
            </a:r>
            <a:endParaRPr sz="1800">
              <a:latin typeface="Arial"/>
              <a:cs typeface="Arial"/>
            </a:endParaRPr>
          </a:p>
          <a:p>
            <a:pPr marL="528066">
              <a:lnSpc>
                <a:spcPct val="95825"/>
              </a:lnSpc>
              <a:spcBef>
                <a:spcPts val="2141"/>
              </a:spcBef>
            </a:pPr>
            <a:r>
              <a:rPr sz="1800" spc="0" dirty="0" smtClean="0">
                <a:latin typeface="Arial"/>
                <a:cs typeface="Arial"/>
              </a:rPr>
              <a:t>Al comenzar 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l si</a:t>
            </a:r>
            <a:r>
              <a:rPr sz="1800" spc="-9" dirty="0" smtClean="0">
                <a:latin typeface="Arial"/>
                <a:cs typeface="Arial"/>
              </a:rPr>
              <a:t>g</a:t>
            </a:r>
            <a:r>
              <a:rPr sz="1800" spc="0" dirty="0" smtClean="0">
                <a:latin typeface="Arial"/>
                <a:cs typeface="Arial"/>
              </a:rPr>
              <a:t>lo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XX</a:t>
            </a:r>
            <a:r>
              <a:rPr sz="1800" spc="0" dirty="0" smtClean="0">
                <a:latin typeface="Arial"/>
                <a:cs typeface="Arial"/>
              </a:rPr>
              <a:t>,</a:t>
            </a:r>
            <a:r>
              <a:rPr sz="1800" spc="3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n Co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omb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se pr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se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tar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2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 si</a:t>
            </a:r>
            <a:r>
              <a:rPr sz="1800" spc="-9" dirty="0" smtClean="0">
                <a:latin typeface="Arial"/>
                <a:cs typeface="Arial"/>
              </a:rPr>
              <a:t>g</a:t>
            </a:r>
            <a:r>
              <a:rPr sz="1800" spc="0" dirty="0" smtClean="0">
                <a:latin typeface="Arial"/>
                <a:cs typeface="Arial"/>
              </a:rPr>
              <a:t>u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tes</a:t>
            </a:r>
            <a:r>
              <a:rPr sz="1800" spc="2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ac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nt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cim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tos:</a:t>
            </a:r>
            <a:endParaRPr sz="1800">
              <a:latin typeface="Arial"/>
              <a:cs typeface="Arial"/>
            </a:endParaRPr>
          </a:p>
          <a:p>
            <a:pPr marL="814578" marR="967425" indent="-286512">
              <a:lnSpc>
                <a:spcPts val="2160"/>
              </a:lnSpc>
              <a:spcBef>
                <a:spcPts val="158"/>
              </a:spcBef>
            </a:pPr>
            <a:r>
              <a:rPr sz="1800" spc="0" dirty="0" smtClean="0">
                <a:latin typeface="MS UI Gothic"/>
                <a:cs typeface="MS UI Gothic"/>
              </a:rPr>
              <a:t>✓</a:t>
            </a:r>
            <a:r>
              <a:rPr sz="1800" spc="412" dirty="0" smtClean="0">
                <a:latin typeface="MS UI Gothic"/>
                <a:cs typeface="MS UI Gothic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La</a:t>
            </a:r>
            <a:r>
              <a:rPr sz="1800" spc="6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ci</a:t>
            </a:r>
            <a:r>
              <a:rPr sz="1800" spc="4" dirty="0" smtClean="0">
                <a:latin typeface="Arial"/>
                <a:cs typeface="Arial"/>
              </a:rPr>
              <a:t>s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9" dirty="0" smtClean="0">
                <a:latin typeface="Arial"/>
                <a:cs typeface="Arial"/>
              </a:rPr>
              <a:t>ó</a:t>
            </a: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75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8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7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serva</a:t>
            </a:r>
            <a:r>
              <a:rPr sz="1800" spc="9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or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7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74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e</a:t>
            </a:r>
            <a:r>
              <a:rPr sz="1800" spc="-14" dirty="0" smtClean="0">
                <a:latin typeface="Arial"/>
                <a:cs typeface="Arial"/>
              </a:rPr>
              <a:t>x</a:t>
            </a: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u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9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7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7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be</a:t>
            </a:r>
            <a:r>
              <a:rPr sz="1800" spc="4" dirty="0" smtClean="0">
                <a:latin typeface="Arial"/>
                <a:cs typeface="Arial"/>
              </a:rPr>
              <a:t>r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es</a:t>
            </a:r>
            <a:r>
              <a:rPr sz="1800" spc="7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de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7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g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4" dirty="0" smtClean="0">
                <a:latin typeface="Arial"/>
                <a:cs typeface="Arial"/>
              </a:rPr>
              <a:t>b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o,</a:t>
            </a:r>
            <a:r>
              <a:rPr sz="1800" spc="7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po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7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7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que</a:t>
            </a:r>
            <a:r>
              <a:rPr sz="1800" spc="7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se</a:t>
            </a:r>
            <a:r>
              <a:rPr sz="1800" spc="74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es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tó 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 g</a:t>
            </a:r>
            <a:r>
              <a:rPr sz="1800" spc="-9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erra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Mil dí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528066">
              <a:lnSpc>
                <a:spcPts val="2110"/>
              </a:lnSpc>
            </a:pPr>
            <a:r>
              <a:rPr sz="2700" spc="0" baseline="-1432" dirty="0" smtClean="0">
                <a:latin typeface="MS UI Gothic"/>
                <a:cs typeface="MS UI Gothic"/>
              </a:rPr>
              <a:t>✓</a:t>
            </a:r>
            <a:r>
              <a:rPr sz="2700" spc="412" baseline="-1432" dirty="0" smtClean="0">
                <a:latin typeface="MS UI Gothic"/>
                <a:cs typeface="MS UI Gothic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a</a:t>
            </a:r>
            <a:r>
              <a:rPr sz="2700" spc="6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s</a:t>
            </a:r>
            <a:r>
              <a:rPr sz="2700" spc="-4" baseline="-1610" dirty="0" smtClean="0">
                <a:latin typeface="Arial"/>
                <a:cs typeface="Arial"/>
              </a:rPr>
              <a:t>epa</a:t>
            </a:r>
            <a:r>
              <a:rPr sz="2700" spc="9" baseline="-1610" dirty="0" smtClean="0">
                <a:latin typeface="Arial"/>
                <a:cs typeface="Arial"/>
              </a:rPr>
              <a:t>r</a:t>
            </a:r>
            <a:r>
              <a:rPr sz="2700" spc="-4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ción</a:t>
            </a:r>
            <a:r>
              <a:rPr sz="2700" spc="69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e</a:t>
            </a:r>
            <a:r>
              <a:rPr sz="2700" spc="6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P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-4" baseline="-1610" dirty="0" smtClean="0">
                <a:latin typeface="Arial"/>
                <a:cs typeface="Arial"/>
              </a:rPr>
              <a:t>na</a:t>
            </a:r>
            <a:r>
              <a:rPr sz="2700" spc="9" baseline="-1610" dirty="0" smtClean="0">
                <a:latin typeface="Arial"/>
                <a:cs typeface="Arial"/>
              </a:rPr>
              <a:t>m</a:t>
            </a:r>
            <a:r>
              <a:rPr sz="2700" spc="0" baseline="-1610" dirty="0" smtClean="0">
                <a:latin typeface="Arial"/>
                <a:cs typeface="Arial"/>
              </a:rPr>
              <a:t>á</a:t>
            </a:r>
            <a:r>
              <a:rPr sz="2700" spc="74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e</a:t>
            </a:r>
            <a:r>
              <a:rPr sz="2700" spc="8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C</a:t>
            </a:r>
            <a:r>
              <a:rPr sz="2700" spc="-9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l</a:t>
            </a:r>
            <a:r>
              <a:rPr sz="2700" spc="-9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mbi</a:t>
            </a:r>
            <a:r>
              <a:rPr sz="2700" spc="-4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,</a:t>
            </a:r>
            <a:r>
              <a:rPr sz="2700" spc="79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n</a:t>
            </a:r>
            <a:r>
              <a:rPr sz="2700" spc="69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1903</a:t>
            </a:r>
            <a:r>
              <a:rPr sz="2700" spc="0" baseline="-1610" dirty="0" smtClean="0">
                <a:latin typeface="Arial"/>
                <a:cs typeface="Arial"/>
              </a:rPr>
              <a:t>,</a:t>
            </a:r>
            <a:r>
              <a:rPr sz="2700" spc="7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como</a:t>
            </a:r>
            <a:r>
              <a:rPr sz="2700" spc="6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cons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c</a:t>
            </a:r>
            <a:r>
              <a:rPr sz="2700" spc="-4" baseline="-1610" dirty="0" smtClean="0">
                <a:latin typeface="Arial"/>
                <a:cs typeface="Arial"/>
              </a:rPr>
              <a:t>u</a:t>
            </a:r>
            <a:r>
              <a:rPr sz="2700" spc="4" baseline="-1610" dirty="0" smtClean="0">
                <a:latin typeface="Arial"/>
                <a:cs typeface="Arial"/>
              </a:rPr>
              <a:t>e</a:t>
            </a:r>
            <a:r>
              <a:rPr sz="2700" spc="-4" baseline="-1610" dirty="0" smtClean="0">
                <a:latin typeface="Arial"/>
                <a:cs typeface="Arial"/>
              </a:rPr>
              <a:t>n</a:t>
            </a:r>
            <a:r>
              <a:rPr sz="2700" spc="0" baseline="-1610" dirty="0" smtClean="0">
                <a:latin typeface="Arial"/>
                <a:cs typeface="Arial"/>
              </a:rPr>
              <a:t>cia</a:t>
            </a:r>
            <a:r>
              <a:rPr sz="2700" spc="69" baseline="-1610" dirty="0" smtClean="0">
                <a:latin typeface="Arial"/>
                <a:cs typeface="Arial"/>
              </a:rPr>
              <a:t> </a:t>
            </a:r>
            <a:r>
              <a:rPr sz="2700" spc="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e</a:t>
            </a:r>
            <a:r>
              <a:rPr sz="2700" spc="69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a</a:t>
            </a:r>
            <a:r>
              <a:rPr sz="2700" spc="74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gue</a:t>
            </a:r>
            <a:r>
              <a:rPr sz="2700" spc="0" baseline="-1610" dirty="0" smtClean="0">
                <a:latin typeface="Arial"/>
                <a:cs typeface="Arial"/>
              </a:rPr>
              <a:t>r</a:t>
            </a:r>
            <a:r>
              <a:rPr sz="2700" spc="9" baseline="-1610" dirty="0" smtClean="0">
                <a:latin typeface="Arial"/>
                <a:cs typeface="Arial"/>
              </a:rPr>
              <a:t>r</a:t>
            </a:r>
            <a:r>
              <a:rPr sz="2700" spc="0" baseline="-1610" dirty="0" smtClean="0">
                <a:latin typeface="Arial"/>
                <a:cs typeface="Arial"/>
              </a:rPr>
              <a:t>a</a:t>
            </a:r>
            <a:r>
              <a:rPr sz="2700" spc="69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e</a:t>
            </a:r>
            <a:r>
              <a:rPr sz="2700" spc="6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los</a:t>
            </a:r>
            <a:r>
              <a:rPr sz="2700" spc="7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M</a:t>
            </a:r>
            <a:r>
              <a:rPr sz="2700" spc="-4" baseline="-1610" dirty="0" smtClean="0">
                <a:latin typeface="Arial"/>
                <a:cs typeface="Arial"/>
              </a:rPr>
              <a:t>i</a:t>
            </a:r>
            <a:r>
              <a:rPr sz="2700" spc="0" baseline="-1610" dirty="0" smtClean="0"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  <a:p>
            <a:pPr marL="814578">
              <a:lnSpc>
                <a:spcPct val="95825"/>
              </a:lnSpc>
            </a:pPr>
            <a:r>
              <a:rPr sz="1800" spc="0" dirty="0" smtClean="0">
                <a:latin typeface="Arial"/>
                <a:cs typeface="Arial"/>
              </a:rPr>
              <a:t>Di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y</a:t>
            </a:r>
            <a:r>
              <a:rPr sz="1800" spc="-4" dirty="0" smtClean="0">
                <a:latin typeface="Arial"/>
                <a:cs typeface="Arial"/>
              </a:rPr>
              <a:t> d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a i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terv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nc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ón</a:t>
            </a:r>
            <a:r>
              <a:rPr sz="1800" spc="1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de l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1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Esta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os U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9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-4" dirty="0" smtClean="0">
                <a:latin typeface="Arial"/>
                <a:cs typeface="Arial"/>
              </a:rPr>
              <a:t>s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528066">
              <a:lnSpc>
                <a:spcPts val="2160"/>
              </a:lnSpc>
              <a:spcBef>
                <a:spcPts val="108"/>
              </a:spcBef>
            </a:pPr>
            <a:r>
              <a:rPr sz="2700" spc="0" baseline="-1432" dirty="0" smtClean="0">
                <a:latin typeface="MS UI Gothic"/>
                <a:cs typeface="MS UI Gothic"/>
              </a:rPr>
              <a:t>✓</a:t>
            </a:r>
            <a:r>
              <a:rPr sz="2700" spc="412" baseline="-1432" dirty="0" smtClean="0">
                <a:latin typeface="MS UI Gothic"/>
                <a:cs typeface="MS UI Gothic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La </a:t>
            </a:r>
            <a:r>
              <a:rPr sz="2700" spc="100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p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rmane</a:t>
            </a:r>
            <a:r>
              <a:rPr sz="2700" spc="-4" baseline="-1610" dirty="0" smtClean="0">
                <a:latin typeface="Arial"/>
                <a:cs typeface="Arial"/>
              </a:rPr>
              <a:t>n</a:t>
            </a:r>
            <a:r>
              <a:rPr sz="2700" spc="9" baseline="-1610" dirty="0" smtClean="0">
                <a:latin typeface="Arial"/>
                <a:cs typeface="Arial"/>
              </a:rPr>
              <a:t>c</a:t>
            </a:r>
            <a:r>
              <a:rPr sz="2700" spc="0" baseline="-1610" dirty="0" smtClean="0">
                <a:latin typeface="Arial"/>
                <a:cs typeface="Arial"/>
              </a:rPr>
              <a:t>ia </a:t>
            </a:r>
            <a:r>
              <a:rPr sz="2700" spc="99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de</a:t>
            </a:r>
            <a:r>
              <a:rPr sz="2700" spc="0" baseline="-1610" dirty="0" smtClean="0">
                <a:latin typeface="Arial"/>
                <a:cs typeface="Arial"/>
              </a:rPr>
              <a:t>l </a:t>
            </a:r>
            <a:r>
              <a:rPr sz="2700" spc="10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p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rt</a:t>
            </a:r>
            <a:r>
              <a:rPr sz="2700" spc="9" baseline="-1610" dirty="0" smtClean="0">
                <a:latin typeface="Arial"/>
                <a:cs typeface="Arial"/>
              </a:rPr>
              <a:t>i</a:t>
            </a:r>
            <a:r>
              <a:rPr sz="2700" spc="0" baseline="-1610" dirty="0" smtClean="0">
                <a:latin typeface="Arial"/>
                <a:cs typeface="Arial"/>
              </a:rPr>
              <a:t>do </a:t>
            </a:r>
            <a:r>
              <a:rPr sz="2700" spc="11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co</a:t>
            </a:r>
            <a:r>
              <a:rPr sz="2700" spc="-9" baseline="-1610" dirty="0" smtClean="0">
                <a:latin typeface="Arial"/>
                <a:cs typeface="Arial"/>
              </a:rPr>
              <a:t>n</a:t>
            </a:r>
            <a:r>
              <a:rPr sz="2700" spc="0" baseline="-1610" dirty="0" smtClean="0">
                <a:latin typeface="Arial"/>
                <a:cs typeface="Arial"/>
              </a:rPr>
              <a:t>serv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d</a:t>
            </a:r>
            <a:r>
              <a:rPr sz="2700" spc="-9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r </a:t>
            </a:r>
            <a:r>
              <a:rPr sz="2700" spc="119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n </a:t>
            </a:r>
            <a:r>
              <a:rPr sz="2700" spc="99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l </a:t>
            </a:r>
            <a:r>
              <a:rPr sz="2700" spc="10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p</a:t>
            </a:r>
            <a:r>
              <a:rPr sz="2700" spc="-9" baseline="-1610" dirty="0" smtClean="0">
                <a:latin typeface="Arial"/>
                <a:cs typeface="Arial"/>
              </a:rPr>
              <a:t>o</a:t>
            </a:r>
            <a:r>
              <a:rPr sz="2700" spc="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er </a:t>
            </a:r>
            <a:r>
              <a:rPr sz="2700" spc="10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h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sta </a:t>
            </a:r>
            <a:r>
              <a:rPr sz="2700" spc="104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1930</a:t>
            </a:r>
            <a:r>
              <a:rPr sz="2700" spc="0" baseline="-1610" dirty="0" smtClean="0">
                <a:latin typeface="Arial"/>
                <a:cs typeface="Arial"/>
              </a:rPr>
              <a:t>, </a:t>
            </a:r>
            <a:r>
              <a:rPr sz="2700" spc="109" baseline="-1610" dirty="0" smtClean="0">
                <a:latin typeface="Arial"/>
                <a:cs typeface="Arial"/>
              </a:rPr>
              <a:t> </a:t>
            </a:r>
            <a:r>
              <a:rPr sz="2700" spc="4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n </a:t>
            </a:r>
            <a:r>
              <a:rPr sz="2700" spc="9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el </a:t>
            </a:r>
            <a:r>
              <a:rPr sz="2700" spc="10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p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ri</a:t>
            </a:r>
            <a:r>
              <a:rPr sz="2700" spc="-4" baseline="-1610" dirty="0" smtClean="0">
                <a:latin typeface="Arial"/>
                <a:cs typeface="Arial"/>
              </a:rPr>
              <a:t>o</a:t>
            </a:r>
            <a:r>
              <a:rPr sz="2700" spc="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o </a:t>
            </a:r>
            <a:r>
              <a:rPr sz="2700" spc="104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e </a:t>
            </a:r>
            <a:r>
              <a:rPr sz="2700" spc="99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la</a:t>
            </a:r>
            <a:endParaRPr sz="1800">
              <a:latin typeface="Arial"/>
              <a:cs typeface="Arial"/>
            </a:endParaRPr>
          </a:p>
          <a:p>
            <a:pPr marL="814578">
              <a:lnSpc>
                <a:spcPct val="95825"/>
              </a:lnSpc>
            </a:pPr>
            <a:r>
              <a:rPr sz="1800" spc="0" dirty="0" smtClean="0">
                <a:latin typeface="Arial"/>
                <a:cs typeface="Arial"/>
              </a:rPr>
              <a:t>He</a:t>
            </a:r>
            <a:r>
              <a:rPr sz="1800" spc="-4" dirty="0" smtClean="0">
                <a:latin typeface="Arial"/>
                <a:cs typeface="Arial"/>
              </a:rPr>
              <a:t>g</a:t>
            </a:r>
            <a:r>
              <a:rPr sz="1800" spc="0" dirty="0" smtClean="0">
                <a:latin typeface="Arial"/>
                <a:cs typeface="Arial"/>
              </a:rPr>
              <a:t>emonía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co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serv</a:t>
            </a:r>
            <a:r>
              <a:rPr sz="1800" spc="-9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ra.</a:t>
            </a:r>
            <a:endParaRPr sz="1800">
              <a:latin typeface="Arial"/>
              <a:cs typeface="Arial"/>
            </a:endParaRPr>
          </a:p>
          <a:p>
            <a:pPr marL="528066">
              <a:lnSpc>
                <a:spcPts val="2160"/>
              </a:lnSpc>
              <a:spcBef>
                <a:spcPts val="108"/>
              </a:spcBef>
            </a:pPr>
            <a:r>
              <a:rPr sz="2700" spc="0" baseline="-1432" dirty="0" smtClean="0">
                <a:latin typeface="MS UI Gothic"/>
                <a:cs typeface="MS UI Gothic"/>
              </a:rPr>
              <a:t>✓</a:t>
            </a:r>
            <a:r>
              <a:rPr sz="2700" spc="412" baseline="-1432" dirty="0" smtClean="0">
                <a:latin typeface="MS UI Gothic"/>
                <a:cs typeface="MS UI Gothic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El</a:t>
            </a:r>
            <a:r>
              <a:rPr sz="2700" spc="25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d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sar</a:t>
            </a:r>
            <a:r>
              <a:rPr sz="2700" spc="4" baseline="-1610" dirty="0" smtClean="0">
                <a:latin typeface="Arial"/>
                <a:cs typeface="Arial"/>
              </a:rPr>
              <a:t>r</a:t>
            </a:r>
            <a:r>
              <a:rPr sz="2700" spc="0" baseline="-1610" dirty="0" smtClean="0">
                <a:latin typeface="Arial"/>
                <a:cs typeface="Arial"/>
              </a:rPr>
              <a:t>o</a:t>
            </a:r>
            <a:r>
              <a:rPr sz="2700" spc="-9" baseline="-1610" dirty="0" smtClean="0">
                <a:latin typeface="Arial"/>
                <a:cs typeface="Arial"/>
              </a:rPr>
              <a:t>l</a:t>
            </a:r>
            <a:r>
              <a:rPr sz="2700" spc="4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o,</a:t>
            </a:r>
            <a:r>
              <a:rPr sz="2700" spc="29" baseline="-1610" dirty="0" smtClean="0">
                <a:latin typeface="Arial"/>
                <a:cs typeface="Arial"/>
              </a:rPr>
              <a:t> </a:t>
            </a:r>
            <a:r>
              <a:rPr sz="2700" spc="4" baseline="-1610" dirty="0" smtClean="0">
                <a:latin typeface="Arial"/>
                <a:cs typeface="Arial"/>
              </a:rPr>
              <a:t>p</a:t>
            </a:r>
            <a:r>
              <a:rPr sz="2700" spc="0" baseline="-1610" dirty="0" smtClean="0">
                <a:latin typeface="Arial"/>
                <a:cs typeface="Arial"/>
              </a:rPr>
              <a:t>or</a:t>
            </a:r>
            <a:r>
              <a:rPr sz="2700" spc="2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p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rte</a:t>
            </a:r>
            <a:r>
              <a:rPr sz="2700" spc="29" baseline="-1610" dirty="0" smtClean="0">
                <a:latin typeface="Arial"/>
                <a:cs typeface="Arial"/>
              </a:rPr>
              <a:t> </a:t>
            </a:r>
            <a:r>
              <a:rPr sz="2700" spc="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e</a:t>
            </a:r>
            <a:r>
              <a:rPr sz="2700" spc="2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l</a:t>
            </a:r>
            <a:r>
              <a:rPr sz="2700" spc="-9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s</a:t>
            </a:r>
            <a:r>
              <a:rPr sz="2700" spc="3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pr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side</a:t>
            </a:r>
            <a:r>
              <a:rPr sz="2700" spc="-4" baseline="-1610" dirty="0" smtClean="0">
                <a:latin typeface="Arial"/>
                <a:cs typeface="Arial"/>
              </a:rPr>
              <a:t>n</a:t>
            </a:r>
            <a:r>
              <a:rPr sz="2700" spc="0" baseline="-1610" dirty="0" smtClean="0">
                <a:latin typeface="Arial"/>
                <a:cs typeface="Arial"/>
              </a:rPr>
              <a:t>tes</a:t>
            </a:r>
            <a:r>
              <a:rPr sz="2700" spc="2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c</a:t>
            </a:r>
            <a:r>
              <a:rPr sz="2700" spc="4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ns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rvador</a:t>
            </a:r>
            <a:r>
              <a:rPr sz="2700" spc="-4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s,</a:t>
            </a:r>
            <a:r>
              <a:rPr sz="2700" spc="34" baseline="-1610" dirty="0" smtClean="0">
                <a:latin typeface="Arial"/>
                <a:cs typeface="Arial"/>
              </a:rPr>
              <a:t> </a:t>
            </a:r>
            <a:r>
              <a:rPr sz="2700" spc="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e</a:t>
            </a:r>
            <a:r>
              <a:rPr sz="2700" spc="25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p</a:t>
            </a:r>
            <a:r>
              <a:rPr sz="2700" spc="-9" baseline="-1610" dirty="0" smtClean="0">
                <a:latin typeface="Arial"/>
                <a:cs typeface="Arial"/>
              </a:rPr>
              <a:t>l</a:t>
            </a:r>
            <a:r>
              <a:rPr sz="2700" spc="4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n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s</a:t>
            </a:r>
            <a:r>
              <a:rPr sz="2700" spc="29" baseline="-1610" dirty="0" smtClean="0">
                <a:latin typeface="Arial"/>
                <a:cs typeface="Arial"/>
              </a:rPr>
              <a:t> </a:t>
            </a:r>
            <a:r>
              <a:rPr sz="2700" spc="4" baseline="-1610" dirty="0" smtClean="0">
                <a:latin typeface="Arial"/>
                <a:cs typeface="Arial"/>
              </a:rPr>
              <a:t>p</a:t>
            </a:r>
            <a:r>
              <a:rPr sz="2700" spc="0" baseline="-1610" dirty="0" smtClean="0">
                <a:latin typeface="Arial"/>
                <a:cs typeface="Arial"/>
              </a:rPr>
              <a:t>ara</a:t>
            </a:r>
            <a:r>
              <a:rPr sz="2700" spc="19" baseline="-1610" dirty="0" smtClean="0">
                <a:latin typeface="Arial"/>
                <a:cs typeface="Arial"/>
              </a:rPr>
              <a:t> </a:t>
            </a:r>
            <a:r>
              <a:rPr sz="2700" spc="4" baseline="-1610" dirty="0" smtClean="0">
                <a:latin typeface="Arial"/>
                <a:cs typeface="Arial"/>
              </a:rPr>
              <a:t>i</a:t>
            </a:r>
            <a:r>
              <a:rPr sz="2700" spc="0" baseline="-1610" dirty="0" smtClean="0">
                <a:latin typeface="Arial"/>
                <a:cs typeface="Arial"/>
              </a:rPr>
              <a:t>n</a:t>
            </a:r>
            <a:r>
              <a:rPr sz="2700" spc="-9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ustrializ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r</a:t>
            </a:r>
            <a:r>
              <a:rPr sz="2700" spc="44" baseline="-1610" dirty="0" smtClean="0">
                <a:latin typeface="Arial"/>
                <a:cs typeface="Arial"/>
              </a:rPr>
              <a:t> </a:t>
            </a:r>
            <a:r>
              <a:rPr sz="2700" spc="-4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l</a:t>
            </a:r>
            <a:r>
              <a:rPr sz="2700" spc="3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p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ís</a:t>
            </a:r>
            <a:endParaRPr sz="1800">
              <a:latin typeface="Arial"/>
              <a:cs typeface="Arial"/>
            </a:endParaRPr>
          </a:p>
          <a:p>
            <a:pPr marL="814578">
              <a:lnSpc>
                <a:spcPct val="95825"/>
              </a:lnSpc>
            </a:pPr>
            <a:r>
              <a:rPr sz="1800" spc="0" dirty="0" smtClean="0">
                <a:latin typeface="Arial"/>
                <a:cs typeface="Arial"/>
              </a:rPr>
              <a:t>y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m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v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-14" dirty="0" smtClean="0">
                <a:latin typeface="Arial"/>
                <a:cs typeface="Arial"/>
              </a:rPr>
              <a:t>x</a:t>
            </a:r>
            <a:r>
              <a:rPr sz="1800" spc="-4" dirty="0" smtClean="0">
                <a:latin typeface="Arial"/>
                <a:cs typeface="Arial"/>
              </a:rPr>
              <a:t>po</a:t>
            </a:r>
            <a:r>
              <a:rPr sz="1800" spc="0" dirty="0" smtClean="0">
                <a:latin typeface="Arial"/>
                <a:cs typeface="Arial"/>
              </a:rPr>
              <a:t>rtac</a:t>
            </a:r>
            <a:r>
              <a:rPr sz="1800" spc="-9" dirty="0" smtClean="0">
                <a:latin typeface="Arial"/>
                <a:cs typeface="Arial"/>
              </a:rPr>
              <a:t>i</a:t>
            </a:r>
            <a:r>
              <a:rPr sz="1800" spc="-4" dirty="0" smtClean="0">
                <a:latin typeface="Arial"/>
                <a:cs typeface="Arial"/>
              </a:rPr>
              <a:t>one</a:t>
            </a:r>
            <a:r>
              <a:rPr sz="1800" spc="0" dirty="0" smtClean="0">
                <a:latin typeface="Arial"/>
                <a:cs typeface="Arial"/>
              </a:rPr>
              <a:t>s,</a:t>
            </a:r>
            <a:r>
              <a:rPr sz="1800" spc="29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ri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ci</a:t>
            </a:r>
            <a:r>
              <a:rPr sz="1800" spc="-9" dirty="0" smtClean="0">
                <a:latin typeface="Arial"/>
                <a:cs typeface="Arial"/>
              </a:rPr>
              <a:t>p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4" dirty="0" smtClean="0">
                <a:latin typeface="Arial"/>
                <a:cs typeface="Arial"/>
              </a:rPr>
              <a:t>men</a:t>
            </a:r>
            <a:r>
              <a:rPr sz="1800" spc="0" dirty="0" smtClean="0">
                <a:latin typeface="Arial"/>
                <a:cs typeface="Arial"/>
              </a:rPr>
              <a:t>te</a:t>
            </a:r>
            <a:r>
              <a:rPr sz="1800" spc="3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 c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fé y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pe</a:t>
            </a:r>
            <a:r>
              <a:rPr sz="1800" spc="0" dirty="0" smtClean="0">
                <a:latin typeface="Arial"/>
                <a:cs typeface="Arial"/>
              </a:rPr>
              <a:t>tró</a:t>
            </a:r>
            <a:r>
              <a:rPr sz="1800" spc="-4" dirty="0" smtClean="0">
                <a:latin typeface="Arial"/>
                <a:cs typeface="Arial"/>
              </a:rPr>
              <a:t>le</a:t>
            </a:r>
            <a:r>
              <a:rPr sz="1800" spc="-9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528066">
              <a:lnSpc>
                <a:spcPts val="2160"/>
              </a:lnSpc>
              <a:spcBef>
                <a:spcPts val="108"/>
              </a:spcBef>
            </a:pPr>
            <a:r>
              <a:rPr sz="2700" spc="0" baseline="-1432" dirty="0" smtClean="0">
                <a:latin typeface="MS UI Gothic"/>
                <a:cs typeface="MS UI Gothic"/>
              </a:rPr>
              <a:t>✓</a:t>
            </a:r>
            <a:r>
              <a:rPr sz="2700" spc="412" baseline="-1432" dirty="0" smtClean="0">
                <a:latin typeface="MS UI Gothic"/>
                <a:cs typeface="MS UI Gothic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El estímu</a:t>
            </a:r>
            <a:r>
              <a:rPr sz="2700" spc="-4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o </a:t>
            </a:r>
            <a:r>
              <a:rPr sz="2700" spc="-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e</a:t>
            </a:r>
            <a:r>
              <a:rPr sz="2700" spc="1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l</a:t>
            </a:r>
            <a:r>
              <a:rPr sz="2700" spc="-9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s</a:t>
            </a:r>
            <a:r>
              <a:rPr sz="2700" spc="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re</a:t>
            </a:r>
            <a:r>
              <a:rPr sz="2700" spc="-4" baseline="-1610" dirty="0" smtClean="0">
                <a:latin typeface="Arial"/>
                <a:cs typeface="Arial"/>
              </a:rPr>
              <a:t>l</a:t>
            </a:r>
            <a:r>
              <a:rPr sz="2700" spc="0" baseline="-1610" dirty="0" smtClean="0">
                <a:latin typeface="Arial"/>
                <a:cs typeface="Arial"/>
              </a:rPr>
              <a:t>ac</a:t>
            </a:r>
            <a:r>
              <a:rPr sz="2700" spc="-9" baseline="-1610" dirty="0" smtClean="0">
                <a:latin typeface="Arial"/>
                <a:cs typeface="Arial"/>
              </a:rPr>
              <a:t>i</a:t>
            </a:r>
            <a:r>
              <a:rPr sz="2700" spc="0" baseline="-1610" dirty="0" smtClean="0">
                <a:latin typeface="Arial"/>
                <a:cs typeface="Arial"/>
              </a:rPr>
              <a:t>o</a:t>
            </a:r>
            <a:r>
              <a:rPr sz="2700" spc="-9" baseline="-1610" dirty="0" smtClean="0">
                <a:latin typeface="Arial"/>
                <a:cs typeface="Arial"/>
              </a:rPr>
              <a:t>n</a:t>
            </a:r>
            <a:r>
              <a:rPr sz="2700" spc="0" baseline="-1610" dirty="0" smtClean="0">
                <a:latin typeface="Arial"/>
                <a:cs typeface="Arial"/>
              </a:rPr>
              <a:t>es</a:t>
            </a:r>
            <a:r>
              <a:rPr sz="2700" spc="25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com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rci</a:t>
            </a:r>
            <a:r>
              <a:rPr sz="2700" spc="-4" baseline="-1610" dirty="0" smtClean="0">
                <a:latin typeface="Arial"/>
                <a:cs typeface="Arial"/>
              </a:rPr>
              <a:t>a</a:t>
            </a:r>
            <a:r>
              <a:rPr sz="2700" spc="0" baseline="-1610" dirty="0" smtClean="0">
                <a:latin typeface="Arial"/>
                <a:cs typeface="Arial"/>
              </a:rPr>
              <a:t>l</a:t>
            </a:r>
            <a:r>
              <a:rPr sz="2700" spc="-9" baseline="-1610" dirty="0" smtClean="0">
                <a:latin typeface="Arial"/>
                <a:cs typeface="Arial"/>
              </a:rPr>
              <a:t>e</a:t>
            </a:r>
            <a:r>
              <a:rPr sz="2700" spc="0" baseline="-1610" dirty="0" smtClean="0">
                <a:latin typeface="Arial"/>
                <a:cs typeface="Arial"/>
              </a:rPr>
              <a:t>s</a:t>
            </a:r>
            <a:r>
              <a:rPr sz="2700" spc="29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e</a:t>
            </a:r>
            <a:r>
              <a:rPr sz="2700" spc="-9" baseline="-1610" dirty="0" smtClean="0">
                <a:latin typeface="Arial"/>
                <a:cs typeface="Arial"/>
              </a:rPr>
              <a:t>n</a:t>
            </a:r>
            <a:r>
              <a:rPr sz="2700" spc="0" baseline="-1610" dirty="0" smtClean="0">
                <a:latin typeface="Arial"/>
                <a:cs typeface="Arial"/>
              </a:rPr>
              <a:t>tre C</a:t>
            </a:r>
            <a:r>
              <a:rPr sz="2700" spc="-9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l</a:t>
            </a:r>
            <a:r>
              <a:rPr sz="2700" spc="-9" baseline="-1610" dirty="0" smtClean="0">
                <a:latin typeface="Arial"/>
                <a:cs typeface="Arial"/>
              </a:rPr>
              <a:t>o</a:t>
            </a:r>
            <a:r>
              <a:rPr sz="2700" spc="0" baseline="-1610" dirty="0" smtClean="0">
                <a:latin typeface="Arial"/>
                <a:cs typeface="Arial"/>
              </a:rPr>
              <a:t>mb</a:t>
            </a:r>
            <a:r>
              <a:rPr sz="2700" spc="-4" baseline="-1610" dirty="0" smtClean="0">
                <a:latin typeface="Arial"/>
                <a:cs typeface="Arial"/>
              </a:rPr>
              <a:t>i</a:t>
            </a:r>
            <a:r>
              <a:rPr sz="2700" spc="0" baseline="-1610" dirty="0" smtClean="0">
                <a:latin typeface="Arial"/>
                <a:cs typeface="Arial"/>
              </a:rPr>
              <a:t>a</a:t>
            </a:r>
            <a:r>
              <a:rPr sz="2700" spc="2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y</a:t>
            </a:r>
            <a:r>
              <a:rPr sz="2700" spc="4" baseline="-1610" dirty="0" smtClean="0">
                <a:latin typeface="Arial"/>
                <a:cs typeface="Arial"/>
              </a:rPr>
              <a:t> </a:t>
            </a:r>
            <a:r>
              <a:rPr sz="2700" spc="0" baseline="-1610" dirty="0" smtClean="0">
                <a:latin typeface="Arial"/>
                <a:cs typeface="Arial"/>
              </a:rPr>
              <a:t>Esta</a:t>
            </a:r>
            <a:r>
              <a:rPr sz="2700" spc="-4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os U</a:t>
            </a:r>
            <a:r>
              <a:rPr sz="2700" spc="-9" baseline="-1610" dirty="0" smtClean="0">
                <a:latin typeface="Arial"/>
                <a:cs typeface="Arial"/>
              </a:rPr>
              <a:t>n</a:t>
            </a:r>
            <a:r>
              <a:rPr sz="2700" spc="0" baseline="-1610" dirty="0" smtClean="0">
                <a:latin typeface="Arial"/>
                <a:cs typeface="Arial"/>
              </a:rPr>
              <a:t>i</a:t>
            </a:r>
            <a:r>
              <a:rPr sz="2700" spc="-9" baseline="-1610" dirty="0" smtClean="0">
                <a:latin typeface="Arial"/>
                <a:cs typeface="Arial"/>
              </a:rPr>
              <a:t>d</a:t>
            </a:r>
            <a:r>
              <a:rPr sz="2700" spc="0" baseline="-1610" dirty="0" smtClean="0">
                <a:latin typeface="Arial"/>
                <a:cs typeface="Arial"/>
              </a:rPr>
              <a:t>o</a:t>
            </a:r>
            <a:r>
              <a:rPr sz="2700" spc="-4" baseline="-1610" dirty="0" smtClean="0">
                <a:latin typeface="Arial"/>
                <a:cs typeface="Arial"/>
              </a:rPr>
              <a:t>s</a:t>
            </a:r>
            <a:r>
              <a:rPr sz="2700" spc="0" baseline="-161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623</Words>
  <Application>Microsoft Office PowerPoint</Application>
  <PresentationFormat>Panorámica</PresentationFormat>
  <Paragraphs>46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MS UI Gothic</vt:lpstr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DELL</cp:lastModifiedBy>
  <cp:revision>1</cp:revision>
  <dcterms:modified xsi:type="dcterms:W3CDTF">2021-03-14T21:56:59Z</dcterms:modified>
</cp:coreProperties>
</file>