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03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3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63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01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183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9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466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86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9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1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42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74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2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DD8D41-28C6-45EF-95C9-E4ADDB1F0841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F75DC7-987C-4B4B-BF41-73C3E25111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8538" y="4206239"/>
            <a:ext cx="9261566" cy="1332411"/>
          </a:xfrm>
        </p:spPr>
        <p:txBody>
          <a:bodyPr>
            <a:normAutofit fontScale="25000" lnSpcReduction="20000"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r>
              <a:rPr lang="es-CO" sz="19200" b="1" dirty="0" smtClean="0"/>
              <a:t>CIVILIZACION DE LA INDIA </a:t>
            </a:r>
            <a:endParaRPr lang="en-US" sz="19200" b="1" dirty="0"/>
          </a:p>
        </p:txBody>
      </p:sp>
      <p:pic>
        <p:nvPicPr>
          <p:cNvPr id="10242" name="Picture 2" descr="Historia de la India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9821"/>
            <a:ext cx="4066903" cy="34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NDIA ANTIG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INDIA ANTIG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537" y="1039820"/>
            <a:ext cx="4532812" cy="34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ligiones&#10;Las religiones mas importantes en la civilización India son:&#10;El hinduismo: se basa en que la conducta es muy im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1005840"/>
            <a:ext cx="9548948" cy="496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7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apositivas india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66" y="1058091"/>
            <a:ext cx="8778240" cy="51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8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iapositivas india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162594"/>
            <a:ext cx="9313817" cy="471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7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bicación geográfica&#10;La antigua civilización india ocupó la&#10;zona que hoy corresponde al estado&#10;de Pakistán y a la parte oc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9" y="809897"/>
            <a:ext cx="9535885" cy="536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5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Etimología&#10;El nombre de India deriva de la palabra Indo,la&#10;denominación local histórica para el río Indo.&#10;Los antiguos g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319349"/>
            <a:ext cx="9601196" cy="491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specto Social&#10;La civilización india tuvo diferentes etapas, no todas con la misma&#10;organización política, pero una de las 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1045029"/>
            <a:ext cx="8921931" cy="51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55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ágen de la pirámide social&#10;&#10;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37" y="927463"/>
            <a:ext cx="9483634" cy="52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rganización política&#10;India se organizaba en ciudades, estado, cada una gobernaba&#10;por un Rajá, que era mas bien un rey. T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0" y="953589"/>
            <a:ext cx="9849394" cy="522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specto económico&#10;-Agricultura&#10;Los principales cultivos alimenticios eran el trigo y la cebada, que se sembraban en&#10;primav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978" y="1227909"/>
            <a:ext cx="9562012" cy="49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6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-Industria&#10;Adornaban sus cuerpos con ricos ornamentos de plata, oro, marfil y piedras&#10;preciosas. Conocían el cobre, el est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927463"/>
            <a:ext cx="9953896" cy="52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3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apislázuli una de las piedras mas importantes&#10;para el comercio de la india antigua&#10;&#10;Piedra turquesa, una de la mas&#10;compra..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49" y="1045029"/>
            <a:ext cx="9705701" cy="513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4</Words>
  <Application>Microsoft Office PowerPoint</Application>
  <PresentationFormat>Panorámica</PresentationFormat>
  <Paragraphs>4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Orgánico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4</cp:revision>
  <dcterms:created xsi:type="dcterms:W3CDTF">2020-05-23T05:07:44Z</dcterms:created>
  <dcterms:modified xsi:type="dcterms:W3CDTF">2020-05-23T05:25:45Z</dcterms:modified>
</cp:coreProperties>
</file>