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64" r:id="rId6"/>
    <p:sldId id="266" r:id="rId7"/>
    <p:sldId id="267" r:id="rId8"/>
    <p:sldId id="269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23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1B8C4-1236-45FD-89D6-C8D134F900E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E9E9-9ABC-40B5-9FF3-584EF225AD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DE0B8-1223-4BEA-918F-9BD471164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F080-EE2B-4181-A30B-F6EF3FD0F93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27D6-60B1-4C2F-9CCF-E094A022A3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7154" y="5769082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 </a:t>
            </a:r>
            <a:endParaRPr lang="en-US" dirty="0"/>
          </a:p>
        </p:txBody>
      </p:sp>
      <p:pic>
        <p:nvPicPr>
          <p:cNvPr id="1026" name="Picture 2" descr="Imperialismo y coloni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2" y="1737360"/>
            <a:ext cx="7119257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3238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440796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9070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90706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961906" y="2425454"/>
            <a:ext cx="1333500" cy="765422"/>
          </a:xfrm>
          <a:custGeom>
            <a:avLst/>
            <a:gdLst/>
            <a:ahLst/>
            <a:cxnLst/>
            <a:rect l="l" t="t" r="r" b="b"/>
            <a:pathLst>
              <a:path w="1955800" h="709866">
                <a:moveTo>
                  <a:pt x="967229" y="697369"/>
                </a:moveTo>
                <a:lnTo>
                  <a:pt x="961919" y="695956"/>
                </a:lnTo>
                <a:lnTo>
                  <a:pt x="957492" y="694596"/>
                </a:lnTo>
                <a:lnTo>
                  <a:pt x="954413" y="693331"/>
                </a:lnTo>
                <a:lnTo>
                  <a:pt x="954153" y="691254"/>
                </a:lnTo>
                <a:lnTo>
                  <a:pt x="957899" y="690528"/>
                </a:lnTo>
                <a:lnTo>
                  <a:pt x="964847" y="690066"/>
                </a:lnTo>
                <a:lnTo>
                  <a:pt x="975461" y="689911"/>
                </a:lnTo>
                <a:lnTo>
                  <a:pt x="990206" y="690105"/>
                </a:lnTo>
                <a:lnTo>
                  <a:pt x="1318247" y="703529"/>
                </a:lnTo>
                <a:lnTo>
                  <a:pt x="1337838" y="704649"/>
                </a:lnTo>
                <a:lnTo>
                  <a:pt x="1356446" y="705580"/>
                </a:lnTo>
                <a:lnTo>
                  <a:pt x="1374184" y="706336"/>
                </a:lnTo>
                <a:lnTo>
                  <a:pt x="1391166" y="706933"/>
                </a:lnTo>
                <a:lnTo>
                  <a:pt x="1407506" y="707388"/>
                </a:lnTo>
                <a:lnTo>
                  <a:pt x="1423317" y="707716"/>
                </a:lnTo>
                <a:lnTo>
                  <a:pt x="1438713" y="707934"/>
                </a:lnTo>
                <a:lnTo>
                  <a:pt x="1468714" y="708099"/>
                </a:lnTo>
                <a:lnTo>
                  <a:pt x="1513444" y="707911"/>
                </a:lnTo>
                <a:lnTo>
                  <a:pt x="1544408" y="707682"/>
                </a:lnTo>
                <a:lnTo>
                  <a:pt x="1577347" y="707516"/>
                </a:lnTo>
                <a:lnTo>
                  <a:pt x="1632450" y="707665"/>
                </a:lnTo>
                <a:lnTo>
                  <a:pt x="1652790" y="707885"/>
                </a:lnTo>
                <a:lnTo>
                  <a:pt x="1641767" y="709866"/>
                </a:lnTo>
                <a:lnTo>
                  <a:pt x="1718132" y="705548"/>
                </a:lnTo>
                <a:lnTo>
                  <a:pt x="1733329" y="706425"/>
                </a:lnTo>
                <a:lnTo>
                  <a:pt x="1747686" y="707079"/>
                </a:lnTo>
                <a:lnTo>
                  <a:pt x="1761310" y="707538"/>
                </a:lnTo>
                <a:lnTo>
                  <a:pt x="1774308" y="707827"/>
                </a:lnTo>
                <a:lnTo>
                  <a:pt x="1786786" y="707973"/>
                </a:lnTo>
                <a:lnTo>
                  <a:pt x="1822165" y="707819"/>
                </a:lnTo>
                <a:lnTo>
                  <a:pt x="1833629" y="707658"/>
                </a:lnTo>
                <a:lnTo>
                  <a:pt x="1845106" y="707487"/>
                </a:lnTo>
                <a:lnTo>
                  <a:pt x="1845716" y="707478"/>
                </a:lnTo>
                <a:lnTo>
                  <a:pt x="1865462" y="690800"/>
                </a:lnTo>
                <a:lnTo>
                  <a:pt x="1876225" y="681760"/>
                </a:lnTo>
                <a:lnTo>
                  <a:pt x="1881575" y="677389"/>
                </a:lnTo>
                <a:lnTo>
                  <a:pt x="1885079" y="674720"/>
                </a:lnTo>
                <a:lnTo>
                  <a:pt x="1885276" y="674573"/>
                </a:lnTo>
                <a:lnTo>
                  <a:pt x="1885609" y="671570"/>
                </a:lnTo>
                <a:lnTo>
                  <a:pt x="1886399" y="664516"/>
                </a:lnTo>
                <a:lnTo>
                  <a:pt x="1887573" y="654108"/>
                </a:lnTo>
                <a:lnTo>
                  <a:pt x="1889061" y="641042"/>
                </a:lnTo>
                <a:lnTo>
                  <a:pt x="1890791" y="626016"/>
                </a:lnTo>
                <a:lnTo>
                  <a:pt x="1892692" y="609724"/>
                </a:lnTo>
                <a:lnTo>
                  <a:pt x="1894692" y="592865"/>
                </a:lnTo>
                <a:lnTo>
                  <a:pt x="1896720" y="576134"/>
                </a:lnTo>
                <a:lnTo>
                  <a:pt x="1898705" y="560228"/>
                </a:lnTo>
                <a:lnTo>
                  <a:pt x="1900574" y="545844"/>
                </a:lnTo>
                <a:lnTo>
                  <a:pt x="1902258" y="533678"/>
                </a:lnTo>
                <a:lnTo>
                  <a:pt x="1903361" y="526389"/>
                </a:lnTo>
                <a:lnTo>
                  <a:pt x="1906178" y="505276"/>
                </a:lnTo>
                <a:lnTo>
                  <a:pt x="1908718" y="485289"/>
                </a:lnTo>
                <a:lnTo>
                  <a:pt x="1910994" y="466385"/>
                </a:lnTo>
                <a:lnTo>
                  <a:pt x="1913016" y="448518"/>
                </a:lnTo>
                <a:lnTo>
                  <a:pt x="1914796" y="431644"/>
                </a:lnTo>
                <a:lnTo>
                  <a:pt x="1916346" y="415716"/>
                </a:lnTo>
                <a:lnTo>
                  <a:pt x="1917677" y="400691"/>
                </a:lnTo>
                <a:lnTo>
                  <a:pt x="1918801" y="386522"/>
                </a:lnTo>
                <a:lnTo>
                  <a:pt x="1919728" y="373166"/>
                </a:lnTo>
                <a:lnTo>
                  <a:pt x="1920471" y="360576"/>
                </a:lnTo>
                <a:lnTo>
                  <a:pt x="1921041" y="348709"/>
                </a:lnTo>
                <a:lnTo>
                  <a:pt x="1921449" y="337518"/>
                </a:lnTo>
                <a:lnTo>
                  <a:pt x="1921707" y="326959"/>
                </a:lnTo>
                <a:lnTo>
                  <a:pt x="1921693" y="298623"/>
                </a:lnTo>
                <a:lnTo>
                  <a:pt x="1921464" y="290140"/>
                </a:lnTo>
                <a:lnTo>
                  <a:pt x="1921142" y="282065"/>
                </a:lnTo>
                <a:lnTo>
                  <a:pt x="1920738" y="274351"/>
                </a:lnTo>
                <a:lnTo>
                  <a:pt x="1920265" y="266954"/>
                </a:lnTo>
                <a:lnTo>
                  <a:pt x="1921046" y="254285"/>
                </a:lnTo>
                <a:lnTo>
                  <a:pt x="1921986" y="241470"/>
                </a:lnTo>
                <a:lnTo>
                  <a:pt x="1923069" y="228539"/>
                </a:lnTo>
                <a:lnTo>
                  <a:pt x="1924280" y="215524"/>
                </a:lnTo>
                <a:lnTo>
                  <a:pt x="1925603" y="202454"/>
                </a:lnTo>
                <a:lnTo>
                  <a:pt x="1927022" y="189360"/>
                </a:lnTo>
                <a:lnTo>
                  <a:pt x="1928521" y="176274"/>
                </a:lnTo>
                <a:lnTo>
                  <a:pt x="1930085" y="163225"/>
                </a:lnTo>
                <a:lnTo>
                  <a:pt x="1931697" y="150245"/>
                </a:lnTo>
                <a:lnTo>
                  <a:pt x="1933343" y="137364"/>
                </a:lnTo>
                <a:lnTo>
                  <a:pt x="1935006" y="124612"/>
                </a:lnTo>
                <a:lnTo>
                  <a:pt x="1936671" y="112021"/>
                </a:lnTo>
                <a:lnTo>
                  <a:pt x="1938322" y="99621"/>
                </a:lnTo>
                <a:lnTo>
                  <a:pt x="1939943" y="87442"/>
                </a:lnTo>
                <a:lnTo>
                  <a:pt x="1941518" y="75516"/>
                </a:lnTo>
                <a:lnTo>
                  <a:pt x="1943032" y="63873"/>
                </a:lnTo>
                <a:lnTo>
                  <a:pt x="1944344" y="53543"/>
                </a:lnTo>
                <a:lnTo>
                  <a:pt x="1955711" y="38201"/>
                </a:lnTo>
                <a:lnTo>
                  <a:pt x="1955799" y="37693"/>
                </a:lnTo>
                <a:lnTo>
                  <a:pt x="1925586" y="0"/>
                </a:lnTo>
                <a:lnTo>
                  <a:pt x="1860428" y="175"/>
                </a:lnTo>
                <a:lnTo>
                  <a:pt x="1850605" y="319"/>
                </a:lnTo>
                <a:lnTo>
                  <a:pt x="1841107" y="521"/>
                </a:lnTo>
                <a:lnTo>
                  <a:pt x="1831617" y="792"/>
                </a:lnTo>
                <a:lnTo>
                  <a:pt x="1821815" y="1141"/>
                </a:lnTo>
                <a:lnTo>
                  <a:pt x="1811384" y="1578"/>
                </a:lnTo>
                <a:lnTo>
                  <a:pt x="1800005" y="2111"/>
                </a:lnTo>
                <a:lnTo>
                  <a:pt x="1787359" y="2752"/>
                </a:lnTo>
                <a:lnTo>
                  <a:pt x="1773127" y="3509"/>
                </a:lnTo>
                <a:lnTo>
                  <a:pt x="1756991" y="4392"/>
                </a:lnTo>
                <a:lnTo>
                  <a:pt x="1738633" y="5411"/>
                </a:lnTo>
                <a:lnTo>
                  <a:pt x="1729308" y="5930"/>
                </a:lnTo>
                <a:lnTo>
                  <a:pt x="1706754" y="5828"/>
                </a:lnTo>
                <a:lnTo>
                  <a:pt x="1686976" y="6002"/>
                </a:lnTo>
                <a:lnTo>
                  <a:pt x="1669724" y="6429"/>
                </a:lnTo>
                <a:lnTo>
                  <a:pt x="1654753" y="7083"/>
                </a:lnTo>
                <a:lnTo>
                  <a:pt x="1641814" y="7941"/>
                </a:lnTo>
                <a:lnTo>
                  <a:pt x="1630660" y="8977"/>
                </a:lnTo>
                <a:lnTo>
                  <a:pt x="1621045" y="10166"/>
                </a:lnTo>
                <a:lnTo>
                  <a:pt x="1612719" y="11485"/>
                </a:lnTo>
                <a:lnTo>
                  <a:pt x="1605437" y="12908"/>
                </a:lnTo>
                <a:lnTo>
                  <a:pt x="1598950" y="14411"/>
                </a:lnTo>
                <a:lnTo>
                  <a:pt x="1593012" y="15969"/>
                </a:lnTo>
                <a:lnTo>
                  <a:pt x="1587374" y="17557"/>
                </a:lnTo>
                <a:lnTo>
                  <a:pt x="1581791" y="19151"/>
                </a:lnTo>
                <a:lnTo>
                  <a:pt x="1576013" y="20726"/>
                </a:lnTo>
                <a:lnTo>
                  <a:pt x="1569794" y="22257"/>
                </a:lnTo>
                <a:lnTo>
                  <a:pt x="1562887" y="23720"/>
                </a:lnTo>
                <a:lnTo>
                  <a:pt x="1555044" y="25091"/>
                </a:lnTo>
                <a:lnTo>
                  <a:pt x="1546017" y="26343"/>
                </a:lnTo>
                <a:lnTo>
                  <a:pt x="1542681" y="26733"/>
                </a:lnTo>
                <a:lnTo>
                  <a:pt x="1402283" y="19723"/>
                </a:lnTo>
                <a:lnTo>
                  <a:pt x="1408023" y="26225"/>
                </a:lnTo>
                <a:lnTo>
                  <a:pt x="1397955" y="28851"/>
                </a:lnTo>
                <a:lnTo>
                  <a:pt x="1388721" y="30958"/>
                </a:lnTo>
                <a:lnTo>
                  <a:pt x="1380128" y="32591"/>
                </a:lnTo>
                <a:lnTo>
                  <a:pt x="1371983" y="33795"/>
                </a:lnTo>
                <a:lnTo>
                  <a:pt x="1364093" y="34615"/>
                </a:lnTo>
                <a:lnTo>
                  <a:pt x="1356265" y="35097"/>
                </a:lnTo>
                <a:lnTo>
                  <a:pt x="1348305" y="35286"/>
                </a:lnTo>
                <a:lnTo>
                  <a:pt x="1340021" y="35227"/>
                </a:lnTo>
                <a:lnTo>
                  <a:pt x="1331218" y="34966"/>
                </a:lnTo>
                <a:lnTo>
                  <a:pt x="1321704" y="34548"/>
                </a:lnTo>
                <a:lnTo>
                  <a:pt x="1311286" y="34018"/>
                </a:lnTo>
                <a:lnTo>
                  <a:pt x="1299771" y="33422"/>
                </a:lnTo>
                <a:lnTo>
                  <a:pt x="1286965" y="32805"/>
                </a:lnTo>
                <a:lnTo>
                  <a:pt x="1272675" y="32212"/>
                </a:lnTo>
                <a:lnTo>
                  <a:pt x="1256708" y="31688"/>
                </a:lnTo>
                <a:lnTo>
                  <a:pt x="1238870" y="31279"/>
                </a:lnTo>
                <a:lnTo>
                  <a:pt x="1218970" y="31031"/>
                </a:lnTo>
                <a:lnTo>
                  <a:pt x="1196812" y="30988"/>
                </a:lnTo>
                <a:lnTo>
                  <a:pt x="1172205" y="31195"/>
                </a:lnTo>
                <a:lnTo>
                  <a:pt x="1144955" y="31699"/>
                </a:lnTo>
                <a:lnTo>
                  <a:pt x="1159103" y="41998"/>
                </a:lnTo>
                <a:lnTo>
                  <a:pt x="1145209" y="40645"/>
                </a:lnTo>
                <a:lnTo>
                  <a:pt x="1132281" y="39689"/>
                </a:lnTo>
                <a:lnTo>
                  <a:pt x="1120132" y="39087"/>
                </a:lnTo>
                <a:lnTo>
                  <a:pt x="1108576" y="38795"/>
                </a:lnTo>
                <a:lnTo>
                  <a:pt x="1097427" y="38770"/>
                </a:lnTo>
                <a:lnTo>
                  <a:pt x="1086500" y="38969"/>
                </a:lnTo>
                <a:lnTo>
                  <a:pt x="1075608" y="39347"/>
                </a:lnTo>
                <a:lnTo>
                  <a:pt x="1064565" y="39862"/>
                </a:lnTo>
                <a:lnTo>
                  <a:pt x="1053185" y="40470"/>
                </a:lnTo>
                <a:lnTo>
                  <a:pt x="1041283" y="41128"/>
                </a:lnTo>
                <a:lnTo>
                  <a:pt x="1028671" y="41791"/>
                </a:lnTo>
                <a:lnTo>
                  <a:pt x="1015165" y="42417"/>
                </a:lnTo>
                <a:lnTo>
                  <a:pt x="1000577" y="42962"/>
                </a:lnTo>
                <a:lnTo>
                  <a:pt x="984723" y="43382"/>
                </a:lnTo>
                <a:lnTo>
                  <a:pt x="974242" y="43561"/>
                </a:lnTo>
                <a:lnTo>
                  <a:pt x="966903" y="43755"/>
                </a:lnTo>
                <a:lnTo>
                  <a:pt x="958297" y="43992"/>
                </a:lnTo>
                <a:lnTo>
                  <a:pt x="948545" y="44274"/>
                </a:lnTo>
                <a:lnTo>
                  <a:pt x="937765" y="44605"/>
                </a:lnTo>
                <a:lnTo>
                  <a:pt x="926075" y="44989"/>
                </a:lnTo>
                <a:lnTo>
                  <a:pt x="913596" y="45428"/>
                </a:lnTo>
                <a:lnTo>
                  <a:pt x="900446" y="45925"/>
                </a:lnTo>
                <a:lnTo>
                  <a:pt x="886743" y="46485"/>
                </a:lnTo>
                <a:lnTo>
                  <a:pt x="872608" y="47111"/>
                </a:lnTo>
                <a:lnTo>
                  <a:pt x="858158" y="47806"/>
                </a:lnTo>
                <a:lnTo>
                  <a:pt x="843513" y="48573"/>
                </a:lnTo>
                <a:lnTo>
                  <a:pt x="828792" y="49416"/>
                </a:lnTo>
                <a:lnTo>
                  <a:pt x="814114" y="50338"/>
                </a:lnTo>
                <a:lnTo>
                  <a:pt x="799598" y="51343"/>
                </a:lnTo>
                <a:lnTo>
                  <a:pt x="785362" y="52433"/>
                </a:lnTo>
                <a:lnTo>
                  <a:pt x="771526" y="53612"/>
                </a:lnTo>
                <a:lnTo>
                  <a:pt x="758209" y="54884"/>
                </a:lnTo>
                <a:lnTo>
                  <a:pt x="745530" y="56252"/>
                </a:lnTo>
                <a:lnTo>
                  <a:pt x="736434" y="57353"/>
                </a:lnTo>
                <a:lnTo>
                  <a:pt x="719851" y="56961"/>
                </a:lnTo>
                <a:lnTo>
                  <a:pt x="703813" y="56597"/>
                </a:lnTo>
                <a:lnTo>
                  <a:pt x="688283" y="56264"/>
                </a:lnTo>
                <a:lnTo>
                  <a:pt x="673229" y="55966"/>
                </a:lnTo>
                <a:lnTo>
                  <a:pt x="658615" y="55708"/>
                </a:lnTo>
                <a:lnTo>
                  <a:pt x="644406" y="55494"/>
                </a:lnTo>
                <a:lnTo>
                  <a:pt x="630567" y="55328"/>
                </a:lnTo>
                <a:lnTo>
                  <a:pt x="603863" y="55157"/>
                </a:lnTo>
                <a:lnTo>
                  <a:pt x="578223" y="55228"/>
                </a:lnTo>
                <a:lnTo>
                  <a:pt x="565716" y="55365"/>
                </a:lnTo>
                <a:lnTo>
                  <a:pt x="553370" y="55574"/>
                </a:lnTo>
                <a:lnTo>
                  <a:pt x="541152" y="55861"/>
                </a:lnTo>
                <a:lnTo>
                  <a:pt x="529026" y="56229"/>
                </a:lnTo>
                <a:lnTo>
                  <a:pt x="516958" y="56683"/>
                </a:lnTo>
                <a:lnTo>
                  <a:pt x="504913" y="57226"/>
                </a:lnTo>
                <a:lnTo>
                  <a:pt x="492855" y="57863"/>
                </a:lnTo>
                <a:lnTo>
                  <a:pt x="480751" y="58598"/>
                </a:lnTo>
                <a:lnTo>
                  <a:pt x="468566" y="59436"/>
                </a:lnTo>
                <a:lnTo>
                  <a:pt x="244297" y="63461"/>
                </a:lnTo>
                <a:lnTo>
                  <a:pt x="236994" y="62776"/>
                </a:lnTo>
                <a:lnTo>
                  <a:pt x="231457" y="61531"/>
                </a:lnTo>
                <a:lnTo>
                  <a:pt x="228206" y="59283"/>
                </a:lnTo>
                <a:lnTo>
                  <a:pt x="248310" y="54203"/>
                </a:lnTo>
                <a:lnTo>
                  <a:pt x="220446" y="46570"/>
                </a:lnTo>
                <a:lnTo>
                  <a:pt x="207187" y="58648"/>
                </a:lnTo>
                <a:lnTo>
                  <a:pt x="194745" y="58251"/>
                </a:lnTo>
                <a:lnTo>
                  <a:pt x="181885" y="58065"/>
                </a:lnTo>
                <a:lnTo>
                  <a:pt x="128688" y="58005"/>
                </a:lnTo>
                <a:lnTo>
                  <a:pt x="115552" y="57802"/>
                </a:lnTo>
                <a:lnTo>
                  <a:pt x="102723" y="57380"/>
                </a:lnTo>
                <a:lnTo>
                  <a:pt x="90321" y="56667"/>
                </a:lnTo>
                <a:lnTo>
                  <a:pt x="78466" y="55592"/>
                </a:lnTo>
                <a:lnTo>
                  <a:pt x="67280" y="54082"/>
                </a:lnTo>
                <a:lnTo>
                  <a:pt x="62877" y="53314"/>
                </a:lnTo>
                <a:lnTo>
                  <a:pt x="0" y="64236"/>
                </a:lnTo>
                <a:lnTo>
                  <a:pt x="0" y="665899"/>
                </a:lnTo>
                <a:lnTo>
                  <a:pt x="28003" y="664464"/>
                </a:lnTo>
                <a:lnTo>
                  <a:pt x="40876" y="665175"/>
                </a:lnTo>
                <a:lnTo>
                  <a:pt x="53598" y="666052"/>
                </a:lnTo>
                <a:lnTo>
                  <a:pt x="66210" y="667050"/>
                </a:lnTo>
                <a:lnTo>
                  <a:pt x="78757" y="668123"/>
                </a:lnTo>
                <a:lnTo>
                  <a:pt x="86969" y="668845"/>
                </a:lnTo>
                <a:lnTo>
                  <a:pt x="99054" y="669905"/>
                </a:lnTo>
                <a:lnTo>
                  <a:pt x="111177" y="670925"/>
                </a:lnTo>
                <a:lnTo>
                  <a:pt x="123376" y="671864"/>
                </a:lnTo>
                <a:lnTo>
                  <a:pt x="135689" y="672683"/>
                </a:lnTo>
                <a:lnTo>
                  <a:pt x="148151" y="673341"/>
                </a:lnTo>
                <a:lnTo>
                  <a:pt x="160801" y="673797"/>
                </a:lnTo>
                <a:lnTo>
                  <a:pt x="173675" y="674010"/>
                </a:lnTo>
                <a:lnTo>
                  <a:pt x="186811" y="673941"/>
                </a:lnTo>
                <a:lnTo>
                  <a:pt x="200246" y="673548"/>
                </a:lnTo>
                <a:lnTo>
                  <a:pt x="209156" y="673100"/>
                </a:lnTo>
                <a:lnTo>
                  <a:pt x="236004" y="683031"/>
                </a:lnTo>
                <a:lnTo>
                  <a:pt x="319735" y="684123"/>
                </a:lnTo>
                <a:lnTo>
                  <a:pt x="310248" y="687197"/>
                </a:lnTo>
                <a:lnTo>
                  <a:pt x="410629" y="690638"/>
                </a:lnTo>
                <a:lnTo>
                  <a:pt x="435182" y="690128"/>
                </a:lnTo>
                <a:lnTo>
                  <a:pt x="452765" y="689075"/>
                </a:lnTo>
                <a:lnTo>
                  <a:pt x="464919" y="687636"/>
                </a:lnTo>
                <a:lnTo>
                  <a:pt x="473186" y="685969"/>
                </a:lnTo>
                <a:lnTo>
                  <a:pt x="479105" y="684231"/>
                </a:lnTo>
                <a:lnTo>
                  <a:pt x="482714" y="683044"/>
                </a:lnTo>
                <a:lnTo>
                  <a:pt x="498474" y="682872"/>
                </a:lnTo>
                <a:lnTo>
                  <a:pt x="513896" y="682098"/>
                </a:lnTo>
                <a:lnTo>
                  <a:pt x="528692" y="680954"/>
                </a:lnTo>
                <a:lnTo>
                  <a:pt x="542576" y="679672"/>
                </a:lnTo>
                <a:lnTo>
                  <a:pt x="555258" y="678486"/>
                </a:lnTo>
                <a:lnTo>
                  <a:pt x="566453" y="677626"/>
                </a:lnTo>
                <a:lnTo>
                  <a:pt x="575873" y="677325"/>
                </a:lnTo>
                <a:lnTo>
                  <a:pt x="582764" y="677748"/>
                </a:lnTo>
                <a:lnTo>
                  <a:pt x="533120" y="690105"/>
                </a:lnTo>
                <a:lnTo>
                  <a:pt x="578091" y="697179"/>
                </a:lnTo>
                <a:lnTo>
                  <a:pt x="576082" y="693192"/>
                </a:lnTo>
                <a:lnTo>
                  <a:pt x="581771" y="690841"/>
                </a:lnTo>
                <a:lnTo>
                  <a:pt x="592378" y="689648"/>
                </a:lnTo>
                <a:lnTo>
                  <a:pt x="605122" y="689131"/>
                </a:lnTo>
                <a:lnTo>
                  <a:pt x="617221" y="688812"/>
                </a:lnTo>
                <a:lnTo>
                  <a:pt x="625894" y="688211"/>
                </a:lnTo>
                <a:lnTo>
                  <a:pt x="626427" y="688124"/>
                </a:lnTo>
                <a:lnTo>
                  <a:pt x="644629" y="688740"/>
                </a:lnTo>
                <a:lnTo>
                  <a:pt x="659843" y="689251"/>
                </a:lnTo>
                <a:lnTo>
                  <a:pt x="672446" y="689679"/>
                </a:lnTo>
                <a:lnTo>
                  <a:pt x="682818" y="690043"/>
                </a:lnTo>
                <a:lnTo>
                  <a:pt x="691338" y="690367"/>
                </a:lnTo>
                <a:lnTo>
                  <a:pt x="698383" y="690670"/>
                </a:lnTo>
                <a:lnTo>
                  <a:pt x="704333" y="690974"/>
                </a:lnTo>
                <a:lnTo>
                  <a:pt x="709567" y="691301"/>
                </a:lnTo>
                <a:lnTo>
                  <a:pt x="714463" y="691671"/>
                </a:lnTo>
                <a:lnTo>
                  <a:pt x="719400" y="692106"/>
                </a:lnTo>
                <a:lnTo>
                  <a:pt x="724756" y="692627"/>
                </a:lnTo>
                <a:lnTo>
                  <a:pt x="730911" y="693255"/>
                </a:lnTo>
                <a:lnTo>
                  <a:pt x="738242" y="694012"/>
                </a:lnTo>
                <a:lnTo>
                  <a:pt x="747130" y="694918"/>
                </a:lnTo>
                <a:lnTo>
                  <a:pt x="757951" y="695996"/>
                </a:lnTo>
                <a:lnTo>
                  <a:pt x="760564" y="696252"/>
                </a:lnTo>
                <a:lnTo>
                  <a:pt x="774158" y="696038"/>
                </a:lnTo>
                <a:lnTo>
                  <a:pt x="788919" y="696269"/>
                </a:lnTo>
                <a:lnTo>
                  <a:pt x="804550" y="696868"/>
                </a:lnTo>
                <a:lnTo>
                  <a:pt x="820751" y="697756"/>
                </a:lnTo>
                <a:lnTo>
                  <a:pt x="837224" y="698857"/>
                </a:lnTo>
                <a:lnTo>
                  <a:pt x="853670" y="700093"/>
                </a:lnTo>
                <a:lnTo>
                  <a:pt x="869790" y="701386"/>
                </a:lnTo>
                <a:lnTo>
                  <a:pt x="885285" y="702658"/>
                </a:lnTo>
                <a:lnTo>
                  <a:pt x="899857" y="703833"/>
                </a:lnTo>
                <a:lnTo>
                  <a:pt x="913205" y="704833"/>
                </a:lnTo>
                <a:lnTo>
                  <a:pt x="925033" y="705579"/>
                </a:lnTo>
                <a:lnTo>
                  <a:pt x="935040" y="705996"/>
                </a:lnTo>
                <a:lnTo>
                  <a:pt x="942927" y="706004"/>
                </a:lnTo>
                <a:lnTo>
                  <a:pt x="948397" y="705527"/>
                </a:lnTo>
                <a:lnTo>
                  <a:pt x="951150" y="704487"/>
                </a:lnTo>
                <a:lnTo>
                  <a:pt x="951331" y="704240"/>
                </a:lnTo>
                <a:lnTo>
                  <a:pt x="966908" y="705049"/>
                </a:lnTo>
                <a:lnTo>
                  <a:pt x="978267" y="705445"/>
                </a:lnTo>
                <a:lnTo>
                  <a:pt x="985873" y="705469"/>
                </a:lnTo>
                <a:lnTo>
                  <a:pt x="990188" y="705163"/>
                </a:lnTo>
                <a:lnTo>
                  <a:pt x="990804" y="703734"/>
                </a:lnTo>
                <a:lnTo>
                  <a:pt x="988032" y="702696"/>
                </a:lnTo>
                <a:lnTo>
                  <a:pt x="983824" y="701497"/>
                </a:lnTo>
                <a:lnTo>
                  <a:pt x="978645" y="700182"/>
                </a:lnTo>
                <a:lnTo>
                  <a:pt x="972959" y="698792"/>
                </a:lnTo>
                <a:lnTo>
                  <a:pt x="967229" y="697369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604722" y="246134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604722" y="246134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693606" y="2425012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61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16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00" y="34055"/>
                </a:lnTo>
                <a:lnTo>
                  <a:pt x="288624" y="33073"/>
                </a:lnTo>
                <a:lnTo>
                  <a:pt x="279002" y="26057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298" y="334274"/>
                </a:lnTo>
                <a:lnTo>
                  <a:pt x="86319" y="345194"/>
                </a:lnTo>
                <a:lnTo>
                  <a:pt x="93391" y="356063"/>
                </a:lnTo>
                <a:lnTo>
                  <a:pt x="100728" y="366667"/>
                </a:lnTo>
                <a:lnTo>
                  <a:pt x="108545" y="376790"/>
                </a:lnTo>
                <a:lnTo>
                  <a:pt x="117057" y="386219"/>
                </a:lnTo>
                <a:lnTo>
                  <a:pt x="126477" y="394737"/>
                </a:lnTo>
                <a:lnTo>
                  <a:pt x="137022" y="402131"/>
                </a:lnTo>
                <a:lnTo>
                  <a:pt x="148904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747450" y="2513329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7" y="23972"/>
                </a:moveTo>
                <a:lnTo>
                  <a:pt x="583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2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8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4"/>
                </a:lnTo>
                <a:lnTo>
                  <a:pt x="13106" y="13843"/>
                </a:lnTo>
                <a:lnTo>
                  <a:pt x="3327" y="15532"/>
                </a:lnTo>
                <a:lnTo>
                  <a:pt x="4897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813302" y="2614862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810272" y="2519745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846606" y="2512568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27015" y="2512568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2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4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0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14" y="175767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29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8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55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5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824923" y="2609463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857209" y="2545874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860991" y="2539821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747448" y="2541241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846613" y="2573881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2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2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2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50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90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904892" y="2574641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5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7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700942" y="2576915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4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6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856454" y="2578424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745174" y="2582465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1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8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099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8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751988" y="2586752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810277" y="2609460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781515" y="2623084"/>
            <a:ext cx="71905" cy="60899"/>
          </a:xfrm>
          <a:custGeom>
            <a:avLst/>
            <a:gdLst/>
            <a:ahLst/>
            <a:cxnLst/>
            <a:rect l="l" t="t" r="r" b="b"/>
            <a:pathLst>
              <a:path w="105460" h="89318">
                <a:moveTo>
                  <a:pt x="2429" y="15960"/>
                </a:moveTo>
                <a:lnTo>
                  <a:pt x="9602" y="24130"/>
                </a:lnTo>
                <a:lnTo>
                  <a:pt x="13752" y="34763"/>
                </a:lnTo>
                <a:lnTo>
                  <a:pt x="16204" y="46759"/>
                </a:lnTo>
                <a:lnTo>
                  <a:pt x="18285" y="59019"/>
                </a:lnTo>
                <a:lnTo>
                  <a:pt x="21319" y="70444"/>
                </a:lnTo>
                <a:lnTo>
                  <a:pt x="26631" y="79933"/>
                </a:lnTo>
                <a:lnTo>
                  <a:pt x="29972" y="74383"/>
                </a:lnTo>
                <a:lnTo>
                  <a:pt x="36655" y="75334"/>
                </a:lnTo>
                <a:lnTo>
                  <a:pt x="48460" y="76910"/>
                </a:lnTo>
                <a:lnTo>
                  <a:pt x="60006" y="77016"/>
                </a:lnTo>
                <a:lnTo>
                  <a:pt x="73266" y="74383"/>
                </a:lnTo>
                <a:lnTo>
                  <a:pt x="73140" y="75269"/>
                </a:lnTo>
                <a:lnTo>
                  <a:pt x="69938" y="85483"/>
                </a:lnTo>
                <a:lnTo>
                  <a:pt x="70613" y="85108"/>
                </a:lnTo>
                <a:lnTo>
                  <a:pt x="78785" y="77661"/>
                </a:lnTo>
                <a:lnTo>
                  <a:pt x="77711" y="71056"/>
                </a:lnTo>
                <a:lnTo>
                  <a:pt x="71462" y="69519"/>
                </a:lnTo>
                <a:lnTo>
                  <a:pt x="68821" y="69938"/>
                </a:lnTo>
                <a:lnTo>
                  <a:pt x="57201" y="72560"/>
                </a:lnTo>
                <a:lnTo>
                  <a:pt x="52171" y="68834"/>
                </a:lnTo>
                <a:lnTo>
                  <a:pt x="45133" y="71760"/>
                </a:lnTo>
                <a:lnTo>
                  <a:pt x="36626" y="71056"/>
                </a:lnTo>
                <a:lnTo>
                  <a:pt x="38249" y="63409"/>
                </a:lnTo>
                <a:lnTo>
                  <a:pt x="29972" y="71056"/>
                </a:lnTo>
                <a:lnTo>
                  <a:pt x="25139" y="65837"/>
                </a:lnTo>
                <a:lnTo>
                  <a:pt x="21268" y="55010"/>
                </a:lnTo>
                <a:lnTo>
                  <a:pt x="19155" y="42426"/>
                </a:lnTo>
                <a:lnTo>
                  <a:pt x="16524" y="30361"/>
                </a:lnTo>
                <a:lnTo>
                  <a:pt x="11099" y="21094"/>
                </a:lnTo>
                <a:lnTo>
                  <a:pt x="14194" y="21787"/>
                </a:lnTo>
                <a:lnTo>
                  <a:pt x="25787" y="23483"/>
                </a:lnTo>
                <a:lnTo>
                  <a:pt x="24966" y="19274"/>
                </a:lnTo>
                <a:lnTo>
                  <a:pt x="23825" y="8559"/>
                </a:lnTo>
                <a:lnTo>
                  <a:pt x="32194" y="8877"/>
                </a:lnTo>
                <a:lnTo>
                  <a:pt x="36995" y="9067"/>
                </a:lnTo>
                <a:lnTo>
                  <a:pt x="40449" y="12877"/>
                </a:lnTo>
                <a:lnTo>
                  <a:pt x="45516" y="13322"/>
                </a:lnTo>
                <a:lnTo>
                  <a:pt x="56940" y="11172"/>
                </a:lnTo>
                <a:lnTo>
                  <a:pt x="68479" y="6364"/>
                </a:lnTo>
                <a:lnTo>
                  <a:pt x="81038" y="4445"/>
                </a:lnTo>
                <a:lnTo>
                  <a:pt x="73923" y="18133"/>
                </a:lnTo>
                <a:lnTo>
                  <a:pt x="66809" y="22794"/>
                </a:lnTo>
                <a:lnTo>
                  <a:pt x="79416" y="20348"/>
                </a:lnTo>
                <a:lnTo>
                  <a:pt x="85925" y="14335"/>
                </a:lnTo>
                <a:lnTo>
                  <a:pt x="86842" y="5016"/>
                </a:lnTo>
                <a:lnTo>
                  <a:pt x="89306" y="8636"/>
                </a:lnTo>
                <a:lnTo>
                  <a:pt x="96583" y="8877"/>
                </a:lnTo>
                <a:lnTo>
                  <a:pt x="89916" y="16649"/>
                </a:lnTo>
                <a:lnTo>
                  <a:pt x="88497" y="21738"/>
                </a:lnTo>
                <a:lnTo>
                  <a:pt x="86590" y="33525"/>
                </a:lnTo>
                <a:lnTo>
                  <a:pt x="87148" y="55219"/>
                </a:lnTo>
                <a:lnTo>
                  <a:pt x="89288" y="41939"/>
                </a:lnTo>
                <a:lnTo>
                  <a:pt x="91368" y="28428"/>
                </a:lnTo>
                <a:lnTo>
                  <a:pt x="94361" y="15544"/>
                </a:lnTo>
                <a:lnTo>
                  <a:pt x="98780" y="13677"/>
                </a:lnTo>
                <a:lnTo>
                  <a:pt x="104457" y="13068"/>
                </a:lnTo>
                <a:lnTo>
                  <a:pt x="105460" y="7772"/>
                </a:lnTo>
                <a:lnTo>
                  <a:pt x="99096" y="6448"/>
                </a:lnTo>
                <a:lnTo>
                  <a:pt x="87751" y="2107"/>
                </a:lnTo>
                <a:lnTo>
                  <a:pt x="75488" y="0"/>
                </a:lnTo>
                <a:lnTo>
                  <a:pt x="70023" y="978"/>
                </a:lnTo>
                <a:lnTo>
                  <a:pt x="58460" y="6119"/>
                </a:lnTo>
                <a:lnTo>
                  <a:pt x="46621" y="8877"/>
                </a:lnTo>
                <a:lnTo>
                  <a:pt x="41351" y="8458"/>
                </a:lnTo>
                <a:lnTo>
                  <a:pt x="37376" y="4267"/>
                </a:lnTo>
                <a:lnTo>
                  <a:pt x="32194" y="4445"/>
                </a:lnTo>
                <a:lnTo>
                  <a:pt x="24095" y="5903"/>
                </a:lnTo>
                <a:lnTo>
                  <a:pt x="19316" y="12522"/>
                </a:lnTo>
                <a:lnTo>
                  <a:pt x="12852" y="16052"/>
                </a:lnTo>
                <a:lnTo>
                  <a:pt x="11099" y="15544"/>
                </a:lnTo>
                <a:lnTo>
                  <a:pt x="12531" y="10623"/>
                </a:lnTo>
                <a:lnTo>
                  <a:pt x="0" y="14427"/>
                </a:lnTo>
                <a:lnTo>
                  <a:pt x="2429" y="15960"/>
                </a:lnTo>
                <a:close/>
              </a:path>
              <a:path w="105460" h="89318">
                <a:moveTo>
                  <a:pt x="70243" y="62979"/>
                </a:moveTo>
                <a:lnTo>
                  <a:pt x="64389" y="61061"/>
                </a:lnTo>
                <a:lnTo>
                  <a:pt x="62095" y="61296"/>
                </a:lnTo>
                <a:lnTo>
                  <a:pt x="49050" y="61543"/>
                </a:lnTo>
                <a:lnTo>
                  <a:pt x="48234" y="63423"/>
                </a:lnTo>
                <a:lnTo>
                  <a:pt x="38249" y="63409"/>
                </a:lnTo>
                <a:lnTo>
                  <a:pt x="36626" y="71056"/>
                </a:lnTo>
                <a:lnTo>
                  <a:pt x="45133" y="71760"/>
                </a:lnTo>
                <a:lnTo>
                  <a:pt x="52171" y="68834"/>
                </a:lnTo>
                <a:lnTo>
                  <a:pt x="55232" y="63677"/>
                </a:lnTo>
                <a:lnTo>
                  <a:pt x="66738" y="64782"/>
                </a:lnTo>
                <a:lnTo>
                  <a:pt x="70243" y="62979"/>
                </a:lnTo>
                <a:close/>
              </a:path>
              <a:path w="105460" h="89318">
                <a:moveTo>
                  <a:pt x="71462" y="69519"/>
                </a:moveTo>
                <a:lnTo>
                  <a:pt x="70243" y="62979"/>
                </a:lnTo>
                <a:lnTo>
                  <a:pt x="66738" y="64782"/>
                </a:lnTo>
                <a:lnTo>
                  <a:pt x="55232" y="63677"/>
                </a:lnTo>
                <a:lnTo>
                  <a:pt x="52171" y="68834"/>
                </a:lnTo>
                <a:lnTo>
                  <a:pt x="57201" y="72560"/>
                </a:lnTo>
                <a:lnTo>
                  <a:pt x="68821" y="69938"/>
                </a:lnTo>
                <a:lnTo>
                  <a:pt x="71462" y="69519"/>
                </a:lnTo>
                <a:close/>
              </a:path>
              <a:path w="105460" h="89318">
                <a:moveTo>
                  <a:pt x="38525" y="63155"/>
                </a:moveTo>
                <a:lnTo>
                  <a:pt x="38262" y="63398"/>
                </a:lnTo>
                <a:lnTo>
                  <a:pt x="48234" y="63423"/>
                </a:lnTo>
                <a:lnTo>
                  <a:pt x="49050" y="61543"/>
                </a:lnTo>
                <a:lnTo>
                  <a:pt x="38525" y="63155"/>
                </a:lnTo>
                <a:close/>
              </a:path>
              <a:path w="105460" h="89318">
                <a:moveTo>
                  <a:pt x="19316" y="12522"/>
                </a:moveTo>
                <a:lnTo>
                  <a:pt x="24095" y="5903"/>
                </a:lnTo>
                <a:lnTo>
                  <a:pt x="12531" y="10623"/>
                </a:lnTo>
                <a:lnTo>
                  <a:pt x="11099" y="15544"/>
                </a:lnTo>
                <a:lnTo>
                  <a:pt x="12852" y="16052"/>
                </a:lnTo>
                <a:lnTo>
                  <a:pt x="19316" y="12522"/>
                </a:lnTo>
                <a:close/>
              </a:path>
              <a:path w="105460" h="89318">
                <a:moveTo>
                  <a:pt x="85925" y="14335"/>
                </a:moveTo>
                <a:lnTo>
                  <a:pt x="79416" y="20348"/>
                </a:lnTo>
                <a:lnTo>
                  <a:pt x="89916" y="16649"/>
                </a:lnTo>
                <a:lnTo>
                  <a:pt x="96583" y="8877"/>
                </a:lnTo>
                <a:lnTo>
                  <a:pt x="89306" y="8636"/>
                </a:lnTo>
                <a:lnTo>
                  <a:pt x="86842" y="5016"/>
                </a:lnTo>
                <a:lnTo>
                  <a:pt x="85925" y="14335"/>
                </a:lnTo>
                <a:close/>
              </a:path>
              <a:path w="105460" h="89318">
                <a:moveTo>
                  <a:pt x="24966" y="19274"/>
                </a:moveTo>
                <a:lnTo>
                  <a:pt x="25787" y="23483"/>
                </a:lnTo>
                <a:lnTo>
                  <a:pt x="39050" y="24274"/>
                </a:lnTo>
                <a:lnTo>
                  <a:pt x="53038" y="24073"/>
                </a:lnTo>
                <a:lnTo>
                  <a:pt x="66809" y="22794"/>
                </a:lnTo>
                <a:lnTo>
                  <a:pt x="73923" y="18133"/>
                </a:lnTo>
                <a:lnTo>
                  <a:pt x="61071" y="20404"/>
                </a:lnTo>
                <a:lnTo>
                  <a:pt x="47861" y="21283"/>
                </a:lnTo>
                <a:lnTo>
                  <a:pt x="45516" y="13322"/>
                </a:lnTo>
                <a:lnTo>
                  <a:pt x="40449" y="12877"/>
                </a:lnTo>
                <a:lnTo>
                  <a:pt x="36995" y="9067"/>
                </a:lnTo>
                <a:lnTo>
                  <a:pt x="37744" y="21094"/>
                </a:lnTo>
                <a:lnTo>
                  <a:pt x="24966" y="19274"/>
                </a:lnTo>
                <a:close/>
              </a:path>
              <a:path w="105460" h="89318">
                <a:moveTo>
                  <a:pt x="77711" y="71056"/>
                </a:moveTo>
                <a:lnTo>
                  <a:pt x="78785" y="77661"/>
                </a:lnTo>
                <a:lnTo>
                  <a:pt x="83972" y="67412"/>
                </a:lnTo>
                <a:lnTo>
                  <a:pt x="87148" y="55219"/>
                </a:lnTo>
                <a:lnTo>
                  <a:pt x="86590" y="33525"/>
                </a:lnTo>
                <a:lnTo>
                  <a:pt x="85005" y="46281"/>
                </a:lnTo>
                <a:lnTo>
                  <a:pt x="82470" y="59094"/>
                </a:lnTo>
                <a:lnTo>
                  <a:pt x="77711" y="71056"/>
                </a:lnTo>
                <a:close/>
              </a:path>
              <a:path w="105460" h="89318">
                <a:moveTo>
                  <a:pt x="29972" y="74383"/>
                </a:moveTo>
                <a:lnTo>
                  <a:pt x="26631" y="79933"/>
                </a:lnTo>
                <a:lnTo>
                  <a:pt x="33454" y="85440"/>
                </a:lnTo>
                <a:lnTo>
                  <a:pt x="45231" y="89318"/>
                </a:lnTo>
                <a:lnTo>
                  <a:pt x="58106" y="89306"/>
                </a:lnTo>
                <a:lnTo>
                  <a:pt x="69938" y="85483"/>
                </a:lnTo>
                <a:lnTo>
                  <a:pt x="73140" y="75269"/>
                </a:lnTo>
                <a:lnTo>
                  <a:pt x="65868" y="82152"/>
                </a:lnTo>
                <a:lnTo>
                  <a:pt x="52076" y="84589"/>
                </a:lnTo>
                <a:lnTo>
                  <a:pt x="38024" y="82145"/>
                </a:lnTo>
                <a:lnTo>
                  <a:pt x="29972" y="74383"/>
                </a:lnTo>
                <a:close/>
              </a:path>
              <a:path w="105460" h="89318">
                <a:moveTo>
                  <a:pt x="45516" y="13322"/>
                </a:moveTo>
                <a:lnTo>
                  <a:pt x="47861" y="21283"/>
                </a:lnTo>
                <a:lnTo>
                  <a:pt x="61071" y="20404"/>
                </a:lnTo>
                <a:lnTo>
                  <a:pt x="73923" y="18133"/>
                </a:lnTo>
                <a:lnTo>
                  <a:pt x="81038" y="4445"/>
                </a:lnTo>
                <a:lnTo>
                  <a:pt x="68479" y="6364"/>
                </a:lnTo>
                <a:lnTo>
                  <a:pt x="56940" y="11172"/>
                </a:lnTo>
                <a:lnTo>
                  <a:pt x="45516" y="13322"/>
                </a:lnTo>
                <a:close/>
              </a:path>
              <a:path w="105460" h="89318">
                <a:moveTo>
                  <a:pt x="32194" y="8877"/>
                </a:moveTo>
                <a:lnTo>
                  <a:pt x="23825" y="8559"/>
                </a:lnTo>
                <a:lnTo>
                  <a:pt x="24966" y="19274"/>
                </a:lnTo>
                <a:lnTo>
                  <a:pt x="37744" y="21094"/>
                </a:lnTo>
                <a:lnTo>
                  <a:pt x="36995" y="9067"/>
                </a:lnTo>
                <a:lnTo>
                  <a:pt x="32194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789082" y="2626110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723987" y="2630654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6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7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896564" y="2631801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806490" y="2666311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795531" y="2702565"/>
            <a:ext cx="44270" cy="31196"/>
          </a:xfrm>
          <a:custGeom>
            <a:avLst/>
            <a:gdLst/>
            <a:ahLst/>
            <a:cxnLst/>
            <a:rect l="l" t="t" r="r" b="b"/>
            <a:pathLst>
              <a:path w="64930" h="45754">
                <a:moveTo>
                  <a:pt x="1646" y="1104"/>
                </a:moveTo>
                <a:lnTo>
                  <a:pt x="0" y="11185"/>
                </a:lnTo>
                <a:lnTo>
                  <a:pt x="1107" y="22740"/>
                </a:lnTo>
                <a:lnTo>
                  <a:pt x="5374" y="32010"/>
                </a:lnTo>
                <a:lnTo>
                  <a:pt x="12100" y="38958"/>
                </a:lnTo>
                <a:lnTo>
                  <a:pt x="20587" y="43551"/>
                </a:lnTo>
                <a:lnTo>
                  <a:pt x="30134" y="45754"/>
                </a:lnTo>
                <a:lnTo>
                  <a:pt x="40041" y="45533"/>
                </a:lnTo>
                <a:lnTo>
                  <a:pt x="49610" y="42851"/>
                </a:lnTo>
                <a:lnTo>
                  <a:pt x="58139" y="37676"/>
                </a:lnTo>
                <a:lnTo>
                  <a:pt x="64930" y="29972"/>
                </a:lnTo>
                <a:lnTo>
                  <a:pt x="62616" y="24917"/>
                </a:lnTo>
                <a:lnTo>
                  <a:pt x="59566" y="12220"/>
                </a:lnTo>
                <a:lnTo>
                  <a:pt x="56040" y="0"/>
                </a:lnTo>
                <a:lnTo>
                  <a:pt x="52019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7" y="2487"/>
                </a:lnTo>
                <a:lnTo>
                  <a:pt x="1646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821631" y="2720732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743608" y="2731332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851147" y="2730570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5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5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2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710358" y="2789614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78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885968" y="2796427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747447" y="2797937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4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6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733064" y="2804754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712626" y="2807785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695503" y="2428169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709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876215" y="2577668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770156" y="2585761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789078" y="2634440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780208" y="2713918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709039" y="2726029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823144" y="2756309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27" y="38692"/>
                </a:lnTo>
                <a:lnTo>
                  <a:pt x="65106" y="50313"/>
                </a:lnTo>
                <a:lnTo>
                  <a:pt x="64162" y="64135"/>
                </a:lnTo>
                <a:lnTo>
                  <a:pt x="68247" y="75822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1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3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751993" y="2544722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801949" y="2673801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 txBox="1"/>
          <p:nvPr/>
        </p:nvSpPr>
        <p:spPr>
          <a:xfrm>
            <a:off x="7394199" y="292576"/>
            <a:ext cx="8875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16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Imperialismo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769" y="766373"/>
            <a:ext cx="2456194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ambici6n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gener6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modelo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imperialista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ninguna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asi6n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riqueza 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satisfacía,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amuzas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incluso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pactos; 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respecto,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acudi6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Berlín,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constantemente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 asambleas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nacionales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acuerdos,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ocasio-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armado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inminente,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conflictos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9542" y="766373"/>
            <a:ext cx="1728674" cy="144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Africana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maximos  ho-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rrores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1904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comunidades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opusieron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 la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dominaci6n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alemana,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Herero  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Namaquas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preten-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dieron  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antarse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armas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tr6poli,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condujo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ato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tar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oblig6  a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desplazarse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desierto  de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Namibia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 donde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luego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e</a:t>
            </a:r>
            <a:r>
              <a:rPr sz="750" spc="-11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enenar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pocas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fuentes  hídricas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siti6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poblaci6n.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total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murieron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personas.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3769" y="1857557"/>
            <a:ext cx="11580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</a:pPr>
            <a:r>
              <a:rPr sz="750" dirty="0">
                <a:latin typeface="Times New Roman"/>
                <a:cs typeface="Times New Roman"/>
              </a:rPr>
              <a:t>• 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5023" y="1857520"/>
            <a:ext cx="2328805" cy="423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612" algn="just">
              <a:lnSpc>
                <a:spcPts val="811"/>
              </a:lnSpc>
              <a:spcBef>
                <a:spcPts val="40"/>
              </a:spcBef>
            </a:pPr>
            <a:r>
              <a:rPr sz="750" b="1" dirty="0">
                <a:latin typeface="Times New Roman"/>
                <a:cs typeface="Times New Roman"/>
              </a:rPr>
              <a:t>La</a:t>
            </a:r>
            <a:r>
              <a:rPr sz="750" b="1" spc="-5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disputa</a:t>
            </a:r>
            <a:r>
              <a:rPr sz="750" b="1" spc="7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por</a:t>
            </a:r>
            <a:r>
              <a:rPr sz="750" b="1" spc="7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el</a:t>
            </a:r>
            <a:r>
              <a:rPr sz="750" b="1" spc="12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Caho.</a:t>
            </a:r>
            <a:r>
              <a:rPr sz="750" b="1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ingleses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llegaron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ocupar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continente, rico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perlas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oro,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asentamientos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b6ers,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antiguos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colonizadores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holandeses,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recurrieron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armado 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respetar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posesiones.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principio,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infligir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derrotas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importantes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ingleses,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  estos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recurrie-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  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poderío 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imponerse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b6ers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dominio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Cabo,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Sudafrica.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El</a:t>
            </a:r>
            <a:r>
              <a:rPr sz="750" b="1" spc="33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incidente</a:t>
            </a:r>
            <a:r>
              <a:rPr sz="750" b="1" spc="11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37" dirty="0">
                <a:latin typeface="Times New Roman"/>
                <a:cs typeface="Times New Roman"/>
              </a:rPr>
              <a:t> </a:t>
            </a:r>
            <a:r>
              <a:rPr sz="750" b="1" spc="-34" dirty="0">
                <a:latin typeface="Times New Roman"/>
                <a:cs typeface="Times New Roman"/>
              </a:rPr>
              <a:t>F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-10" dirty="0">
                <a:latin typeface="Times New Roman"/>
                <a:cs typeface="Times New Roman"/>
              </a:rPr>
              <a:t>c</a:t>
            </a:r>
            <a:r>
              <a:rPr sz="750" b="1" dirty="0">
                <a:latin typeface="Times New Roman"/>
                <a:cs typeface="Times New Roman"/>
              </a:rPr>
              <a:t>hoda.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present6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ingleses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pretendieron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unir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Cairo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línea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roja,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necesitaban dominar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totalmente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Nilo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canal  del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Suez.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anceses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pretendían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anzar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interior  de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desde  Senegal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Saha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azar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línea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dominio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Níger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Nilo.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no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llegar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ningún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 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potencias,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viaron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hoda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Sudan.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Luego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retir6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incidente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termin6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Entente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Cordiale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1904,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pactaron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fronte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dominaci6n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estarían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ríos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Nilo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Congo.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Enume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incidentes 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presen-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taron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carre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de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dominaci6n,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explotaci6n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resultaría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extenso, 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  las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ferencias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ambiciones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 de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magnitud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condujeron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Mundial.</a:t>
            </a:r>
            <a:endParaRPr sz="750">
              <a:latin typeface="Times New Roman"/>
              <a:cs typeface="Times New Roman"/>
            </a:endParaRPr>
          </a:p>
          <a:p>
            <a:pPr marL="8681" marR="2577" algn="just">
              <a:lnSpc>
                <a:spcPts val="859"/>
              </a:lnSpc>
              <a:spcBef>
                <a:spcPts val="135"/>
              </a:spcBef>
            </a:pPr>
            <a:r>
              <a:rPr sz="750" b="1" dirty="0">
                <a:latin typeface="Times New Roman"/>
                <a:cs typeface="Times New Roman"/>
              </a:rPr>
              <a:t>El</a:t>
            </a:r>
            <a:r>
              <a:rPr sz="750" b="1" spc="6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genocidio.</a:t>
            </a:r>
            <a:r>
              <a:rPr sz="750" b="1" spc="22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ero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belicos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produjeron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muertos,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ocupaci6n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gener6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horrores 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epoca,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comenzando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ocupaci6n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Belga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1830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donde,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nom-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bre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vilizaci6n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escl</a:t>
            </a:r>
            <a:r>
              <a:rPr sz="750" spc="-26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vitud,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exterminados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millares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Congo,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81" marR="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4477" y="2471155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 err="1" smtClean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r>
              <a:rPr lang="es-CO" sz="818" b="1" spc="3" dirty="0" smtClean="0">
                <a:solidFill>
                  <a:srgbClr val="F26F21"/>
                </a:solidFill>
                <a:latin typeface="Arial"/>
                <a:cs typeface="Arial"/>
              </a:rPr>
              <a:t>DIBUJA Y ANALIZA LA </a:t>
            </a:r>
            <a:r>
              <a:rPr lang="es-CO" sz="600" b="1" spc="3" dirty="0" smtClean="0">
                <a:solidFill>
                  <a:srgbClr val="F26F21"/>
                </a:solidFill>
                <a:latin typeface="Arial"/>
                <a:cs typeface="Arial"/>
              </a:rPr>
              <a:t>CARICATURA</a:t>
            </a:r>
            <a:r>
              <a:rPr lang="es-CO" sz="818" b="1" spc="3" dirty="0" smtClean="0">
                <a:solidFill>
                  <a:srgbClr val="F26F21"/>
                </a:solidFill>
                <a:latin typeface="Arial"/>
                <a:cs typeface="Arial"/>
              </a:rPr>
              <a:t> 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69" y="2948836"/>
            <a:ext cx="11580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</a:pPr>
            <a:r>
              <a:rPr sz="750" dirty="0">
                <a:latin typeface="Times New Roman"/>
                <a:cs typeface="Times New Roman"/>
              </a:rPr>
              <a:t>• 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9541" y="3797514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 smtClean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6" y="5130555"/>
            <a:ext cx="11749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</a:pPr>
            <a:r>
              <a:rPr sz="750" dirty="0">
                <a:latin typeface="Times New Roman"/>
                <a:cs typeface="Times New Roman"/>
              </a:rPr>
              <a:t>• 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191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724" y="6650589"/>
            <a:ext cx="144683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Capítulo 8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 y nuevo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colonialismo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0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238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pic>
        <p:nvPicPr>
          <p:cNvPr id="2050" name="Picture 2" descr="Imperialismo | SocialHi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73" y="3190875"/>
            <a:ext cx="1114801" cy="19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3173557" y="278672"/>
            <a:ext cx="4113068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6032500" y="0"/>
                </a:moveTo>
                <a:lnTo>
                  <a:pt x="400050" y="0"/>
                </a:lnTo>
              </a:path>
              <a:path w="6032500">
                <a:moveTo>
                  <a:pt x="400050" y="0"/>
                </a:moveTo>
                <a:lnTo>
                  <a:pt x="6032500" y="1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379656" y="4692095"/>
            <a:ext cx="0" cy="377770"/>
          </a:xfrm>
          <a:custGeom>
            <a:avLst/>
            <a:gdLst/>
            <a:ahLst/>
            <a:cxnLst/>
            <a:rect l="l" t="t" r="r" b="b"/>
            <a:pathLst>
              <a:path h="554062">
                <a:moveTo>
                  <a:pt x="0" y="0"/>
                </a:moveTo>
                <a:lnTo>
                  <a:pt x="0" y="554062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867703" y="4483909"/>
            <a:ext cx="418450" cy="0"/>
          </a:xfrm>
          <a:custGeom>
            <a:avLst/>
            <a:gdLst/>
            <a:ahLst/>
            <a:cxnLst/>
            <a:rect l="l" t="t" r="r" b="b"/>
            <a:pathLst>
              <a:path w="613727">
                <a:moveTo>
                  <a:pt x="0" y="0"/>
                </a:moveTo>
                <a:lnTo>
                  <a:pt x="613727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556845" y="4634266"/>
            <a:ext cx="309563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4025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867703" y="4806136"/>
            <a:ext cx="418450" cy="0"/>
          </a:xfrm>
          <a:custGeom>
            <a:avLst/>
            <a:gdLst/>
            <a:ahLst/>
            <a:cxnLst/>
            <a:rect l="l" t="t" r="r" b="b"/>
            <a:pathLst>
              <a:path w="613727">
                <a:moveTo>
                  <a:pt x="0" y="0"/>
                </a:moveTo>
                <a:lnTo>
                  <a:pt x="613727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867703" y="5169818"/>
            <a:ext cx="418450" cy="0"/>
          </a:xfrm>
          <a:custGeom>
            <a:avLst/>
            <a:gdLst/>
            <a:ahLst/>
            <a:cxnLst/>
            <a:rect l="l" t="t" r="r" b="b"/>
            <a:pathLst>
              <a:path w="613727">
                <a:moveTo>
                  <a:pt x="0" y="0"/>
                </a:moveTo>
                <a:lnTo>
                  <a:pt x="613727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870160" y="4113252"/>
            <a:ext cx="0" cy="77256"/>
          </a:xfrm>
          <a:custGeom>
            <a:avLst/>
            <a:gdLst/>
            <a:ahLst/>
            <a:cxnLst/>
            <a:rect l="l" t="t" r="r" b="b"/>
            <a:pathLst>
              <a:path h="113309">
                <a:moveTo>
                  <a:pt x="0" y="0"/>
                </a:moveTo>
                <a:lnTo>
                  <a:pt x="0" y="113309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870160" y="4194840"/>
            <a:ext cx="454602" cy="1334331"/>
          </a:xfrm>
          <a:custGeom>
            <a:avLst/>
            <a:gdLst/>
            <a:ahLst/>
            <a:cxnLst/>
            <a:rect l="l" t="t" r="r" b="b"/>
            <a:pathLst>
              <a:path w="666750" h="1957019">
                <a:moveTo>
                  <a:pt x="666750" y="0"/>
                </a:moveTo>
                <a:lnTo>
                  <a:pt x="0" y="0"/>
                </a:lnTo>
                <a:lnTo>
                  <a:pt x="0" y="1957019"/>
                </a:lnTo>
                <a:lnTo>
                  <a:pt x="552780" y="1957019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379656" y="5181101"/>
            <a:ext cx="0" cy="454741"/>
          </a:xfrm>
          <a:custGeom>
            <a:avLst/>
            <a:gdLst/>
            <a:ahLst/>
            <a:cxnLst/>
            <a:rect l="l" t="t" r="r" b="b"/>
            <a:pathLst>
              <a:path h="666953">
                <a:moveTo>
                  <a:pt x="0" y="666953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068969" y="5251802"/>
            <a:ext cx="621376" cy="316862"/>
          </a:xfrm>
          <a:custGeom>
            <a:avLst/>
            <a:gdLst/>
            <a:ahLst/>
            <a:cxnLst/>
            <a:rect l="l" t="t" r="r" b="b"/>
            <a:pathLst>
              <a:path w="911351" h="46473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392734"/>
                </a:lnTo>
                <a:lnTo>
                  <a:pt x="139" y="416454"/>
                </a:lnTo>
                <a:lnTo>
                  <a:pt x="3772" y="447086"/>
                </a:lnTo>
                <a:lnTo>
                  <a:pt x="30178" y="463584"/>
                </a:lnTo>
                <a:lnTo>
                  <a:pt x="71534" y="464731"/>
                </a:lnTo>
                <a:lnTo>
                  <a:pt x="839355" y="464731"/>
                </a:lnTo>
                <a:lnTo>
                  <a:pt x="863075" y="464591"/>
                </a:lnTo>
                <a:lnTo>
                  <a:pt x="893706" y="460958"/>
                </a:lnTo>
                <a:lnTo>
                  <a:pt x="910205" y="434552"/>
                </a:lnTo>
                <a:lnTo>
                  <a:pt x="911351" y="393196"/>
                </a:lnTo>
                <a:lnTo>
                  <a:pt x="911351" y="71996"/>
                </a:lnTo>
                <a:lnTo>
                  <a:pt x="911212" y="48276"/>
                </a:lnTo>
                <a:lnTo>
                  <a:pt x="907579" y="17645"/>
                </a:lnTo>
                <a:lnTo>
                  <a:pt x="881173" y="1146"/>
                </a:lnTo>
                <a:lnTo>
                  <a:pt x="83981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068969" y="5251802"/>
            <a:ext cx="621376" cy="316862"/>
          </a:xfrm>
          <a:custGeom>
            <a:avLst/>
            <a:gdLst/>
            <a:ahLst/>
            <a:cxnLst/>
            <a:rect l="l" t="t" r="r" b="b"/>
            <a:pathLst>
              <a:path w="911351" h="46473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392734"/>
                </a:lnTo>
                <a:lnTo>
                  <a:pt x="1117" y="434292"/>
                </a:lnTo>
                <a:lnTo>
                  <a:pt x="17464" y="460893"/>
                </a:lnTo>
                <a:lnTo>
                  <a:pt x="47922" y="464584"/>
                </a:lnTo>
                <a:lnTo>
                  <a:pt x="71996" y="464731"/>
                </a:lnTo>
                <a:lnTo>
                  <a:pt x="839355" y="464731"/>
                </a:lnTo>
                <a:lnTo>
                  <a:pt x="880913" y="463613"/>
                </a:lnTo>
                <a:lnTo>
                  <a:pt x="907514" y="447266"/>
                </a:lnTo>
                <a:lnTo>
                  <a:pt x="911204" y="416808"/>
                </a:lnTo>
                <a:lnTo>
                  <a:pt x="911351" y="392734"/>
                </a:lnTo>
                <a:lnTo>
                  <a:pt x="911351" y="71996"/>
                </a:lnTo>
                <a:lnTo>
                  <a:pt x="910234" y="30438"/>
                </a:lnTo>
                <a:lnTo>
                  <a:pt x="893887" y="3837"/>
                </a:lnTo>
                <a:lnTo>
                  <a:pt x="863429" y="147"/>
                </a:lnTo>
                <a:lnTo>
                  <a:pt x="83935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002073" y="4755828"/>
            <a:ext cx="710280" cy="233802"/>
          </a:xfrm>
          <a:custGeom>
            <a:avLst/>
            <a:gdLst/>
            <a:ahLst/>
            <a:cxnLst/>
            <a:rect l="l" t="t" r="r" b="b"/>
            <a:pathLst>
              <a:path w="975906" h="32175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49758"/>
                </a:lnTo>
                <a:lnTo>
                  <a:pt x="139" y="273478"/>
                </a:lnTo>
                <a:lnTo>
                  <a:pt x="8941" y="312696"/>
                </a:lnTo>
                <a:lnTo>
                  <a:pt x="47922" y="321607"/>
                </a:lnTo>
                <a:lnTo>
                  <a:pt x="903897" y="321754"/>
                </a:lnTo>
                <a:lnTo>
                  <a:pt x="927619" y="321614"/>
                </a:lnTo>
                <a:lnTo>
                  <a:pt x="966844" y="312815"/>
                </a:lnTo>
                <a:lnTo>
                  <a:pt x="975758" y="273844"/>
                </a:lnTo>
                <a:lnTo>
                  <a:pt x="975906" y="71996"/>
                </a:lnTo>
                <a:lnTo>
                  <a:pt x="975766" y="48278"/>
                </a:lnTo>
                <a:lnTo>
                  <a:pt x="966965" y="9059"/>
                </a:lnTo>
                <a:lnTo>
                  <a:pt x="927987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046963" y="4755828"/>
            <a:ext cx="665390" cy="219378"/>
          </a:xfrm>
          <a:custGeom>
            <a:avLst/>
            <a:gdLst/>
            <a:ahLst/>
            <a:cxnLst/>
            <a:rect l="l" t="t" r="r" b="b"/>
            <a:pathLst>
              <a:path w="975906" h="32175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49758"/>
                </a:lnTo>
                <a:lnTo>
                  <a:pt x="1117" y="291315"/>
                </a:lnTo>
                <a:lnTo>
                  <a:pt x="30178" y="320607"/>
                </a:lnTo>
                <a:lnTo>
                  <a:pt x="71534" y="321754"/>
                </a:lnTo>
                <a:lnTo>
                  <a:pt x="71996" y="321754"/>
                </a:lnTo>
                <a:lnTo>
                  <a:pt x="903897" y="321754"/>
                </a:lnTo>
                <a:lnTo>
                  <a:pt x="945459" y="320637"/>
                </a:lnTo>
                <a:lnTo>
                  <a:pt x="974758" y="291583"/>
                </a:lnTo>
                <a:lnTo>
                  <a:pt x="975906" y="250238"/>
                </a:lnTo>
                <a:lnTo>
                  <a:pt x="975906" y="249758"/>
                </a:lnTo>
                <a:lnTo>
                  <a:pt x="975906" y="71996"/>
                </a:lnTo>
                <a:lnTo>
                  <a:pt x="974788" y="30441"/>
                </a:lnTo>
                <a:lnTo>
                  <a:pt x="945730" y="1147"/>
                </a:lnTo>
                <a:lnTo>
                  <a:pt x="904377" y="0"/>
                </a:lnTo>
                <a:lnTo>
                  <a:pt x="903897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154429" y="4094758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79438"/>
                </a:lnTo>
                <a:lnTo>
                  <a:pt x="139" y="203158"/>
                </a:lnTo>
                <a:lnTo>
                  <a:pt x="3772" y="233789"/>
                </a:lnTo>
                <a:lnTo>
                  <a:pt x="30178" y="250287"/>
                </a:lnTo>
                <a:lnTo>
                  <a:pt x="71534" y="251434"/>
                </a:lnTo>
                <a:lnTo>
                  <a:pt x="656145" y="251434"/>
                </a:lnTo>
                <a:lnTo>
                  <a:pt x="679865" y="251294"/>
                </a:lnTo>
                <a:lnTo>
                  <a:pt x="710496" y="247662"/>
                </a:lnTo>
                <a:lnTo>
                  <a:pt x="726995" y="221255"/>
                </a:lnTo>
                <a:lnTo>
                  <a:pt x="728141" y="179900"/>
                </a:lnTo>
                <a:lnTo>
                  <a:pt x="728141" y="71996"/>
                </a:lnTo>
                <a:lnTo>
                  <a:pt x="728002" y="48276"/>
                </a:lnTo>
                <a:lnTo>
                  <a:pt x="724369" y="17645"/>
                </a:lnTo>
                <a:lnTo>
                  <a:pt x="697963" y="1146"/>
                </a:lnTo>
                <a:lnTo>
                  <a:pt x="65660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154429" y="4094758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79438"/>
                </a:lnTo>
                <a:lnTo>
                  <a:pt x="1117" y="220996"/>
                </a:lnTo>
                <a:lnTo>
                  <a:pt x="17464" y="247597"/>
                </a:lnTo>
                <a:lnTo>
                  <a:pt x="47922" y="251287"/>
                </a:lnTo>
                <a:lnTo>
                  <a:pt x="71996" y="251434"/>
                </a:lnTo>
                <a:lnTo>
                  <a:pt x="656145" y="251434"/>
                </a:lnTo>
                <a:lnTo>
                  <a:pt x="697703" y="250316"/>
                </a:lnTo>
                <a:lnTo>
                  <a:pt x="724304" y="233970"/>
                </a:lnTo>
                <a:lnTo>
                  <a:pt x="727994" y="203512"/>
                </a:lnTo>
                <a:lnTo>
                  <a:pt x="728141" y="179438"/>
                </a:lnTo>
                <a:lnTo>
                  <a:pt x="728141" y="71996"/>
                </a:lnTo>
                <a:lnTo>
                  <a:pt x="727024" y="30438"/>
                </a:lnTo>
                <a:lnTo>
                  <a:pt x="710677" y="3837"/>
                </a:lnTo>
                <a:lnTo>
                  <a:pt x="680219" y="147"/>
                </a:lnTo>
                <a:lnTo>
                  <a:pt x="65614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154429" y="4427207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79438"/>
                </a:lnTo>
                <a:lnTo>
                  <a:pt x="139" y="203158"/>
                </a:lnTo>
                <a:lnTo>
                  <a:pt x="3772" y="233789"/>
                </a:lnTo>
                <a:lnTo>
                  <a:pt x="30178" y="250287"/>
                </a:lnTo>
                <a:lnTo>
                  <a:pt x="71534" y="251434"/>
                </a:lnTo>
                <a:lnTo>
                  <a:pt x="656145" y="251434"/>
                </a:lnTo>
                <a:lnTo>
                  <a:pt x="679865" y="251294"/>
                </a:lnTo>
                <a:lnTo>
                  <a:pt x="710496" y="247662"/>
                </a:lnTo>
                <a:lnTo>
                  <a:pt x="726995" y="221255"/>
                </a:lnTo>
                <a:lnTo>
                  <a:pt x="728141" y="179900"/>
                </a:lnTo>
                <a:lnTo>
                  <a:pt x="728141" y="71996"/>
                </a:lnTo>
                <a:lnTo>
                  <a:pt x="728002" y="48276"/>
                </a:lnTo>
                <a:lnTo>
                  <a:pt x="724369" y="17645"/>
                </a:lnTo>
                <a:lnTo>
                  <a:pt x="697963" y="1146"/>
                </a:lnTo>
                <a:lnTo>
                  <a:pt x="65660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154429" y="4427207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79438"/>
                </a:lnTo>
                <a:lnTo>
                  <a:pt x="1117" y="220996"/>
                </a:lnTo>
                <a:lnTo>
                  <a:pt x="17464" y="247597"/>
                </a:lnTo>
                <a:lnTo>
                  <a:pt x="47922" y="251287"/>
                </a:lnTo>
                <a:lnTo>
                  <a:pt x="71996" y="251434"/>
                </a:lnTo>
                <a:lnTo>
                  <a:pt x="656145" y="251434"/>
                </a:lnTo>
                <a:lnTo>
                  <a:pt x="697703" y="250316"/>
                </a:lnTo>
                <a:lnTo>
                  <a:pt x="724304" y="233970"/>
                </a:lnTo>
                <a:lnTo>
                  <a:pt x="727994" y="203512"/>
                </a:lnTo>
                <a:lnTo>
                  <a:pt x="728141" y="179438"/>
                </a:lnTo>
                <a:lnTo>
                  <a:pt x="728141" y="71996"/>
                </a:lnTo>
                <a:lnTo>
                  <a:pt x="727024" y="30438"/>
                </a:lnTo>
                <a:lnTo>
                  <a:pt x="710677" y="3837"/>
                </a:lnTo>
                <a:lnTo>
                  <a:pt x="680219" y="147"/>
                </a:lnTo>
                <a:lnTo>
                  <a:pt x="65614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154429" y="4749434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79438"/>
                </a:lnTo>
                <a:lnTo>
                  <a:pt x="139" y="203158"/>
                </a:lnTo>
                <a:lnTo>
                  <a:pt x="3772" y="233789"/>
                </a:lnTo>
                <a:lnTo>
                  <a:pt x="30178" y="250287"/>
                </a:lnTo>
                <a:lnTo>
                  <a:pt x="71534" y="251434"/>
                </a:lnTo>
                <a:lnTo>
                  <a:pt x="656145" y="251434"/>
                </a:lnTo>
                <a:lnTo>
                  <a:pt x="679865" y="251294"/>
                </a:lnTo>
                <a:lnTo>
                  <a:pt x="710496" y="247662"/>
                </a:lnTo>
                <a:lnTo>
                  <a:pt x="726995" y="221255"/>
                </a:lnTo>
                <a:lnTo>
                  <a:pt x="728141" y="179900"/>
                </a:lnTo>
                <a:lnTo>
                  <a:pt x="728141" y="71996"/>
                </a:lnTo>
                <a:lnTo>
                  <a:pt x="728002" y="48276"/>
                </a:lnTo>
                <a:lnTo>
                  <a:pt x="724369" y="17645"/>
                </a:lnTo>
                <a:lnTo>
                  <a:pt x="697963" y="1146"/>
                </a:lnTo>
                <a:lnTo>
                  <a:pt x="65660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154429" y="4749434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79438"/>
                </a:lnTo>
                <a:lnTo>
                  <a:pt x="1117" y="220996"/>
                </a:lnTo>
                <a:lnTo>
                  <a:pt x="17464" y="247597"/>
                </a:lnTo>
                <a:lnTo>
                  <a:pt x="47922" y="251287"/>
                </a:lnTo>
                <a:lnTo>
                  <a:pt x="71996" y="251434"/>
                </a:lnTo>
                <a:lnTo>
                  <a:pt x="656145" y="251434"/>
                </a:lnTo>
                <a:lnTo>
                  <a:pt x="697703" y="250316"/>
                </a:lnTo>
                <a:lnTo>
                  <a:pt x="724304" y="233970"/>
                </a:lnTo>
                <a:lnTo>
                  <a:pt x="727994" y="203512"/>
                </a:lnTo>
                <a:lnTo>
                  <a:pt x="728141" y="179438"/>
                </a:lnTo>
                <a:lnTo>
                  <a:pt x="728141" y="71996"/>
                </a:lnTo>
                <a:lnTo>
                  <a:pt x="727024" y="30438"/>
                </a:lnTo>
                <a:lnTo>
                  <a:pt x="710677" y="3837"/>
                </a:lnTo>
                <a:lnTo>
                  <a:pt x="680219" y="147"/>
                </a:lnTo>
                <a:lnTo>
                  <a:pt x="65614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154429" y="5113116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79438"/>
                </a:lnTo>
                <a:lnTo>
                  <a:pt x="139" y="203158"/>
                </a:lnTo>
                <a:lnTo>
                  <a:pt x="3772" y="233789"/>
                </a:lnTo>
                <a:lnTo>
                  <a:pt x="30178" y="250287"/>
                </a:lnTo>
                <a:lnTo>
                  <a:pt x="71534" y="251434"/>
                </a:lnTo>
                <a:lnTo>
                  <a:pt x="656145" y="251434"/>
                </a:lnTo>
                <a:lnTo>
                  <a:pt x="679865" y="251294"/>
                </a:lnTo>
                <a:lnTo>
                  <a:pt x="710496" y="247662"/>
                </a:lnTo>
                <a:lnTo>
                  <a:pt x="726995" y="221255"/>
                </a:lnTo>
                <a:lnTo>
                  <a:pt x="728141" y="179900"/>
                </a:lnTo>
                <a:lnTo>
                  <a:pt x="728141" y="71996"/>
                </a:lnTo>
                <a:lnTo>
                  <a:pt x="728002" y="48276"/>
                </a:lnTo>
                <a:lnTo>
                  <a:pt x="724369" y="17645"/>
                </a:lnTo>
                <a:lnTo>
                  <a:pt x="697963" y="1146"/>
                </a:lnTo>
                <a:lnTo>
                  <a:pt x="65660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154429" y="5113116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79438"/>
                </a:lnTo>
                <a:lnTo>
                  <a:pt x="1117" y="220996"/>
                </a:lnTo>
                <a:lnTo>
                  <a:pt x="17464" y="247597"/>
                </a:lnTo>
                <a:lnTo>
                  <a:pt x="47922" y="251287"/>
                </a:lnTo>
                <a:lnTo>
                  <a:pt x="71996" y="251434"/>
                </a:lnTo>
                <a:lnTo>
                  <a:pt x="656145" y="251434"/>
                </a:lnTo>
                <a:lnTo>
                  <a:pt x="697703" y="250316"/>
                </a:lnTo>
                <a:lnTo>
                  <a:pt x="724304" y="233970"/>
                </a:lnTo>
                <a:lnTo>
                  <a:pt x="727994" y="203512"/>
                </a:lnTo>
                <a:lnTo>
                  <a:pt x="728141" y="179438"/>
                </a:lnTo>
                <a:lnTo>
                  <a:pt x="728141" y="71996"/>
                </a:lnTo>
                <a:lnTo>
                  <a:pt x="727024" y="30438"/>
                </a:lnTo>
                <a:lnTo>
                  <a:pt x="710677" y="3837"/>
                </a:lnTo>
                <a:lnTo>
                  <a:pt x="680219" y="147"/>
                </a:lnTo>
                <a:lnTo>
                  <a:pt x="65614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154429" y="5449449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79438"/>
                </a:lnTo>
                <a:lnTo>
                  <a:pt x="139" y="203158"/>
                </a:lnTo>
                <a:lnTo>
                  <a:pt x="3772" y="233789"/>
                </a:lnTo>
                <a:lnTo>
                  <a:pt x="30178" y="250287"/>
                </a:lnTo>
                <a:lnTo>
                  <a:pt x="71534" y="251434"/>
                </a:lnTo>
                <a:lnTo>
                  <a:pt x="656145" y="251434"/>
                </a:lnTo>
                <a:lnTo>
                  <a:pt x="679865" y="251294"/>
                </a:lnTo>
                <a:lnTo>
                  <a:pt x="710496" y="247662"/>
                </a:lnTo>
                <a:lnTo>
                  <a:pt x="726995" y="221255"/>
                </a:lnTo>
                <a:lnTo>
                  <a:pt x="728141" y="179900"/>
                </a:lnTo>
                <a:lnTo>
                  <a:pt x="728141" y="71996"/>
                </a:lnTo>
                <a:lnTo>
                  <a:pt x="728002" y="48276"/>
                </a:lnTo>
                <a:lnTo>
                  <a:pt x="724369" y="17645"/>
                </a:lnTo>
                <a:lnTo>
                  <a:pt x="697963" y="1146"/>
                </a:lnTo>
                <a:lnTo>
                  <a:pt x="656607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154429" y="5449449"/>
            <a:ext cx="496460" cy="171432"/>
          </a:xfrm>
          <a:custGeom>
            <a:avLst/>
            <a:gdLst/>
            <a:ahLst/>
            <a:cxnLst/>
            <a:rect l="l" t="t" r="r" b="b"/>
            <a:pathLst>
              <a:path w="728141" h="251434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79438"/>
                </a:lnTo>
                <a:lnTo>
                  <a:pt x="1117" y="220996"/>
                </a:lnTo>
                <a:lnTo>
                  <a:pt x="17464" y="247597"/>
                </a:lnTo>
                <a:lnTo>
                  <a:pt x="47922" y="251287"/>
                </a:lnTo>
                <a:lnTo>
                  <a:pt x="71996" y="251434"/>
                </a:lnTo>
                <a:lnTo>
                  <a:pt x="656145" y="251434"/>
                </a:lnTo>
                <a:lnTo>
                  <a:pt x="697703" y="250316"/>
                </a:lnTo>
                <a:lnTo>
                  <a:pt x="724304" y="233970"/>
                </a:lnTo>
                <a:lnTo>
                  <a:pt x="727994" y="203512"/>
                </a:lnTo>
                <a:lnTo>
                  <a:pt x="728141" y="179438"/>
                </a:lnTo>
                <a:lnTo>
                  <a:pt x="728141" y="71996"/>
                </a:lnTo>
                <a:lnTo>
                  <a:pt x="727024" y="30438"/>
                </a:lnTo>
                <a:lnTo>
                  <a:pt x="710677" y="3837"/>
                </a:lnTo>
                <a:lnTo>
                  <a:pt x="680219" y="147"/>
                </a:lnTo>
                <a:lnTo>
                  <a:pt x="65614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467493" y="4553584"/>
            <a:ext cx="0" cy="377770"/>
          </a:xfrm>
          <a:custGeom>
            <a:avLst/>
            <a:gdLst/>
            <a:ahLst/>
            <a:cxnLst/>
            <a:rect l="l" t="t" r="r" b="b"/>
            <a:pathLst>
              <a:path h="554062">
                <a:moveTo>
                  <a:pt x="0" y="0"/>
                </a:moveTo>
                <a:lnTo>
                  <a:pt x="0" y="554062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6134800" y="4599148"/>
            <a:ext cx="665390" cy="280268"/>
          </a:xfrm>
          <a:custGeom>
            <a:avLst/>
            <a:gdLst/>
            <a:ahLst/>
            <a:cxnLst/>
            <a:rect l="l" t="t" r="r" b="b"/>
            <a:pathLst>
              <a:path w="975906" h="41106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39064"/>
                </a:lnTo>
                <a:lnTo>
                  <a:pt x="139" y="362784"/>
                </a:lnTo>
                <a:lnTo>
                  <a:pt x="8941" y="402003"/>
                </a:lnTo>
                <a:lnTo>
                  <a:pt x="47922" y="410913"/>
                </a:lnTo>
                <a:lnTo>
                  <a:pt x="903897" y="411060"/>
                </a:lnTo>
                <a:lnTo>
                  <a:pt x="927619" y="410921"/>
                </a:lnTo>
                <a:lnTo>
                  <a:pt x="966844" y="402121"/>
                </a:lnTo>
                <a:lnTo>
                  <a:pt x="975758" y="363151"/>
                </a:lnTo>
                <a:lnTo>
                  <a:pt x="975906" y="71996"/>
                </a:lnTo>
                <a:lnTo>
                  <a:pt x="975766" y="48278"/>
                </a:lnTo>
                <a:lnTo>
                  <a:pt x="966965" y="9059"/>
                </a:lnTo>
                <a:lnTo>
                  <a:pt x="927987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134800" y="4599148"/>
            <a:ext cx="665390" cy="280268"/>
          </a:xfrm>
          <a:custGeom>
            <a:avLst/>
            <a:gdLst/>
            <a:ahLst/>
            <a:cxnLst/>
            <a:rect l="l" t="t" r="r" b="b"/>
            <a:pathLst>
              <a:path w="975906" h="41106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39064"/>
                </a:lnTo>
                <a:lnTo>
                  <a:pt x="1117" y="380622"/>
                </a:lnTo>
                <a:lnTo>
                  <a:pt x="30178" y="409914"/>
                </a:lnTo>
                <a:lnTo>
                  <a:pt x="71534" y="411060"/>
                </a:lnTo>
                <a:lnTo>
                  <a:pt x="71996" y="411060"/>
                </a:lnTo>
                <a:lnTo>
                  <a:pt x="903897" y="411060"/>
                </a:lnTo>
                <a:lnTo>
                  <a:pt x="945459" y="409943"/>
                </a:lnTo>
                <a:lnTo>
                  <a:pt x="974758" y="380890"/>
                </a:lnTo>
                <a:lnTo>
                  <a:pt x="975906" y="339545"/>
                </a:lnTo>
                <a:lnTo>
                  <a:pt x="975906" y="339064"/>
                </a:lnTo>
                <a:lnTo>
                  <a:pt x="975906" y="71996"/>
                </a:lnTo>
                <a:lnTo>
                  <a:pt x="974788" y="30441"/>
                </a:lnTo>
                <a:lnTo>
                  <a:pt x="945730" y="1147"/>
                </a:lnTo>
                <a:lnTo>
                  <a:pt x="904377" y="0"/>
                </a:lnTo>
                <a:lnTo>
                  <a:pt x="903897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277101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393999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642136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642136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613472" y="4305418"/>
            <a:ext cx="817115" cy="0"/>
          </a:xfrm>
          <a:custGeom>
            <a:avLst/>
            <a:gdLst/>
            <a:ahLst/>
            <a:cxnLst/>
            <a:rect l="l" t="t" r="r" b="b"/>
            <a:pathLst>
              <a:path w="1198435">
                <a:moveTo>
                  <a:pt x="0" y="0"/>
                </a:moveTo>
                <a:lnTo>
                  <a:pt x="1198435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595517" y="4109458"/>
            <a:ext cx="0" cy="393867"/>
          </a:xfrm>
          <a:custGeom>
            <a:avLst/>
            <a:gdLst/>
            <a:ahLst/>
            <a:cxnLst/>
            <a:rect l="l" t="t" r="r" b="b"/>
            <a:pathLst>
              <a:path h="577672">
                <a:moveTo>
                  <a:pt x="0" y="577672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354962" y="4174021"/>
            <a:ext cx="481116" cy="251919"/>
          </a:xfrm>
          <a:custGeom>
            <a:avLst/>
            <a:gdLst/>
            <a:ahLst/>
            <a:cxnLst/>
            <a:rect l="l" t="t" r="r" b="b"/>
            <a:pathLst>
              <a:path w="705637" h="369481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297484"/>
                </a:lnTo>
                <a:lnTo>
                  <a:pt x="139" y="321204"/>
                </a:lnTo>
                <a:lnTo>
                  <a:pt x="3772" y="351836"/>
                </a:lnTo>
                <a:lnTo>
                  <a:pt x="30178" y="368334"/>
                </a:lnTo>
                <a:lnTo>
                  <a:pt x="71534" y="369481"/>
                </a:lnTo>
                <a:lnTo>
                  <a:pt x="633628" y="369481"/>
                </a:lnTo>
                <a:lnTo>
                  <a:pt x="657350" y="369341"/>
                </a:lnTo>
                <a:lnTo>
                  <a:pt x="687986" y="365709"/>
                </a:lnTo>
                <a:lnTo>
                  <a:pt x="704489" y="339310"/>
                </a:lnTo>
                <a:lnTo>
                  <a:pt x="705637" y="297965"/>
                </a:lnTo>
                <a:lnTo>
                  <a:pt x="705637" y="71996"/>
                </a:lnTo>
                <a:lnTo>
                  <a:pt x="705497" y="48278"/>
                </a:lnTo>
                <a:lnTo>
                  <a:pt x="701865" y="17647"/>
                </a:lnTo>
                <a:lnTo>
                  <a:pt x="675461" y="1147"/>
                </a:lnTo>
                <a:lnTo>
                  <a:pt x="634109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354962" y="4174021"/>
            <a:ext cx="481116" cy="251919"/>
          </a:xfrm>
          <a:custGeom>
            <a:avLst/>
            <a:gdLst/>
            <a:ahLst/>
            <a:cxnLst/>
            <a:rect l="l" t="t" r="r" b="b"/>
            <a:pathLst>
              <a:path w="705637" h="369481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7484"/>
                </a:lnTo>
                <a:lnTo>
                  <a:pt x="139" y="321204"/>
                </a:lnTo>
                <a:lnTo>
                  <a:pt x="3772" y="351836"/>
                </a:lnTo>
                <a:lnTo>
                  <a:pt x="30178" y="368334"/>
                </a:lnTo>
                <a:lnTo>
                  <a:pt x="71534" y="369481"/>
                </a:lnTo>
                <a:lnTo>
                  <a:pt x="71996" y="369481"/>
                </a:lnTo>
                <a:lnTo>
                  <a:pt x="633628" y="369481"/>
                </a:lnTo>
                <a:lnTo>
                  <a:pt x="657350" y="369341"/>
                </a:lnTo>
                <a:lnTo>
                  <a:pt x="687986" y="365709"/>
                </a:lnTo>
                <a:lnTo>
                  <a:pt x="704489" y="339310"/>
                </a:lnTo>
                <a:lnTo>
                  <a:pt x="705637" y="297965"/>
                </a:lnTo>
                <a:lnTo>
                  <a:pt x="705637" y="297484"/>
                </a:lnTo>
                <a:lnTo>
                  <a:pt x="705637" y="71996"/>
                </a:lnTo>
                <a:lnTo>
                  <a:pt x="705497" y="48278"/>
                </a:lnTo>
                <a:lnTo>
                  <a:pt x="701865" y="17647"/>
                </a:lnTo>
                <a:lnTo>
                  <a:pt x="675461" y="1147"/>
                </a:lnTo>
                <a:lnTo>
                  <a:pt x="634109" y="0"/>
                </a:lnTo>
                <a:lnTo>
                  <a:pt x="633628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467493" y="4233998"/>
            <a:ext cx="0" cy="202527"/>
          </a:xfrm>
          <a:custGeom>
            <a:avLst/>
            <a:gdLst/>
            <a:ahLst/>
            <a:cxnLst/>
            <a:rect l="l" t="t" r="r" b="b"/>
            <a:pathLst>
              <a:path h="297040">
                <a:moveTo>
                  <a:pt x="0" y="297040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163864" y="4188835"/>
            <a:ext cx="607262" cy="197367"/>
          </a:xfrm>
          <a:custGeom>
            <a:avLst/>
            <a:gdLst/>
            <a:ahLst/>
            <a:cxnLst/>
            <a:rect l="l" t="t" r="r" b="b"/>
            <a:pathLst>
              <a:path w="890651" h="28947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17474"/>
                </a:lnTo>
                <a:lnTo>
                  <a:pt x="139" y="241194"/>
                </a:lnTo>
                <a:lnTo>
                  <a:pt x="3772" y="271826"/>
                </a:lnTo>
                <a:lnTo>
                  <a:pt x="30178" y="288324"/>
                </a:lnTo>
                <a:lnTo>
                  <a:pt x="71534" y="289471"/>
                </a:lnTo>
                <a:lnTo>
                  <a:pt x="818654" y="289471"/>
                </a:lnTo>
                <a:lnTo>
                  <a:pt x="842374" y="289331"/>
                </a:lnTo>
                <a:lnTo>
                  <a:pt x="873005" y="285698"/>
                </a:lnTo>
                <a:lnTo>
                  <a:pt x="889504" y="259292"/>
                </a:lnTo>
                <a:lnTo>
                  <a:pt x="890650" y="217936"/>
                </a:lnTo>
                <a:lnTo>
                  <a:pt x="890650" y="71996"/>
                </a:lnTo>
                <a:lnTo>
                  <a:pt x="890511" y="48276"/>
                </a:lnTo>
                <a:lnTo>
                  <a:pt x="886878" y="17645"/>
                </a:lnTo>
                <a:lnTo>
                  <a:pt x="860472" y="1146"/>
                </a:lnTo>
                <a:lnTo>
                  <a:pt x="819116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163864" y="4188835"/>
            <a:ext cx="607262" cy="197367"/>
          </a:xfrm>
          <a:custGeom>
            <a:avLst/>
            <a:gdLst/>
            <a:ahLst/>
            <a:cxnLst/>
            <a:rect l="l" t="t" r="r" b="b"/>
            <a:pathLst>
              <a:path w="890651" h="28947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17474"/>
                </a:lnTo>
                <a:lnTo>
                  <a:pt x="1117" y="259032"/>
                </a:lnTo>
                <a:lnTo>
                  <a:pt x="17464" y="285633"/>
                </a:lnTo>
                <a:lnTo>
                  <a:pt x="47922" y="289324"/>
                </a:lnTo>
                <a:lnTo>
                  <a:pt x="71996" y="289471"/>
                </a:lnTo>
                <a:lnTo>
                  <a:pt x="818654" y="289471"/>
                </a:lnTo>
                <a:lnTo>
                  <a:pt x="860212" y="288353"/>
                </a:lnTo>
                <a:lnTo>
                  <a:pt x="886813" y="272006"/>
                </a:lnTo>
                <a:lnTo>
                  <a:pt x="890503" y="241548"/>
                </a:lnTo>
                <a:lnTo>
                  <a:pt x="890650" y="217474"/>
                </a:lnTo>
                <a:lnTo>
                  <a:pt x="890650" y="71996"/>
                </a:lnTo>
                <a:lnTo>
                  <a:pt x="889533" y="30438"/>
                </a:lnTo>
                <a:lnTo>
                  <a:pt x="873186" y="3837"/>
                </a:lnTo>
                <a:lnTo>
                  <a:pt x="842728" y="147"/>
                </a:lnTo>
                <a:lnTo>
                  <a:pt x="818654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595517" y="4622177"/>
            <a:ext cx="0" cy="417411"/>
          </a:xfrm>
          <a:custGeom>
            <a:avLst/>
            <a:gdLst/>
            <a:ahLst/>
            <a:cxnLst/>
            <a:rect l="l" t="t" r="r" b="b"/>
            <a:pathLst>
              <a:path h="612203">
                <a:moveTo>
                  <a:pt x="0" y="612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354962" y="4692883"/>
            <a:ext cx="481116" cy="251919"/>
          </a:xfrm>
          <a:custGeom>
            <a:avLst/>
            <a:gdLst/>
            <a:ahLst/>
            <a:cxnLst/>
            <a:rect l="l" t="t" r="r" b="b"/>
            <a:pathLst>
              <a:path w="705637" h="369481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297484"/>
                </a:lnTo>
                <a:lnTo>
                  <a:pt x="139" y="321204"/>
                </a:lnTo>
                <a:lnTo>
                  <a:pt x="3772" y="351836"/>
                </a:lnTo>
                <a:lnTo>
                  <a:pt x="30178" y="368334"/>
                </a:lnTo>
                <a:lnTo>
                  <a:pt x="71534" y="369481"/>
                </a:lnTo>
                <a:lnTo>
                  <a:pt x="633628" y="369481"/>
                </a:lnTo>
                <a:lnTo>
                  <a:pt x="657350" y="369341"/>
                </a:lnTo>
                <a:lnTo>
                  <a:pt x="687986" y="365709"/>
                </a:lnTo>
                <a:lnTo>
                  <a:pt x="704489" y="339310"/>
                </a:lnTo>
                <a:lnTo>
                  <a:pt x="705637" y="297965"/>
                </a:lnTo>
                <a:lnTo>
                  <a:pt x="705637" y="71996"/>
                </a:lnTo>
                <a:lnTo>
                  <a:pt x="705497" y="48278"/>
                </a:lnTo>
                <a:lnTo>
                  <a:pt x="701865" y="17647"/>
                </a:lnTo>
                <a:lnTo>
                  <a:pt x="675461" y="1147"/>
                </a:lnTo>
                <a:lnTo>
                  <a:pt x="634109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354962" y="4692883"/>
            <a:ext cx="481116" cy="251919"/>
          </a:xfrm>
          <a:custGeom>
            <a:avLst/>
            <a:gdLst/>
            <a:ahLst/>
            <a:cxnLst/>
            <a:rect l="l" t="t" r="r" b="b"/>
            <a:pathLst>
              <a:path w="705637" h="369481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97484"/>
                </a:lnTo>
                <a:lnTo>
                  <a:pt x="139" y="321204"/>
                </a:lnTo>
                <a:lnTo>
                  <a:pt x="3772" y="351836"/>
                </a:lnTo>
                <a:lnTo>
                  <a:pt x="30178" y="368334"/>
                </a:lnTo>
                <a:lnTo>
                  <a:pt x="71534" y="369481"/>
                </a:lnTo>
                <a:lnTo>
                  <a:pt x="71996" y="369481"/>
                </a:lnTo>
                <a:lnTo>
                  <a:pt x="633628" y="369481"/>
                </a:lnTo>
                <a:lnTo>
                  <a:pt x="657350" y="369341"/>
                </a:lnTo>
                <a:lnTo>
                  <a:pt x="687986" y="365709"/>
                </a:lnTo>
                <a:lnTo>
                  <a:pt x="704489" y="339310"/>
                </a:lnTo>
                <a:lnTo>
                  <a:pt x="705637" y="297965"/>
                </a:lnTo>
                <a:lnTo>
                  <a:pt x="705637" y="297484"/>
                </a:lnTo>
                <a:lnTo>
                  <a:pt x="705637" y="71996"/>
                </a:lnTo>
                <a:lnTo>
                  <a:pt x="705497" y="48278"/>
                </a:lnTo>
                <a:lnTo>
                  <a:pt x="701865" y="17647"/>
                </a:lnTo>
                <a:lnTo>
                  <a:pt x="675461" y="1147"/>
                </a:lnTo>
                <a:lnTo>
                  <a:pt x="634109" y="0"/>
                </a:lnTo>
                <a:lnTo>
                  <a:pt x="633628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595517" y="5140123"/>
            <a:ext cx="0" cy="315104"/>
          </a:xfrm>
          <a:custGeom>
            <a:avLst/>
            <a:gdLst/>
            <a:ahLst/>
            <a:cxnLst/>
            <a:rect l="l" t="t" r="r" b="b"/>
            <a:pathLst>
              <a:path h="462152">
                <a:moveTo>
                  <a:pt x="0" y="462152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054996" y="5219267"/>
            <a:ext cx="1078057" cy="920626"/>
          </a:xfrm>
          <a:custGeom>
            <a:avLst/>
            <a:gdLst/>
            <a:ahLst/>
            <a:cxnLst/>
            <a:rect l="l" t="t" r="r" b="b"/>
            <a:pathLst>
              <a:path w="1581150" h="135025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278255"/>
                </a:lnTo>
                <a:lnTo>
                  <a:pt x="139" y="1301975"/>
                </a:lnTo>
                <a:lnTo>
                  <a:pt x="8941" y="1341193"/>
                </a:lnTo>
                <a:lnTo>
                  <a:pt x="47922" y="1350104"/>
                </a:lnTo>
                <a:lnTo>
                  <a:pt x="1509140" y="1350251"/>
                </a:lnTo>
                <a:lnTo>
                  <a:pt x="1532863" y="1350111"/>
                </a:lnTo>
                <a:lnTo>
                  <a:pt x="1572088" y="1341311"/>
                </a:lnTo>
                <a:lnTo>
                  <a:pt x="1581002" y="1302341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054996" y="5219267"/>
            <a:ext cx="1078057" cy="920626"/>
          </a:xfrm>
          <a:custGeom>
            <a:avLst/>
            <a:gdLst/>
            <a:ahLst/>
            <a:cxnLst/>
            <a:rect l="l" t="t" r="r" b="b"/>
            <a:pathLst>
              <a:path w="1581150" h="135025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278255"/>
                </a:lnTo>
                <a:lnTo>
                  <a:pt x="1117" y="1319812"/>
                </a:lnTo>
                <a:lnTo>
                  <a:pt x="30178" y="1349104"/>
                </a:lnTo>
                <a:lnTo>
                  <a:pt x="71534" y="1350251"/>
                </a:lnTo>
                <a:lnTo>
                  <a:pt x="71996" y="1350251"/>
                </a:lnTo>
                <a:lnTo>
                  <a:pt x="1509140" y="1350251"/>
                </a:lnTo>
                <a:lnTo>
                  <a:pt x="1550703" y="1349133"/>
                </a:lnTo>
                <a:lnTo>
                  <a:pt x="1580002" y="1320080"/>
                </a:lnTo>
                <a:lnTo>
                  <a:pt x="1581149" y="1278735"/>
                </a:lnTo>
                <a:lnTo>
                  <a:pt x="1581149" y="1278255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467493" y="5065569"/>
            <a:ext cx="0" cy="213715"/>
          </a:xfrm>
          <a:custGeom>
            <a:avLst/>
            <a:gdLst/>
            <a:ahLst/>
            <a:cxnLst/>
            <a:rect l="l" t="t" r="r" b="b"/>
            <a:pathLst>
              <a:path h="313448">
                <a:moveTo>
                  <a:pt x="0" y="313448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918057" y="5130512"/>
            <a:ext cx="1036010" cy="462956"/>
          </a:xfrm>
          <a:custGeom>
            <a:avLst/>
            <a:gdLst/>
            <a:ahLst/>
            <a:cxnLst/>
            <a:rect l="l" t="t" r="r" b="b"/>
            <a:pathLst>
              <a:path w="1337170" h="48982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17830"/>
                </a:lnTo>
                <a:lnTo>
                  <a:pt x="139" y="441550"/>
                </a:lnTo>
                <a:lnTo>
                  <a:pt x="8941" y="480768"/>
                </a:lnTo>
                <a:lnTo>
                  <a:pt x="47922" y="489679"/>
                </a:lnTo>
                <a:lnTo>
                  <a:pt x="1265173" y="489826"/>
                </a:lnTo>
                <a:lnTo>
                  <a:pt x="1288894" y="489686"/>
                </a:lnTo>
                <a:lnTo>
                  <a:pt x="1328112" y="480884"/>
                </a:lnTo>
                <a:lnTo>
                  <a:pt x="1337023" y="441903"/>
                </a:lnTo>
                <a:lnTo>
                  <a:pt x="1337170" y="71996"/>
                </a:lnTo>
                <a:lnTo>
                  <a:pt x="1337030" y="48276"/>
                </a:lnTo>
                <a:lnTo>
                  <a:pt x="1328228" y="9057"/>
                </a:lnTo>
                <a:lnTo>
                  <a:pt x="1289247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975525" y="5130511"/>
            <a:ext cx="1008967" cy="456173"/>
          </a:xfrm>
          <a:custGeom>
            <a:avLst/>
            <a:gdLst/>
            <a:ahLst/>
            <a:cxnLst/>
            <a:rect l="l" t="t" r="r" b="b"/>
            <a:pathLst>
              <a:path w="1337170" h="48982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17830"/>
                </a:lnTo>
                <a:lnTo>
                  <a:pt x="1117" y="459387"/>
                </a:lnTo>
                <a:lnTo>
                  <a:pt x="30178" y="488679"/>
                </a:lnTo>
                <a:lnTo>
                  <a:pt x="71534" y="489826"/>
                </a:lnTo>
                <a:lnTo>
                  <a:pt x="71996" y="489826"/>
                </a:lnTo>
                <a:lnTo>
                  <a:pt x="1265173" y="489826"/>
                </a:lnTo>
                <a:lnTo>
                  <a:pt x="1306731" y="488708"/>
                </a:lnTo>
                <a:lnTo>
                  <a:pt x="1336023" y="459647"/>
                </a:lnTo>
                <a:lnTo>
                  <a:pt x="1337170" y="418291"/>
                </a:lnTo>
                <a:lnTo>
                  <a:pt x="1337170" y="417830"/>
                </a:lnTo>
                <a:lnTo>
                  <a:pt x="1337170" y="71996"/>
                </a:lnTo>
                <a:lnTo>
                  <a:pt x="1336052" y="30438"/>
                </a:lnTo>
                <a:lnTo>
                  <a:pt x="1306991" y="1146"/>
                </a:lnTo>
                <a:lnTo>
                  <a:pt x="1265635" y="0"/>
                </a:lnTo>
                <a:lnTo>
                  <a:pt x="1265173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79656" y="5766793"/>
            <a:ext cx="0" cy="202527"/>
          </a:xfrm>
          <a:custGeom>
            <a:avLst/>
            <a:gdLst/>
            <a:ahLst/>
            <a:cxnLst/>
            <a:rect l="l" t="t" r="r" b="b"/>
            <a:pathLst>
              <a:path h="297040">
                <a:moveTo>
                  <a:pt x="0" y="297040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076027" y="5837490"/>
            <a:ext cx="607262" cy="197367"/>
          </a:xfrm>
          <a:custGeom>
            <a:avLst/>
            <a:gdLst/>
            <a:ahLst/>
            <a:cxnLst/>
            <a:rect l="l" t="t" r="r" b="b"/>
            <a:pathLst>
              <a:path w="890651" h="28947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17474"/>
                </a:lnTo>
                <a:lnTo>
                  <a:pt x="139" y="241194"/>
                </a:lnTo>
                <a:lnTo>
                  <a:pt x="3772" y="271826"/>
                </a:lnTo>
                <a:lnTo>
                  <a:pt x="30178" y="288324"/>
                </a:lnTo>
                <a:lnTo>
                  <a:pt x="71534" y="289471"/>
                </a:lnTo>
                <a:lnTo>
                  <a:pt x="818654" y="289471"/>
                </a:lnTo>
                <a:lnTo>
                  <a:pt x="842374" y="289331"/>
                </a:lnTo>
                <a:lnTo>
                  <a:pt x="873005" y="285698"/>
                </a:lnTo>
                <a:lnTo>
                  <a:pt x="889504" y="259292"/>
                </a:lnTo>
                <a:lnTo>
                  <a:pt x="890650" y="217936"/>
                </a:lnTo>
                <a:lnTo>
                  <a:pt x="890651" y="71996"/>
                </a:lnTo>
                <a:lnTo>
                  <a:pt x="890511" y="48276"/>
                </a:lnTo>
                <a:lnTo>
                  <a:pt x="886878" y="17645"/>
                </a:lnTo>
                <a:lnTo>
                  <a:pt x="860472" y="1146"/>
                </a:lnTo>
                <a:lnTo>
                  <a:pt x="819116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076027" y="5837490"/>
            <a:ext cx="607262" cy="197367"/>
          </a:xfrm>
          <a:custGeom>
            <a:avLst/>
            <a:gdLst/>
            <a:ahLst/>
            <a:cxnLst/>
            <a:rect l="l" t="t" r="r" b="b"/>
            <a:pathLst>
              <a:path w="890651" h="289471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17474"/>
                </a:lnTo>
                <a:lnTo>
                  <a:pt x="1117" y="259032"/>
                </a:lnTo>
                <a:lnTo>
                  <a:pt x="17464" y="285633"/>
                </a:lnTo>
                <a:lnTo>
                  <a:pt x="47922" y="289324"/>
                </a:lnTo>
                <a:lnTo>
                  <a:pt x="71996" y="289471"/>
                </a:lnTo>
                <a:lnTo>
                  <a:pt x="818654" y="289471"/>
                </a:lnTo>
                <a:lnTo>
                  <a:pt x="860212" y="288353"/>
                </a:lnTo>
                <a:lnTo>
                  <a:pt x="886813" y="272006"/>
                </a:lnTo>
                <a:lnTo>
                  <a:pt x="890503" y="241548"/>
                </a:lnTo>
                <a:lnTo>
                  <a:pt x="890651" y="217474"/>
                </a:lnTo>
                <a:lnTo>
                  <a:pt x="890651" y="71996"/>
                </a:lnTo>
                <a:lnTo>
                  <a:pt x="889533" y="30438"/>
                </a:lnTo>
                <a:lnTo>
                  <a:pt x="873186" y="3837"/>
                </a:lnTo>
                <a:lnTo>
                  <a:pt x="842728" y="147"/>
                </a:lnTo>
                <a:lnTo>
                  <a:pt x="818654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211229" y="2968812"/>
            <a:ext cx="0" cy="512142"/>
          </a:xfrm>
          <a:custGeom>
            <a:avLst/>
            <a:gdLst/>
            <a:ahLst/>
            <a:cxnLst/>
            <a:rect l="l" t="t" r="r" b="b"/>
            <a:pathLst>
              <a:path h="751141">
                <a:moveTo>
                  <a:pt x="0" y="751141"/>
                </a:moveTo>
                <a:lnTo>
                  <a:pt x="0" y="0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476875" y="2867736"/>
            <a:ext cx="1632239" cy="348355"/>
          </a:xfrm>
          <a:custGeom>
            <a:avLst/>
            <a:gdLst/>
            <a:ahLst/>
            <a:cxnLst/>
            <a:rect l="l" t="t" r="r" b="b"/>
            <a:pathLst>
              <a:path w="1742935" h="51092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38924"/>
                </a:lnTo>
                <a:lnTo>
                  <a:pt x="139" y="462644"/>
                </a:lnTo>
                <a:lnTo>
                  <a:pt x="8941" y="501863"/>
                </a:lnTo>
                <a:lnTo>
                  <a:pt x="47922" y="510773"/>
                </a:lnTo>
                <a:lnTo>
                  <a:pt x="1670939" y="510920"/>
                </a:lnTo>
                <a:lnTo>
                  <a:pt x="1694659" y="510781"/>
                </a:lnTo>
                <a:lnTo>
                  <a:pt x="1733877" y="501979"/>
                </a:lnTo>
                <a:lnTo>
                  <a:pt x="1742788" y="462998"/>
                </a:lnTo>
                <a:lnTo>
                  <a:pt x="1742935" y="71996"/>
                </a:lnTo>
                <a:lnTo>
                  <a:pt x="1742795" y="48276"/>
                </a:lnTo>
                <a:lnTo>
                  <a:pt x="1733993" y="9057"/>
                </a:lnTo>
                <a:lnTo>
                  <a:pt x="1695012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617047" y="3039513"/>
            <a:ext cx="1188365" cy="348355"/>
          </a:xfrm>
          <a:custGeom>
            <a:avLst/>
            <a:gdLst/>
            <a:ahLst/>
            <a:cxnLst/>
            <a:rect l="l" t="t" r="r" b="b"/>
            <a:pathLst>
              <a:path w="1742935" h="51092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38924"/>
                </a:lnTo>
                <a:lnTo>
                  <a:pt x="1117" y="480482"/>
                </a:lnTo>
                <a:lnTo>
                  <a:pt x="30178" y="509774"/>
                </a:lnTo>
                <a:lnTo>
                  <a:pt x="71534" y="510920"/>
                </a:lnTo>
                <a:lnTo>
                  <a:pt x="71996" y="510920"/>
                </a:lnTo>
                <a:lnTo>
                  <a:pt x="1670939" y="510920"/>
                </a:lnTo>
                <a:lnTo>
                  <a:pt x="1712496" y="509803"/>
                </a:lnTo>
                <a:lnTo>
                  <a:pt x="1741788" y="480742"/>
                </a:lnTo>
                <a:lnTo>
                  <a:pt x="1742935" y="439386"/>
                </a:lnTo>
                <a:lnTo>
                  <a:pt x="1742935" y="438924"/>
                </a:lnTo>
                <a:lnTo>
                  <a:pt x="1742935" y="71996"/>
                </a:lnTo>
                <a:lnTo>
                  <a:pt x="1741817" y="30438"/>
                </a:lnTo>
                <a:lnTo>
                  <a:pt x="1712756" y="1146"/>
                </a:lnTo>
                <a:lnTo>
                  <a:pt x="1671400" y="0"/>
                </a:lnTo>
                <a:lnTo>
                  <a:pt x="1670939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211229" y="3612684"/>
            <a:ext cx="0" cy="100229"/>
          </a:xfrm>
          <a:custGeom>
            <a:avLst/>
            <a:gdLst/>
            <a:ahLst/>
            <a:cxnLst/>
            <a:rect l="l" t="t" r="r" b="b"/>
            <a:pathLst>
              <a:path h="147002">
                <a:moveTo>
                  <a:pt x="0" y="0"/>
                </a:moveTo>
                <a:lnTo>
                  <a:pt x="0" y="147002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870738" y="3713335"/>
            <a:ext cx="2721119" cy="280347"/>
          </a:xfrm>
          <a:custGeom>
            <a:avLst/>
            <a:gdLst/>
            <a:ahLst/>
            <a:cxnLst/>
            <a:rect l="l" t="t" r="r" b="b"/>
            <a:pathLst>
              <a:path w="3990975" h="411175">
                <a:moveTo>
                  <a:pt x="3990975" y="411175"/>
                </a:moveTo>
                <a:lnTo>
                  <a:pt x="3990975" y="0"/>
                </a:lnTo>
                <a:lnTo>
                  <a:pt x="0" y="0"/>
                </a:lnTo>
                <a:lnTo>
                  <a:pt x="0" y="411175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566836" y="3758715"/>
            <a:ext cx="614795" cy="175900"/>
          </a:xfrm>
          <a:custGeom>
            <a:avLst/>
            <a:gdLst/>
            <a:ahLst/>
            <a:cxnLst/>
            <a:rect l="l" t="t" r="r" b="b"/>
            <a:pathLst>
              <a:path w="901700" h="25798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85978"/>
                </a:lnTo>
                <a:lnTo>
                  <a:pt x="139" y="209701"/>
                </a:lnTo>
                <a:lnTo>
                  <a:pt x="3771" y="240336"/>
                </a:lnTo>
                <a:lnTo>
                  <a:pt x="30170" y="256839"/>
                </a:lnTo>
                <a:lnTo>
                  <a:pt x="71515" y="257987"/>
                </a:lnTo>
                <a:lnTo>
                  <a:pt x="829691" y="257987"/>
                </a:lnTo>
                <a:lnTo>
                  <a:pt x="853411" y="257848"/>
                </a:lnTo>
                <a:lnTo>
                  <a:pt x="884046" y="254216"/>
                </a:lnTo>
                <a:lnTo>
                  <a:pt x="900551" y="227819"/>
                </a:lnTo>
                <a:lnTo>
                  <a:pt x="901699" y="186478"/>
                </a:lnTo>
                <a:lnTo>
                  <a:pt x="901700" y="71996"/>
                </a:lnTo>
                <a:lnTo>
                  <a:pt x="901560" y="48278"/>
                </a:lnTo>
                <a:lnTo>
                  <a:pt x="897928" y="17647"/>
                </a:lnTo>
                <a:lnTo>
                  <a:pt x="871524" y="1147"/>
                </a:lnTo>
                <a:lnTo>
                  <a:pt x="8301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566836" y="3758715"/>
            <a:ext cx="614795" cy="175900"/>
          </a:xfrm>
          <a:custGeom>
            <a:avLst/>
            <a:gdLst/>
            <a:ahLst/>
            <a:cxnLst/>
            <a:rect l="l" t="t" r="r" b="b"/>
            <a:pathLst>
              <a:path w="901700" h="257987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85978"/>
                </a:lnTo>
                <a:lnTo>
                  <a:pt x="1117" y="227541"/>
                </a:lnTo>
                <a:lnTo>
                  <a:pt x="17459" y="254147"/>
                </a:lnTo>
                <a:lnTo>
                  <a:pt x="47909" y="257840"/>
                </a:lnTo>
                <a:lnTo>
                  <a:pt x="71996" y="257987"/>
                </a:lnTo>
                <a:lnTo>
                  <a:pt x="829691" y="257987"/>
                </a:lnTo>
                <a:lnTo>
                  <a:pt x="871250" y="256870"/>
                </a:lnTo>
                <a:lnTo>
                  <a:pt x="897858" y="240529"/>
                </a:lnTo>
                <a:lnTo>
                  <a:pt x="901552" y="210082"/>
                </a:lnTo>
                <a:lnTo>
                  <a:pt x="901700" y="185978"/>
                </a:lnTo>
                <a:lnTo>
                  <a:pt x="901700" y="71996"/>
                </a:lnTo>
                <a:lnTo>
                  <a:pt x="900582" y="30441"/>
                </a:lnTo>
                <a:lnTo>
                  <a:pt x="884237" y="3839"/>
                </a:lnTo>
                <a:lnTo>
                  <a:pt x="853781" y="147"/>
                </a:lnTo>
                <a:lnTo>
                  <a:pt x="82969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300440" y="3758268"/>
            <a:ext cx="590151" cy="176965"/>
          </a:xfrm>
          <a:custGeom>
            <a:avLst/>
            <a:gdLst/>
            <a:ahLst/>
            <a:cxnLst/>
            <a:rect l="l" t="t" r="r" b="b"/>
            <a:pathLst>
              <a:path w="865555" h="259549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187553"/>
                </a:lnTo>
                <a:lnTo>
                  <a:pt x="139" y="211273"/>
                </a:lnTo>
                <a:lnTo>
                  <a:pt x="3772" y="241904"/>
                </a:lnTo>
                <a:lnTo>
                  <a:pt x="30178" y="258403"/>
                </a:lnTo>
                <a:lnTo>
                  <a:pt x="71534" y="259549"/>
                </a:lnTo>
                <a:lnTo>
                  <a:pt x="793559" y="259549"/>
                </a:lnTo>
                <a:lnTo>
                  <a:pt x="817279" y="259410"/>
                </a:lnTo>
                <a:lnTo>
                  <a:pt x="847910" y="255777"/>
                </a:lnTo>
                <a:lnTo>
                  <a:pt x="864409" y="229371"/>
                </a:lnTo>
                <a:lnTo>
                  <a:pt x="865555" y="188015"/>
                </a:lnTo>
                <a:lnTo>
                  <a:pt x="865555" y="71996"/>
                </a:lnTo>
                <a:lnTo>
                  <a:pt x="865416" y="48276"/>
                </a:lnTo>
                <a:lnTo>
                  <a:pt x="861783" y="17645"/>
                </a:lnTo>
                <a:lnTo>
                  <a:pt x="835377" y="1146"/>
                </a:lnTo>
                <a:lnTo>
                  <a:pt x="7940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ADB6D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300440" y="3758268"/>
            <a:ext cx="590151" cy="176965"/>
          </a:xfrm>
          <a:custGeom>
            <a:avLst/>
            <a:gdLst/>
            <a:ahLst/>
            <a:cxnLst/>
            <a:rect l="l" t="t" r="r" b="b"/>
            <a:pathLst>
              <a:path w="865555" h="259549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187553"/>
                </a:lnTo>
                <a:lnTo>
                  <a:pt x="1117" y="229111"/>
                </a:lnTo>
                <a:lnTo>
                  <a:pt x="17464" y="255712"/>
                </a:lnTo>
                <a:lnTo>
                  <a:pt x="47922" y="259402"/>
                </a:lnTo>
                <a:lnTo>
                  <a:pt x="71996" y="259549"/>
                </a:lnTo>
                <a:lnTo>
                  <a:pt x="793559" y="259549"/>
                </a:lnTo>
                <a:lnTo>
                  <a:pt x="835117" y="258432"/>
                </a:lnTo>
                <a:lnTo>
                  <a:pt x="861718" y="242085"/>
                </a:lnTo>
                <a:lnTo>
                  <a:pt x="865408" y="211627"/>
                </a:lnTo>
                <a:lnTo>
                  <a:pt x="865555" y="187553"/>
                </a:lnTo>
                <a:lnTo>
                  <a:pt x="865555" y="71996"/>
                </a:lnTo>
                <a:lnTo>
                  <a:pt x="864438" y="30438"/>
                </a:lnTo>
                <a:lnTo>
                  <a:pt x="848091" y="3837"/>
                </a:lnTo>
                <a:lnTo>
                  <a:pt x="817633" y="147"/>
                </a:lnTo>
                <a:lnTo>
                  <a:pt x="793559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11229" y="2692430"/>
            <a:ext cx="0" cy="142572"/>
          </a:xfrm>
          <a:custGeom>
            <a:avLst/>
            <a:gdLst/>
            <a:ahLst/>
            <a:cxnLst/>
            <a:rect l="l" t="t" r="r" b="b"/>
            <a:pathLst>
              <a:path h="209105">
                <a:moveTo>
                  <a:pt x="0" y="0"/>
                </a:moveTo>
                <a:lnTo>
                  <a:pt x="0" y="209105"/>
                </a:lnTo>
              </a:path>
            </a:pathLst>
          </a:custGeom>
          <a:ln w="12700">
            <a:solidFill>
              <a:srgbClr val="4368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691687" y="2534949"/>
            <a:ext cx="1039091" cy="232453"/>
          </a:xfrm>
          <a:custGeom>
            <a:avLst/>
            <a:gdLst/>
            <a:ahLst/>
            <a:cxnLst/>
            <a:rect l="l" t="t" r="r" b="b"/>
            <a:pathLst>
              <a:path w="1524000" h="34093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68922"/>
                </a:lnTo>
                <a:lnTo>
                  <a:pt x="139" y="292644"/>
                </a:lnTo>
                <a:lnTo>
                  <a:pt x="8939" y="331870"/>
                </a:lnTo>
                <a:lnTo>
                  <a:pt x="47909" y="340784"/>
                </a:lnTo>
                <a:lnTo>
                  <a:pt x="1451990" y="340931"/>
                </a:lnTo>
                <a:lnTo>
                  <a:pt x="1475711" y="340791"/>
                </a:lnTo>
                <a:lnTo>
                  <a:pt x="1514936" y="331992"/>
                </a:lnTo>
                <a:lnTo>
                  <a:pt x="1523852" y="293025"/>
                </a:lnTo>
                <a:lnTo>
                  <a:pt x="1523999" y="71996"/>
                </a:lnTo>
                <a:lnTo>
                  <a:pt x="1523860" y="48278"/>
                </a:lnTo>
                <a:lnTo>
                  <a:pt x="1515058" y="9059"/>
                </a:lnTo>
                <a:lnTo>
                  <a:pt x="14760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5A74A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691687" y="2534949"/>
            <a:ext cx="1039091" cy="232453"/>
          </a:xfrm>
          <a:custGeom>
            <a:avLst/>
            <a:gdLst/>
            <a:ahLst/>
            <a:cxnLst/>
            <a:rect l="l" t="t" r="r" b="b"/>
            <a:pathLst>
              <a:path w="1524000" h="340931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8922"/>
                </a:lnTo>
                <a:lnTo>
                  <a:pt x="1117" y="310484"/>
                </a:lnTo>
                <a:lnTo>
                  <a:pt x="30170" y="339783"/>
                </a:lnTo>
                <a:lnTo>
                  <a:pt x="71515" y="340931"/>
                </a:lnTo>
                <a:lnTo>
                  <a:pt x="71996" y="340931"/>
                </a:lnTo>
                <a:lnTo>
                  <a:pt x="1451990" y="340931"/>
                </a:lnTo>
                <a:lnTo>
                  <a:pt x="1493550" y="339814"/>
                </a:lnTo>
                <a:lnTo>
                  <a:pt x="1522851" y="310763"/>
                </a:lnTo>
                <a:lnTo>
                  <a:pt x="1523999" y="269422"/>
                </a:lnTo>
                <a:lnTo>
                  <a:pt x="1523999" y="268922"/>
                </a:lnTo>
                <a:lnTo>
                  <a:pt x="1523999" y="71996"/>
                </a:lnTo>
                <a:lnTo>
                  <a:pt x="1522882" y="30441"/>
                </a:lnTo>
                <a:lnTo>
                  <a:pt x="1493824" y="1147"/>
                </a:lnTo>
                <a:lnTo>
                  <a:pt x="1452471" y="0"/>
                </a:lnTo>
                <a:lnTo>
                  <a:pt x="145199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 txBox="1"/>
          <p:nvPr/>
        </p:nvSpPr>
        <p:spPr>
          <a:xfrm>
            <a:off x="7442083" y="177651"/>
            <a:ext cx="807512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solidFill>
                  <a:srgbClr val="FEFFFE"/>
                </a:solidFill>
                <a:latin typeface="Arial"/>
                <a:cs typeface="Arial"/>
              </a:rPr>
              <a:t>Capítulo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56661" y="177651"/>
            <a:ext cx="151811" cy="20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solidFill>
                  <a:srgbClr val="FEFFFE"/>
                </a:solidFill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87932" y="684242"/>
            <a:ext cx="2086243" cy="1528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20442" algn="just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latin typeface="Arial"/>
                <a:cs typeface="Arial"/>
              </a:rPr>
              <a:t>Imperialismo y</a:t>
            </a:r>
            <a:endParaRPr sz="1500">
              <a:latin typeface="Arial"/>
              <a:cs typeface="Arial"/>
            </a:endParaRPr>
          </a:p>
          <a:p>
            <a:pPr marL="8659" marR="292972" algn="just">
              <a:lnSpc>
                <a:spcPct val="95825"/>
              </a:lnSpc>
              <a:spcBef>
                <a:spcPts val="103"/>
              </a:spcBef>
            </a:pPr>
            <a:r>
              <a:rPr sz="1500" b="1" dirty="0">
                <a:latin typeface="Arial"/>
                <a:cs typeface="Arial"/>
              </a:rPr>
              <a:t>nuevo</a:t>
            </a:r>
            <a:r>
              <a:rPr sz="1500" b="1" spc="-88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colonialismo</a:t>
            </a:r>
            <a:endParaRPr sz="150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890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segunda 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mitad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</a:t>
            </a:r>
            <a:r>
              <a:rPr sz="750" spc="-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talismo  se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consolidó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social,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fortalecimiento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  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mundial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modernización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tecnologías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industrial,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aumentó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eles  nunca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imaginados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ariedad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 que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llegó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desbordar  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9996" y="1251283"/>
            <a:ext cx="2092730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capitalismo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desarrollaron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fuertes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sentimientos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nacionalistas,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apr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haron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imperialismo. 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este,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industriales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salen  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buscar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 smtClean="0">
                <a:latin typeface="Times New Roman"/>
                <a:cs typeface="Times New Roman"/>
              </a:rPr>
              <a:t>Mercado</a:t>
            </a:r>
            <a:r>
              <a:rPr sz="750" spc="97" dirty="0" smtClean="0">
                <a:latin typeface="Times New Roman"/>
                <a:cs typeface="Times New Roman"/>
              </a:rPr>
              <a:t> </a:t>
            </a:r>
            <a:r>
              <a:rPr lang="es-CO" sz="750" dirty="0" smtClean="0">
                <a:latin typeface="Times New Roman"/>
                <a:cs typeface="Times New Roman"/>
              </a:rPr>
              <a:t>y</a:t>
            </a:r>
            <a:r>
              <a:rPr sz="750" spc="35" dirty="0" smtClean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primas,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dominaron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explotaron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allá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fronte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colonizando  extensas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discurso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 dirty="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superioridad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superioridad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económica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51243" y="2603913"/>
            <a:ext cx="73426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El impe</a:t>
            </a:r>
            <a:r>
              <a:rPr sz="750" b="1" spc="-10" dirty="0">
                <a:solidFill>
                  <a:srgbClr val="FEFFFE"/>
                </a:solidFill>
                <a:latin typeface="Arial"/>
                <a:cs typeface="Arial"/>
              </a:rPr>
              <a:t>r</a:t>
            </a:r>
            <a:r>
              <a:rPr sz="750" b="1" dirty="0">
                <a:solidFill>
                  <a:srgbClr val="FEFFFE"/>
                </a:solidFill>
                <a:latin typeface="Arial"/>
                <a:cs typeface="Arial"/>
              </a:rPr>
              <a:t>ialismo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37621" y="2853967"/>
            <a:ext cx="36278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fortalece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70274" y="3109687"/>
            <a:ext cx="1445440" cy="310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nacionalism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1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aug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9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 dirty="0">
              <a:latin typeface="Arial"/>
              <a:cs typeface="Arial"/>
            </a:endParaRPr>
          </a:p>
          <a:p>
            <a:pPr marL="282980" marR="290124" algn="ctr">
              <a:lnSpc>
                <a:spcPct val="95825"/>
              </a:lnSpc>
              <a:spcBef>
                <a:spcPts val="50"/>
              </a:spcBef>
            </a:pPr>
            <a:r>
              <a:rPr sz="750" spc="5" dirty="0">
                <a:latin typeface="Arial"/>
                <a:cs typeface="Arial"/>
              </a:rPr>
              <a:t>la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potencias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57118" y="3515152"/>
            <a:ext cx="12342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en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44791" y="3792232"/>
            <a:ext cx="27228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-6" dirty="0">
                <a:latin typeface="Arial"/>
                <a:cs typeface="Arial"/>
              </a:rPr>
              <a:t>Europa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30403" y="3798204"/>
            <a:ext cx="54547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Norteamerica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5274" y="3994109"/>
            <a:ext cx="1720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17138" y="4001729"/>
            <a:ext cx="1720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51098" y="4132613"/>
            <a:ext cx="307068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España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35889" y="4185844"/>
            <a:ext cx="334500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Estados</a:t>
            </a:r>
            <a:endParaRPr sz="750">
              <a:latin typeface="Arial"/>
              <a:cs typeface="Arial"/>
            </a:endParaRPr>
          </a:p>
          <a:p>
            <a:pPr marL="24946" marR="14286">
              <a:lnSpc>
                <a:spcPct val="95825"/>
              </a:lnSpc>
              <a:spcBef>
                <a:spcPts val="50"/>
              </a:spcBef>
            </a:pPr>
            <a:r>
              <a:rPr sz="750" spc="6" dirty="0">
                <a:latin typeface="Arial"/>
                <a:cs typeface="Arial"/>
              </a:rPr>
              <a:t>Unidos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6699" y="4234616"/>
            <a:ext cx="53843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cuy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relación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9188" y="4449500"/>
            <a:ext cx="1720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8823" y="4465061"/>
            <a:ext cx="27620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laterra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1512" y="4514461"/>
            <a:ext cx="28325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que se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70447" y="4581897"/>
            <a:ext cx="26211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la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4796" y="4629941"/>
            <a:ext cx="650635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</a:pPr>
            <a:r>
              <a:rPr sz="750" spc="6" dirty="0">
                <a:latin typeface="Times New Roman"/>
                <a:cs typeface="Times New Roman"/>
              </a:rPr>
              <a:t>America Latina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31137" marR="14286">
              <a:lnSpc>
                <a:spcPct val="95825"/>
              </a:lnSpc>
              <a:spcBef>
                <a:spcPts val="89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sigl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0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XIX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79342" y="4755807"/>
            <a:ext cx="62587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</a:pPr>
            <a:r>
              <a:rPr sz="750" spc="6" dirty="0">
                <a:latin typeface="Times New Roman"/>
                <a:cs typeface="Times New Roman"/>
              </a:rPr>
              <a:t>Conferencia d</a:t>
            </a:r>
            <a:r>
              <a:rPr sz="750" dirty="0">
                <a:latin typeface="Times New Roman"/>
                <a:cs typeface="Times New Roman"/>
              </a:rPr>
              <a:t>e 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03218" y="4765344"/>
            <a:ext cx="472663" cy="136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consolida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26585" y="4787288"/>
            <a:ext cx="23201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ancia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3745" y="4877061"/>
            <a:ext cx="25420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Berlfn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5725" y="4957754"/>
            <a:ext cx="67711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da a traves de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78550" y="5044717"/>
            <a:ext cx="47213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</a:pPr>
            <a:r>
              <a:rPr sz="750" spc="6" dirty="0">
                <a:latin typeface="Times New Roman"/>
                <a:cs typeface="Times New Roman"/>
              </a:rPr>
              <a:t>a traves d</a:t>
            </a:r>
            <a:r>
              <a:rPr sz="750" dirty="0">
                <a:latin typeface="Times New Roman"/>
                <a:cs typeface="Times New Roman"/>
              </a:rPr>
              <a:t>e 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5013" y="5072435"/>
            <a:ext cx="32478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el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3095" y="5150970"/>
            <a:ext cx="383078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Alemania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6478" y="5188069"/>
            <a:ext cx="80160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Destino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manifiesto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09114" y="5268364"/>
            <a:ext cx="953435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conquista del</a:t>
            </a:r>
            <a:r>
              <a:rPr sz="750" spc="-39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Oeste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50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Compra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de territorios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5790" y="5295358"/>
            <a:ext cx="42460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repart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36477" y="5568664"/>
            <a:ext cx="846565" cy="67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La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Doctrina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Monroe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0942" y="5416611"/>
            <a:ext cx="305893" cy="112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Africa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0623" y="5487304"/>
            <a:ext cx="30802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Belgica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09113" y="5510819"/>
            <a:ext cx="1124869" cy="711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Aumento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de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la</a:t>
            </a:r>
            <a:r>
              <a:rPr sz="750" spc="-65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poblaci6n</a:t>
            </a:r>
            <a:endParaRPr sz="750" dirty="0">
              <a:latin typeface="Times New Roman"/>
              <a:cs typeface="Times New Roman"/>
            </a:endParaRPr>
          </a:p>
          <a:p>
            <a:pPr marL="60568" marR="9294" indent="-51910">
              <a:lnSpc>
                <a:spcPts val="862"/>
              </a:lnSpc>
              <a:spcBef>
                <a:spcPts val="47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Proteccionismo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y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aboli</a:t>
            </a:r>
            <a:r>
              <a:rPr sz="750" dirty="0">
                <a:latin typeface="Arial"/>
                <a:cs typeface="Arial"/>
              </a:rPr>
              <a:t>- </a:t>
            </a:r>
            <a:endParaRPr sz="750" dirty="0">
              <a:latin typeface="Arial"/>
              <a:cs typeface="Arial"/>
            </a:endParaRPr>
          </a:p>
          <a:p>
            <a:pPr marL="60568" marR="9294">
              <a:lnSpc>
                <a:spcPts val="862"/>
              </a:lnSpc>
              <a:spcBef>
                <a:spcPts val="89"/>
              </a:spcBef>
            </a:pPr>
            <a:r>
              <a:rPr sz="750" spc="5" dirty="0">
                <a:latin typeface="Arial"/>
                <a:cs typeface="Arial"/>
              </a:rPr>
              <a:t>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monopolio</a:t>
            </a:r>
            <a:endParaRPr sz="750" dirty="0">
              <a:latin typeface="Arial"/>
              <a:cs typeface="Arial"/>
            </a:endParaRPr>
          </a:p>
          <a:p>
            <a:pPr marL="8659" marR="14286">
              <a:lnSpc>
                <a:spcPct val="95825"/>
              </a:lnSpc>
              <a:spcBef>
                <a:spcPts val="95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Auge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industrial</a:t>
            </a:r>
            <a:endParaRPr sz="750" dirty="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92"/>
              </a:spcBef>
            </a:pPr>
            <a:r>
              <a:rPr sz="750" spc="6" dirty="0">
                <a:latin typeface="Times New Roman"/>
                <a:cs typeface="Times New Roman"/>
              </a:rPr>
              <a:t>•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Poderfo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naval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2520" y="5645840"/>
            <a:ext cx="58977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spc="6" dirty="0">
                <a:latin typeface="Times New Roman"/>
                <a:cs typeface="Times New Roman"/>
              </a:rPr>
              <a:t>que impulsa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6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8530" y="5883270"/>
            <a:ext cx="553761" cy="143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colonialismo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182</a:t>
            </a:r>
            <a:endParaRPr sz="61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8928" y="6645498"/>
            <a:ext cx="122869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.La</a:t>
            </a:r>
            <a:r>
              <a:rPr sz="545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época</a:t>
            </a:r>
            <a:r>
              <a:rPr sz="545" spc="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</a:t>
            </a:r>
            <a:r>
              <a:rPr sz="545" spc="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las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evoluciones</a:t>
            </a:r>
            <a:endParaRPr sz="54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2136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5277101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4556845" y="4113252"/>
            <a:ext cx="313315" cy="52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1" name="object 11"/>
          <p:cNvSpPr txBox="1"/>
          <p:nvPr/>
        </p:nvSpPr>
        <p:spPr>
          <a:xfrm>
            <a:off x="4870160" y="4113252"/>
            <a:ext cx="454602" cy="81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14"/>
              </a:lnSpc>
              <a:spcBef>
                <a:spcPts val="29"/>
              </a:spcBef>
            </a:pPr>
            <a:endParaRPr sz="614"/>
          </a:p>
        </p:txBody>
      </p:sp>
      <p:sp>
        <p:nvSpPr>
          <p:cNvPr id="10" name="object 10"/>
          <p:cNvSpPr txBox="1"/>
          <p:nvPr/>
        </p:nvSpPr>
        <p:spPr>
          <a:xfrm>
            <a:off x="4870160" y="4194840"/>
            <a:ext cx="454602" cy="289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9" name="object 9"/>
          <p:cNvSpPr txBox="1"/>
          <p:nvPr/>
        </p:nvSpPr>
        <p:spPr>
          <a:xfrm>
            <a:off x="4870160" y="4483909"/>
            <a:ext cx="488468" cy="322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78"/>
              </a:lnSpc>
              <a:spcBef>
                <a:spcPts val="33"/>
              </a:spcBef>
            </a:pPr>
            <a:r>
              <a:rPr sz="1125" spc="6" baseline="2635" dirty="0">
                <a:latin typeface="Arial"/>
                <a:cs typeface="Arial"/>
              </a:rPr>
              <a:t>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6845" y="4634267"/>
            <a:ext cx="313315" cy="894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" name="object 7"/>
          <p:cNvSpPr txBox="1"/>
          <p:nvPr/>
        </p:nvSpPr>
        <p:spPr>
          <a:xfrm>
            <a:off x="4870160" y="4806136"/>
            <a:ext cx="507375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78"/>
              </a:lnSpc>
              <a:spcBef>
                <a:spcPts val="33"/>
              </a:spcBef>
            </a:pPr>
            <a:r>
              <a:rPr sz="1125" spc="6" baseline="2635" dirty="0">
                <a:latin typeface="Arial"/>
                <a:cs typeface="Arial"/>
              </a:rPr>
              <a:t>Fr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0160" y="5169818"/>
            <a:ext cx="376895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" name="object 5"/>
          <p:cNvSpPr txBox="1"/>
          <p:nvPr/>
        </p:nvSpPr>
        <p:spPr>
          <a:xfrm>
            <a:off x="5247056" y="5169818"/>
            <a:ext cx="77706" cy="35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4" name="object 4"/>
          <p:cNvSpPr txBox="1"/>
          <p:nvPr/>
        </p:nvSpPr>
        <p:spPr>
          <a:xfrm>
            <a:off x="4870737" y="3612684"/>
            <a:ext cx="1340491" cy="100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6211229" y="3612684"/>
            <a:ext cx="1380628" cy="100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4870738" y="3713335"/>
            <a:ext cx="2721119" cy="280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455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object 259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0" name="object 260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4" name="object 254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5" name="object 255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6" name="object 256"/>
          <p:cNvSpPr/>
          <p:nvPr/>
        </p:nvSpPr>
        <p:spPr>
          <a:xfrm>
            <a:off x="3446318" y="415634"/>
            <a:ext cx="0" cy="69273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7" name="object 257"/>
          <p:cNvSpPr/>
          <p:nvPr/>
        </p:nvSpPr>
        <p:spPr>
          <a:xfrm>
            <a:off x="3446318" y="290620"/>
            <a:ext cx="5368670" cy="0"/>
          </a:xfrm>
          <a:custGeom>
            <a:avLst/>
            <a:gdLst/>
            <a:ahLst/>
            <a:cxnLst/>
            <a:rect l="l" t="t" r="r" b="b"/>
            <a:pathLst>
              <a:path w="7874050">
                <a:moveTo>
                  <a:pt x="7772400" y="0"/>
                </a:moveTo>
                <a:lnTo>
                  <a:pt x="0" y="0"/>
                </a:lnTo>
              </a:path>
              <a:path w="7874050">
                <a:moveTo>
                  <a:pt x="0" y="1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8" name="object 258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3" name="object 213"/>
          <p:cNvSpPr/>
          <p:nvPr/>
        </p:nvSpPr>
        <p:spPr>
          <a:xfrm>
            <a:off x="6052093" y="5067017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4" name="object 214"/>
          <p:cNvSpPr/>
          <p:nvPr/>
        </p:nvSpPr>
        <p:spPr>
          <a:xfrm>
            <a:off x="4173689" y="4009557"/>
            <a:ext cx="1939628" cy="1081988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5" name="object 215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6" name="object 216"/>
          <p:cNvSpPr/>
          <p:nvPr/>
        </p:nvSpPr>
        <p:spPr>
          <a:xfrm>
            <a:off x="3628160" y="46369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7" name="object 217"/>
          <p:cNvSpPr/>
          <p:nvPr/>
        </p:nvSpPr>
        <p:spPr>
          <a:xfrm>
            <a:off x="4058949" y="4643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8" name="object 218"/>
          <p:cNvSpPr/>
          <p:nvPr/>
        </p:nvSpPr>
        <p:spPr>
          <a:xfrm>
            <a:off x="4120822" y="4606646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4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1"/>
                </a:lnTo>
                <a:lnTo>
                  <a:pt x="349944" y="523244"/>
                </a:lnTo>
                <a:lnTo>
                  <a:pt x="342965" y="512202"/>
                </a:lnTo>
                <a:lnTo>
                  <a:pt x="335655" y="501567"/>
                </a:lnTo>
                <a:lnTo>
                  <a:pt x="328253" y="491262"/>
                </a:lnTo>
                <a:lnTo>
                  <a:pt x="320998" y="481208"/>
                </a:lnTo>
                <a:lnTo>
                  <a:pt x="314129" y="471327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498"/>
                </a:lnTo>
                <a:lnTo>
                  <a:pt x="394630" y="263028"/>
                </a:lnTo>
                <a:lnTo>
                  <a:pt x="395813" y="250591"/>
                </a:lnTo>
                <a:lnTo>
                  <a:pt x="390282" y="241949"/>
                </a:lnTo>
                <a:lnTo>
                  <a:pt x="382397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6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9" name="object 219"/>
          <p:cNvSpPr/>
          <p:nvPr/>
        </p:nvSpPr>
        <p:spPr>
          <a:xfrm>
            <a:off x="4298154" y="4750142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2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2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0" name="object 220"/>
          <p:cNvSpPr/>
          <p:nvPr/>
        </p:nvSpPr>
        <p:spPr>
          <a:xfrm>
            <a:off x="4200376" y="4752532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1" name="object 221"/>
          <p:cNvSpPr/>
          <p:nvPr/>
        </p:nvSpPr>
        <p:spPr>
          <a:xfrm>
            <a:off x="4300070" y="4753539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2" name="object 222"/>
          <p:cNvSpPr/>
          <p:nvPr/>
        </p:nvSpPr>
        <p:spPr>
          <a:xfrm>
            <a:off x="4209007" y="4755845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3" name="object 223"/>
          <p:cNvSpPr/>
          <p:nvPr/>
        </p:nvSpPr>
        <p:spPr>
          <a:xfrm>
            <a:off x="4377712" y="4771182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4" name="object 224"/>
          <p:cNvSpPr/>
          <p:nvPr/>
        </p:nvSpPr>
        <p:spPr>
          <a:xfrm>
            <a:off x="4289007" y="4772515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5" name="object 225"/>
          <p:cNvSpPr/>
          <p:nvPr/>
        </p:nvSpPr>
        <p:spPr>
          <a:xfrm>
            <a:off x="4189842" y="4776109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6" name="object 226"/>
          <p:cNvSpPr/>
          <p:nvPr/>
        </p:nvSpPr>
        <p:spPr>
          <a:xfrm>
            <a:off x="4200382" y="4782433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1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6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7" name="object 227"/>
          <p:cNvSpPr/>
          <p:nvPr/>
        </p:nvSpPr>
        <p:spPr>
          <a:xfrm>
            <a:off x="4311575" y="4782038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4301661" y="4782941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4146325" y="4784752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0" name="object 230"/>
          <p:cNvSpPr/>
          <p:nvPr/>
        </p:nvSpPr>
        <p:spPr>
          <a:xfrm>
            <a:off x="4258854" y="4810982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1" name="object 231"/>
          <p:cNvSpPr/>
          <p:nvPr/>
        </p:nvSpPr>
        <p:spPr>
          <a:xfrm>
            <a:off x="4233929" y="4822741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2" name="object 232"/>
          <p:cNvSpPr/>
          <p:nvPr/>
        </p:nvSpPr>
        <p:spPr>
          <a:xfrm>
            <a:off x="4263649" y="4841284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3" name="object 233"/>
          <p:cNvSpPr/>
          <p:nvPr/>
        </p:nvSpPr>
        <p:spPr>
          <a:xfrm>
            <a:off x="4265562" y="4854399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4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4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4" name="object 234"/>
          <p:cNvSpPr/>
          <p:nvPr/>
        </p:nvSpPr>
        <p:spPr>
          <a:xfrm>
            <a:off x="4162042" y="4898722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7" y="18478"/>
                </a:lnTo>
                <a:lnTo>
                  <a:pt x="60452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4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5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7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5" name="object 235"/>
          <p:cNvSpPr/>
          <p:nvPr/>
        </p:nvSpPr>
        <p:spPr>
          <a:xfrm>
            <a:off x="4298154" y="4903243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2" y="74615"/>
                </a:moveTo>
                <a:lnTo>
                  <a:pt x="36550" y="64998"/>
                </a:lnTo>
                <a:lnTo>
                  <a:pt x="43065" y="69469"/>
                </a:lnTo>
                <a:lnTo>
                  <a:pt x="41033" y="67500"/>
                </a:lnTo>
                <a:lnTo>
                  <a:pt x="47802" y="64998"/>
                </a:lnTo>
                <a:lnTo>
                  <a:pt x="48338" y="71508"/>
                </a:lnTo>
                <a:lnTo>
                  <a:pt x="50846" y="84203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6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65"/>
                </a:lnTo>
                <a:lnTo>
                  <a:pt x="41992" y="74615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6" name="object 236"/>
          <p:cNvSpPr/>
          <p:nvPr/>
        </p:nvSpPr>
        <p:spPr>
          <a:xfrm>
            <a:off x="4175489" y="4914102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7" name="object 237"/>
          <p:cNvSpPr/>
          <p:nvPr/>
        </p:nvSpPr>
        <p:spPr>
          <a:xfrm>
            <a:off x="4176049" y="4924048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62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3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8" name="object 238"/>
          <p:cNvSpPr/>
          <p:nvPr/>
        </p:nvSpPr>
        <p:spPr>
          <a:xfrm>
            <a:off x="4246388" y="4977417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9" name="object 239"/>
          <p:cNvSpPr/>
          <p:nvPr/>
        </p:nvSpPr>
        <p:spPr>
          <a:xfrm>
            <a:off x="4141535" y="4608769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45" y="147417"/>
                </a:lnTo>
                <a:lnTo>
                  <a:pt x="113090" y="139364"/>
                </a:lnTo>
                <a:lnTo>
                  <a:pt x="122764" y="131835"/>
                </a:lnTo>
                <a:lnTo>
                  <a:pt x="133181" y="124664"/>
                </a:lnTo>
                <a:lnTo>
                  <a:pt x="144050" y="117686"/>
                </a:lnTo>
                <a:lnTo>
                  <a:pt x="155085" y="110734"/>
                </a:lnTo>
                <a:lnTo>
                  <a:pt x="165995" y="103643"/>
                </a:lnTo>
                <a:lnTo>
                  <a:pt x="176495" y="96245"/>
                </a:lnTo>
                <a:lnTo>
                  <a:pt x="186294" y="88377"/>
                </a:lnTo>
                <a:lnTo>
                  <a:pt x="195105" y="79870"/>
                </a:lnTo>
                <a:lnTo>
                  <a:pt x="202639" y="70561"/>
                </a:lnTo>
                <a:lnTo>
                  <a:pt x="208608" y="60281"/>
                </a:lnTo>
                <a:lnTo>
                  <a:pt x="212723" y="48867"/>
                </a:lnTo>
                <a:lnTo>
                  <a:pt x="214697" y="36151"/>
                </a:lnTo>
                <a:lnTo>
                  <a:pt x="214241" y="21967"/>
                </a:lnTo>
                <a:lnTo>
                  <a:pt x="205274" y="10740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0" name="object 240"/>
          <p:cNvSpPr/>
          <p:nvPr/>
        </p:nvSpPr>
        <p:spPr>
          <a:xfrm>
            <a:off x="4126571" y="4795609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2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1" name="object 241"/>
          <p:cNvSpPr/>
          <p:nvPr/>
        </p:nvSpPr>
        <p:spPr>
          <a:xfrm>
            <a:off x="4283775" y="4620333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2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17" y="99511"/>
                </a:lnTo>
                <a:lnTo>
                  <a:pt x="81363" y="109199"/>
                </a:lnTo>
                <a:lnTo>
                  <a:pt x="87927" y="119645"/>
                </a:lnTo>
                <a:lnTo>
                  <a:pt x="93184" y="130762"/>
                </a:lnTo>
                <a:lnTo>
                  <a:pt x="97212" y="142460"/>
                </a:lnTo>
                <a:lnTo>
                  <a:pt x="100086" y="154652"/>
                </a:lnTo>
                <a:lnTo>
                  <a:pt x="101883" y="167249"/>
                </a:lnTo>
                <a:lnTo>
                  <a:pt x="102679" y="180162"/>
                </a:lnTo>
                <a:lnTo>
                  <a:pt x="102549" y="193303"/>
                </a:lnTo>
                <a:lnTo>
                  <a:pt x="101572" y="206583"/>
                </a:lnTo>
                <a:lnTo>
                  <a:pt x="99822" y="219914"/>
                </a:lnTo>
                <a:lnTo>
                  <a:pt x="96296" y="235065"/>
                </a:lnTo>
                <a:lnTo>
                  <a:pt x="92231" y="247322"/>
                </a:lnTo>
                <a:lnTo>
                  <a:pt x="87843" y="259311"/>
                </a:lnTo>
                <a:lnTo>
                  <a:pt x="83786" y="271110"/>
                </a:lnTo>
                <a:lnTo>
                  <a:pt x="80712" y="282797"/>
                </a:lnTo>
                <a:lnTo>
                  <a:pt x="79278" y="294450"/>
                </a:lnTo>
                <a:lnTo>
                  <a:pt x="80137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9" y="428206"/>
                </a:lnTo>
                <a:lnTo>
                  <a:pt x="134437" y="421904"/>
                </a:lnTo>
                <a:lnTo>
                  <a:pt x="127544" y="411175"/>
                </a:lnTo>
                <a:lnTo>
                  <a:pt x="123148" y="398772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88"/>
                </a:lnTo>
                <a:lnTo>
                  <a:pt x="138882" y="228902"/>
                </a:lnTo>
                <a:lnTo>
                  <a:pt x="139782" y="216207"/>
                </a:lnTo>
                <a:lnTo>
                  <a:pt x="140430" y="203280"/>
                </a:lnTo>
                <a:lnTo>
                  <a:pt x="140784" y="190197"/>
                </a:lnTo>
                <a:lnTo>
                  <a:pt x="140802" y="177034"/>
                </a:lnTo>
                <a:lnTo>
                  <a:pt x="140441" y="163866"/>
                </a:lnTo>
                <a:lnTo>
                  <a:pt x="139659" y="150770"/>
                </a:lnTo>
                <a:lnTo>
                  <a:pt x="138412" y="137822"/>
                </a:lnTo>
                <a:lnTo>
                  <a:pt x="136658" y="125099"/>
                </a:lnTo>
                <a:lnTo>
                  <a:pt x="134355" y="112675"/>
                </a:lnTo>
                <a:lnTo>
                  <a:pt x="131460" y="100628"/>
                </a:lnTo>
                <a:lnTo>
                  <a:pt x="127930" y="89032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3"/>
                </a:lnTo>
                <a:lnTo>
                  <a:pt x="11029" y="58200"/>
                </a:lnTo>
                <a:lnTo>
                  <a:pt x="15237" y="66390"/>
                </a:lnTo>
                <a:lnTo>
                  <a:pt x="21620" y="73774"/>
                </a:lnTo>
                <a:lnTo>
                  <a:pt x="29501" y="80670"/>
                </a:lnTo>
                <a:lnTo>
                  <a:pt x="38202" y="87399"/>
                </a:lnTo>
                <a:lnTo>
                  <a:pt x="47046" y="94279"/>
                </a:lnTo>
                <a:lnTo>
                  <a:pt x="55354" y="101630"/>
                </a:lnTo>
                <a:lnTo>
                  <a:pt x="62450" y="109772"/>
                </a:lnTo>
                <a:lnTo>
                  <a:pt x="67656" y="119024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2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2" name="object 242"/>
          <p:cNvSpPr/>
          <p:nvPr/>
        </p:nvSpPr>
        <p:spPr>
          <a:xfrm>
            <a:off x="4175421" y="4649972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5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6"/>
                </a:lnTo>
                <a:lnTo>
                  <a:pt x="48471" y="165509"/>
                </a:lnTo>
                <a:lnTo>
                  <a:pt x="59395" y="158542"/>
                </a:lnTo>
                <a:lnTo>
                  <a:pt x="71760" y="153299"/>
                </a:lnTo>
                <a:lnTo>
                  <a:pt x="84627" y="150595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9" y="184433"/>
                </a:lnTo>
                <a:lnTo>
                  <a:pt x="168786" y="182768"/>
                </a:lnTo>
                <a:lnTo>
                  <a:pt x="180352" y="178308"/>
                </a:lnTo>
                <a:lnTo>
                  <a:pt x="194305" y="164297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3" name="object 243"/>
          <p:cNvSpPr/>
          <p:nvPr/>
        </p:nvSpPr>
        <p:spPr>
          <a:xfrm>
            <a:off x="4298150" y="4679419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0" y="127438"/>
                </a:lnTo>
                <a:lnTo>
                  <a:pt x="49557" y="123670"/>
                </a:lnTo>
                <a:lnTo>
                  <a:pt x="38837" y="122261"/>
                </a:lnTo>
                <a:lnTo>
                  <a:pt x="27167" y="121858"/>
                </a:lnTo>
                <a:lnTo>
                  <a:pt x="14302" y="121109"/>
                </a:lnTo>
                <a:lnTo>
                  <a:pt x="350" y="135119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5"/>
                </a:lnTo>
                <a:lnTo>
                  <a:pt x="52661" y="45696"/>
                </a:lnTo>
                <a:lnTo>
                  <a:pt x="44996" y="54982"/>
                </a:lnTo>
                <a:lnTo>
                  <a:pt x="44730" y="45685"/>
                </a:lnTo>
                <a:lnTo>
                  <a:pt x="41267" y="32304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4" name="object 244"/>
          <p:cNvSpPr/>
          <p:nvPr/>
        </p:nvSpPr>
        <p:spPr>
          <a:xfrm>
            <a:off x="4198920" y="4755959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5" name="object 245"/>
          <p:cNvSpPr/>
          <p:nvPr/>
        </p:nvSpPr>
        <p:spPr>
          <a:xfrm>
            <a:off x="4177381" y="4774196"/>
            <a:ext cx="170133" cy="136809"/>
          </a:xfrm>
          <a:custGeom>
            <a:avLst/>
            <a:gdLst/>
            <a:ahLst/>
            <a:cxnLst/>
            <a:rect l="l" t="t" r="r" b="b"/>
            <a:pathLst>
              <a:path w="249529" h="200653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3" y="189108"/>
                </a:lnTo>
                <a:lnTo>
                  <a:pt x="101328" y="195932"/>
                </a:lnTo>
                <a:lnTo>
                  <a:pt x="112995" y="199695"/>
                </a:lnTo>
                <a:lnTo>
                  <a:pt x="126004" y="200653"/>
                </a:lnTo>
                <a:lnTo>
                  <a:pt x="139213" y="199064"/>
                </a:lnTo>
                <a:lnTo>
                  <a:pt x="151482" y="195183"/>
                </a:lnTo>
                <a:lnTo>
                  <a:pt x="161670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3">
                <a:moveTo>
                  <a:pt x="233462" y="60324"/>
                </a:moveTo>
                <a:lnTo>
                  <a:pt x="237419" y="47129"/>
                </a:lnTo>
                <a:lnTo>
                  <a:pt x="241311" y="34762"/>
                </a:lnTo>
                <a:lnTo>
                  <a:pt x="244769" y="23301"/>
                </a:lnTo>
                <a:lnTo>
                  <a:pt x="247421" y="12827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76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4"/>
                </a:lnTo>
                <a:close/>
              </a:path>
              <a:path w="249529" h="200653">
                <a:moveTo>
                  <a:pt x="110787" y="163397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5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88"/>
                </a:lnTo>
                <a:lnTo>
                  <a:pt x="97908" y="158318"/>
                </a:lnTo>
                <a:lnTo>
                  <a:pt x="110787" y="16339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6" name="object 246"/>
          <p:cNvSpPr/>
          <p:nvPr/>
        </p:nvSpPr>
        <p:spPr>
          <a:xfrm>
            <a:off x="4223891" y="4783573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7" name="object 247"/>
          <p:cNvSpPr/>
          <p:nvPr/>
        </p:nvSpPr>
        <p:spPr>
          <a:xfrm>
            <a:off x="4209969" y="4785654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8" name="object 248"/>
          <p:cNvSpPr/>
          <p:nvPr/>
        </p:nvSpPr>
        <p:spPr>
          <a:xfrm>
            <a:off x="4224095" y="4892111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9" name="object 249"/>
          <p:cNvSpPr/>
          <p:nvPr/>
        </p:nvSpPr>
        <p:spPr>
          <a:xfrm>
            <a:off x="4334577" y="4991162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9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0" name="object 250"/>
          <p:cNvSpPr/>
          <p:nvPr/>
        </p:nvSpPr>
        <p:spPr>
          <a:xfrm>
            <a:off x="4274189" y="4890578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8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1" name="object 251"/>
          <p:cNvSpPr/>
          <p:nvPr/>
        </p:nvSpPr>
        <p:spPr>
          <a:xfrm>
            <a:off x="4151755" y="4986460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47"/>
                </a:lnTo>
                <a:lnTo>
                  <a:pt x="21866" y="4482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2" name="object 252"/>
          <p:cNvSpPr/>
          <p:nvPr/>
        </p:nvSpPr>
        <p:spPr>
          <a:xfrm>
            <a:off x="4278026" y="4979224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3" name="object 253"/>
          <p:cNvSpPr/>
          <p:nvPr/>
        </p:nvSpPr>
        <p:spPr>
          <a:xfrm>
            <a:off x="4292206" y="4921334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052083" y="1471474"/>
            <a:ext cx="918" cy="684"/>
          </a:xfrm>
          <a:custGeom>
            <a:avLst/>
            <a:gdLst/>
            <a:ahLst/>
            <a:cxnLst/>
            <a:rect l="l" t="t" r="r" b="b"/>
            <a:pathLst>
              <a:path w="1346" h="1003">
                <a:moveTo>
                  <a:pt x="12" y="952"/>
                </a:moveTo>
                <a:lnTo>
                  <a:pt x="1346" y="0"/>
                </a:lnTo>
                <a:lnTo>
                  <a:pt x="1155" y="25"/>
                </a:lnTo>
                <a:lnTo>
                  <a:pt x="50" y="685"/>
                </a:lnTo>
                <a:lnTo>
                  <a:pt x="12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4565301" y="789340"/>
            <a:ext cx="1939636" cy="484000"/>
          </a:xfrm>
          <a:custGeom>
            <a:avLst/>
            <a:gdLst/>
            <a:ahLst/>
            <a:cxnLst/>
            <a:rect l="l" t="t" r="r" b="b"/>
            <a:pathLst>
              <a:path w="2844799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9"/>
                </a:lnTo>
                <a:lnTo>
                  <a:pt x="416917" y="665664"/>
                </a:lnTo>
                <a:lnTo>
                  <a:pt x="429598" y="666405"/>
                </a:lnTo>
                <a:lnTo>
                  <a:pt x="442204" y="667210"/>
                </a:lnTo>
                <a:lnTo>
                  <a:pt x="454762" y="668054"/>
                </a:lnTo>
                <a:lnTo>
                  <a:pt x="466267" y="668845"/>
                </a:lnTo>
                <a:lnTo>
                  <a:pt x="478365" y="669683"/>
                </a:lnTo>
                <a:lnTo>
                  <a:pt x="490486" y="670502"/>
                </a:lnTo>
                <a:lnTo>
                  <a:pt x="502654" y="671281"/>
                </a:lnTo>
                <a:lnTo>
                  <a:pt x="514892" y="672001"/>
                </a:lnTo>
                <a:lnTo>
                  <a:pt x="527223" y="672642"/>
                </a:lnTo>
                <a:lnTo>
                  <a:pt x="539669" y="673185"/>
                </a:lnTo>
                <a:lnTo>
                  <a:pt x="552255" y="673609"/>
                </a:lnTo>
                <a:lnTo>
                  <a:pt x="565004" y="673895"/>
                </a:lnTo>
                <a:lnTo>
                  <a:pt x="577937" y="674023"/>
                </a:lnTo>
                <a:lnTo>
                  <a:pt x="591079" y="673973"/>
                </a:lnTo>
                <a:lnTo>
                  <a:pt x="604453" y="673727"/>
                </a:lnTo>
                <a:lnTo>
                  <a:pt x="618082" y="673263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17" y="690638"/>
                </a:lnTo>
                <a:lnTo>
                  <a:pt x="903632" y="690287"/>
                </a:lnTo>
                <a:lnTo>
                  <a:pt x="923290" y="689579"/>
                </a:lnTo>
                <a:lnTo>
                  <a:pt x="938145" y="688591"/>
                </a:lnTo>
                <a:lnTo>
                  <a:pt x="949157" y="687399"/>
                </a:lnTo>
                <a:lnTo>
                  <a:pt x="957281" y="686082"/>
                </a:lnTo>
                <a:lnTo>
                  <a:pt x="963476" y="684715"/>
                </a:lnTo>
                <a:lnTo>
                  <a:pt x="968696" y="683375"/>
                </a:lnTo>
                <a:lnTo>
                  <a:pt x="969949" y="683056"/>
                </a:lnTo>
                <a:lnTo>
                  <a:pt x="985769" y="682976"/>
                </a:lnTo>
                <a:lnTo>
                  <a:pt x="1001370" y="682492"/>
                </a:lnTo>
                <a:lnTo>
                  <a:pt x="1016574" y="681718"/>
                </a:lnTo>
                <a:lnTo>
                  <a:pt x="1031203" y="680767"/>
                </a:lnTo>
                <a:lnTo>
                  <a:pt x="1045078" y="679754"/>
                </a:lnTo>
                <a:lnTo>
                  <a:pt x="1058019" y="678790"/>
                </a:lnTo>
                <a:lnTo>
                  <a:pt x="1069847" y="677990"/>
                </a:lnTo>
                <a:lnTo>
                  <a:pt x="1080385" y="677466"/>
                </a:lnTo>
                <a:lnTo>
                  <a:pt x="1089453" y="677333"/>
                </a:lnTo>
                <a:lnTo>
                  <a:pt x="1096872" y="677704"/>
                </a:lnTo>
                <a:lnTo>
                  <a:pt x="1097292" y="677748"/>
                </a:lnTo>
                <a:lnTo>
                  <a:pt x="1034097" y="690105"/>
                </a:lnTo>
                <a:lnTo>
                  <a:pt x="1091336" y="697191"/>
                </a:lnTo>
                <a:lnTo>
                  <a:pt x="1088390" y="693880"/>
                </a:lnTo>
                <a:lnTo>
                  <a:pt x="1092045" y="691658"/>
                </a:lnTo>
                <a:lnTo>
                  <a:pt x="1100546" y="690287"/>
                </a:lnTo>
                <a:lnTo>
                  <a:pt x="1112136" y="689529"/>
                </a:lnTo>
                <a:lnTo>
                  <a:pt x="1125059" y="689146"/>
                </a:lnTo>
                <a:lnTo>
                  <a:pt x="1137561" y="688900"/>
                </a:lnTo>
                <a:lnTo>
                  <a:pt x="1147885" y="688552"/>
                </a:lnTo>
                <a:lnTo>
                  <a:pt x="1152855" y="688124"/>
                </a:lnTo>
                <a:lnTo>
                  <a:pt x="1171406" y="688618"/>
                </a:lnTo>
                <a:lnTo>
                  <a:pt x="1187543" y="689045"/>
                </a:lnTo>
                <a:lnTo>
                  <a:pt x="1201498" y="689414"/>
                </a:lnTo>
                <a:lnTo>
                  <a:pt x="1213507" y="689736"/>
                </a:lnTo>
                <a:lnTo>
                  <a:pt x="1223804" y="690022"/>
                </a:lnTo>
                <a:lnTo>
                  <a:pt x="1232622" y="690281"/>
                </a:lnTo>
                <a:lnTo>
                  <a:pt x="1240197" y="690524"/>
                </a:lnTo>
                <a:lnTo>
                  <a:pt x="1246761" y="690761"/>
                </a:lnTo>
                <a:lnTo>
                  <a:pt x="1252550" y="691002"/>
                </a:lnTo>
                <a:lnTo>
                  <a:pt x="1257798" y="691258"/>
                </a:lnTo>
                <a:lnTo>
                  <a:pt x="1262739" y="691540"/>
                </a:lnTo>
                <a:lnTo>
                  <a:pt x="1267607" y="691856"/>
                </a:lnTo>
                <a:lnTo>
                  <a:pt x="1272636" y="692218"/>
                </a:lnTo>
                <a:lnTo>
                  <a:pt x="1278061" y="692636"/>
                </a:lnTo>
                <a:lnTo>
                  <a:pt x="1284116" y="693120"/>
                </a:lnTo>
                <a:lnTo>
                  <a:pt x="1291034" y="693681"/>
                </a:lnTo>
                <a:lnTo>
                  <a:pt x="1299051" y="694328"/>
                </a:lnTo>
                <a:lnTo>
                  <a:pt x="1308401" y="695072"/>
                </a:lnTo>
                <a:lnTo>
                  <a:pt x="1319317" y="695924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4" y="696122"/>
                </a:lnTo>
                <a:lnTo>
                  <a:pt x="1366847" y="696450"/>
                </a:lnTo>
                <a:lnTo>
                  <a:pt x="1382721" y="696989"/>
                </a:lnTo>
                <a:lnTo>
                  <a:pt x="1399011" y="697700"/>
                </a:lnTo>
                <a:lnTo>
                  <a:pt x="1415530" y="698546"/>
                </a:lnTo>
                <a:lnTo>
                  <a:pt x="1432091" y="699490"/>
                </a:lnTo>
                <a:lnTo>
                  <a:pt x="1448506" y="700491"/>
                </a:lnTo>
                <a:lnTo>
                  <a:pt x="1464590" y="701514"/>
                </a:lnTo>
                <a:lnTo>
                  <a:pt x="1480156" y="702519"/>
                </a:lnTo>
                <a:lnTo>
                  <a:pt x="1495018" y="703468"/>
                </a:lnTo>
                <a:lnTo>
                  <a:pt x="1508987" y="704325"/>
                </a:lnTo>
                <a:lnTo>
                  <a:pt x="1521878" y="705049"/>
                </a:lnTo>
                <a:lnTo>
                  <a:pt x="1533505" y="705604"/>
                </a:lnTo>
                <a:lnTo>
                  <a:pt x="1543679" y="705952"/>
                </a:lnTo>
                <a:lnTo>
                  <a:pt x="1552215" y="706054"/>
                </a:lnTo>
                <a:lnTo>
                  <a:pt x="1558927" y="705872"/>
                </a:lnTo>
                <a:lnTo>
                  <a:pt x="1563626" y="705368"/>
                </a:lnTo>
                <a:lnTo>
                  <a:pt x="1566379" y="704240"/>
                </a:lnTo>
                <a:lnTo>
                  <a:pt x="1586204" y="705049"/>
                </a:lnTo>
                <a:lnTo>
                  <a:pt x="1600662" y="705445"/>
                </a:lnTo>
                <a:lnTo>
                  <a:pt x="1610341" y="705469"/>
                </a:lnTo>
                <a:lnTo>
                  <a:pt x="1615833" y="705164"/>
                </a:lnTo>
                <a:lnTo>
                  <a:pt x="1616617" y="703737"/>
                </a:lnTo>
                <a:lnTo>
                  <a:pt x="1613088" y="702699"/>
                </a:lnTo>
                <a:lnTo>
                  <a:pt x="1607733" y="701501"/>
                </a:lnTo>
                <a:lnTo>
                  <a:pt x="1601142" y="700186"/>
                </a:lnTo>
                <a:lnTo>
                  <a:pt x="1593905" y="698796"/>
                </a:lnTo>
                <a:lnTo>
                  <a:pt x="1586612" y="697374"/>
                </a:lnTo>
                <a:lnTo>
                  <a:pt x="1579854" y="695962"/>
                </a:lnTo>
                <a:lnTo>
                  <a:pt x="1574220" y="694602"/>
                </a:lnTo>
                <a:lnTo>
                  <a:pt x="1570302" y="693336"/>
                </a:lnTo>
                <a:lnTo>
                  <a:pt x="1569971" y="691259"/>
                </a:lnTo>
                <a:lnTo>
                  <a:pt x="1574739" y="690532"/>
                </a:lnTo>
                <a:lnTo>
                  <a:pt x="1583582" y="690069"/>
                </a:lnTo>
                <a:lnTo>
                  <a:pt x="1597092" y="689912"/>
                </a:lnTo>
                <a:lnTo>
                  <a:pt x="1615859" y="690105"/>
                </a:lnTo>
                <a:lnTo>
                  <a:pt x="2033358" y="703529"/>
                </a:lnTo>
                <a:lnTo>
                  <a:pt x="2058293" y="704649"/>
                </a:lnTo>
                <a:lnTo>
                  <a:pt x="2081977" y="705580"/>
                </a:lnTo>
                <a:lnTo>
                  <a:pt x="2104554" y="706336"/>
                </a:lnTo>
                <a:lnTo>
                  <a:pt x="2126169" y="706934"/>
                </a:lnTo>
                <a:lnTo>
                  <a:pt x="2146966" y="707389"/>
                </a:lnTo>
                <a:lnTo>
                  <a:pt x="2167090" y="707717"/>
                </a:lnTo>
                <a:lnTo>
                  <a:pt x="2186686" y="707934"/>
                </a:lnTo>
                <a:lnTo>
                  <a:pt x="2224871" y="708100"/>
                </a:lnTo>
                <a:lnTo>
                  <a:pt x="2281802" y="707914"/>
                </a:lnTo>
                <a:lnTo>
                  <a:pt x="2321211" y="707686"/>
                </a:lnTo>
                <a:lnTo>
                  <a:pt x="2363135" y="707522"/>
                </a:lnTo>
                <a:lnTo>
                  <a:pt x="2433264" y="707676"/>
                </a:lnTo>
                <a:lnTo>
                  <a:pt x="2459151" y="707898"/>
                </a:lnTo>
                <a:lnTo>
                  <a:pt x="2445118" y="709866"/>
                </a:lnTo>
                <a:lnTo>
                  <a:pt x="2542311" y="705548"/>
                </a:lnTo>
                <a:lnTo>
                  <a:pt x="2557605" y="706257"/>
                </a:lnTo>
                <a:lnTo>
                  <a:pt x="2572222" y="706824"/>
                </a:lnTo>
                <a:lnTo>
                  <a:pt x="2586226" y="707264"/>
                </a:lnTo>
                <a:lnTo>
                  <a:pt x="2599685" y="707589"/>
                </a:lnTo>
                <a:lnTo>
                  <a:pt x="2612663" y="707811"/>
                </a:lnTo>
                <a:lnTo>
                  <a:pt x="2625226" y="707945"/>
                </a:lnTo>
                <a:lnTo>
                  <a:pt x="2684133" y="707718"/>
                </a:lnTo>
                <a:lnTo>
                  <a:pt x="2695593" y="707584"/>
                </a:lnTo>
                <a:lnTo>
                  <a:pt x="2704693" y="707478"/>
                </a:lnTo>
                <a:lnTo>
                  <a:pt x="2727005" y="692667"/>
                </a:lnTo>
                <a:lnTo>
                  <a:pt x="2740470" y="683760"/>
                </a:lnTo>
                <a:lnTo>
                  <a:pt x="2747931" y="678900"/>
                </a:lnTo>
                <a:lnTo>
                  <a:pt x="2752233" y="676226"/>
                </a:lnTo>
                <a:lnTo>
                  <a:pt x="2755036" y="674573"/>
                </a:lnTo>
                <a:lnTo>
                  <a:pt x="2755457" y="671596"/>
                </a:lnTo>
                <a:lnTo>
                  <a:pt x="2756454" y="664600"/>
                </a:lnTo>
                <a:lnTo>
                  <a:pt x="2757938" y="654274"/>
                </a:lnTo>
                <a:lnTo>
                  <a:pt x="2759817" y="641303"/>
                </a:lnTo>
                <a:lnTo>
                  <a:pt x="2762004" y="626377"/>
                </a:lnTo>
                <a:lnTo>
                  <a:pt x="2764408" y="610181"/>
                </a:lnTo>
                <a:lnTo>
                  <a:pt x="2766940" y="593403"/>
                </a:lnTo>
                <a:lnTo>
                  <a:pt x="2769509" y="576731"/>
                </a:lnTo>
                <a:lnTo>
                  <a:pt x="2772026" y="560851"/>
                </a:lnTo>
                <a:lnTo>
                  <a:pt x="2774402" y="546451"/>
                </a:lnTo>
                <a:lnTo>
                  <a:pt x="2776546" y="534219"/>
                </a:lnTo>
                <a:lnTo>
                  <a:pt x="2778048" y="526389"/>
                </a:lnTo>
                <a:lnTo>
                  <a:pt x="2781634" y="505276"/>
                </a:lnTo>
                <a:lnTo>
                  <a:pt x="2784868" y="485289"/>
                </a:lnTo>
                <a:lnTo>
                  <a:pt x="2787765" y="466385"/>
                </a:lnTo>
                <a:lnTo>
                  <a:pt x="2790339" y="448518"/>
                </a:lnTo>
                <a:lnTo>
                  <a:pt x="2792606" y="431644"/>
                </a:lnTo>
                <a:lnTo>
                  <a:pt x="2794580" y="415716"/>
                </a:lnTo>
                <a:lnTo>
                  <a:pt x="2796274" y="400691"/>
                </a:lnTo>
                <a:lnTo>
                  <a:pt x="2797705" y="386522"/>
                </a:lnTo>
                <a:lnTo>
                  <a:pt x="2798886" y="373166"/>
                </a:lnTo>
                <a:lnTo>
                  <a:pt x="2799832" y="360576"/>
                </a:lnTo>
                <a:lnTo>
                  <a:pt x="2800558" y="348709"/>
                </a:lnTo>
                <a:lnTo>
                  <a:pt x="2801077" y="337518"/>
                </a:lnTo>
                <a:lnTo>
                  <a:pt x="2801406" y="326959"/>
                </a:lnTo>
                <a:lnTo>
                  <a:pt x="2801558" y="316987"/>
                </a:lnTo>
                <a:lnTo>
                  <a:pt x="2801548" y="307556"/>
                </a:lnTo>
                <a:lnTo>
                  <a:pt x="2801390" y="298623"/>
                </a:lnTo>
                <a:lnTo>
                  <a:pt x="2801099" y="290140"/>
                </a:lnTo>
                <a:lnTo>
                  <a:pt x="2800690" y="282065"/>
                </a:lnTo>
                <a:lnTo>
                  <a:pt x="2799575" y="266954"/>
                </a:lnTo>
                <a:lnTo>
                  <a:pt x="2800566" y="254334"/>
                </a:lnTo>
                <a:lnTo>
                  <a:pt x="2801758" y="241569"/>
                </a:lnTo>
                <a:lnTo>
                  <a:pt x="2803131" y="228690"/>
                </a:lnTo>
                <a:lnTo>
                  <a:pt x="2804665" y="215725"/>
                </a:lnTo>
                <a:lnTo>
                  <a:pt x="2806340" y="202707"/>
                </a:lnTo>
                <a:lnTo>
                  <a:pt x="2808136" y="189664"/>
                </a:lnTo>
                <a:lnTo>
                  <a:pt x="2810035" y="176628"/>
                </a:lnTo>
                <a:lnTo>
                  <a:pt x="2812015" y="163628"/>
                </a:lnTo>
                <a:lnTo>
                  <a:pt x="2814057" y="150695"/>
                </a:lnTo>
                <a:lnTo>
                  <a:pt x="2816141" y="137859"/>
                </a:lnTo>
                <a:lnTo>
                  <a:pt x="2818248" y="125151"/>
                </a:lnTo>
                <a:lnTo>
                  <a:pt x="2820357" y="112601"/>
                </a:lnTo>
                <a:lnTo>
                  <a:pt x="2822449" y="100239"/>
                </a:lnTo>
                <a:lnTo>
                  <a:pt x="2824504" y="88095"/>
                </a:lnTo>
                <a:lnTo>
                  <a:pt x="2826503" y="76200"/>
                </a:lnTo>
                <a:lnTo>
                  <a:pt x="2828424" y="64584"/>
                </a:lnTo>
                <a:lnTo>
                  <a:pt x="2830207" y="53543"/>
                </a:lnTo>
                <a:lnTo>
                  <a:pt x="2844685" y="38201"/>
                </a:lnTo>
                <a:lnTo>
                  <a:pt x="2844800" y="37693"/>
                </a:lnTo>
                <a:lnTo>
                  <a:pt x="2806344" y="0"/>
                </a:lnTo>
                <a:lnTo>
                  <a:pt x="2727106" y="143"/>
                </a:lnTo>
                <a:lnTo>
                  <a:pt x="2717071" y="240"/>
                </a:lnTo>
                <a:lnTo>
                  <a:pt x="2707417" y="371"/>
                </a:lnTo>
                <a:lnTo>
                  <a:pt x="2688465" y="750"/>
                </a:lnTo>
                <a:lnTo>
                  <a:pt x="2678774" y="1008"/>
                </a:lnTo>
                <a:lnTo>
                  <a:pt x="2668678" y="1318"/>
                </a:lnTo>
                <a:lnTo>
                  <a:pt x="2657978" y="1685"/>
                </a:lnTo>
                <a:lnTo>
                  <a:pt x="2646480" y="2113"/>
                </a:lnTo>
                <a:lnTo>
                  <a:pt x="2633985" y="2607"/>
                </a:lnTo>
                <a:lnTo>
                  <a:pt x="2620297" y="3171"/>
                </a:lnTo>
                <a:lnTo>
                  <a:pt x="2605220" y="3811"/>
                </a:lnTo>
                <a:lnTo>
                  <a:pt x="2588556" y="4532"/>
                </a:lnTo>
                <a:lnTo>
                  <a:pt x="2570108" y="5336"/>
                </a:lnTo>
                <a:lnTo>
                  <a:pt x="2556535" y="5930"/>
                </a:lnTo>
                <a:lnTo>
                  <a:pt x="2530079" y="5825"/>
                </a:lnTo>
                <a:lnTo>
                  <a:pt x="2506613" y="5955"/>
                </a:lnTo>
                <a:lnTo>
                  <a:pt x="2485895" y="6300"/>
                </a:lnTo>
                <a:lnTo>
                  <a:pt x="2467683" y="6842"/>
                </a:lnTo>
                <a:lnTo>
                  <a:pt x="2451733" y="7561"/>
                </a:lnTo>
                <a:lnTo>
                  <a:pt x="2437802" y="8439"/>
                </a:lnTo>
                <a:lnTo>
                  <a:pt x="2425650" y="9456"/>
                </a:lnTo>
                <a:lnTo>
                  <a:pt x="2415032" y="10594"/>
                </a:lnTo>
                <a:lnTo>
                  <a:pt x="2405706" y="11833"/>
                </a:lnTo>
                <a:lnTo>
                  <a:pt x="2397429" y="13155"/>
                </a:lnTo>
                <a:lnTo>
                  <a:pt x="2389960" y="14541"/>
                </a:lnTo>
                <a:lnTo>
                  <a:pt x="2383055" y="15971"/>
                </a:lnTo>
                <a:lnTo>
                  <a:pt x="2376472" y="17426"/>
                </a:lnTo>
                <a:lnTo>
                  <a:pt x="2369968" y="18888"/>
                </a:lnTo>
                <a:lnTo>
                  <a:pt x="2363300" y="20338"/>
                </a:lnTo>
                <a:lnTo>
                  <a:pt x="2348504" y="23123"/>
                </a:lnTo>
                <a:lnTo>
                  <a:pt x="2339891" y="24421"/>
                </a:lnTo>
                <a:lnTo>
                  <a:pt x="2330143" y="25631"/>
                </a:lnTo>
                <a:lnTo>
                  <a:pt x="2319020" y="26733"/>
                </a:lnTo>
                <a:lnTo>
                  <a:pt x="2140318" y="19723"/>
                </a:lnTo>
                <a:lnTo>
                  <a:pt x="2147633" y="26225"/>
                </a:lnTo>
                <a:lnTo>
                  <a:pt x="2134818" y="28851"/>
                </a:lnTo>
                <a:lnTo>
                  <a:pt x="2123064" y="30958"/>
                </a:lnTo>
                <a:lnTo>
                  <a:pt x="2112127" y="32591"/>
                </a:lnTo>
                <a:lnTo>
                  <a:pt x="2101761" y="33795"/>
                </a:lnTo>
                <a:lnTo>
                  <a:pt x="2091718" y="34615"/>
                </a:lnTo>
                <a:lnTo>
                  <a:pt x="2081754" y="35097"/>
                </a:lnTo>
                <a:lnTo>
                  <a:pt x="2071623" y="35286"/>
                </a:lnTo>
                <a:lnTo>
                  <a:pt x="2061079" y="35227"/>
                </a:lnTo>
                <a:lnTo>
                  <a:pt x="2049875" y="34966"/>
                </a:lnTo>
                <a:lnTo>
                  <a:pt x="2037767" y="34548"/>
                </a:lnTo>
                <a:lnTo>
                  <a:pt x="2024507" y="34018"/>
                </a:lnTo>
                <a:lnTo>
                  <a:pt x="2009851" y="33422"/>
                </a:lnTo>
                <a:lnTo>
                  <a:pt x="1993552" y="32805"/>
                </a:lnTo>
                <a:lnTo>
                  <a:pt x="1975365" y="32212"/>
                </a:lnTo>
                <a:lnTo>
                  <a:pt x="1955043" y="31688"/>
                </a:lnTo>
                <a:lnTo>
                  <a:pt x="1932341" y="31279"/>
                </a:lnTo>
                <a:lnTo>
                  <a:pt x="1907012" y="31031"/>
                </a:lnTo>
                <a:lnTo>
                  <a:pt x="1878811" y="30988"/>
                </a:lnTo>
                <a:lnTo>
                  <a:pt x="1847493" y="31195"/>
                </a:lnTo>
                <a:lnTo>
                  <a:pt x="1812810" y="31699"/>
                </a:lnTo>
                <a:lnTo>
                  <a:pt x="1830806" y="41998"/>
                </a:lnTo>
                <a:lnTo>
                  <a:pt x="1816781" y="40899"/>
                </a:lnTo>
                <a:lnTo>
                  <a:pt x="1803547" y="40050"/>
                </a:lnTo>
                <a:lnTo>
                  <a:pt x="1790990" y="39433"/>
                </a:lnTo>
                <a:lnTo>
                  <a:pt x="1778994" y="39025"/>
                </a:lnTo>
                <a:lnTo>
                  <a:pt x="1767444" y="38805"/>
                </a:lnTo>
                <a:lnTo>
                  <a:pt x="1745219" y="38846"/>
                </a:lnTo>
                <a:lnTo>
                  <a:pt x="1734314" y="39064"/>
                </a:lnTo>
                <a:lnTo>
                  <a:pt x="1723393" y="39385"/>
                </a:lnTo>
                <a:lnTo>
                  <a:pt x="1712341" y="39789"/>
                </a:lnTo>
                <a:lnTo>
                  <a:pt x="1701043" y="40253"/>
                </a:lnTo>
                <a:lnTo>
                  <a:pt x="1689382" y="40758"/>
                </a:lnTo>
                <a:lnTo>
                  <a:pt x="1677245" y="41281"/>
                </a:lnTo>
                <a:lnTo>
                  <a:pt x="1664515" y="41802"/>
                </a:lnTo>
                <a:lnTo>
                  <a:pt x="1651078" y="42299"/>
                </a:lnTo>
                <a:lnTo>
                  <a:pt x="1636817" y="42752"/>
                </a:lnTo>
                <a:lnTo>
                  <a:pt x="1621618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6" y="43742"/>
                </a:lnTo>
                <a:lnTo>
                  <a:pt x="1576681" y="43960"/>
                </a:lnTo>
                <a:lnTo>
                  <a:pt x="1565245" y="44218"/>
                </a:lnTo>
                <a:lnTo>
                  <a:pt x="1552633" y="44518"/>
                </a:lnTo>
                <a:lnTo>
                  <a:pt x="1538971" y="44864"/>
                </a:lnTo>
                <a:lnTo>
                  <a:pt x="1524382" y="45257"/>
                </a:lnTo>
                <a:lnTo>
                  <a:pt x="1508993" y="45701"/>
                </a:lnTo>
                <a:lnTo>
                  <a:pt x="1492927" y="46199"/>
                </a:lnTo>
                <a:lnTo>
                  <a:pt x="1476311" y="46753"/>
                </a:lnTo>
                <a:lnTo>
                  <a:pt x="1459268" y="47366"/>
                </a:lnTo>
                <a:lnTo>
                  <a:pt x="1441923" y="48041"/>
                </a:lnTo>
                <a:lnTo>
                  <a:pt x="1424402" y="48780"/>
                </a:lnTo>
                <a:lnTo>
                  <a:pt x="1406830" y="49587"/>
                </a:lnTo>
                <a:lnTo>
                  <a:pt x="1389331" y="50463"/>
                </a:lnTo>
                <a:lnTo>
                  <a:pt x="1372030" y="51413"/>
                </a:lnTo>
                <a:lnTo>
                  <a:pt x="1355053" y="52439"/>
                </a:lnTo>
                <a:lnTo>
                  <a:pt x="1338523" y="53543"/>
                </a:lnTo>
                <a:lnTo>
                  <a:pt x="1322567" y="54728"/>
                </a:lnTo>
                <a:lnTo>
                  <a:pt x="1307308" y="55997"/>
                </a:lnTo>
                <a:lnTo>
                  <a:pt x="1292872" y="57353"/>
                </a:lnTo>
                <a:lnTo>
                  <a:pt x="1271764" y="56961"/>
                </a:lnTo>
                <a:lnTo>
                  <a:pt x="1251350" y="56597"/>
                </a:lnTo>
                <a:lnTo>
                  <a:pt x="1231584" y="56264"/>
                </a:lnTo>
                <a:lnTo>
                  <a:pt x="1212423" y="55966"/>
                </a:lnTo>
                <a:lnTo>
                  <a:pt x="1193823" y="55708"/>
                </a:lnTo>
                <a:lnTo>
                  <a:pt x="1175738" y="55494"/>
                </a:lnTo>
                <a:lnTo>
                  <a:pt x="1158126" y="55328"/>
                </a:lnTo>
                <a:lnTo>
                  <a:pt x="1124139" y="55157"/>
                </a:lnTo>
                <a:lnTo>
                  <a:pt x="1091508" y="55228"/>
                </a:lnTo>
                <a:lnTo>
                  <a:pt x="1075590" y="55365"/>
                </a:lnTo>
                <a:lnTo>
                  <a:pt x="1059878" y="55574"/>
                </a:lnTo>
                <a:lnTo>
                  <a:pt x="1044327" y="55861"/>
                </a:lnTo>
                <a:lnTo>
                  <a:pt x="1028895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55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2" y="648959"/>
                </a:lnTo>
                <a:lnTo>
                  <a:pt x="348927" y="654126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4058949" y="104834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3628160" y="1041851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600" y="622300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62" y="2"/>
                </a:lnTo>
                <a:lnTo>
                  <a:pt x="622298" y="622302"/>
                </a:lnTo>
                <a:lnTo>
                  <a:pt x="1244599" y="6223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4058949" y="104834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4106511" y="1011367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66"/>
                </a:moveTo>
                <a:lnTo>
                  <a:pt x="344021" y="539885"/>
                </a:lnTo>
                <a:lnTo>
                  <a:pt x="355778" y="535215"/>
                </a:lnTo>
                <a:lnTo>
                  <a:pt x="367079" y="530085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6"/>
                </a:lnTo>
                <a:lnTo>
                  <a:pt x="396172" y="483010"/>
                </a:lnTo>
                <a:lnTo>
                  <a:pt x="400851" y="471301"/>
                </a:lnTo>
                <a:lnTo>
                  <a:pt x="405484" y="459623"/>
                </a:lnTo>
                <a:lnTo>
                  <a:pt x="410063" y="447951"/>
                </a:lnTo>
                <a:lnTo>
                  <a:pt x="414580" y="436259"/>
                </a:lnTo>
                <a:lnTo>
                  <a:pt x="419028" y="424519"/>
                </a:lnTo>
                <a:lnTo>
                  <a:pt x="423401" y="412707"/>
                </a:lnTo>
                <a:lnTo>
                  <a:pt x="427690" y="400796"/>
                </a:lnTo>
                <a:lnTo>
                  <a:pt x="431889" y="388761"/>
                </a:lnTo>
                <a:lnTo>
                  <a:pt x="435991" y="376574"/>
                </a:lnTo>
                <a:lnTo>
                  <a:pt x="439988" y="364210"/>
                </a:lnTo>
                <a:lnTo>
                  <a:pt x="445738" y="362007"/>
                </a:lnTo>
                <a:lnTo>
                  <a:pt x="455309" y="353433"/>
                </a:lnTo>
                <a:lnTo>
                  <a:pt x="461291" y="341177"/>
                </a:lnTo>
                <a:lnTo>
                  <a:pt x="463813" y="327164"/>
                </a:lnTo>
                <a:lnTo>
                  <a:pt x="463222" y="319165"/>
                </a:lnTo>
                <a:lnTo>
                  <a:pt x="459415" y="307299"/>
                </a:lnTo>
                <a:lnTo>
                  <a:pt x="455863" y="295402"/>
                </a:lnTo>
                <a:lnTo>
                  <a:pt x="455626" y="283714"/>
                </a:lnTo>
                <a:lnTo>
                  <a:pt x="457238" y="271136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4" y="284722"/>
                </a:lnTo>
                <a:lnTo>
                  <a:pt x="106244" y="297791"/>
                </a:lnTo>
                <a:lnTo>
                  <a:pt x="108963" y="310666"/>
                </a:lnTo>
                <a:lnTo>
                  <a:pt x="111927" y="323215"/>
                </a:lnTo>
                <a:lnTo>
                  <a:pt x="115143" y="335306"/>
                </a:lnTo>
                <a:lnTo>
                  <a:pt x="118619" y="346810"/>
                </a:lnTo>
                <a:lnTo>
                  <a:pt x="122361" y="357593"/>
                </a:lnTo>
                <a:lnTo>
                  <a:pt x="124562" y="362775"/>
                </a:lnTo>
                <a:lnTo>
                  <a:pt x="129468" y="372723"/>
                </a:lnTo>
                <a:lnTo>
                  <a:pt x="133306" y="382785"/>
                </a:lnTo>
                <a:lnTo>
                  <a:pt x="133876" y="393459"/>
                </a:lnTo>
                <a:lnTo>
                  <a:pt x="128978" y="405244"/>
                </a:lnTo>
                <a:lnTo>
                  <a:pt x="121185" y="405975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5"/>
                </a:lnTo>
                <a:lnTo>
                  <a:pt x="34929" y="660037"/>
                </a:lnTo>
                <a:lnTo>
                  <a:pt x="33467" y="671988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5" y="711450"/>
                </a:lnTo>
                <a:lnTo>
                  <a:pt x="148097" y="710912"/>
                </a:lnTo>
                <a:lnTo>
                  <a:pt x="160958" y="709702"/>
                </a:lnTo>
                <a:lnTo>
                  <a:pt x="173719" y="708007"/>
                </a:lnTo>
                <a:lnTo>
                  <a:pt x="186363" y="706013"/>
                </a:lnTo>
                <a:lnTo>
                  <a:pt x="198872" y="703907"/>
                </a:lnTo>
                <a:lnTo>
                  <a:pt x="211228" y="701876"/>
                </a:lnTo>
                <a:lnTo>
                  <a:pt x="223414" y="700105"/>
                </a:lnTo>
                <a:lnTo>
                  <a:pt x="235413" y="698782"/>
                </a:lnTo>
                <a:lnTo>
                  <a:pt x="247205" y="698094"/>
                </a:lnTo>
                <a:lnTo>
                  <a:pt x="258775" y="698226"/>
                </a:lnTo>
                <a:lnTo>
                  <a:pt x="270104" y="699366"/>
                </a:lnTo>
                <a:lnTo>
                  <a:pt x="281175" y="701700"/>
                </a:lnTo>
                <a:lnTo>
                  <a:pt x="281970" y="696654"/>
                </a:lnTo>
                <a:lnTo>
                  <a:pt x="283129" y="684944"/>
                </a:lnTo>
                <a:lnTo>
                  <a:pt x="283484" y="672942"/>
                </a:lnTo>
                <a:lnTo>
                  <a:pt x="283152" y="660693"/>
                </a:lnTo>
                <a:lnTo>
                  <a:pt x="282252" y="648239"/>
                </a:lnTo>
                <a:lnTo>
                  <a:pt x="280901" y="635621"/>
                </a:lnTo>
                <a:lnTo>
                  <a:pt x="279217" y="622882"/>
                </a:lnTo>
                <a:lnTo>
                  <a:pt x="277319" y="610065"/>
                </a:lnTo>
                <a:lnTo>
                  <a:pt x="275325" y="597212"/>
                </a:lnTo>
                <a:lnTo>
                  <a:pt x="273352" y="584365"/>
                </a:lnTo>
                <a:lnTo>
                  <a:pt x="271518" y="571566"/>
                </a:lnTo>
                <a:lnTo>
                  <a:pt x="269942" y="558858"/>
                </a:lnTo>
                <a:lnTo>
                  <a:pt x="268742" y="546283"/>
                </a:lnTo>
                <a:lnTo>
                  <a:pt x="268036" y="533884"/>
                </a:lnTo>
                <a:lnTo>
                  <a:pt x="267941" y="521703"/>
                </a:lnTo>
                <a:lnTo>
                  <a:pt x="275875" y="526825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23"/>
                </a:lnTo>
                <a:lnTo>
                  <a:pt x="233227" y="404323"/>
                </a:lnTo>
                <a:lnTo>
                  <a:pt x="244493" y="399062"/>
                </a:lnTo>
                <a:lnTo>
                  <a:pt x="255446" y="392906"/>
                </a:lnTo>
                <a:lnTo>
                  <a:pt x="266108" y="385983"/>
                </a:lnTo>
                <a:lnTo>
                  <a:pt x="276501" y="378424"/>
                </a:lnTo>
                <a:lnTo>
                  <a:pt x="286647" y="370359"/>
                </a:lnTo>
                <a:lnTo>
                  <a:pt x="296569" y="361919"/>
                </a:lnTo>
                <a:lnTo>
                  <a:pt x="306287" y="353234"/>
                </a:lnTo>
                <a:lnTo>
                  <a:pt x="315826" y="344433"/>
                </a:lnTo>
                <a:lnTo>
                  <a:pt x="325206" y="335648"/>
                </a:lnTo>
                <a:lnTo>
                  <a:pt x="329155" y="339153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3" y="308148"/>
                </a:lnTo>
                <a:lnTo>
                  <a:pt x="359872" y="321932"/>
                </a:lnTo>
                <a:lnTo>
                  <a:pt x="361777" y="334291"/>
                </a:lnTo>
                <a:lnTo>
                  <a:pt x="368881" y="343598"/>
                </a:lnTo>
                <a:lnTo>
                  <a:pt x="367351" y="347873"/>
                </a:lnTo>
                <a:lnTo>
                  <a:pt x="363189" y="360070"/>
                </a:lnTo>
                <a:lnTo>
                  <a:pt x="359180" y="372420"/>
                </a:lnTo>
                <a:lnTo>
                  <a:pt x="355241" y="384840"/>
                </a:lnTo>
                <a:lnTo>
                  <a:pt x="351287" y="397245"/>
                </a:lnTo>
                <a:lnTo>
                  <a:pt x="347234" y="409552"/>
                </a:lnTo>
                <a:lnTo>
                  <a:pt x="342999" y="421676"/>
                </a:lnTo>
                <a:lnTo>
                  <a:pt x="338497" y="433535"/>
                </a:lnTo>
                <a:lnTo>
                  <a:pt x="333644" y="445043"/>
                </a:lnTo>
                <a:lnTo>
                  <a:pt x="328357" y="456117"/>
                </a:lnTo>
                <a:lnTo>
                  <a:pt x="323089" y="539570"/>
                </a:lnTo>
                <a:lnTo>
                  <a:pt x="338083" y="541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4294607" y="1321114"/>
            <a:ext cx="35783" cy="58142"/>
          </a:xfrm>
          <a:custGeom>
            <a:avLst/>
            <a:gdLst/>
            <a:ahLst/>
            <a:cxnLst/>
            <a:rect l="l" t="t" r="r" b="b"/>
            <a:pathLst>
              <a:path w="52482" h="85275">
                <a:moveTo>
                  <a:pt x="52482" y="1823"/>
                </a:moveTo>
                <a:lnTo>
                  <a:pt x="46676" y="12379"/>
                </a:lnTo>
                <a:lnTo>
                  <a:pt x="39992" y="11289"/>
                </a:lnTo>
                <a:lnTo>
                  <a:pt x="26908" y="8363"/>
                </a:lnTo>
                <a:lnTo>
                  <a:pt x="14299" y="4560"/>
                </a:lnTo>
                <a:lnTo>
                  <a:pt x="2143" y="0"/>
                </a:lnTo>
                <a:lnTo>
                  <a:pt x="0" y="72530"/>
                </a:lnTo>
                <a:lnTo>
                  <a:pt x="10744" y="77580"/>
                </a:lnTo>
                <a:lnTo>
                  <a:pt x="21909" y="81004"/>
                </a:lnTo>
                <a:lnTo>
                  <a:pt x="33923" y="83378"/>
                </a:lnTo>
                <a:lnTo>
                  <a:pt x="47213" y="85275"/>
                </a:lnTo>
                <a:lnTo>
                  <a:pt x="52482" y="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4175264" y="1045782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87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4" y="59975"/>
                </a:lnTo>
                <a:lnTo>
                  <a:pt x="218808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6" y="58652"/>
                </a:lnTo>
                <a:lnTo>
                  <a:pt x="181530" y="55267"/>
                </a:lnTo>
                <a:lnTo>
                  <a:pt x="170377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3" y="339500"/>
                </a:lnTo>
                <a:lnTo>
                  <a:pt x="63766" y="345356"/>
                </a:lnTo>
                <a:lnTo>
                  <a:pt x="75114" y="349678"/>
                </a:lnTo>
                <a:lnTo>
                  <a:pt x="86947" y="352470"/>
                </a:lnTo>
                <a:lnTo>
                  <a:pt x="99064" y="353738"/>
                </a:lnTo>
                <a:lnTo>
                  <a:pt x="111266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24" y="348446"/>
                </a:lnTo>
                <a:lnTo>
                  <a:pt x="146378" y="343668"/>
                </a:lnTo>
                <a:lnTo>
                  <a:pt x="156917" y="337390"/>
                </a:lnTo>
                <a:lnTo>
                  <a:pt x="166538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4" y="78323"/>
                </a:lnTo>
                <a:lnTo>
                  <a:pt x="277244" y="64045"/>
                </a:lnTo>
                <a:lnTo>
                  <a:pt x="268649" y="57494"/>
                </a:lnTo>
                <a:lnTo>
                  <a:pt x="256478" y="56027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4306666" y="1141490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4198055" y="1161787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9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9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4251129" y="1224841"/>
            <a:ext cx="16266" cy="61955"/>
          </a:xfrm>
          <a:custGeom>
            <a:avLst/>
            <a:gdLst/>
            <a:ahLst/>
            <a:cxnLst/>
            <a:rect l="l" t="t" r="r" b="b"/>
            <a:pathLst>
              <a:path w="23857" h="90867">
                <a:moveTo>
                  <a:pt x="12600" y="10016"/>
                </a:moveTo>
                <a:lnTo>
                  <a:pt x="2893" y="11420"/>
                </a:lnTo>
                <a:lnTo>
                  <a:pt x="1458" y="9054"/>
                </a:lnTo>
                <a:lnTo>
                  <a:pt x="1427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7" y="85827"/>
                </a:lnTo>
                <a:lnTo>
                  <a:pt x="18535" y="1717"/>
                </a:lnTo>
                <a:lnTo>
                  <a:pt x="12600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4198055" y="1135973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252688" y="1052076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316378" y="1084643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7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4306216" y="1085773"/>
            <a:ext cx="18236" cy="62983"/>
          </a:xfrm>
          <a:custGeom>
            <a:avLst/>
            <a:gdLst/>
            <a:ahLst/>
            <a:cxnLst/>
            <a:rect l="l" t="t" r="r" b="b"/>
            <a:pathLst>
              <a:path w="26746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6" y="2741"/>
                </a:lnTo>
                <a:lnTo>
                  <a:pt x="14053" y="2171"/>
                </a:lnTo>
                <a:lnTo>
                  <a:pt x="1504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4199237" y="1123442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4153387" y="1126099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4211593" y="1126099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4309948" y="1145094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4209786" y="1155980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5" y="4405"/>
                </a:lnTo>
                <a:lnTo>
                  <a:pt x="9301" y="11845"/>
                </a:lnTo>
                <a:lnTo>
                  <a:pt x="21952" y="15391"/>
                </a:lnTo>
                <a:lnTo>
                  <a:pt x="34295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4291900" y="1168771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2" y="22365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2" y="22365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1" y="10927"/>
                </a:lnTo>
                <a:lnTo>
                  <a:pt x="21147" y="17816"/>
                </a:lnTo>
                <a:lnTo>
                  <a:pt x="31862" y="22365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2" y="22365"/>
                </a:lnTo>
                <a:lnTo>
                  <a:pt x="43695" y="24066"/>
                </a:lnTo>
                <a:lnTo>
                  <a:pt x="55842" y="22411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4255809" y="1198337"/>
            <a:ext cx="19231" cy="7657"/>
          </a:xfrm>
          <a:custGeom>
            <a:avLst/>
            <a:gdLst/>
            <a:ahLst/>
            <a:cxnLst/>
            <a:rect l="l" t="t" r="r" b="b"/>
            <a:pathLst>
              <a:path w="28206" h="11230">
                <a:moveTo>
                  <a:pt x="0" y="0"/>
                </a:moveTo>
                <a:lnTo>
                  <a:pt x="4627" y="6512"/>
                </a:lnTo>
                <a:lnTo>
                  <a:pt x="14429" y="11230"/>
                </a:lnTo>
                <a:lnTo>
                  <a:pt x="27787" y="9258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4354846" y="1200417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899" y="9251"/>
                </a:lnTo>
                <a:lnTo>
                  <a:pt x="8452" y="15302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4251624" y="1220000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4195353" y="1271429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4186834" y="1289475"/>
            <a:ext cx="75287" cy="37855"/>
          </a:xfrm>
          <a:custGeom>
            <a:avLst/>
            <a:gdLst/>
            <a:ahLst/>
            <a:cxnLst/>
            <a:rect l="l" t="t" r="r" b="b"/>
            <a:pathLst>
              <a:path w="110421" h="55520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9" y="30085"/>
                </a:lnTo>
                <a:lnTo>
                  <a:pt x="15726" y="37997"/>
                </a:lnTo>
                <a:lnTo>
                  <a:pt x="26150" y="44920"/>
                </a:lnTo>
                <a:lnTo>
                  <a:pt x="38016" y="50430"/>
                </a:lnTo>
                <a:lnTo>
                  <a:pt x="50699" y="54105"/>
                </a:lnTo>
                <a:lnTo>
                  <a:pt x="63574" y="55520"/>
                </a:lnTo>
                <a:lnTo>
                  <a:pt x="76017" y="54254"/>
                </a:lnTo>
                <a:lnTo>
                  <a:pt x="88583" y="49674"/>
                </a:lnTo>
                <a:lnTo>
                  <a:pt x="100304" y="42834"/>
                </a:lnTo>
                <a:lnTo>
                  <a:pt x="108934" y="33982"/>
                </a:lnTo>
                <a:lnTo>
                  <a:pt x="110421" y="23825"/>
                </a:lnTo>
                <a:lnTo>
                  <a:pt x="107059" y="27322"/>
                </a:lnTo>
                <a:lnTo>
                  <a:pt x="97782" y="33433"/>
                </a:lnTo>
                <a:lnTo>
                  <a:pt x="86563" y="37315"/>
                </a:lnTo>
                <a:lnTo>
                  <a:pt x="74062" y="39068"/>
                </a:lnTo>
                <a:lnTo>
                  <a:pt x="60936" y="38790"/>
                </a:lnTo>
                <a:lnTo>
                  <a:pt x="47842" y="36579"/>
                </a:lnTo>
                <a:lnTo>
                  <a:pt x="35439" y="32535"/>
                </a:lnTo>
                <a:lnTo>
                  <a:pt x="24382" y="26757"/>
                </a:lnTo>
                <a:lnTo>
                  <a:pt x="15331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4198054" y="1152714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6" y="13163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6" y="13163"/>
                </a:lnTo>
                <a:lnTo>
                  <a:pt x="50889" y="19291"/>
                </a:lnTo>
                <a:lnTo>
                  <a:pt x="38422" y="20098"/>
                </a:lnTo>
                <a:lnTo>
                  <a:pt x="25870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4302732" y="1172078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4130375" y="1231616"/>
            <a:ext cx="274323" cy="15465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6" y="151106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85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1001" y="150853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00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2"/>
                </a:lnTo>
                <a:lnTo>
                  <a:pt x="51252" y="133758"/>
                </a:lnTo>
                <a:lnTo>
                  <a:pt x="42049" y="144159"/>
                </a:lnTo>
                <a:lnTo>
                  <a:pt x="32677" y="155558"/>
                </a:lnTo>
                <a:lnTo>
                  <a:pt x="23639" y="167510"/>
                </a:lnTo>
                <a:lnTo>
                  <a:pt x="15437" y="179567"/>
                </a:lnTo>
                <a:lnTo>
                  <a:pt x="8576" y="191283"/>
                </a:lnTo>
                <a:lnTo>
                  <a:pt x="3558" y="202211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4" y="319228"/>
                </a:lnTo>
                <a:lnTo>
                  <a:pt x="37085" y="331616"/>
                </a:lnTo>
                <a:lnTo>
                  <a:pt x="35304" y="344253"/>
                </a:lnTo>
                <a:lnTo>
                  <a:pt x="37609" y="354487"/>
                </a:lnTo>
                <a:lnTo>
                  <a:pt x="46793" y="362037"/>
                </a:lnTo>
                <a:lnTo>
                  <a:pt x="59905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4126170" y="1377008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4132930" y="1378358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4331606" y="1331167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698"/>
                </a:lnTo>
                <a:lnTo>
                  <a:pt x="3215" y="4846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8" name="object 208"/>
          <p:cNvSpPr/>
          <p:nvPr/>
        </p:nvSpPr>
        <p:spPr>
          <a:xfrm>
            <a:off x="4332456" y="1338111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4339729" y="1178483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0" name="object 210"/>
          <p:cNvSpPr/>
          <p:nvPr/>
        </p:nvSpPr>
        <p:spPr>
          <a:xfrm>
            <a:off x="4170467" y="1014254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32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23" y="1080"/>
                </a:lnTo>
                <a:lnTo>
                  <a:pt x="149522" y="7908"/>
                </a:lnTo>
                <a:lnTo>
                  <a:pt x="138409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6" y="215255"/>
                </a:lnTo>
                <a:lnTo>
                  <a:pt x="9715" y="203172"/>
                </a:lnTo>
                <a:lnTo>
                  <a:pt x="13971" y="190944"/>
                </a:lnTo>
                <a:lnTo>
                  <a:pt x="18429" y="178638"/>
                </a:lnTo>
                <a:lnTo>
                  <a:pt x="23085" y="166320"/>
                </a:lnTo>
                <a:lnTo>
                  <a:pt x="27935" y="154060"/>
                </a:lnTo>
                <a:lnTo>
                  <a:pt x="32974" y="141922"/>
                </a:lnTo>
                <a:lnTo>
                  <a:pt x="38198" y="129975"/>
                </a:lnTo>
                <a:lnTo>
                  <a:pt x="43602" y="118284"/>
                </a:lnTo>
                <a:lnTo>
                  <a:pt x="49182" y="106919"/>
                </a:lnTo>
                <a:lnTo>
                  <a:pt x="54934" y="95944"/>
                </a:lnTo>
                <a:lnTo>
                  <a:pt x="60853" y="85428"/>
                </a:lnTo>
                <a:lnTo>
                  <a:pt x="66934" y="75438"/>
                </a:lnTo>
                <a:lnTo>
                  <a:pt x="70304" y="70229"/>
                </a:lnTo>
                <a:lnTo>
                  <a:pt x="77901" y="59798"/>
                </a:lnTo>
                <a:lnTo>
                  <a:pt x="86899" y="50608"/>
                </a:lnTo>
                <a:lnTo>
                  <a:pt x="97346" y="44590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59" y="87103"/>
                </a:lnTo>
                <a:lnTo>
                  <a:pt x="175896" y="92883"/>
                </a:lnTo>
                <a:lnTo>
                  <a:pt x="187984" y="97700"/>
                </a:lnTo>
                <a:lnTo>
                  <a:pt x="200696" y="101373"/>
                </a:lnTo>
                <a:lnTo>
                  <a:pt x="213804" y="103719"/>
                </a:lnTo>
                <a:lnTo>
                  <a:pt x="227081" y="104559"/>
                </a:lnTo>
                <a:lnTo>
                  <a:pt x="233140" y="104128"/>
                </a:lnTo>
                <a:lnTo>
                  <a:pt x="245108" y="101849"/>
                </a:lnTo>
                <a:lnTo>
                  <a:pt x="257563" y="99191"/>
                </a:lnTo>
                <a:lnTo>
                  <a:pt x="269515" y="97979"/>
                </a:lnTo>
                <a:lnTo>
                  <a:pt x="279974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1" name="object 211"/>
          <p:cNvSpPr/>
          <p:nvPr/>
        </p:nvSpPr>
        <p:spPr>
          <a:xfrm>
            <a:off x="4306212" y="1148710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2" name="object 212"/>
          <p:cNvSpPr/>
          <p:nvPr/>
        </p:nvSpPr>
        <p:spPr>
          <a:xfrm>
            <a:off x="4358678" y="1089149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53238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5440796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9070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690706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35501" y="2145689"/>
            <a:ext cx="29795" cy="744282"/>
          </a:xfrm>
          <a:custGeom>
            <a:avLst/>
            <a:gdLst/>
            <a:ahLst/>
            <a:cxnLst/>
            <a:rect l="l" t="t" r="r" b="b"/>
            <a:pathLst>
              <a:path w="43700" h="1091614">
                <a:moveTo>
                  <a:pt x="0" y="40271"/>
                </a:moveTo>
                <a:lnTo>
                  <a:pt x="1054" y="1089357"/>
                </a:lnTo>
                <a:lnTo>
                  <a:pt x="14233" y="1089958"/>
                </a:lnTo>
                <a:lnTo>
                  <a:pt x="27571" y="1090155"/>
                </a:lnTo>
                <a:lnTo>
                  <a:pt x="30985" y="1090245"/>
                </a:lnTo>
                <a:lnTo>
                  <a:pt x="43700" y="1091614"/>
                </a:lnTo>
                <a:lnTo>
                  <a:pt x="38221" y="0"/>
                </a:lnTo>
                <a:lnTo>
                  <a:pt x="34818" y="12482"/>
                </a:lnTo>
                <a:lnTo>
                  <a:pt x="29098" y="23518"/>
                </a:lnTo>
                <a:lnTo>
                  <a:pt x="21257" y="32340"/>
                </a:lnTo>
                <a:lnTo>
                  <a:pt x="11492" y="38180"/>
                </a:lnTo>
                <a:lnTo>
                  <a:pt x="0" y="40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5436290" y="1537579"/>
            <a:ext cx="1927782" cy="1352974"/>
          </a:xfrm>
          <a:custGeom>
            <a:avLst/>
            <a:gdLst/>
            <a:ahLst/>
            <a:cxnLst/>
            <a:rect l="l" t="t" r="r" b="b"/>
            <a:pathLst>
              <a:path w="2827413" h="1984362">
                <a:moveTo>
                  <a:pt x="2042960" y="96558"/>
                </a:moveTo>
                <a:lnTo>
                  <a:pt x="2049913" y="107518"/>
                </a:lnTo>
                <a:lnTo>
                  <a:pt x="2055622" y="118744"/>
                </a:lnTo>
                <a:lnTo>
                  <a:pt x="2055875" y="119866"/>
                </a:lnTo>
                <a:lnTo>
                  <a:pt x="2056865" y="132816"/>
                </a:lnTo>
                <a:lnTo>
                  <a:pt x="2056181" y="147785"/>
                </a:lnTo>
                <a:lnTo>
                  <a:pt x="2054148" y="157949"/>
                </a:lnTo>
                <a:lnTo>
                  <a:pt x="2052780" y="160419"/>
                </a:lnTo>
                <a:lnTo>
                  <a:pt x="2046041" y="168221"/>
                </a:lnTo>
                <a:lnTo>
                  <a:pt x="2038205" y="175412"/>
                </a:lnTo>
                <a:lnTo>
                  <a:pt x="2031611" y="183328"/>
                </a:lnTo>
                <a:lnTo>
                  <a:pt x="2028597" y="193309"/>
                </a:lnTo>
                <a:lnTo>
                  <a:pt x="2031504" y="206692"/>
                </a:lnTo>
                <a:lnTo>
                  <a:pt x="2034901" y="209186"/>
                </a:lnTo>
                <a:lnTo>
                  <a:pt x="2047084" y="212558"/>
                </a:lnTo>
                <a:lnTo>
                  <a:pt x="2059012" y="214947"/>
                </a:lnTo>
                <a:lnTo>
                  <a:pt x="2057398" y="222443"/>
                </a:lnTo>
                <a:lnTo>
                  <a:pt x="2055521" y="234283"/>
                </a:lnTo>
                <a:lnTo>
                  <a:pt x="2054274" y="246380"/>
                </a:lnTo>
                <a:lnTo>
                  <a:pt x="2053457" y="258936"/>
                </a:lnTo>
                <a:lnTo>
                  <a:pt x="2052871" y="272149"/>
                </a:lnTo>
                <a:lnTo>
                  <a:pt x="2052320" y="286219"/>
                </a:lnTo>
                <a:lnTo>
                  <a:pt x="2047527" y="292655"/>
                </a:lnTo>
                <a:lnTo>
                  <a:pt x="2037959" y="301509"/>
                </a:lnTo>
                <a:lnTo>
                  <a:pt x="2027477" y="311117"/>
                </a:lnTo>
                <a:lnTo>
                  <a:pt x="2019280" y="321486"/>
                </a:lnTo>
                <a:lnTo>
                  <a:pt x="2016569" y="332625"/>
                </a:lnTo>
                <a:lnTo>
                  <a:pt x="2018087" y="338032"/>
                </a:lnTo>
                <a:lnTo>
                  <a:pt x="2026713" y="346049"/>
                </a:lnTo>
                <a:lnTo>
                  <a:pt x="2040052" y="349561"/>
                </a:lnTo>
                <a:lnTo>
                  <a:pt x="2054948" y="349173"/>
                </a:lnTo>
                <a:lnTo>
                  <a:pt x="2054481" y="353457"/>
                </a:lnTo>
                <a:lnTo>
                  <a:pt x="2054647" y="365847"/>
                </a:lnTo>
                <a:lnTo>
                  <a:pt x="2054887" y="377836"/>
                </a:lnTo>
                <a:lnTo>
                  <a:pt x="2052307" y="389559"/>
                </a:lnTo>
                <a:lnTo>
                  <a:pt x="2050895" y="392157"/>
                </a:lnTo>
                <a:lnTo>
                  <a:pt x="2042478" y="400829"/>
                </a:lnTo>
                <a:lnTo>
                  <a:pt x="2030759" y="409450"/>
                </a:lnTo>
                <a:lnTo>
                  <a:pt x="2018747" y="418236"/>
                </a:lnTo>
                <a:lnTo>
                  <a:pt x="2009454" y="427404"/>
                </a:lnTo>
                <a:lnTo>
                  <a:pt x="2005888" y="437172"/>
                </a:lnTo>
                <a:lnTo>
                  <a:pt x="2010891" y="447179"/>
                </a:lnTo>
                <a:lnTo>
                  <a:pt x="2022734" y="452737"/>
                </a:lnTo>
                <a:lnTo>
                  <a:pt x="2037838" y="454944"/>
                </a:lnTo>
                <a:lnTo>
                  <a:pt x="2052624" y="454875"/>
                </a:lnTo>
                <a:lnTo>
                  <a:pt x="2053005" y="467715"/>
                </a:lnTo>
                <a:lnTo>
                  <a:pt x="2055257" y="479223"/>
                </a:lnTo>
                <a:lnTo>
                  <a:pt x="2055825" y="491693"/>
                </a:lnTo>
                <a:lnTo>
                  <a:pt x="2052676" y="503026"/>
                </a:lnTo>
                <a:lnTo>
                  <a:pt x="2045818" y="513734"/>
                </a:lnTo>
                <a:lnTo>
                  <a:pt x="2037460" y="523066"/>
                </a:lnTo>
                <a:lnTo>
                  <a:pt x="2029662" y="532096"/>
                </a:lnTo>
                <a:lnTo>
                  <a:pt x="2024484" y="541893"/>
                </a:lnTo>
                <a:lnTo>
                  <a:pt x="2023986" y="553529"/>
                </a:lnTo>
                <a:lnTo>
                  <a:pt x="2028803" y="562335"/>
                </a:lnTo>
                <a:lnTo>
                  <a:pt x="2039274" y="566695"/>
                </a:lnTo>
                <a:lnTo>
                  <a:pt x="2052782" y="566666"/>
                </a:lnTo>
                <a:lnTo>
                  <a:pt x="2066988" y="564121"/>
                </a:lnTo>
                <a:lnTo>
                  <a:pt x="2068590" y="573808"/>
                </a:lnTo>
                <a:lnTo>
                  <a:pt x="2069007" y="587179"/>
                </a:lnTo>
                <a:lnTo>
                  <a:pt x="2068995" y="599744"/>
                </a:lnTo>
                <a:lnTo>
                  <a:pt x="2057582" y="602891"/>
                </a:lnTo>
                <a:lnTo>
                  <a:pt x="2044841" y="605306"/>
                </a:lnTo>
                <a:lnTo>
                  <a:pt x="2032156" y="607045"/>
                </a:lnTo>
                <a:lnTo>
                  <a:pt x="2019650" y="608584"/>
                </a:lnTo>
                <a:lnTo>
                  <a:pt x="2007442" y="610403"/>
                </a:lnTo>
                <a:lnTo>
                  <a:pt x="1995652" y="612978"/>
                </a:lnTo>
                <a:lnTo>
                  <a:pt x="1983267" y="616860"/>
                </a:lnTo>
                <a:lnTo>
                  <a:pt x="1971061" y="621712"/>
                </a:lnTo>
                <a:lnTo>
                  <a:pt x="1959387" y="627226"/>
                </a:lnTo>
                <a:lnTo>
                  <a:pt x="1948139" y="633219"/>
                </a:lnTo>
                <a:lnTo>
                  <a:pt x="1937207" y="639508"/>
                </a:lnTo>
                <a:lnTo>
                  <a:pt x="1926483" y="645910"/>
                </a:lnTo>
                <a:lnTo>
                  <a:pt x="1915860" y="652240"/>
                </a:lnTo>
                <a:lnTo>
                  <a:pt x="1905228" y="658317"/>
                </a:lnTo>
                <a:lnTo>
                  <a:pt x="1900600" y="667570"/>
                </a:lnTo>
                <a:lnTo>
                  <a:pt x="1895097" y="678627"/>
                </a:lnTo>
                <a:lnTo>
                  <a:pt x="1892935" y="691603"/>
                </a:lnTo>
                <a:lnTo>
                  <a:pt x="1893138" y="696213"/>
                </a:lnTo>
                <a:lnTo>
                  <a:pt x="1898421" y="703198"/>
                </a:lnTo>
                <a:lnTo>
                  <a:pt x="1899297" y="710590"/>
                </a:lnTo>
                <a:lnTo>
                  <a:pt x="1901123" y="724934"/>
                </a:lnTo>
                <a:lnTo>
                  <a:pt x="1904657" y="736714"/>
                </a:lnTo>
                <a:lnTo>
                  <a:pt x="1906929" y="741854"/>
                </a:lnTo>
                <a:lnTo>
                  <a:pt x="1913120" y="752789"/>
                </a:lnTo>
                <a:lnTo>
                  <a:pt x="1920518" y="762840"/>
                </a:lnTo>
                <a:lnTo>
                  <a:pt x="1928872" y="772235"/>
                </a:lnTo>
                <a:lnTo>
                  <a:pt x="1937932" y="781204"/>
                </a:lnTo>
                <a:lnTo>
                  <a:pt x="1947448" y="789974"/>
                </a:lnTo>
                <a:lnTo>
                  <a:pt x="1957171" y="798775"/>
                </a:lnTo>
                <a:lnTo>
                  <a:pt x="1966849" y="807834"/>
                </a:lnTo>
                <a:lnTo>
                  <a:pt x="1977868" y="818308"/>
                </a:lnTo>
                <a:lnTo>
                  <a:pt x="1987281" y="826918"/>
                </a:lnTo>
                <a:lnTo>
                  <a:pt x="1996718" y="835204"/>
                </a:lnTo>
                <a:lnTo>
                  <a:pt x="2006283" y="843229"/>
                </a:lnTo>
                <a:lnTo>
                  <a:pt x="2016083" y="851060"/>
                </a:lnTo>
                <a:lnTo>
                  <a:pt x="2026221" y="858761"/>
                </a:lnTo>
                <a:lnTo>
                  <a:pt x="2042469" y="870680"/>
                </a:lnTo>
                <a:lnTo>
                  <a:pt x="2052933" y="878204"/>
                </a:lnTo>
                <a:lnTo>
                  <a:pt x="2063582" y="885705"/>
                </a:lnTo>
                <a:lnTo>
                  <a:pt x="2074383" y="893127"/>
                </a:lnTo>
                <a:lnTo>
                  <a:pt x="2085303" y="900413"/>
                </a:lnTo>
                <a:lnTo>
                  <a:pt x="2096311" y="907505"/>
                </a:lnTo>
                <a:lnTo>
                  <a:pt x="2107373" y="914346"/>
                </a:lnTo>
                <a:lnTo>
                  <a:pt x="2118458" y="920879"/>
                </a:lnTo>
                <a:lnTo>
                  <a:pt x="2129532" y="927047"/>
                </a:lnTo>
                <a:lnTo>
                  <a:pt x="2140562" y="932792"/>
                </a:lnTo>
                <a:lnTo>
                  <a:pt x="2151518" y="938056"/>
                </a:lnTo>
                <a:lnTo>
                  <a:pt x="2162365" y="942784"/>
                </a:lnTo>
                <a:lnTo>
                  <a:pt x="2182362" y="949765"/>
                </a:lnTo>
                <a:lnTo>
                  <a:pt x="2194993" y="953375"/>
                </a:lnTo>
                <a:lnTo>
                  <a:pt x="2207382" y="956811"/>
                </a:lnTo>
                <a:lnTo>
                  <a:pt x="2219357" y="960456"/>
                </a:lnTo>
                <a:lnTo>
                  <a:pt x="2230745" y="964695"/>
                </a:lnTo>
                <a:lnTo>
                  <a:pt x="2241372" y="969911"/>
                </a:lnTo>
                <a:lnTo>
                  <a:pt x="2227886" y="970594"/>
                </a:lnTo>
                <a:lnTo>
                  <a:pt x="2214107" y="971126"/>
                </a:lnTo>
                <a:lnTo>
                  <a:pt x="2200064" y="971519"/>
                </a:lnTo>
                <a:lnTo>
                  <a:pt x="2185782" y="971784"/>
                </a:lnTo>
                <a:lnTo>
                  <a:pt x="2171289" y="971933"/>
                </a:lnTo>
                <a:lnTo>
                  <a:pt x="2141775" y="971932"/>
                </a:lnTo>
                <a:lnTo>
                  <a:pt x="2126809" y="971804"/>
                </a:lnTo>
                <a:lnTo>
                  <a:pt x="2111738" y="971607"/>
                </a:lnTo>
                <a:lnTo>
                  <a:pt x="2096590" y="971353"/>
                </a:lnTo>
                <a:lnTo>
                  <a:pt x="2081392" y="971053"/>
                </a:lnTo>
                <a:lnTo>
                  <a:pt x="2066170" y="970719"/>
                </a:lnTo>
                <a:lnTo>
                  <a:pt x="2050951" y="970362"/>
                </a:lnTo>
                <a:lnTo>
                  <a:pt x="2035763" y="969995"/>
                </a:lnTo>
                <a:lnTo>
                  <a:pt x="2020632" y="969629"/>
                </a:lnTo>
                <a:lnTo>
                  <a:pt x="2005584" y="969276"/>
                </a:lnTo>
                <a:lnTo>
                  <a:pt x="1990647" y="968947"/>
                </a:lnTo>
                <a:lnTo>
                  <a:pt x="1975848" y="968653"/>
                </a:lnTo>
                <a:lnTo>
                  <a:pt x="1961213" y="968408"/>
                </a:lnTo>
                <a:lnTo>
                  <a:pt x="1946770" y="968222"/>
                </a:lnTo>
                <a:lnTo>
                  <a:pt x="1942089" y="968115"/>
                </a:lnTo>
                <a:lnTo>
                  <a:pt x="1929056" y="967326"/>
                </a:lnTo>
                <a:lnTo>
                  <a:pt x="1916192" y="966111"/>
                </a:lnTo>
                <a:lnTo>
                  <a:pt x="1903530" y="964840"/>
                </a:lnTo>
                <a:lnTo>
                  <a:pt x="1891105" y="963888"/>
                </a:lnTo>
                <a:lnTo>
                  <a:pt x="1878952" y="963625"/>
                </a:lnTo>
                <a:lnTo>
                  <a:pt x="1873808" y="963714"/>
                </a:lnTo>
                <a:lnTo>
                  <a:pt x="1868703" y="965873"/>
                </a:lnTo>
                <a:lnTo>
                  <a:pt x="1863572" y="966038"/>
                </a:lnTo>
                <a:lnTo>
                  <a:pt x="1849852" y="966071"/>
                </a:lnTo>
                <a:lnTo>
                  <a:pt x="1837444" y="965590"/>
                </a:lnTo>
                <a:lnTo>
                  <a:pt x="1824815" y="964790"/>
                </a:lnTo>
                <a:lnTo>
                  <a:pt x="1812019" y="963826"/>
                </a:lnTo>
                <a:lnTo>
                  <a:pt x="1799114" y="962852"/>
                </a:lnTo>
                <a:lnTo>
                  <a:pt x="1786155" y="962023"/>
                </a:lnTo>
                <a:lnTo>
                  <a:pt x="1773199" y="961491"/>
                </a:lnTo>
                <a:lnTo>
                  <a:pt x="1762537" y="961300"/>
                </a:lnTo>
                <a:lnTo>
                  <a:pt x="1736212" y="961315"/>
                </a:lnTo>
                <a:lnTo>
                  <a:pt x="1723480" y="961457"/>
                </a:lnTo>
                <a:lnTo>
                  <a:pt x="1711215" y="961598"/>
                </a:lnTo>
                <a:lnTo>
                  <a:pt x="1692668" y="961669"/>
                </a:lnTo>
                <a:lnTo>
                  <a:pt x="1684337" y="963714"/>
                </a:lnTo>
                <a:lnTo>
                  <a:pt x="1681581" y="954582"/>
                </a:lnTo>
                <a:lnTo>
                  <a:pt x="1686081" y="947000"/>
                </a:lnTo>
                <a:lnTo>
                  <a:pt x="1693132" y="936809"/>
                </a:lnTo>
                <a:lnTo>
                  <a:pt x="1700350" y="926283"/>
                </a:lnTo>
                <a:lnTo>
                  <a:pt x="1706729" y="914931"/>
                </a:lnTo>
                <a:lnTo>
                  <a:pt x="1711261" y="902258"/>
                </a:lnTo>
                <a:lnTo>
                  <a:pt x="1711959" y="898637"/>
                </a:lnTo>
                <a:lnTo>
                  <a:pt x="1712472" y="886617"/>
                </a:lnTo>
                <a:lnTo>
                  <a:pt x="1711117" y="873595"/>
                </a:lnTo>
                <a:lnTo>
                  <a:pt x="1708517" y="860638"/>
                </a:lnTo>
                <a:lnTo>
                  <a:pt x="1705292" y="848817"/>
                </a:lnTo>
                <a:lnTo>
                  <a:pt x="1702016" y="840457"/>
                </a:lnTo>
                <a:lnTo>
                  <a:pt x="1695001" y="828874"/>
                </a:lnTo>
                <a:lnTo>
                  <a:pt x="1686455" y="818782"/>
                </a:lnTo>
                <a:lnTo>
                  <a:pt x="1677336" y="810058"/>
                </a:lnTo>
                <a:lnTo>
                  <a:pt x="1668602" y="802576"/>
                </a:lnTo>
                <a:lnTo>
                  <a:pt x="1660175" y="800777"/>
                </a:lnTo>
                <a:lnTo>
                  <a:pt x="1648063" y="797055"/>
                </a:lnTo>
                <a:lnTo>
                  <a:pt x="1636038" y="793143"/>
                </a:lnTo>
                <a:lnTo>
                  <a:pt x="1623860" y="790266"/>
                </a:lnTo>
                <a:lnTo>
                  <a:pt x="1611287" y="789647"/>
                </a:lnTo>
                <a:lnTo>
                  <a:pt x="1608520" y="789959"/>
                </a:lnTo>
                <a:lnTo>
                  <a:pt x="1595936" y="793581"/>
                </a:lnTo>
                <a:lnTo>
                  <a:pt x="1583319" y="799748"/>
                </a:lnTo>
                <a:lnTo>
                  <a:pt x="1571957" y="806908"/>
                </a:lnTo>
                <a:lnTo>
                  <a:pt x="1563141" y="813511"/>
                </a:lnTo>
                <a:lnTo>
                  <a:pt x="1555568" y="820544"/>
                </a:lnTo>
                <a:lnTo>
                  <a:pt x="1547509" y="830291"/>
                </a:lnTo>
                <a:lnTo>
                  <a:pt x="1540654" y="841377"/>
                </a:lnTo>
                <a:lnTo>
                  <a:pt x="1535292" y="853545"/>
                </a:lnTo>
                <a:lnTo>
                  <a:pt x="1531714" y="866537"/>
                </a:lnTo>
                <a:lnTo>
                  <a:pt x="1530210" y="880097"/>
                </a:lnTo>
                <a:lnTo>
                  <a:pt x="1530211" y="883368"/>
                </a:lnTo>
                <a:lnTo>
                  <a:pt x="1531160" y="897366"/>
                </a:lnTo>
                <a:lnTo>
                  <a:pt x="1532939" y="911910"/>
                </a:lnTo>
                <a:lnTo>
                  <a:pt x="1534731" y="921664"/>
                </a:lnTo>
                <a:lnTo>
                  <a:pt x="1541107" y="936977"/>
                </a:lnTo>
                <a:lnTo>
                  <a:pt x="1548704" y="947933"/>
                </a:lnTo>
                <a:lnTo>
                  <a:pt x="1557473" y="957086"/>
                </a:lnTo>
                <a:lnTo>
                  <a:pt x="1566583" y="964349"/>
                </a:lnTo>
                <a:lnTo>
                  <a:pt x="1565478" y="968679"/>
                </a:lnTo>
                <a:lnTo>
                  <a:pt x="1563827" y="972489"/>
                </a:lnTo>
                <a:lnTo>
                  <a:pt x="1562100" y="976236"/>
                </a:lnTo>
                <a:lnTo>
                  <a:pt x="1555013" y="970178"/>
                </a:lnTo>
                <a:lnTo>
                  <a:pt x="1550924" y="974915"/>
                </a:lnTo>
                <a:lnTo>
                  <a:pt x="1543075" y="975093"/>
                </a:lnTo>
                <a:lnTo>
                  <a:pt x="1532108" y="975322"/>
                </a:lnTo>
                <a:lnTo>
                  <a:pt x="1519574" y="975533"/>
                </a:lnTo>
                <a:lnTo>
                  <a:pt x="1507038" y="975692"/>
                </a:lnTo>
                <a:lnTo>
                  <a:pt x="1481933" y="975861"/>
                </a:lnTo>
                <a:lnTo>
                  <a:pt x="1431427" y="975671"/>
                </a:lnTo>
                <a:lnTo>
                  <a:pt x="1418703" y="975527"/>
                </a:lnTo>
                <a:lnTo>
                  <a:pt x="1405929" y="975349"/>
                </a:lnTo>
                <a:lnTo>
                  <a:pt x="1393098" y="975139"/>
                </a:lnTo>
                <a:lnTo>
                  <a:pt x="1380203" y="974900"/>
                </a:lnTo>
                <a:lnTo>
                  <a:pt x="1367239" y="974634"/>
                </a:lnTo>
                <a:lnTo>
                  <a:pt x="1354201" y="974343"/>
                </a:lnTo>
                <a:lnTo>
                  <a:pt x="1335815" y="973971"/>
                </a:lnTo>
                <a:lnTo>
                  <a:pt x="1317384" y="973703"/>
                </a:lnTo>
                <a:lnTo>
                  <a:pt x="1298912" y="973529"/>
                </a:lnTo>
                <a:lnTo>
                  <a:pt x="1206078" y="973669"/>
                </a:lnTo>
                <a:lnTo>
                  <a:pt x="1187443" y="973821"/>
                </a:lnTo>
                <a:lnTo>
                  <a:pt x="1168795" y="973988"/>
                </a:lnTo>
                <a:lnTo>
                  <a:pt x="1150136" y="974158"/>
                </a:lnTo>
                <a:lnTo>
                  <a:pt x="1131472" y="974322"/>
                </a:lnTo>
                <a:lnTo>
                  <a:pt x="1112805" y="974466"/>
                </a:lnTo>
                <a:lnTo>
                  <a:pt x="1075482" y="974654"/>
                </a:lnTo>
                <a:lnTo>
                  <a:pt x="1019578" y="974516"/>
                </a:lnTo>
                <a:lnTo>
                  <a:pt x="1000980" y="974313"/>
                </a:lnTo>
                <a:lnTo>
                  <a:pt x="982408" y="974013"/>
                </a:lnTo>
                <a:lnTo>
                  <a:pt x="975334" y="973874"/>
                </a:lnTo>
                <a:lnTo>
                  <a:pt x="968616" y="972108"/>
                </a:lnTo>
                <a:lnTo>
                  <a:pt x="963358" y="971676"/>
                </a:lnTo>
                <a:lnTo>
                  <a:pt x="964539" y="971676"/>
                </a:lnTo>
                <a:lnTo>
                  <a:pt x="971041" y="969529"/>
                </a:lnTo>
                <a:lnTo>
                  <a:pt x="983683" y="965078"/>
                </a:lnTo>
                <a:lnTo>
                  <a:pt x="996062" y="960370"/>
                </a:lnTo>
                <a:lnTo>
                  <a:pt x="1008197" y="955423"/>
                </a:lnTo>
                <a:lnTo>
                  <a:pt x="1020106" y="950256"/>
                </a:lnTo>
                <a:lnTo>
                  <a:pt x="1031808" y="944888"/>
                </a:lnTo>
                <a:lnTo>
                  <a:pt x="1043322" y="939336"/>
                </a:lnTo>
                <a:lnTo>
                  <a:pt x="1054667" y="933619"/>
                </a:lnTo>
                <a:lnTo>
                  <a:pt x="1065863" y="927756"/>
                </a:lnTo>
                <a:lnTo>
                  <a:pt x="1076927" y="921765"/>
                </a:lnTo>
                <a:lnTo>
                  <a:pt x="1087879" y="915664"/>
                </a:lnTo>
                <a:lnTo>
                  <a:pt x="1098738" y="909473"/>
                </a:lnTo>
                <a:lnTo>
                  <a:pt x="1109522" y="903209"/>
                </a:lnTo>
                <a:lnTo>
                  <a:pt x="1120251" y="896891"/>
                </a:lnTo>
                <a:lnTo>
                  <a:pt x="1130943" y="890537"/>
                </a:lnTo>
                <a:lnTo>
                  <a:pt x="1141618" y="884167"/>
                </a:lnTo>
                <a:lnTo>
                  <a:pt x="1152293" y="877798"/>
                </a:lnTo>
                <a:lnTo>
                  <a:pt x="1162989" y="871448"/>
                </a:lnTo>
                <a:lnTo>
                  <a:pt x="1166601" y="868253"/>
                </a:lnTo>
                <a:lnTo>
                  <a:pt x="1176369" y="860078"/>
                </a:lnTo>
                <a:lnTo>
                  <a:pt x="1186386" y="852145"/>
                </a:lnTo>
                <a:lnTo>
                  <a:pt x="1196509" y="844315"/>
                </a:lnTo>
                <a:lnTo>
                  <a:pt x="1206594" y="836447"/>
                </a:lnTo>
                <a:lnTo>
                  <a:pt x="1216499" y="828403"/>
                </a:lnTo>
                <a:lnTo>
                  <a:pt x="1226080" y="820042"/>
                </a:lnTo>
                <a:lnTo>
                  <a:pt x="1235193" y="811226"/>
                </a:lnTo>
                <a:lnTo>
                  <a:pt x="1243696" y="801814"/>
                </a:lnTo>
                <a:lnTo>
                  <a:pt x="1251445" y="791667"/>
                </a:lnTo>
                <a:lnTo>
                  <a:pt x="1252469" y="788594"/>
                </a:lnTo>
                <a:lnTo>
                  <a:pt x="1258044" y="777773"/>
                </a:lnTo>
                <a:lnTo>
                  <a:pt x="1264454" y="767508"/>
                </a:lnTo>
                <a:lnTo>
                  <a:pt x="1269382" y="756368"/>
                </a:lnTo>
                <a:lnTo>
                  <a:pt x="1270508" y="742924"/>
                </a:lnTo>
                <a:lnTo>
                  <a:pt x="1270101" y="738936"/>
                </a:lnTo>
                <a:lnTo>
                  <a:pt x="1266558" y="729970"/>
                </a:lnTo>
                <a:lnTo>
                  <a:pt x="1264107" y="722744"/>
                </a:lnTo>
                <a:lnTo>
                  <a:pt x="1262575" y="718283"/>
                </a:lnTo>
                <a:lnTo>
                  <a:pt x="1257359" y="704948"/>
                </a:lnTo>
                <a:lnTo>
                  <a:pt x="1251908" y="694866"/>
                </a:lnTo>
                <a:lnTo>
                  <a:pt x="1245081" y="686045"/>
                </a:lnTo>
                <a:lnTo>
                  <a:pt x="1235735" y="676490"/>
                </a:lnTo>
                <a:lnTo>
                  <a:pt x="1223859" y="666722"/>
                </a:lnTo>
                <a:lnTo>
                  <a:pt x="1213590" y="660451"/>
                </a:lnTo>
                <a:lnTo>
                  <a:pt x="1202716" y="655148"/>
                </a:lnTo>
                <a:lnTo>
                  <a:pt x="1190949" y="650092"/>
                </a:lnTo>
                <a:lnTo>
                  <a:pt x="1178001" y="644563"/>
                </a:lnTo>
                <a:lnTo>
                  <a:pt x="1172467" y="642164"/>
                </a:lnTo>
                <a:lnTo>
                  <a:pt x="1160742" y="637342"/>
                </a:lnTo>
                <a:lnTo>
                  <a:pt x="1148967" y="632830"/>
                </a:lnTo>
                <a:lnTo>
                  <a:pt x="1137126" y="628600"/>
                </a:lnTo>
                <a:lnTo>
                  <a:pt x="1125206" y="624623"/>
                </a:lnTo>
                <a:lnTo>
                  <a:pt x="1113190" y="620870"/>
                </a:lnTo>
                <a:lnTo>
                  <a:pt x="1101065" y="617313"/>
                </a:lnTo>
                <a:lnTo>
                  <a:pt x="1088816" y="613923"/>
                </a:lnTo>
                <a:lnTo>
                  <a:pt x="1076429" y="610672"/>
                </a:lnTo>
                <a:lnTo>
                  <a:pt x="1063888" y="607530"/>
                </a:lnTo>
                <a:lnTo>
                  <a:pt x="1051179" y="604469"/>
                </a:lnTo>
                <a:lnTo>
                  <a:pt x="1038171" y="601481"/>
                </a:lnTo>
                <a:lnTo>
                  <a:pt x="1025819" y="598800"/>
                </a:lnTo>
                <a:lnTo>
                  <a:pt x="1013398" y="596232"/>
                </a:lnTo>
                <a:lnTo>
                  <a:pt x="1000922" y="593759"/>
                </a:lnTo>
                <a:lnTo>
                  <a:pt x="988406" y="591360"/>
                </a:lnTo>
                <a:lnTo>
                  <a:pt x="975863" y="589019"/>
                </a:lnTo>
                <a:lnTo>
                  <a:pt x="963307" y="586716"/>
                </a:lnTo>
                <a:lnTo>
                  <a:pt x="950755" y="584432"/>
                </a:lnTo>
                <a:lnTo>
                  <a:pt x="938218" y="582149"/>
                </a:lnTo>
                <a:lnTo>
                  <a:pt x="925712" y="579849"/>
                </a:lnTo>
                <a:lnTo>
                  <a:pt x="913251" y="577511"/>
                </a:lnTo>
                <a:lnTo>
                  <a:pt x="900849" y="575119"/>
                </a:lnTo>
                <a:lnTo>
                  <a:pt x="897390" y="559318"/>
                </a:lnTo>
                <a:lnTo>
                  <a:pt x="894894" y="547293"/>
                </a:lnTo>
                <a:lnTo>
                  <a:pt x="892486" y="535068"/>
                </a:lnTo>
                <a:lnTo>
                  <a:pt x="890191" y="522670"/>
                </a:lnTo>
                <a:lnTo>
                  <a:pt x="888028" y="510125"/>
                </a:lnTo>
                <a:lnTo>
                  <a:pt x="886020" y="497460"/>
                </a:lnTo>
                <a:lnTo>
                  <a:pt x="884190" y="484702"/>
                </a:lnTo>
                <a:lnTo>
                  <a:pt x="882558" y="471876"/>
                </a:lnTo>
                <a:lnTo>
                  <a:pt x="881147" y="459010"/>
                </a:lnTo>
                <a:lnTo>
                  <a:pt x="879979" y="446129"/>
                </a:lnTo>
                <a:lnTo>
                  <a:pt x="879075" y="433262"/>
                </a:lnTo>
                <a:lnTo>
                  <a:pt x="878457" y="420433"/>
                </a:lnTo>
                <a:lnTo>
                  <a:pt x="878147" y="407671"/>
                </a:lnTo>
                <a:lnTo>
                  <a:pt x="878167" y="395001"/>
                </a:lnTo>
                <a:lnTo>
                  <a:pt x="878540" y="382449"/>
                </a:lnTo>
                <a:lnTo>
                  <a:pt x="879285" y="370043"/>
                </a:lnTo>
                <a:lnTo>
                  <a:pt x="880427" y="357809"/>
                </a:lnTo>
                <a:lnTo>
                  <a:pt x="885381" y="361586"/>
                </a:lnTo>
                <a:lnTo>
                  <a:pt x="895082" y="369297"/>
                </a:lnTo>
                <a:lnTo>
                  <a:pt x="904642" y="377273"/>
                </a:lnTo>
                <a:lnTo>
                  <a:pt x="914092" y="385477"/>
                </a:lnTo>
                <a:lnTo>
                  <a:pt x="923465" y="393872"/>
                </a:lnTo>
                <a:lnTo>
                  <a:pt x="932792" y="402423"/>
                </a:lnTo>
                <a:lnTo>
                  <a:pt x="942103" y="411093"/>
                </a:lnTo>
                <a:lnTo>
                  <a:pt x="951432" y="419846"/>
                </a:lnTo>
                <a:lnTo>
                  <a:pt x="960809" y="428646"/>
                </a:lnTo>
                <a:lnTo>
                  <a:pt x="970266" y="437456"/>
                </a:lnTo>
                <a:lnTo>
                  <a:pt x="979834" y="446241"/>
                </a:lnTo>
                <a:lnTo>
                  <a:pt x="989545" y="454964"/>
                </a:lnTo>
                <a:lnTo>
                  <a:pt x="996348" y="461075"/>
                </a:lnTo>
                <a:lnTo>
                  <a:pt x="1005521" y="469485"/>
                </a:lnTo>
                <a:lnTo>
                  <a:pt x="1014861" y="478085"/>
                </a:lnTo>
                <a:lnTo>
                  <a:pt x="1024392" y="486725"/>
                </a:lnTo>
                <a:lnTo>
                  <a:pt x="1034136" y="495256"/>
                </a:lnTo>
                <a:lnTo>
                  <a:pt x="1044117" y="503529"/>
                </a:lnTo>
                <a:lnTo>
                  <a:pt x="1052773" y="510142"/>
                </a:lnTo>
                <a:lnTo>
                  <a:pt x="1063048" y="517806"/>
                </a:lnTo>
                <a:lnTo>
                  <a:pt x="1073137" y="526021"/>
                </a:lnTo>
                <a:lnTo>
                  <a:pt x="1084263" y="535787"/>
                </a:lnTo>
                <a:lnTo>
                  <a:pt x="1094285" y="543609"/>
                </a:lnTo>
                <a:lnTo>
                  <a:pt x="1104988" y="549927"/>
                </a:lnTo>
                <a:lnTo>
                  <a:pt x="1116968" y="554125"/>
                </a:lnTo>
                <a:lnTo>
                  <a:pt x="1130820" y="555586"/>
                </a:lnTo>
                <a:lnTo>
                  <a:pt x="1128442" y="563435"/>
                </a:lnTo>
                <a:lnTo>
                  <a:pt x="1127988" y="576361"/>
                </a:lnTo>
                <a:lnTo>
                  <a:pt x="1131651" y="588137"/>
                </a:lnTo>
                <a:lnTo>
                  <a:pt x="1139320" y="597169"/>
                </a:lnTo>
                <a:lnTo>
                  <a:pt x="1150886" y="601865"/>
                </a:lnTo>
                <a:lnTo>
                  <a:pt x="1151166" y="604190"/>
                </a:lnTo>
                <a:lnTo>
                  <a:pt x="1155961" y="615384"/>
                </a:lnTo>
                <a:lnTo>
                  <a:pt x="1164895" y="623405"/>
                </a:lnTo>
                <a:lnTo>
                  <a:pt x="1176084" y="627723"/>
                </a:lnTo>
                <a:lnTo>
                  <a:pt x="1187646" y="627810"/>
                </a:lnTo>
                <a:lnTo>
                  <a:pt x="1197698" y="623138"/>
                </a:lnTo>
                <a:lnTo>
                  <a:pt x="1210062" y="625891"/>
                </a:lnTo>
                <a:lnTo>
                  <a:pt x="1223125" y="626173"/>
                </a:lnTo>
                <a:lnTo>
                  <a:pt x="1235173" y="623379"/>
                </a:lnTo>
                <a:lnTo>
                  <a:pt x="1245069" y="617092"/>
                </a:lnTo>
                <a:lnTo>
                  <a:pt x="1248206" y="614057"/>
                </a:lnTo>
                <a:lnTo>
                  <a:pt x="1248524" y="607923"/>
                </a:lnTo>
                <a:lnTo>
                  <a:pt x="1251902" y="603999"/>
                </a:lnTo>
                <a:lnTo>
                  <a:pt x="1257380" y="598732"/>
                </a:lnTo>
                <a:lnTo>
                  <a:pt x="1268691" y="590871"/>
                </a:lnTo>
                <a:lnTo>
                  <a:pt x="1276375" y="583755"/>
                </a:lnTo>
                <a:lnTo>
                  <a:pt x="1279715" y="577545"/>
                </a:lnTo>
                <a:lnTo>
                  <a:pt x="1279207" y="568782"/>
                </a:lnTo>
                <a:lnTo>
                  <a:pt x="1280642" y="562368"/>
                </a:lnTo>
                <a:lnTo>
                  <a:pt x="1284376" y="559053"/>
                </a:lnTo>
                <a:lnTo>
                  <a:pt x="1289977" y="557542"/>
                </a:lnTo>
                <a:lnTo>
                  <a:pt x="1293520" y="554024"/>
                </a:lnTo>
                <a:lnTo>
                  <a:pt x="1293181" y="548335"/>
                </a:lnTo>
                <a:lnTo>
                  <a:pt x="1295256" y="538217"/>
                </a:lnTo>
                <a:lnTo>
                  <a:pt x="1299822" y="528252"/>
                </a:lnTo>
                <a:lnTo>
                  <a:pt x="1305705" y="518156"/>
                </a:lnTo>
                <a:lnTo>
                  <a:pt x="1311731" y="507648"/>
                </a:lnTo>
                <a:lnTo>
                  <a:pt x="1316727" y="496445"/>
                </a:lnTo>
                <a:lnTo>
                  <a:pt x="1319518" y="484266"/>
                </a:lnTo>
                <a:lnTo>
                  <a:pt x="1318933" y="470827"/>
                </a:lnTo>
                <a:lnTo>
                  <a:pt x="1314488" y="457377"/>
                </a:lnTo>
                <a:lnTo>
                  <a:pt x="1307773" y="445652"/>
                </a:lnTo>
                <a:lnTo>
                  <a:pt x="1299811" y="435337"/>
                </a:lnTo>
                <a:lnTo>
                  <a:pt x="1291793" y="426935"/>
                </a:lnTo>
                <a:lnTo>
                  <a:pt x="1286868" y="422807"/>
                </a:lnTo>
                <a:lnTo>
                  <a:pt x="1276250" y="417875"/>
                </a:lnTo>
                <a:lnTo>
                  <a:pt x="1265122" y="417979"/>
                </a:lnTo>
                <a:lnTo>
                  <a:pt x="1252486" y="422287"/>
                </a:lnTo>
                <a:lnTo>
                  <a:pt x="1242441" y="414888"/>
                </a:lnTo>
                <a:lnTo>
                  <a:pt x="1232316" y="407548"/>
                </a:lnTo>
                <a:lnTo>
                  <a:pt x="1222120" y="400253"/>
                </a:lnTo>
                <a:lnTo>
                  <a:pt x="1211865" y="392988"/>
                </a:lnTo>
                <a:lnTo>
                  <a:pt x="1201561" y="385741"/>
                </a:lnTo>
                <a:lnTo>
                  <a:pt x="1191218" y="378496"/>
                </a:lnTo>
                <a:lnTo>
                  <a:pt x="1180848" y="371241"/>
                </a:lnTo>
                <a:lnTo>
                  <a:pt x="1170460" y="363960"/>
                </a:lnTo>
                <a:lnTo>
                  <a:pt x="1160065" y="356640"/>
                </a:lnTo>
                <a:lnTo>
                  <a:pt x="1149673" y="349267"/>
                </a:lnTo>
                <a:lnTo>
                  <a:pt x="1139296" y="341827"/>
                </a:lnTo>
                <a:lnTo>
                  <a:pt x="1128943" y="334305"/>
                </a:lnTo>
                <a:lnTo>
                  <a:pt x="1118626" y="326689"/>
                </a:lnTo>
                <a:lnTo>
                  <a:pt x="1108354" y="318963"/>
                </a:lnTo>
                <a:lnTo>
                  <a:pt x="1098138" y="311114"/>
                </a:lnTo>
                <a:lnTo>
                  <a:pt x="1087989" y="303128"/>
                </a:lnTo>
                <a:lnTo>
                  <a:pt x="1077917" y="294991"/>
                </a:lnTo>
                <a:lnTo>
                  <a:pt x="1067933" y="286688"/>
                </a:lnTo>
                <a:lnTo>
                  <a:pt x="1058047" y="278207"/>
                </a:lnTo>
                <a:lnTo>
                  <a:pt x="1048270" y="269532"/>
                </a:lnTo>
                <a:lnTo>
                  <a:pt x="1039433" y="261716"/>
                </a:lnTo>
                <a:lnTo>
                  <a:pt x="1029930" y="253620"/>
                </a:lnTo>
                <a:lnTo>
                  <a:pt x="1020244" y="245625"/>
                </a:lnTo>
                <a:lnTo>
                  <a:pt x="1010407" y="237707"/>
                </a:lnTo>
                <a:lnTo>
                  <a:pt x="1000454" y="229841"/>
                </a:lnTo>
                <a:lnTo>
                  <a:pt x="990416" y="222003"/>
                </a:lnTo>
                <a:lnTo>
                  <a:pt x="980328" y="214169"/>
                </a:lnTo>
                <a:lnTo>
                  <a:pt x="970222" y="206315"/>
                </a:lnTo>
                <a:lnTo>
                  <a:pt x="960132" y="198417"/>
                </a:lnTo>
                <a:lnTo>
                  <a:pt x="950090" y="190449"/>
                </a:lnTo>
                <a:lnTo>
                  <a:pt x="940131" y="182388"/>
                </a:lnTo>
                <a:lnTo>
                  <a:pt x="930286" y="174210"/>
                </a:lnTo>
                <a:lnTo>
                  <a:pt x="920590" y="165891"/>
                </a:lnTo>
                <a:lnTo>
                  <a:pt x="911076" y="157405"/>
                </a:lnTo>
                <a:lnTo>
                  <a:pt x="901776" y="148729"/>
                </a:lnTo>
                <a:lnTo>
                  <a:pt x="899110" y="146287"/>
                </a:lnTo>
                <a:lnTo>
                  <a:pt x="889220" y="138326"/>
                </a:lnTo>
                <a:lnTo>
                  <a:pt x="878528" y="130238"/>
                </a:lnTo>
                <a:lnTo>
                  <a:pt x="868114" y="121606"/>
                </a:lnTo>
                <a:lnTo>
                  <a:pt x="859056" y="112014"/>
                </a:lnTo>
                <a:lnTo>
                  <a:pt x="852433" y="101043"/>
                </a:lnTo>
                <a:lnTo>
                  <a:pt x="849325" y="88277"/>
                </a:lnTo>
                <a:lnTo>
                  <a:pt x="847923" y="86530"/>
                </a:lnTo>
                <a:lnTo>
                  <a:pt x="837470" y="80207"/>
                </a:lnTo>
                <a:lnTo>
                  <a:pt x="824543" y="77108"/>
                </a:lnTo>
                <a:lnTo>
                  <a:pt x="812177" y="74104"/>
                </a:lnTo>
                <a:lnTo>
                  <a:pt x="806818" y="72174"/>
                </a:lnTo>
                <a:lnTo>
                  <a:pt x="804773" y="68491"/>
                </a:lnTo>
                <a:lnTo>
                  <a:pt x="798982" y="68198"/>
                </a:lnTo>
                <a:lnTo>
                  <a:pt x="794486" y="67970"/>
                </a:lnTo>
                <a:lnTo>
                  <a:pt x="788771" y="69722"/>
                </a:lnTo>
                <a:lnTo>
                  <a:pt x="786053" y="74167"/>
                </a:lnTo>
                <a:lnTo>
                  <a:pt x="779687" y="71773"/>
                </a:lnTo>
                <a:lnTo>
                  <a:pt x="767794" y="67682"/>
                </a:lnTo>
                <a:lnTo>
                  <a:pt x="755307" y="63866"/>
                </a:lnTo>
                <a:lnTo>
                  <a:pt x="742440" y="60418"/>
                </a:lnTo>
                <a:lnTo>
                  <a:pt x="729404" y="57426"/>
                </a:lnTo>
                <a:lnTo>
                  <a:pt x="716413" y="54981"/>
                </a:lnTo>
                <a:lnTo>
                  <a:pt x="703678" y="53176"/>
                </a:lnTo>
                <a:lnTo>
                  <a:pt x="691413" y="52098"/>
                </a:lnTo>
                <a:lnTo>
                  <a:pt x="679831" y="51841"/>
                </a:lnTo>
                <a:lnTo>
                  <a:pt x="676342" y="51884"/>
                </a:lnTo>
                <a:lnTo>
                  <a:pt x="662254" y="52228"/>
                </a:lnTo>
                <a:lnTo>
                  <a:pt x="651370" y="54292"/>
                </a:lnTo>
                <a:lnTo>
                  <a:pt x="639135" y="51269"/>
                </a:lnTo>
                <a:lnTo>
                  <a:pt x="626228" y="50349"/>
                </a:lnTo>
                <a:lnTo>
                  <a:pt x="614476" y="50812"/>
                </a:lnTo>
                <a:lnTo>
                  <a:pt x="603468" y="46881"/>
                </a:lnTo>
                <a:lnTo>
                  <a:pt x="590530" y="44287"/>
                </a:lnTo>
                <a:lnTo>
                  <a:pt x="578143" y="43971"/>
                </a:lnTo>
                <a:lnTo>
                  <a:pt x="566448" y="45835"/>
                </a:lnTo>
                <a:lnTo>
                  <a:pt x="555584" y="49782"/>
                </a:lnTo>
                <a:lnTo>
                  <a:pt x="545693" y="55714"/>
                </a:lnTo>
                <a:lnTo>
                  <a:pt x="542226" y="58280"/>
                </a:lnTo>
                <a:lnTo>
                  <a:pt x="540232" y="62776"/>
                </a:lnTo>
                <a:lnTo>
                  <a:pt x="536409" y="65239"/>
                </a:lnTo>
                <a:lnTo>
                  <a:pt x="532307" y="67894"/>
                </a:lnTo>
                <a:lnTo>
                  <a:pt x="524040" y="68021"/>
                </a:lnTo>
                <a:lnTo>
                  <a:pt x="518731" y="71221"/>
                </a:lnTo>
                <a:lnTo>
                  <a:pt x="512102" y="75196"/>
                </a:lnTo>
                <a:lnTo>
                  <a:pt x="510895" y="81572"/>
                </a:lnTo>
                <a:lnTo>
                  <a:pt x="505942" y="83121"/>
                </a:lnTo>
                <a:lnTo>
                  <a:pt x="500583" y="84797"/>
                </a:lnTo>
                <a:lnTo>
                  <a:pt x="493814" y="81978"/>
                </a:lnTo>
                <a:lnTo>
                  <a:pt x="488124" y="83172"/>
                </a:lnTo>
                <a:lnTo>
                  <a:pt x="479664" y="86045"/>
                </a:lnTo>
                <a:lnTo>
                  <a:pt x="468104" y="92052"/>
                </a:lnTo>
                <a:lnTo>
                  <a:pt x="456399" y="98678"/>
                </a:lnTo>
                <a:lnTo>
                  <a:pt x="449957" y="102182"/>
                </a:lnTo>
                <a:lnTo>
                  <a:pt x="438405" y="108647"/>
                </a:lnTo>
                <a:lnTo>
                  <a:pt x="427477" y="115064"/>
                </a:lnTo>
                <a:lnTo>
                  <a:pt x="416996" y="121594"/>
                </a:lnTo>
                <a:lnTo>
                  <a:pt x="406787" y="128397"/>
                </a:lnTo>
                <a:lnTo>
                  <a:pt x="396671" y="135635"/>
                </a:lnTo>
                <a:lnTo>
                  <a:pt x="382320" y="146634"/>
                </a:lnTo>
                <a:lnTo>
                  <a:pt x="372161" y="154820"/>
                </a:lnTo>
                <a:lnTo>
                  <a:pt x="362164" y="163176"/>
                </a:lnTo>
                <a:lnTo>
                  <a:pt x="352322" y="171668"/>
                </a:lnTo>
                <a:lnTo>
                  <a:pt x="342630" y="180264"/>
                </a:lnTo>
                <a:lnTo>
                  <a:pt x="333081" y="188930"/>
                </a:lnTo>
                <a:lnTo>
                  <a:pt x="323671" y="197633"/>
                </a:lnTo>
                <a:lnTo>
                  <a:pt x="314393" y="206340"/>
                </a:lnTo>
                <a:lnTo>
                  <a:pt x="305241" y="215017"/>
                </a:lnTo>
                <a:lnTo>
                  <a:pt x="296210" y="223632"/>
                </a:lnTo>
                <a:lnTo>
                  <a:pt x="287295" y="232150"/>
                </a:lnTo>
                <a:lnTo>
                  <a:pt x="278488" y="240540"/>
                </a:lnTo>
                <a:lnTo>
                  <a:pt x="269786" y="248767"/>
                </a:lnTo>
                <a:lnTo>
                  <a:pt x="265423" y="255694"/>
                </a:lnTo>
                <a:lnTo>
                  <a:pt x="258143" y="265957"/>
                </a:lnTo>
                <a:lnTo>
                  <a:pt x="250265" y="275907"/>
                </a:lnTo>
                <a:lnTo>
                  <a:pt x="241960" y="285627"/>
                </a:lnTo>
                <a:lnTo>
                  <a:pt x="233394" y="295197"/>
                </a:lnTo>
                <a:lnTo>
                  <a:pt x="224739" y="304698"/>
                </a:lnTo>
                <a:lnTo>
                  <a:pt x="218791" y="311378"/>
                </a:lnTo>
                <a:lnTo>
                  <a:pt x="210539" y="321037"/>
                </a:lnTo>
                <a:lnTo>
                  <a:pt x="202404" y="330781"/>
                </a:lnTo>
                <a:lnTo>
                  <a:pt x="194245" y="340503"/>
                </a:lnTo>
                <a:lnTo>
                  <a:pt x="185925" y="350091"/>
                </a:lnTo>
                <a:lnTo>
                  <a:pt x="177304" y="359435"/>
                </a:lnTo>
                <a:lnTo>
                  <a:pt x="173371" y="363523"/>
                </a:lnTo>
                <a:lnTo>
                  <a:pt x="164473" y="372726"/>
                </a:lnTo>
                <a:lnTo>
                  <a:pt x="155544" y="381921"/>
                </a:lnTo>
                <a:lnTo>
                  <a:pt x="146616" y="391105"/>
                </a:lnTo>
                <a:lnTo>
                  <a:pt x="137719" y="400278"/>
                </a:lnTo>
                <a:lnTo>
                  <a:pt x="128884" y="409436"/>
                </a:lnTo>
                <a:lnTo>
                  <a:pt x="120139" y="418577"/>
                </a:lnTo>
                <a:lnTo>
                  <a:pt x="111517" y="427700"/>
                </a:lnTo>
                <a:lnTo>
                  <a:pt x="103047" y="436803"/>
                </a:lnTo>
                <a:lnTo>
                  <a:pt x="95746" y="445671"/>
                </a:lnTo>
                <a:lnTo>
                  <a:pt x="88072" y="455919"/>
                </a:lnTo>
                <a:lnTo>
                  <a:pt x="79946" y="465366"/>
                </a:lnTo>
                <a:lnTo>
                  <a:pt x="73351" y="469999"/>
                </a:lnTo>
                <a:lnTo>
                  <a:pt x="61242" y="474376"/>
                </a:lnTo>
                <a:lnTo>
                  <a:pt x="48513" y="477981"/>
                </a:lnTo>
                <a:lnTo>
                  <a:pt x="37592" y="483285"/>
                </a:lnTo>
                <a:lnTo>
                  <a:pt x="32131" y="491332"/>
                </a:lnTo>
                <a:lnTo>
                  <a:pt x="23749" y="500758"/>
                </a:lnTo>
                <a:lnTo>
                  <a:pt x="15444" y="510261"/>
                </a:lnTo>
                <a:lnTo>
                  <a:pt x="8775" y="521360"/>
                </a:lnTo>
                <a:lnTo>
                  <a:pt x="7900" y="529323"/>
                </a:lnTo>
                <a:lnTo>
                  <a:pt x="4055" y="540915"/>
                </a:lnTo>
                <a:lnTo>
                  <a:pt x="0" y="553440"/>
                </a:lnTo>
                <a:lnTo>
                  <a:pt x="5118" y="561859"/>
                </a:lnTo>
                <a:lnTo>
                  <a:pt x="6613" y="573346"/>
                </a:lnTo>
                <a:lnTo>
                  <a:pt x="9017" y="584301"/>
                </a:lnTo>
                <a:lnTo>
                  <a:pt x="9445" y="585106"/>
                </a:lnTo>
                <a:lnTo>
                  <a:pt x="18246" y="594141"/>
                </a:lnTo>
                <a:lnTo>
                  <a:pt x="27266" y="603262"/>
                </a:lnTo>
                <a:lnTo>
                  <a:pt x="29667" y="607263"/>
                </a:lnTo>
                <a:lnTo>
                  <a:pt x="28943" y="612546"/>
                </a:lnTo>
                <a:lnTo>
                  <a:pt x="31140" y="616318"/>
                </a:lnTo>
                <a:lnTo>
                  <a:pt x="40210" y="625597"/>
                </a:lnTo>
                <a:lnTo>
                  <a:pt x="49364" y="634098"/>
                </a:lnTo>
                <a:lnTo>
                  <a:pt x="57391" y="634771"/>
                </a:lnTo>
                <a:lnTo>
                  <a:pt x="61239" y="639737"/>
                </a:lnTo>
                <a:lnTo>
                  <a:pt x="70840" y="638797"/>
                </a:lnTo>
                <a:lnTo>
                  <a:pt x="71640" y="641344"/>
                </a:lnTo>
                <a:lnTo>
                  <a:pt x="79649" y="650616"/>
                </a:lnTo>
                <a:lnTo>
                  <a:pt x="91763" y="656122"/>
                </a:lnTo>
                <a:lnTo>
                  <a:pt x="104622" y="661288"/>
                </a:lnTo>
                <a:lnTo>
                  <a:pt x="111518" y="664794"/>
                </a:lnTo>
                <a:lnTo>
                  <a:pt x="116065" y="672744"/>
                </a:lnTo>
                <a:lnTo>
                  <a:pt x="122732" y="674306"/>
                </a:lnTo>
                <a:lnTo>
                  <a:pt x="123076" y="674385"/>
                </a:lnTo>
                <a:lnTo>
                  <a:pt x="135685" y="675198"/>
                </a:lnTo>
                <a:lnTo>
                  <a:pt x="148463" y="672808"/>
                </a:lnTo>
                <a:lnTo>
                  <a:pt x="160270" y="668190"/>
                </a:lnTo>
                <a:lnTo>
                  <a:pt x="169964" y="662317"/>
                </a:lnTo>
                <a:lnTo>
                  <a:pt x="176825" y="655944"/>
                </a:lnTo>
                <a:lnTo>
                  <a:pt x="184414" y="645527"/>
                </a:lnTo>
                <a:lnTo>
                  <a:pt x="190786" y="633868"/>
                </a:lnTo>
                <a:lnTo>
                  <a:pt x="196485" y="622054"/>
                </a:lnTo>
                <a:lnTo>
                  <a:pt x="202057" y="611174"/>
                </a:lnTo>
                <a:lnTo>
                  <a:pt x="207670" y="608520"/>
                </a:lnTo>
                <a:lnTo>
                  <a:pt x="210896" y="603542"/>
                </a:lnTo>
                <a:lnTo>
                  <a:pt x="217284" y="601637"/>
                </a:lnTo>
                <a:lnTo>
                  <a:pt x="220429" y="598158"/>
                </a:lnTo>
                <a:lnTo>
                  <a:pt x="228984" y="588780"/>
                </a:lnTo>
                <a:lnTo>
                  <a:pt x="237580" y="579445"/>
                </a:lnTo>
                <a:lnTo>
                  <a:pt x="246200" y="570135"/>
                </a:lnTo>
                <a:lnTo>
                  <a:pt x="254824" y="560830"/>
                </a:lnTo>
                <a:lnTo>
                  <a:pt x="263435" y="551513"/>
                </a:lnTo>
                <a:lnTo>
                  <a:pt x="272013" y="542165"/>
                </a:lnTo>
                <a:lnTo>
                  <a:pt x="280540" y="532767"/>
                </a:lnTo>
                <a:lnTo>
                  <a:pt x="288998" y="523301"/>
                </a:lnTo>
                <a:lnTo>
                  <a:pt x="297367" y="513748"/>
                </a:lnTo>
                <a:lnTo>
                  <a:pt x="305629" y="504089"/>
                </a:lnTo>
                <a:lnTo>
                  <a:pt x="313766" y="494306"/>
                </a:lnTo>
                <a:lnTo>
                  <a:pt x="321759" y="484381"/>
                </a:lnTo>
                <a:lnTo>
                  <a:pt x="329590" y="474294"/>
                </a:lnTo>
                <a:lnTo>
                  <a:pt x="335045" y="467323"/>
                </a:lnTo>
                <a:lnTo>
                  <a:pt x="343118" y="457557"/>
                </a:lnTo>
                <a:lnTo>
                  <a:pt x="351378" y="447958"/>
                </a:lnTo>
                <a:lnTo>
                  <a:pt x="359707" y="438406"/>
                </a:lnTo>
                <a:lnTo>
                  <a:pt x="367987" y="428783"/>
                </a:lnTo>
                <a:lnTo>
                  <a:pt x="376097" y="418971"/>
                </a:lnTo>
                <a:lnTo>
                  <a:pt x="383921" y="408851"/>
                </a:lnTo>
                <a:lnTo>
                  <a:pt x="389944" y="400695"/>
                </a:lnTo>
                <a:lnTo>
                  <a:pt x="397477" y="390482"/>
                </a:lnTo>
                <a:lnTo>
                  <a:pt x="405017" y="380289"/>
                </a:lnTo>
                <a:lnTo>
                  <a:pt x="412589" y="370122"/>
                </a:lnTo>
                <a:lnTo>
                  <a:pt x="420223" y="359987"/>
                </a:lnTo>
                <a:lnTo>
                  <a:pt x="427947" y="349891"/>
                </a:lnTo>
                <a:lnTo>
                  <a:pt x="435787" y="339839"/>
                </a:lnTo>
                <a:lnTo>
                  <a:pt x="436408" y="354561"/>
                </a:lnTo>
                <a:lnTo>
                  <a:pt x="436803" y="369094"/>
                </a:lnTo>
                <a:lnTo>
                  <a:pt x="436983" y="383452"/>
                </a:lnTo>
                <a:lnTo>
                  <a:pt x="436958" y="397646"/>
                </a:lnTo>
                <a:lnTo>
                  <a:pt x="436738" y="411689"/>
                </a:lnTo>
                <a:lnTo>
                  <a:pt x="436334" y="425596"/>
                </a:lnTo>
                <a:lnTo>
                  <a:pt x="435755" y="439378"/>
                </a:lnTo>
                <a:lnTo>
                  <a:pt x="435013" y="453048"/>
                </a:lnTo>
                <a:lnTo>
                  <a:pt x="434118" y="466619"/>
                </a:lnTo>
                <a:lnTo>
                  <a:pt x="433079" y="480104"/>
                </a:lnTo>
                <a:lnTo>
                  <a:pt x="431908" y="493516"/>
                </a:lnTo>
                <a:lnTo>
                  <a:pt x="430614" y="506868"/>
                </a:lnTo>
                <a:lnTo>
                  <a:pt x="429208" y="520172"/>
                </a:lnTo>
                <a:lnTo>
                  <a:pt x="427700" y="533442"/>
                </a:lnTo>
                <a:lnTo>
                  <a:pt x="426100" y="546690"/>
                </a:lnTo>
                <a:lnTo>
                  <a:pt x="424420" y="559929"/>
                </a:lnTo>
                <a:lnTo>
                  <a:pt x="422669" y="573172"/>
                </a:lnTo>
                <a:lnTo>
                  <a:pt x="420857" y="586432"/>
                </a:lnTo>
                <a:lnTo>
                  <a:pt x="418995" y="599722"/>
                </a:lnTo>
                <a:lnTo>
                  <a:pt x="417093" y="613054"/>
                </a:lnTo>
                <a:lnTo>
                  <a:pt x="403355" y="617406"/>
                </a:lnTo>
                <a:lnTo>
                  <a:pt x="391134" y="621134"/>
                </a:lnTo>
                <a:lnTo>
                  <a:pt x="378727" y="624787"/>
                </a:lnTo>
                <a:lnTo>
                  <a:pt x="366195" y="628345"/>
                </a:lnTo>
                <a:lnTo>
                  <a:pt x="353599" y="631791"/>
                </a:lnTo>
                <a:lnTo>
                  <a:pt x="341002" y="635103"/>
                </a:lnTo>
                <a:lnTo>
                  <a:pt x="328464" y="638264"/>
                </a:lnTo>
                <a:lnTo>
                  <a:pt x="316047" y="641254"/>
                </a:lnTo>
                <a:lnTo>
                  <a:pt x="303813" y="644054"/>
                </a:lnTo>
                <a:lnTo>
                  <a:pt x="291822" y="646645"/>
                </a:lnTo>
                <a:lnTo>
                  <a:pt x="280136" y="649008"/>
                </a:lnTo>
                <a:lnTo>
                  <a:pt x="270910" y="654212"/>
                </a:lnTo>
                <a:lnTo>
                  <a:pt x="260464" y="660752"/>
                </a:lnTo>
                <a:lnTo>
                  <a:pt x="251140" y="668139"/>
                </a:lnTo>
                <a:lnTo>
                  <a:pt x="243452" y="676907"/>
                </a:lnTo>
                <a:lnTo>
                  <a:pt x="237915" y="687587"/>
                </a:lnTo>
                <a:lnTo>
                  <a:pt x="235045" y="700712"/>
                </a:lnTo>
                <a:lnTo>
                  <a:pt x="235356" y="716813"/>
                </a:lnTo>
                <a:lnTo>
                  <a:pt x="236236" y="722820"/>
                </a:lnTo>
                <a:lnTo>
                  <a:pt x="239189" y="735772"/>
                </a:lnTo>
                <a:lnTo>
                  <a:pt x="243308" y="748806"/>
                </a:lnTo>
                <a:lnTo>
                  <a:pt x="248219" y="761654"/>
                </a:lnTo>
                <a:lnTo>
                  <a:pt x="253547" y="774047"/>
                </a:lnTo>
                <a:lnTo>
                  <a:pt x="258915" y="785717"/>
                </a:lnTo>
                <a:lnTo>
                  <a:pt x="263950" y="796396"/>
                </a:lnTo>
                <a:lnTo>
                  <a:pt x="268274" y="805814"/>
                </a:lnTo>
                <a:lnTo>
                  <a:pt x="274592" y="813536"/>
                </a:lnTo>
                <a:lnTo>
                  <a:pt x="282894" y="823332"/>
                </a:lnTo>
                <a:lnTo>
                  <a:pt x="291378" y="832918"/>
                </a:lnTo>
                <a:lnTo>
                  <a:pt x="300057" y="842278"/>
                </a:lnTo>
                <a:lnTo>
                  <a:pt x="308947" y="851396"/>
                </a:lnTo>
                <a:lnTo>
                  <a:pt x="318064" y="860255"/>
                </a:lnTo>
                <a:lnTo>
                  <a:pt x="327423" y="868838"/>
                </a:lnTo>
                <a:lnTo>
                  <a:pt x="337040" y="877128"/>
                </a:lnTo>
                <a:lnTo>
                  <a:pt x="346929" y="885110"/>
                </a:lnTo>
                <a:lnTo>
                  <a:pt x="357106" y="892766"/>
                </a:lnTo>
                <a:lnTo>
                  <a:pt x="367587" y="900079"/>
                </a:lnTo>
                <a:lnTo>
                  <a:pt x="378387" y="907033"/>
                </a:lnTo>
                <a:lnTo>
                  <a:pt x="389521" y="913612"/>
                </a:lnTo>
                <a:lnTo>
                  <a:pt x="401514" y="918542"/>
                </a:lnTo>
                <a:lnTo>
                  <a:pt x="413486" y="923061"/>
                </a:lnTo>
                <a:lnTo>
                  <a:pt x="419760" y="926083"/>
                </a:lnTo>
                <a:lnTo>
                  <a:pt x="430390" y="934897"/>
                </a:lnTo>
                <a:lnTo>
                  <a:pt x="449446" y="943245"/>
                </a:lnTo>
                <a:lnTo>
                  <a:pt x="460932" y="947717"/>
                </a:lnTo>
                <a:lnTo>
                  <a:pt x="472527" y="951920"/>
                </a:lnTo>
                <a:lnTo>
                  <a:pt x="484381" y="956002"/>
                </a:lnTo>
                <a:lnTo>
                  <a:pt x="496642" y="960116"/>
                </a:lnTo>
                <a:lnTo>
                  <a:pt x="509460" y="964412"/>
                </a:lnTo>
                <a:lnTo>
                  <a:pt x="523202" y="968779"/>
                </a:lnTo>
                <a:lnTo>
                  <a:pt x="535002" y="972143"/>
                </a:lnTo>
                <a:lnTo>
                  <a:pt x="547001" y="975247"/>
                </a:lnTo>
                <a:lnTo>
                  <a:pt x="559179" y="978109"/>
                </a:lnTo>
                <a:lnTo>
                  <a:pt x="571516" y="980752"/>
                </a:lnTo>
                <a:lnTo>
                  <a:pt x="583991" y="983195"/>
                </a:lnTo>
                <a:lnTo>
                  <a:pt x="596583" y="985460"/>
                </a:lnTo>
                <a:lnTo>
                  <a:pt x="609273" y="987567"/>
                </a:lnTo>
                <a:lnTo>
                  <a:pt x="622040" y="989535"/>
                </a:lnTo>
                <a:lnTo>
                  <a:pt x="634864" y="991387"/>
                </a:lnTo>
                <a:lnTo>
                  <a:pt x="647724" y="993141"/>
                </a:lnTo>
                <a:lnTo>
                  <a:pt x="660601" y="994820"/>
                </a:lnTo>
                <a:lnTo>
                  <a:pt x="673472" y="996443"/>
                </a:lnTo>
                <a:lnTo>
                  <a:pt x="686320" y="998031"/>
                </a:lnTo>
                <a:lnTo>
                  <a:pt x="699122" y="999604"/>
                </a:lnTo>
                <a:lnTo>
                  <a:pt x="694427" y="1008891"/>
                </a:lnTo>
                <a:lnTo>
                  <a:pt x="687736" y="1018826"/>
                </a:lnTo>
                <a:lnTo>
                  <a:pt x="684415" y="1031709"/>
                </a:lnTo>
                <a:lnTo>
                  <a:pt x="684905" y="1038389"/>
                </a:lnTo>
                <a:lnTo>
                  <a:pt x="688572" y="1049488"/>
                </a:lnTo>
                <a:lnTo>
                  <a:pt x="695334" y="1058718"/>
                </a:lnTo>
                <a:lnTo>
                  <a:pt x="704610" y="1065986"/>
                </a:lnTo>
                <a:lnTo>
                  <a:pt x="715821" y="1071194"/>
                </a:lnTo>
                <a:lnTo>
                  <a:pt x="728388" y="1074247"/>
                </a:lnTo>
                <a:lnTo>
                  <a:pt x="741731" y="1075049"/>
                </a:lnTo>
                <a:lnTo>
                  <a:pt x="755270" y="1073504"/>
                </a:lnTo>
                <a:lnTo>
                  <a:pt x="768426" y="1069517"/>
                </a:lnTo>
                <a:lnTo>
                  <a:pt x="772782" y="1065644"/>
                </a:lnTo>
                <a:lnTo>
                  <a:pt x="773925" y="1058633"/>
                </a:lnTo>
                <a:lnTo>
                  <a:pt x="778776" y="1055242"/>
                </a:lnTo>
                <a:lnTo>
                  <a:pt x="786648" y="1055581"/>
                </a:lnTo>
                <a:lnTo>
                  <a:pt x="799393" y="1055862"/>
                </a:lnTo>
                <a:lnTo>
                  <a:pt x="812100" y="1055877"/>
                </a:lnTo>
                <a:lnTo>
                  <a:pt x="824774" y="1055700"/>
                </a:lnTo>
                <a:lnTo>
                  <a:pt x="837422" y="1055409"/>
                </a:lnTo>
                <a:lnTo>
                  <a:pt x="850049" y="1055077"/>
                </a:lnTo>
                <a:lnTo>
                  <a:pt x="860904" y="1054959"/>
                </a:lnTo>
                <a:lnTo>
                  <a:pt x="873663" y="1055178"/>
                </a:lnTo>
                <a:lnTo>
                  <a:pt x="886347" y="1055687"/>
                </a:lnTo>
                <a:lnTo>
                  <a:pt x="898982" y="1056376"/>
                </a:lnTo>
                <a:lnTo>
                  <a:pt x="911593" y="1057137"/>
                </a:lnTo>
                <a:lnTo>
                  <a:pt x="924204" y="1057862"/>
                </a:lnTo>
                <a:lnTo>
                  <a:pt x="936840" y="1058443"/>
                </a:lnTo>
                <a:lnTo>
                  <a:pt x="952624" y="1059022"/>
                </a:lnTo>
                <a:lnTo>
                  <a:pt x="968399" y="1059591"/>
                </a:lnTo>
                <a:lnTo>
                  <a:pt x="984164" y="1060150"/>
                </a:lnTo>
                <a:lnTo>
                  <a:pt x="999920" y="1060702"/>
                </a:lnTo>
                <a:lnTo>
                  <a:pt x="1015666" y="1061248"/>
                </a:lnTo>
                <a:lnTo>
                  <a:pt x="1031402" y="1061788"/>
                </a:lnTo>
                <a:lnTo>
                  <a:pt x="1047129" y="1062325"/>
                </a:lnTo>
                <a:lnTo>
                  <a:pt x="1062846" y="1062860"/>
                </a:lnTo>
                <a:lnTo>
                  <a:pt x="1078553" y="1063394"/>
                </a:lnTo>
                <a:lnTo>
                  <a:pt x="1094251" y="1063928"/>
                </a:lnTo>
                <a:lnTo>
                  <a:pt x="1109938" y="1064464"/>
                </a:lnTo>
                <a:lnTo>
                  <a:pt x="1125616" y="1065003"/>
                </a:lnTo>
                <a:lnTo>
                  <a:pt x="1141283" y="1065546"/>
                </a:lnTo>
                <a:lnTo>
                  <a:pt x="1156940" y="1066096"/>
                </a:lnTo>
                <a:lnTo>
                  <a:pt x="1172588" y="1066653"/>
                </a:lnTo>
                <a:lnTo>
                  <a:pt x="1188225" y="1067218"/>
                </a:lnTo>
                <a:lnTo>
                  <a:pt x="1203852" y="1067794"/>
                </a:lnTo>
                <a:lnTo>
                  <a:pt x="1219468" y="1068380"/>
                </a:lnTo>
                <a:lnTo>
                  <a:pt x="1235074" y="1068980"/>
                </a:lnTo>
                <a:lnTo>
                  <a:pt x="1250670" y="1069593"/>
                </a:lnTo>
                <a:lnTo>
                  <a:pt x="1267094" y="1070142"/>
                </a:lnTo>
                <a:lnTo>
                  <a:pt x="1283566" y="1070493"/>
                </a:lnTo>
                <a:lnTo>
                  <a:pt x="1300078" y="1070675"/>
                </a:lnTo>
                <a:lnTo>
                  <a:pt x="1333187" y="1070636"/>
                </a:lnTo>
                <a:lnTo>
                  <a:pt x="1349768" y="1070469"/>
                </a:lnTo>
                <a:lnTo>
                  <a:pt x="1366354" y="1070238"/>
                </a:lnTo>
                <a:lnTo>
                  <a:pt x="1382937" y="1069970"/>
                </a:lnTo>
                <a:lnTo>
                  <a:pt x="1399509" y="1069693"/>
                </a:lnTo>
                <a:lnTo>
                  <a:pt x="1416061" y="1069432"/>
                </a:lnTo>
                <a:lnTo>
                  <a:pt x="1432584" y="1069214"/>
                </a:lnTo>
                <a:lnTo>
                  <a:pt x="1449069" y="1069066"/>
                </a:lnTo>
                <a:lnTo>
                  <a:pt x="1481895" y="1069086"/>
                </a:lnTo>
                <a:lnTo>
                  <a:pt x="1498217" y="1069308"/>
                </a:lnTo>
                <a:lnTo>
                  <a:pt x="1514468" y="1069706"/>
                </a:lnTo>
                <a:lnTo>
                  <a:pt x="1530639" y="1070307"/>
                </a:lnTo>
                <a:lnTo>
                  <a:pt x="1546721" y="1071137"/>
                </a:lnTo>
                <a:lnTo>
                  <a:pt x="1562705" y="1072224"/>
                </a:lnTo>
                <a:lnTo>
                  <a:pt x="1578584" y="1073594"/>
                </a:lnTo>
                <a:lnTo>
                  <a:pt x="1578085" y="1085757"/>
                </a:lnTo>
                <a:lnTo>
                  <a:pt x="1577050" y="1098447"/>
                </a:lnTo>
                <a:lnTo>
                  <a:pt x="1575658" y="1111104"/>
                </a:lnTo>
                <a:lnTo>
                  <a:pt x="1574077" y="1123733"/>
                </a:lnTo>
                <a:lnTo>
                  <a:pt x="1572478" y="1136339"/>
                </a:lnTo>
                <a:lnTo>
                  <a:pt x="1571028" y="1148928"/>
                </a:lnTo>
                <a:lnTo>
                  <a:pt x="1569897" y="1161503"/>
                </a:lnTo>
                <a:lnTo>
                  <a:pt x="1569738" y="1165913"/>
                </a:lnTo>
                <a:lnTo>
                  <a:pt x="1570314" y="1178621"/>
                </a:lnTo>
                <a:lnTo>
                  <a:pt x="1570583" y="1191183"/>
                </a:lnTo>
                <a:lnTo>
                  <a:pt x="1570400" y="1194265"/>
                </a:lnTo>
                <a:lnTo>
                  <a:pt x="1569355" y="1206830"/>
                </a:lnTo>
                <a:lnTo>
                  <a:pt x="1567905" y="1219396"/>
                </a:lnTo>
                <a:lnTo>
                  <a:pt x="1566159" y="1231966"/>
                </a:lnTo>
                <a:lnTo>
                  <a:pt x="1564223" y="1244542"/>
                </a:lnTo>
                <a:lnTo>
                  <a:pt x="1562203" y="1257128"/>
                </a:lnTo>
                <a:lnTo>
                  <a:pt x="1560208" y="1269726"/>
                </a:lnTo>
                <a:lnTo>
                  <a:pt x="1558343" y="1282338"/>
                </a:lnTo>
                <a:lnTo>
                  <a:pt x="1556715" y="1294968"/>
                </a:lnTo>
                <a:lnTo>
                  <a:pt x="1555432" y="1307617"/>
                </a:lnTo>
                <a:lnTo>
                  <a:pt x="1554458" y="1321646"/>
                </a:lnTo>
                <a:lnTo>
                  <a:pt x="1553817" y="1334474"/>
                </a:lnTo>
                <a:lnTo>
                  <a:pt x="1553231" y="1347283"/>
                </a:lnTo>
                <a:lnTo>
                  <a:pt x="1552527" y="1359997"/>
                </a:lnTo>
                <a:lnTo>
                  <a:pt x="1551532" y="1372539"/>
                </a:lnTo>
                <a:lnTo>
                  <a:pt x="1550073" y="1384833"/>
                </a:lnTo>
                <a:lnTo>
                  <a:pt x="1549426" y="1389067"/>
                </a:lnTo>
                <a:lnTo>
                  <a:pt x="1547163" y="1401606"/>
                </a:lnTo>
                <a:lnTo>
                  <a:pt x="1544585" y="1414048"/>
                </a:lnTo>
                <a:lnTo>
                  <a:pt x="1541929" y="1426453"/>
                </a:lnTo>
                <a:lnTo>
                  <a:pt x="1539433" y="1438878"/>
                </a:lnTo>
                <a:lnTo>
                  <a:pt x="1537335" y="1451381"/>
                </a:lnTo>
                <a:lnTo>
                  <a:pt x="1536246" y="1458747"/>
                </a:lnTo>
                <a:lnTo>
                  <a:pt x="1534179" y="1471981"/>
                </a:lnTo>
                <a:lnTo>
                  <a:pt x="1531980" y="1485118"/>
                </a:lnTo>
                <a:lnTo>
                  <a:pt x="1529641" y="1498147"/>
                </a:lnTo>
                <a:lnTo>
                  <a:pt x="1527156" y="1511060"/>
                </a:lnTo>
                <a:lnTo>
                  <a:pt x="1524517" y="1523846"/>
                </a:lnTo>
                <a:lnTo>
                  <a:pt x="1521719" y="1536497"/>
                </a:lnTo>
                <a:lnTo>
                  <a:pt x="1518755" y="1549004"/>
                </a:lnTo>
                <a:lnTo>
                  <a:pt x="1515618" y="1561356"/>
                </a:lnTo>
                <a:lnTo>
                  <a:pt x="1512301" y="1573545"/>
                </a:lnTo>
                <a:lnTo>
                  <a:pt x="1508799" y="1585560"/>
                </a:lnTo>
                <a:lnTo>
                  <a:pt x="1505103" y="1597394"/>
                </a:lnTo>
                <a:lnTo>
                  <a:pt x="1501208" y="1609036"/>
                </a:lnTo>
                <a:lnTo>
                  <a:pt x="1497108" y="1620477"/>
                </a:lnTo>
                <a:lnTo>
                  <a:pt x="1492794" y="1631708"/>
                </a:lnTo>
                <a:lnTo>
                  <a:pt x="1488262" y="1642719"/>
                </a:lnTo>
                <a:lnTo>
                  <a:pt x="1483719" y="1642188"/>
                </a:lnTo>
                <a:lnTo>
                  <a:pt x="1471437" y="1642492"/>
                </a:lnTo>
                <a:lnTo>
                  <a:pt x="1460260" y="1645260"/>
                </a:lnTo>
                <a:lnTo>
                  <a:pt x="1450454" y="1650215"/>
                </a:lnTo>
                <a:lnTo>
                  <a:pt x="1442282" y="1657085"/>
                </a:lnTo>
                <a:lnTo>
                  <a:pt x="1436009" y="1665594"/>
                </a:lnTo>
                <a:lnTo>
                  <a:pt x="1431897" y="1675468"/>
                </a:lnTo>
                <a:lnTo>
                  <a:pt x="1430212" y="1686433"/>
                </a:lnTo>
                <a:lnTo>
                  <a:pt x="1431217" y="1698214"/>
                </a:lnTo>
                <a:lnTo>
                  <a:pt x="1435176" y="1710537"/>
                </a:lnTo>
                <a:lnTo>
                  <a:pt x="1428053" y="1720651"/>
                </a:lnTo>
                <a:lnTo>
                  <a:pt x="1420472" y="1730892"/>
                </a:lnTo>
                <a:lnTo>
                  <a:pt x="1412713" y="1740961"/>
                </a:lnTo>
                <a:lnTo>
                  <a:pt x="1404822" y="1750902"/>
                </a:lnTo>
                <a:lnTo>
                  <a:pt x="1396845" y="1760757"/>
                </a:lnTo>
                <a:lnTo>
                  <a:pt x="1388828" y="1770572"/>
                </a:lnTo>
                <a:lnTo>
                  <a:pt x="1380817" y="1780390"/>
                </a:lnTo>
                <a:lnTo>
                  <a:pt x="1372857" y="1790255"/>
                </a:lnTo>
                <a:lnTo>
                  <a:pt x="1371767" y="1789834"/>
                </a:lnTo>
                <a:lnTo>
                  <a:pt x="1359622" y="1787527"/>
                </a:lnTo>
                <a:lnTo>
                  <a:pt x="1347608" y="1789038"/>
                </a:lnTo>
                <a:lnTo>
                  <a:pt x="1336162" y="1793666"/>
                </a:lnTo>
                <a:lnTo>
                  <a:pt x="1325719" y="1800714"/>
                </a:lnTo>
                <a:lnTo>
                  <a:pt x="1316716" y="1809482"/>
                </a:lnTo>
                <a:lnTo>
                  <a:pt x="1309588" y="1819270"/>
                </a:lnTo>
                <a:lnTo>
                  <a:pt x="1304772" y="1829380"/>
                </a:lnTo>
                <a:lnTo>
                  <a:pt x="1302702" y="1839112"/>
                </a:lnTo>
                <a:lnTo>
                  <a:pt x="1304253" y="1853074"/>
                </a:lnTo>
                <a:lnTo>
                  <a:pt x="1309759" y="1865537"/>
                </a:lnTo>
                <a:lnTo>
                  <a:pt x="1317935" y="1876478"/>
                </a:lnTo>
                <a:lnTo>
                  <a:pt x="1327498" y="1885839"/>
                </a:lnTo>
                <a:lnTo>
                  <a:pt x="1337165" y="1893562"/>
                </a:lnTo>
                <a:lnTo>
                  <a:pt x="1345653" y="1899589"/>
                </a:lnTo>
                <a:lnTo>
                  <a:pt x="1350187" y="1902714"/>
                </a:lnTo>
                <a:lnTo>
                  <a:pt x="1354797" y="1907603"/>
                </a:lnTo>
                <a:lnTo>
                  <a:pt x="1358976" y="1910257"/>
                </a:lnTo>
                <a:lnTo>
                  <a:pt x="1367775" y="1915338"/>
                </a:lnTo>
                <a:lnTo>
                  <a:pt x="1379024" y="1920499"/>
                </a:lnTo>
                <a:lnTo>
                  <a:pt x="1390166" y="1924480"/>
                </a:lnTo>
                <a:lnTo>
                  <a:pt x="1401633" y="1927970"/>
                </a:lnTo>
                <a:lnTo>
                  <a:pt x="1413854" y="1931656"/>
                </a:lnTo>
                <a:lnTo>
                  <a:pt x="1427264" y="1936229"/>
                </a:lnTo>
                <a:lnTo>
                  <a:pt x="1431909" y="1937992"/>
                </a:lnTo>
                <a:lnTo>
                  <a:pt x="1443788" y="1942779"/>
                </a:lnTo>
                <a:lnTo>
                  <a:pt x="1455993" y="1947932"/>
                </a:lnTo>
                <a:lnTo>
                  <a:pt x="1468149" y="1953113"/>
                </a:lnTo>
                <a:lnTo>
                  <a:pt x="1479881" y="1957986"/>
                </a:lnTo>
                <a:lnTo>
                  <a:pt x="1490814" y="1962213"/>
                </a:lnTo>
                <a:lnTo>
                  <a:pt x="1501960" y="1965106"/>
                </a:lnTo>
                <a:lnTo>
                  <a:pt x="1514711" y="1967084"/>
                </a:lnTo>
                <a:lnTo>
                  <a:pt x="1527797" y="1969249"/>
                </a:lnTo>
                <a:lnTo>
                  <a:pt x="1574752" y="1977411"/>
                </a:lnTo>
                <a:lnTo>
                  <a:pt x="1613230" y="1981253"/>
                </a:lnTo>
                <a:lnTo>
                  <a:pt x="1612176" y="932167"/>
                </a:lnTo>
                <a:lnTo>
                  <a:pt x="1607403" y="925415"/>
                </a:lnTo>
                <a:lnTo>
                  <a:pt x="1602192" y="915754"/>
                </a:lnTo>
                <a:lnTo>
                  <a:pt x="1597929" y="905065"/>
                </a:lnTo>
                <a:lnTo>
                  <a:pt x="1594894" y="893900"/>
                </a:lnTo>
                <a:lnTo>
                  <a:pt x="1593370" y="882815"/>
                </a:lnTo>
                <a:lnTo>
                  <a:pt x="1593635" y="872362"/>
                </a:lnTo>
                <a:lnTo>
                  <a:pt x="1595972" y="863098"/>
                </a:lnTo>
                <a:lnTo>
                  <a:pt x="1600661" y="855574"/>
                </a:lnTo>
                <a:lnTo>
                  <a:pt x="1607982" y="850347"/>
                </a:lnTo>
                <a:lnTo>
                  <a:pt x="1618216" y="847969"/>
                </a:lnTo>
                <a:lnTo>
                  <a:pt x="1631645" y="848994"/>
                </a:lnTo>
                <a:lnTo>
                  <a:pt x="1636750" y="849972"/>
                </a:lnTo>
                <a:lnTo>
                  <a:pt x="1639874" y="853909"/>
                </a:lnTo>
                <a:lnTo>
                  <a:pt x="1646059" y="856081"/>
                </a:lnTo>
                <a:lnTo>
                  <a:pt x="1649462" y="865661"/>
                </a:lnTo>
                <a:lnTo>
                  <a:pt x="1651285" y="878734"/>
                </a:lnTo>
                <a:lnTo>
                  <a:pt x="1650397" y="891895"/>
                </a:lnTo>
                <a:lnTo>
                  <a:pt x="1655876" y="1983510"/>
                </a:lnTo>
                <a:lnTo>
                  <a:pt x="1668297" y="1984362"/>
                </a:lnTo>
                <a:lnTo>
                  <a:pt x="1672038" y="1984179"/>
                </a:lnTo>
                <a:lnTo>
                  <a:pt x="1685048" y="1982411"/>
                </a:lnTo>
                <a:lnTo>
                  <a:pt x="1697378" y="1979519"/>
                </a:lnTo>
                <a:lnTo>
                  <a:pt x="1709402" y="1976301"/>
                </a:lnTo>
                <a:lnTo>
                  <a:pt x="1721497" y="1973554"/>
                </a:lnTo>
                <a:lnTo>
                  <a:pt x="1732144" y="1972544"/>
                </a:lnTo>
                <a:lnTo>
                  <a:pt x="1744722" y="1972383"/>
                </a:lnTo>
                <a:lnTo>
                  <a:pt x="1757083" y="1971103"/>
                </a:lnTo>
                <a:lnTo>
                  <a:pt x="1769645" y="1967646"/>
                </a:lnTo>
                <a:lnTo>
                  <a:pt x="1781457" y="1962942"/>
                </a:lnTo>
                <a:lnTo>
                  <a:pt x="1792229" y="1957608"/>
                </a:lnTo>
                <a:lnTo>
                  <a:pt x="1802968" y="1951989"/>
                </a:lnTo>
                <a:lnTo>
                  <a:pt x="1805002" y="1951007"/>
                </a:lnTo>
                <a:lnTo>
                  <a:pt x="1817188" y="1946577"/>
                </a:lnTo>
                <a:lnTo>
                  <a:pt x="1828876" y="1942426"/>
                </a:lnTo>
                <a:lnTo>
                  <a:pt x="1829992" y="1941921"/>
                </a:lnTo>
                <a:lnTo>
                  <a:pt x="1842625" y="1935412"/>
                </a:lnTo>
                <a:lnTo>
                  <a:pt x="1854306" y="1928128"/>
                </a:lnTo>
                <a:lnTo>
                  <a:pt x="1864378" y="1920717"/>
                </a:lnTo>
                <a:lnTo>
                  <a:pt x="1872183" y="1913826"/>
                </a:lnTo>
                <a:lnTo>
                  <a:pt x="1875210" y="1910600"/>
                </a:lnTo>
                <a:lnTo>
                  <a:pt x="1883883" y="1900094"/>
                </a:lnTo>
                <a:lnTo>
                  <a:pt x="1892423" y="1888053"/>
                </a:lnTo>
                <a:lnTo>
                  <a:pt x="1897481" y="1878126"/>
                </a:lnTo>
                <a:lnTo>
                  <a:pt x="1899345" y="1867595"/>
                </a:lnTo>
                <a:lnTo>
                  <a:pt x="1898170" y="1855418"/>
                </a:lnTo>
                <a:lnTo>
                  <a:pt x="1893548" y="1844858"/>
                </a:lnTo>
                <a:lnTo>
                  <a:pt x="1886124" y="1835913"/>
                </a:lnTo>
                <a:lnTo>
                  <a:pt x="1876542" y="1828580"/>
                </a:lnTo>
                <a:lnTo>
                  <a:pt x="1865448" y="1822858"/>
                </a:lnTo>
                <a:lnTo>
                  <a:pt x="1853486" y="1818745"/>
                </a:lnTo>
                <a:lnTo>
                  <a:pt x="1841300" y="1816239"/>
                </a:lnTo>
                <a:lnTo>
                  <a:pt x="1829536" y="1815338"/>
                </a:lnTo>
                <a:lnTo>
                  <a:pt x="1821195" y="1806109"/>
                </a:lnTo>
                <a:lnTo>
                  <a:pt x="1813290" y="1796481"/>
                </a:lnTo>
                <a:lnTo>
                  <a:pt x="1806097" y="1786121"/>
                </a:lnTo>
                <a:lnTo>
                  <a:pt x="1799919" y="1774721"/>
                </a:lnTo>
                <a:lnTo>
                  <a:pt x="1795056" y="1761972"/>
                </a:lnTo>
                <a:lnTo>
                  <a:pt x="1787721" y="1752180"/>
                </a:lnTo>
                <a:lnTo>
                  <a:pt x="1779720" y="1741474"/>
                </a:lnTo>
                <a:lnTo>
                  <a:pt x="1776514" y="1729943"/>
                </a:lnTo>
                <a:lnTo>
                  <a:pt x="1777212" y="1721624"/>
                </a:lnTo>
                <a:lnTo>
                  <a:pt x="1786432" y="1717433"/>
                </a:lnTo>
                <a:lnTo>
                  <a:pt x="1787893" y="1708543"/>
                </a:lnTo>
                <a:lnTo>
                  <a:pt x="1787673" y="1704898"/>
                </a:lnTo>
                <a:lnTo>
                  <a:pt x="1783701" y="1690787"/>
                </a:lnTo>
                <a:lnTo>
                  <a:pt x="1775734" y="1680773"/>
                </a:lnTo>
                <a:lnTo>
                  <a:pt x="1764921" y="1673675"/>
                </a:lnTo>
                <a:lnTo>
                  <a:pt x="1752415" y="1668313"/>
                </a:lnTo>
                <a:lnTo>
                  <a:pt x="1739366" y="1663509"/>
                </a:lnTo>
                <a:lnTo>
                  <a:pt x="1734984" y="1647360"/>
                </a:lnTo>
                <a:lnTo>
                  <a:pt x="1730677" y="1631019"/>
                </a:lnTo>
                <a:lnTo>
                  <a:pt x="1726458" y="1614502"/>
                </a:lnTo>
                <a:lnTo>
                  <a:pt x="1722340" y="1597830"/>
                </a:lnTo>
                <a:lnTo>
                  <a:pt x="1718336" y="1581022"/>
                </a:lnTo>
                <a:lnTo>
                  <a:pt x="1714458" y="1564094"/>
                </a:lnTo>
                <a:lnTo>
                  <a:pt x="1710719" y="1547067"/>
                </a:lnTo>
                <a:lnTo>
                  <a:pt x="1707131" y="1529959"/>
                </a:lnTo>
                <a:lnTo>
                  <a:pt x="1703708" y="1512789"/>
                </a:lnTo>
                <a:lnTo>
                  <a:pt x="1700463" y="1495575"/>
                </a:lnTo>
                <a:lnTo>
                  <a:pt x="1697407" y="1478337"/>
                </a:lnTo>
                <a:lnTo>
                  <a:pt x="1694554" y="1461092"/>
                </a:lnTo>
                <a:lnTo>
                  <a:pt x="1691916" y="1443860"/>
                </a:lnTo>
                <a:lnTo>
                  <a:pt x="1689507" y="1426659"/>
                </a:lnTo>
                <a:lnTo>
                  <a:pt x="1687338" y="1409508"/>
                </a:lnTo>
                <a:lnTo>
                  <a:pt x="1685423" y="1392425"/>
                </a:lnTo>
                <a:lnTo>
                  <a:pt x="1683774" y="1375430"/>
                </a:lnTo>
                <a:lnTo>
                  <a:pt x="1682404" y="1358541"/>
                </a:lnTo>
                <a:lnTo>
                  <a:pt x="1681326" y="1341777"/>
                </a:lnTo>
                <a:lnTo>
                  <a:pt x="1680552" y="1325156"/>
                </a:lnTo>
                <a:lnTo>
                  <a:pt x="1680095" y="1307352"/>
                </a:lnTo>
                <a:lnTo>
                  <a:pt x="1680158" y="1242989"/>
                </a:lnTo>
                <a:lnTo>
                  <a:pt x="1680013" y="1230260"/>
                </a:lnTo>
                <a:lnTo>
                  <a:pt x="1679843" y="1217500"/>
                </a:lnTo>
                <a:lnTo>
                  <a:pt x="1680006" y="1185505"/>
                </a:lnTo>
                <a:lnTo>
                  <a:pt x="1680221" y="1172561"/>
                </a:lnTo>
                <a:lnTo>
                  <a:pt x="1680448" y="1159618"/>
                </a:lnTo>
                <a:lnTo>
                  <a:pt x="1680745" y="1146700"/>
                </a:lnTo>
                <a:lnTo>
                  <a:pt x="1681174" y="1133833"/>
                </a:lnTo>
                <a:lnTo>
                  <a:pt x="1681796" y="1121041"/>
                </a:lnTo>
                <a:lnTo>
                  <a:pt x="1682670" y="1108350"/>
                </a:lnTo>
                <a:lnTo>
                  <a:pt x="1683858" y="1095785"/>
                </a:lnTo>
                <a:lnTo>
                  <a:pt x="1685421" y="1083369"/>
                </a:lnTo>
                <a:lnTo>
                  <a:pt x="1687419" y="1071130"/>
                </a:lnTo>
                <a:lnTo>
                  <a:pt x="1689912" y="1059091"/>
                </a:lnTo>
                <a:lnTo>
                  <a:pt x="1779258" y="1059316"/>
                </a:lnTo>
                <a:lnTo>
                  <a:pt x="1802097" y="1059473"/>
                </a:lnTo>
                <a:lnTo>
                  <a:pt x="1825098" y="1059660"/>
                </a:lnTo>
                <a:lnTo>
                  <a:pt x="1848242" y="1059873"/>
                </a:lnTo>
                <a:lnTo>
                  <a:pt x="1871509" y="1060106"/>
                </a:lnTo>
                <a:lnTo>
                  <a:pt x="1894880" y="1060356"/>
                </a:lnTo>
                <a:lnTo>
                  <a:pt x="1918335" y="1060616"/>
                </a:lnTo>
                <a:lnTo>
                  <a:pt x="1941854" y="1060883"/>
                </a:lnTo>
                <a:lnTo>
                  <a:pt x="1965419" y="1061151"/>
                </a:lnTo>
                <a:lnTo>
                  <a:pt x="1989010" y="1061415"/>
                </a:lnTo>
                <a:lnTo>
                  <a:pt x="2012607" y="1061671"/>
                </a:lnTo>
                <a:lnTo>
                  <a:pt x="2036191" y="1061914"/>
                </a:lnTo>
                <a:lnTo>
                  <a:pt x="2059743" y="1062139"/>
                </a:lnTo>
                <a:lnTo>
                  <a:pt x="2083242" y="1062341"/>
                </a:lnTo>
                <a:lnTo>
                  <a:pt x="2106670" y="1062515"/>
                </a:lnTo>
                <a:lnTo>
                  <a:pt x="2130007" y="1062657"/>
                </a:lnTo>
                <a:lnTo>
                  <a:pt x="2160778" y="1062786"/>
                </a:lnTo>
                <a:lnTo>
                  <a:pt x="2168194" y="1061288"/>
                </a:lnTo>
                <a:lnTo>
                  <a:pt x="2175764" y="1061516"/>
                </a:lnTo>
                <a:lnTo>
                  <a:pt x="2182913" y="1061703"/>
                </a:lnTo>
                <a:lnTo>
                  <a:pt x="2195065" y="1061884"/>
                </a:lnTo>
                <a:lnTo>
                  <a:pt x="2219830" y="1061816"/>
                </a:lnTo>
                <a:lnTo>
                  <a:pt x="2232406" y="1061606"/>
                </a:lnTo>
                <a:lnTo>
                  <a:pt x="2245086" y="1061303"/>
                </a:lnTo>
                <a:lnTo>
                  <a:pt x="2257854" y="1060926"/>
                </a:lnTo>
                <a:lnTo>
                  <a:pt x="2270691" y="1060494"/>
                </a:lnTo>
                <a:lnTo>
                  <a:pt x="2283579" y="1060027"/>
                </a:lnTo>
                <a:lnTo>
                  <a:pt x="2296500" y="1059542"/>
                </a:lnTo>
                <a:lnTo>
                  <a:pt x="2309435" y="1059060"/>
                </a:lnTo>
                <a:lnTo>
                  <a:pt x="2322368" y="1058598"/>
                </a:lnTo>
                <a:lnTo>
                  <a:pt x="2335280" y="1058177"/>
                </a:lnTo>
                <a:lnTo>
                  <a:pt x="2348152" y="1057814"/>
                </a:lnTo>
                <a:lnTo>
                  <a:pt x="2360968" y="1057529"/>
                </a:lnTo>
                <a:lnTo>
                  <a:pt x="2366237" y="1060750"/>
                </a:lnTo>
                <a:lnTo>
                  <a:pt x="2375703" y="1064950"/>
                </a:lnTo>
                <a:lnTo>
                  <a:pt x="2385297" y="1067384"/>
                </a:lnTo>
                <a:lnTo>
                  <a:pt x="2394863" y="1068167"/>
                </a:lnTo>
                <a:lnTo>
                  <a:pt x="2404246" y="1067413"/>
                </a:lnTo>
                <a:lnTo>
                  <a:pt x="2413291" y="1065237"/>
                </a:lnTo>
                <a:lnTo>
                  <a:pt x="2421841" y="1061753"/>
                </a:lnTo>
                <a:lnTo>
                  <a:pt x="2429740" y="1057075"/>
                </a:lnTo>
                <a:lnTo>
                  <a:pt x="2436834" y="1051319"/>
                </a:lnTo>
                <a:lnTo>
                  <a:pt x="2442967" y="1044597"/>
                </a:lnTo>
                <a:lnTo>
                  <a:pt x="2447983" y="1037025"/>
                </a:lnTo>
                <a:lnTo>
                  <a:pt x="2451726" y="1028716"/>
                </a:lnTo>
                <a:lnTo>
                  <a:pt x="2454040" y="1019786"/>
                </a:lnTo>
                <a:lnTo>
                  <a:pt x="2454771" y="1010348"/>
                </a:lnTo>
                <a:lnTo>
                  <a:pt x="2453763" y="1000518"/>
                </a:lnTo>
                <a:lnTo>
                  <a:pt x="2450859" y="990408"/>
                </a:lnTo>
                <a:lnTo>
                  <a:pt x="2445905" y="980135"/>
                </a:lnTo>
                <a:lnTo>
                  <a:pt x="2456465" y="975679"/>
                </a:lnTo>
                <a:lnTo>
                  <a:pt x="2467999" y="971194"/>
                </a:lnTo>
                <a:lnTo>
                  <a:pt x="2479807" y="966976"/>
                </a:lnTo>
                <a:lnTo>
                  <a:pt x="2491880" y="963018"/>
                </a:lnTo>
                <a:lnTo>
                  <a:pt x="2504211" y="959312"/>
                </a:lnTo>
                <a:lnTo>
                  <a:pt x="2516790" y="955851"/>
                </a:lnTo>
                <a:lnTo>
                  <a:pt x="2529611" y="952626"/>
                </a:lnTo>
                <a:lnTo>
                  <a:pt x="2531468" y="951508"/>
                </a:lnTo>
                <a:lnTo>
                  <a:pt x="2542693" y="945185"/>
                </a:lnTo>
                <a:lnTo>
                  <a:pt x="2554119" y="939375"/>
                </a:lnTo>
                <a:lnTo>
                  <a:pt x="2565690" y="933955"/>
                </a:lnTo>
                <a:lnTo>
                  <a:pt x="2577347" y="928801"/>
                </a:lnTo>
                <a:lnTo>
                  <a:pt x="2589033" y="923790"/>
                </a:lnTo>
                <a:lnTo>
                  <a:pt x="2600693" y="918796"/>
                </a:lnTo>
                <a:lnTo>
                  <a:pt x="2612268" y="913698"/>
                </a:lnTo>
                <a:lnTo>
                  <a:pt x="2623702" y="908370"/>
                </a:lnTo>
                <a:lnTo>
                  <a:pt x="2634938" y="902689"/>
                </a:lnTo>
                <a:lnTo>
                  <a:pt x="2645918" y="896531"/>
                </a:lnTo>
                <a:lnTo>
                  <a:pt x="2655408" y="890734"/>
                </a:lnTo>
                <a:lnTo>
                  <a:pt x="2666043" y="883891"/>
                </a:lnTo>
                <a:lnTo>
                  <a:pt x="2676567" y="876795"/>
                </a:lnTo>
                <a:lnTo>
                  <a:pt x="2687007" y="869478"/>
                </a:lnTo>
                <a:lnTo>
                  <a:pt x="2697391" y="861974"/>
                </a:lnTo>
                <a:lnTo>
                  <a:pt x="2706449" y="855629"/>
                </a:lnTo>
                <a:lnTo>
                  <a:pt x="2717214" y="848525"/>
                </a:lnTo>
                <a:lnTo>
                  <a:pt x="2727879" y="841460"/>
                </a:lnTo>
                <a:lnTo>
                  <a:pt x="2738127" y="834128"/>
                </a:lnTo>
                <a:lnTo>
                  <a:pt x="2747645" y="826223"/>
                </a:lnTo>
                <a:lnTo>
                  <a:pt x="2756824" y="817210"/>
                </a:lnTo>
                <a:lnTo>
                  <a:pt x="2765296" y="807788"/>
                </a:lnTo>
                <a:lnTo>
                  <a:pt x="2773257" y="797991"/>
                </a:lnTo>
                <a:lnTo>
                  <a:pt x="2780844" y="787906"/>
                </a:lnTo>
                <a:lnTo>
                  <a:pt x="2788192" y="777620"/>
                </a:lnTo>
                <a:lnTo>
                  <a:pt x="2795439" y="767223"/>
                </a:lnTo>
                <a:lnTo>
                  <a:pt x="2802720" y="756802"/>
                </a:lnTo>
                <a:lnTo>
                  <a:pt x="2810171" y="746445"/>
                </a:lnTo>
                <a:lnTo>
                  <a:pt x="2817929" y="736240"/>
                </a:lnTo>
                <a:lnTo>
                  <a:pt x="2826131" y="726274"/>
                </a:lnTo>
                <a:lnTo>
                  <a:pt x="2827413" y="718070"/>
                </a:lnTo>
                <a:lnTo>
                  <a:pt x="2819819" y="718972"/>
                </a:lnTo>
                <a:lnTo>
                  <a:pt x="2819869" y="712038"/>
                </a:lnTo>
                <a:lnTo>
                  <a:pt x="2821376" y="701281"/>
                </a:lnTo>
                <a:lnTo>
                  <a:pt x="2818799" y="690181"/>
                </a:lnTo>
                <a:lnTo>
                  <a:pt x="2816707" y="677595"/>
                </a:lnTo>
                <a:lnTo>
                  <a:pt x="2810304" y="667990"/>
                </a:lnTo>
                <a:lnTo>
                  <a:pt x="2802534" y="658162"/>
                </a:lnTo>
                <a:lnTo>
                  <a:pt x="2794044" y="649073"/>
                </a:lnTo>
                <a:lnTo>
                  <a:pt x="2784874" y="640683"/>
                </a:lnTo>
                <a:lnTo>
                  <a:pt x="2775061" y="632952"/>
                </a:lnTo>
                <a:lnTo>
                  <a:pt x="2764644" y="625840"/>
                </a:lnTo>
                <a:lnTo>
                  <a:pt x="2753664" y="619307"/>
                </a:lnTo>
                <a:lnTo>
                  <a:pt x="2742158" y="613313"/>
                </a:lnTo>
                <a:lnTo>
                  <a:pt x="2730166" y="607818"/>
                </a:lnTo>
                <a:lnTo>
                  <a:pt x="2717726" y="602782"/>
                </a:lnTo>
                <a:lnTo>
                  <a:pt x="2704878" y="598165"/>
                </a:lnTo>
                <a:lnTo>
                  <a:pt x="2691660" y="593927"/>
                </a:lnTo>
                <a:lnTo>
                  <a:pt x="2678112" y="590029"/>
                </a:lnTo>
                <a:lnTo>
                  <a:pt x="2681297" y="587089"/>
                </a:lnTo>
                <a:lnTo>
                  <a:pt x="2685143" y="578735"/>
                </a:lnTo>
                <a:lnTo>
                  <a:pt x="2682668" y="570814"/>
                </a:lnTo>
                <a:lnTo>
                  <a:pt x="2676783" y="562972"/>
                </a:lnTo>
                <a:lnTo>
                  <a:pt x="2670396" y="554852"/>
                </a:lnTo>
                <a:lnTo>
                  <a:pt x="2666415" y="546099"/>
                </a:lnTo>
                <a:lnTo>
                  <a:pt x="2665969" y="542117"/>
                </a:lnTo>
                <a:lnTo>
                  <a:pt x="2667742" y="531250"/>
                </a:lnTo>
                <a:lnTo>
                  <a:pt x="2668168" y="518782"/>
                </a:lnTo>
                <a:lnTo>
                  <a:pt x="2675625" y="517424"/>
                </a:lnTo>
                <a:lnTo>
                  <a:pt x="2688049" y="511066"/>
                </a:lnTo>
                <a:lnTo>
                  <a:pt x="2692679" y="499719"/>
                </a:lnTo>
                <a:lnTo>
                  <a:pt x="2689982" y="490483"/>
                </a:lnTo>
                <a:lnTo>
                  <a:pt x="2682634" y="479753"/>
                </a:lnTo>
                <a:lnTo>
                  <a:pt x="2677693" y="467690"/>
                </a:lnTo>
                <a:lnTo>
                  <a:pt x="2678144" y="458410"/>
                </a:lnTo>
                <a:lnTo>
                  <a:pt x="2681414" y="445876"/>
                </a:lnTo>
                <a:lnTo>
                  <a:pt x="2684056" y="434416"/>
                </a:lnTo>
                <a:lnTo>
                  <a:pt x="2684551" y="428751"/>
                </a:lnTo>
                <a:lnTo>
                  <a:pt x="2681897" y="425043"/>
                </a:lnTo>
                <a:lnTo>
                  <a:pt x="2684881" y="418985"/>
                </a:lnTo>
                <a:lnTo>
                  <a:pt x="2691803" y="422249"/>
                </a:lnTo>
                <a:lnTo>
                  <a:pt x="2701061" y="418769"/>
                </a:lnTo>
                <a:lnTo>
                  <a:pt x="2707424" y="417741"/>
                </a:lnTo>
                <a:lnTo>
                  <a:pt x="2707741" y="417350"/>
                </a:lnTo>
                <a:lnTo>
                  <a:pt x="2715618" y="406924"/>
                </a:lnTo>
                <a:lnTo>
                  <a:pt x="2718790" y="395147"/>
                </a:lnTo>
                <a:lnTo>
                  <a:pt x="2715339" y="385738"/>
                </a:lnTo>
                <a:lnTo>
                  <a:pt x="2707233" y="375633"/>
                </a:lnTo>
                <a:lnTo>
                  <a:pt x="2700261" y="364312"/>
                </a:lnTo>
                <a:lnTo>
                  <a:pt x="2699042" y="360030"/>
                </a:lnTo>
                <a:lnTo>
                  <a:pt x="2698139" y="348539"/>
                </a:lnTo>
                <a:lnTo>
                  <a:pt x="2699104" y="337557"/>
                </a:lnTo>
                <a:lnTo>
                  <a:pt x="2699466" y="326410"/>
                </a:lnTo>
                <a:lnTo>
                  <a:pt x="2696756" y="314426"/>
                </a:lnTo>
                <a:lnTo>
                  <a:pt x="2699702" y="310299"/>
                </a:lnTo>
                <a:lnTo>
                  <a:pt x="2707716" y="308419"/>
                </a:lnTo>
                <a:lnTo>
                  <a:pt x="2709545" y="302526"/>
                </a:lnTo>
                <a:lnTo>
                  <a:pt x="2710123" y="293629"/>
                </a:lnTo>
                <a:lnTo>
                  <a:pt x="2706551" y="282047"/>
                </a:lnTo>
                <a:lnTo>
                  <a:pt x="2701605" y="270348"/>
                </a:lnTo>
                <a:lnTo>
                  <a:pt x="2699042" y="258597"/>
                </a:lnTo>
                <a:lnTo>
                  <a:pt x="2699004" y="255447"/>
                </a:lnTo>
                <a:lnTo>
                  <a:pt x="2701963" y="247929"/>
                </a:lnTo>
                <a:lnTo>
                  <a:pt x="2704592" y="241960"/>
                </a:lnTo>
                <a:lnTo>
                  <a:pt x="2708561" y="233421"/>
                </a:lnTo>
                <a:lnTo>
                  <a:pt x="2714622" y="222318"/>
                </a:lnTo>
                <a:lnTo>
                  <a:pt x="2721041" y="212719"/>
                </a:lnTo>
                <a:lnTo>
                  <a:pt x="2728645" y="202717"/>
                </a:lnTo>
                <a:lnTo>
                  <a:pt x="2728785" y="194449"/>
                </a:lnTo>
                <a:lnTo>
                  <a:pt x="2728366" y="186778"/>
                </a:lnTo>
                <a:lnTo>
                  <a:pt x="2725775" y="181343"/>
                </a:lnTo>
                <a:lnTo>
                  <a:pt x="2718383" y="173948"/>
                </a:lnTo>
                <a:lnTo>
                  <a:pt x="2707612" y="169514"/>
                </a:lnTo>
                <a:lnTo>
                  <a:pt x="2695049" y="168333"/>
                </a:lnTo>
                <a:lnTo>
                  <a:pt x="2681701" y="169759"/>
                </a:lnTo>
                <a:lnTo>
                  <a:pt x="2668574" y="173151"/>
                </a:lnTo>
                <a:lnTo>
                  <a:pt x="2666004" y="167388"/>
                </a:lnTo>
                <a:lnTo>
                  <a:pt x="2660083" y="155441"/>
                </a:lnTo>
                <a:lnTo>
                  <a:pt x="2653640" y="144029"/>
                </a:lnTo>
                <a:lnTo>
                  <a:pt x="2646718" y="133108"/>
                </a:lnTo>
                <a:lnTo>
                  <a:pt x="2639361" y="122634"/>
                </a:lnTo>
                <a:lnTo>
                  <a:pt x="2631611" y="112563"/>
                </a:lnTo>
                <a:lnTo>
                  <a:pt x="2623510" y="102852"/>
                </a:lnTo>
                <a:lnTo>
                  <a:pt x="2615101" y="93456"/>
                </a:lnTo>
                <a:lnTo>
                  <a:pt x="2606428" y="84333"/>
                </a:lnTo>
                <a:lnTo>
                  <a:pt x="2597532" y="75437"/>
                </a:lnTo>
                <a:lnTo>
                  <a:pt x="2588456" y="66725"/>
                </a:lnTo>
                <a:lnTo>
                  <a:pt x="2579243" y="58153"/>
                </a:lnTo>
                <a:lnTo>
                  <a:pt x="2577477" y="50063"/>
                </a:lnTo>
                <a:lnTo>
                  <a:pt x="2584424" y="44602"/>
                </a:lnTo>
                <a:lnTo>
                  <a:pt x="2584665" y="35572"/>
                </a:lnTo>
                <a:lnTo>
                  <a:pt x="2583921" y="28191"/>
                </a:lnTo>
                <a:lnTo>
                  <a:pt x="2578486" y="15382"/>
                </a:lnTo>
                <a:lnTo>
                  <a:pt x="2569198" y="5209"/>
                </a:lnTo>
                <a:lnTo>
                  <a:pt x="2557716" y="0"/>
                </a:lnTo>
                <a:lnTo>
                  <a:pt x="2543943" y="1093"/>
                </a:lnTo>
                <a:lnTo>
                  <a:pt x="2533713" y="7794"/>
                </a:lnTo>
                <a:lnTo>
                  <a:pt x="2525562" y="17067"/>
                </a:lnTo>
                <a:lnTo>
                  <a:pt x="2517752" y="25830"/>
                </a:lnTo>
                <a:lnTo>
                  <a:pt x="2508542" y="31000"/>
                </a:lnTo>
                <a:lnTo>
                  <a:pt x="2497744" y="31260"/>
                </a:lnTo>
                <a:lnTo>
                  <a:pt x="2484212" y="29397"/>
                </a:lnTo>
                <a:lnTo>
                  <a:pt x="2471635" y="27520"/>
                </a:lnTo>
                <a:lnTo>
                  <a:pt x="2455415" y="25944"/>
                </a:lnTo>
                <a:lnTo>
                  <a:pt x="2438707" y="24596"/>
                </a:lnTo>
                <a:lnTo>
                  <a:pt x="2421588" y="23495"/>
                </a:lnTo>
                <a:lnTo>
                  <a:pt x="2404130" y="22659"/>
                </a:lnTo>
                <a:lnTo>
                  <a:pt x="2386410" y="22106"/>
                </a:lnTo>
                <a:lnTo>
                  <a:pt x="2368502" y="21855"/>
                </a:lnTo>
                <a:lnTo>
                  <a:pt x="2350480" y="21924"/>
                </a:lnTo>
                <a:lnTo>
                  <a:pt x="2332419" y="22332"/>
                </a:lnTo>
                <a:lnTo>
                  <a:pt x="2314394" y="23097"/>
                </a:lnTo>
                <a:lnTo>
                  <a:pt x="2296479" y="24237"/>
                </a:lnTo>
                <a:lnTo>
                  <a:pt x="2278748" y="25772"/>
                </a:lnTo>
                <a:lnTo>
                  <a:pt x="2261278" y="27719"/>
                </a:lnTo>
                <a:lnTo>
                  <a:pt x="2244141" y="30096"/>
                </a:lnTo>
                <a:lnTo>
                  <a:pt x="2227413" y="32923"/>
                </a:lnTo>
                <a:lnTo>
                  <a:pt x="2211169" y="36218"/>
                </a:lnTo>
                <a:lnTo>
                  <a:pt x="2195483" y="39999"/>
                </a:lnTo>
                <a:lnTo>
                  <a:pt x="2180429" y="44284"/>
                </a:lnTo>
                <a:lnTo>
                  <a:pt x="2166082" y="49092"/>
                </a:lnTo>
                <a:lnTo>
                  <a:pt x="2152518" y="54441"/>
                </a:lnTo>
                <a:lnTo>
                  <a:pt x="2139810" y="60350"/>
                </a:lnTo>
                <a:lnTo>
                  <a:pt x="2120946" y="71639"/>
                </a:lnTo>
                <a:lnTo>
                  <a:pt x="2110068" y="78394"/>
                </a:lnTo>
                <a:lnTo>
                  <a:pt x="2098789" y="84200"/>
                </a:lnTo>
                <a:lnTo>
                  <a:pt x="2095908" y="81119"/>
                </a:lnTo>
                <a:lnTo>
                  <a:pt x="2086153" y="75101"/>
                </a:lnTo>
                <a:lnTo>
                  <a:pt x="2073769" y="71431"/>
                </a:lnTo>
                <a:lnTo>
                  <a:pt x="2060338" y="70439"/>
                </a:lnTo>
                <a:lnTo>
                  <a:pt x="2047443" y="72453"/>
                </a:lnTo>
                <a:lnTo>
                  <a:pt x="2045258" y="78168"/>
                </a:lnTo>
                <a:lnTo>
                  <a:pt x="2040877" y="81267"/>
                </a:lnTo>
                <a:lnTo>
                  <a:pt x="2040636" y="86715"/>
                </a:lnTo>
                <a:lnTo>
                  <a:pt x="2042960" y="96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878818" y="1549722"/>
            <a:ext cx="361793" cy="157863"/>
          </a:xfrm>
          <a:custGeom>
            <a:avLst/>
            <a:gdLst/>
            <a:ahLst/>
            <a:cxnLst/>
            <a:rect l="l" t="t" r="r" b="b"/>
            <a:pathLst>
              <a:path w="530630" h="231532">
                <a:moveTo>
                  <a:pt x="1990" y="80341"/>
                </a:moveTo>
                <a:lnTo>
                  <a:pt x="10737" y="89744"/>
                </a:lnTo>
                <a:lnTo>
                  <a:pt x="17106" y="100761"/>
                </a:lnTo>
                <a:lnTo>
                  <a:pt x="21348" y="105654"/>
                </a:lnTo>
                <a:lnTo>
                  <a:pt x="30731" y="114383"/>
                </a:lnTo>
                <a:lnTo>
                  <a:pt x="40195" y="123266"/>
                </a:lnTo>
                <a:lnTo>
                  <a:pt x="45542" y="129263"/>
                </a:lnTo>
                <a:lnTo>
                  <a:pt x="53803" y="139226"/>
                </a:lnTo>
                <a:lnTo>
                  <a:pt x="62153" y="148158"/>
                </a:lnTo>
                <a:lnTo>
                  <a:pt x="70671" y="155301"/>
                </a:lnTo>
                <a:lnTo>
                  <a:pt x="80926" y="162841"/>
                </a:lnTo>
                <a:lnTo>
                  <a:pt x="91569" y="170261"/>
                </a:lnTo>
                <a:lnTo>
                  <a:pt x="102031" y="177761"/>
                </a:lnTo>
                <a:lnTo>
                  <a:pt x="112408" y="185599"/>
                </a:lnTo>
                <a:lnTo>
                  <a:pt x="122831" y="193243"/>
                </a:lnTo>
                <a:lnTo>
                  <a:pt x="133424" y="200263"/>
                </a:lnTo>
                <a:lnTo>
                  <a:pt x="144246" y="206171"/>
                </a:lnTo>
                <a:lnTo>
                  <a:pt x="153886" y="209762"/>
                </a:lnTo>
                <a:lnTo>
                  <a:pt x="166008" y="213498"/>
                </a:lnTo>
                <a:lnTo>
                  <a:pt x="177799" y="219163"/>
                </a:lnTo>
                <a:lnTo>
                  <a:pt x="181787" y="221818"/>
                </a:lnTo>
                <a:lnTo>
                  <a:pt x="184276" y="228053"/>
                </a:lnTo>
                <a:lnTo>
                  <a:pt x="188734" y="229819"/>
                </a:lnTo>
                <a:lnTo>
                  <a:pt x="200283" y="231532"/>
                </a:lnTo>
                <a:lnTo>
                  <a:pt x="209855" y="227121"/>
                </a:lnTo>
                <a:lnTo>
                  <a:pt x="218236" y="221437"/>
                </a:lnTo>
                <a:lnTo>
                  <a:pt x="224421" y="218465"/>
                </a:lnTo>
                <a:lnTo>
                  <a:pt x="236461" y="213004"/>
                </a:lnTo>
                <a:lnTo>
                  <a:pt x="241769" y="211886"/>
                </a:lnTo>
                <a:lnTo>
                  <a:pt x="244461" y="211319"/>
                </a:lnTo>
                <a:lnTo>
                  <a:pt x="256099" y="208859"/>
                </a:lnTo>
                <a:lnTo>
                  <a:pt x="267918" y="206349"/>
                </a:lnTo>
                <a:lnTo>
                  <a:pt x="279912" y="203791"/>
                </a:lnTo>
                <a:lnTo>
                  <a:pt x="292072" y="201187"/>
                </a:lnTo>
                <a:lnTo>
                  <a:pt x="304391" y="198539"/>
                </a:lnTo>
                <a:lnTo>
                  <a:pt x="316862" y="195850"/>
                </a:lnTo>
                <a:lnTo>
                  <a:pt x="329478" y="193122"/>
                </a:lnTo>
                <a:lnTo>
                  <a:pt x="342231" y="190357"/>
                </a:lnTo>
                <a:lnTo>
                  <a:pt x="355114" y="187557"/>
                </a:lnTo>
                <a:lnTo>
                  <a:pt x="368120" y="184725"/>
                </a:lnTo>
                <a:lnTo>
                  <a:pt x="381241" y="181864"/>
                </a:lnTo>
                <a:lnTo>
                  <a:pt x="391927" y="179698"/>
                </a:lnTo>
                <a:lnTo>
                  <a:pt x="404340" y="177541"/>
                </a:lnTo>
                <a:lnTo>
                  <a:pt x="416864" y="175673"/>
                </a:lnTo>
                <a:lnTo>
                  <a:pt x="429475" y="174023"/>
                </a:lnTo>
                <a:lnTo>
                  <a:pt x="442146" y="172520"/>
                </a:lnTo>
                <a:lnTo>
                  <a:pt x="454853" y="171092"/>
                </a:lnTo>
                <a:lnTo>
                  <a:pt x="467569" y="169670"/>
                </a:lnTo>
                <a:lnTo>
                  <a:pt x="480271" y="168181"/>
                </a:lnTo>
                <a:lnTo>
                  <a:pt x="492931" y="166555"/>
                </a:lnTo>
                <a:lnTo>
                  <a:pt x="505526" y="164721"/>
                </a:lnTo>
                <a:lnTo>
                  <a:pt x="518029" y="162609"/>
                </a:lnTo>
                <a:lnTo>
                  <a:pt x="530415" y="160147"/>
                </a:lnTo>
                <a:lnTo>
                  <a:pt x="530630" y="158944"/>
                </a:lnTo>
                <a:lnTo>
                  <a:pt x="529732" y="146553"/>
                </a:lnTo>
                <a:lnTo>
                  <a:pt x="524965" y="134763"/>
                </a:lnTo>
                <a:lnTo>
                  <a:pt x="518909" y="124548"/>
                </a:lnTo>
                <a:lnTo>
                  <a:pt x="517483" y="122380"/>
                </a:lnTo>
                <a:lnTo>
                  <a:pt x="510228" y="112399"/>
                </a:lnTo>
                <a:lnTo>
                  <a:pt x="501847" y="102128"/>
                </a:lnTo>
                <a:lnTo>
                  <a:pt x="493229" y="92532"/>
                </a:lnTo>
                <a:lnTo>
                  <a:pt x="491282" y="90443"/>
                </a:lnTo>
                <a:lnTo>
                  <a:pt x="482196" y="80296"/>
                </a:lnTo>
                <a:lnTo>
                  <a:pt x="473478" y="70707"/>
                </a:lnTo>
                <a:lnTo>
                  <a:pt x="465226" y="62903"/>
                </a:lnTo>
                <a:lnTo>
                  <a:pt x="459672" y="59303"/>
                </a:lnTo>
                <a:lnTo>
                  <a:pt x="447193" y="52940"/>
                </a:lnTo>
                <a:lnTo>
                  <a:pt x="438696" y="45148"/>
                </a:lnTo>
                <a:lnTo>
                  <a:pt x="437145" y="35903"/>
                </a:lnTo>
                <a:lnTo>
                  <a:pt x="441151" y="26120"/>
                </a:lnTo>
                <a:lnTo>
                  <a:pt x="446852" y="17531"/>
                </a:lnTo>
                <a:lnTo>
                  <a:pt x="448538" y="8305"/>
                </a:lnTo>
                <a:lnTo>
                  <a:pt x="447751" y="4699"/>
                </a:lnTo>
                <a:lnTo>
                  <a:pt x="444182" y="0"/>
                </a:lnTo>
                <a:lnTo>
                  <a:pt x="438848" y="12"/>
                </a:lnTo>
                <a:lnTo>
                  <a:pt x="433324" y="1818"/>
                </a:lnTo>
                <a:lnTo>
                  <a:pt x="423261" y="11921"/>
                </a:lnTo>
                <a:lnTo>
                  <a:pt x="414347" y="24511"/>
                </a:lnTo>
                <a:lnTo>
                  <a:pt x="407517" y="32156"/>
                </a:lnTo>
                <a:lnTo>
                  <a:pt x="392214" y="27012"/>
                </a:lnTo>
                <a:lnTo>
                  <a:pt x="363396" y="24241"/>
                </a:lnTo>
                <a:lnTo>
                  <a:pt x="341839" y="22512"/>
                </a:lnTo>
                <a:lnTo>
                  <a:pt x="320212" y="21107"/>
                </a:lnTo>
                <a:lnTo>
                  <a:pt x="298576" y="20062"/>
                </a:lnTo>
                <a:lnTo>
                  <a:pt x="276989" y="19409"/>
                </a:lnTo>
                <a:lnTo>
                  <a:pt x="255513" y="19181"/>
                </a:lnTo>
                <a:lnTo>
                  <a:pt x="234207" y="19413"/>
                </a:lnTo>
                <a:lnTo>
                  <a:pt x="213131" y="20137"/>
                </a:lnTo>
                <a:lnTo>
                  <a:pt x="192344" y="21387"/>
                </a:lnTo>
                <a:lnTo>
                  <a:pt x="171908" y="23196"/>
                </a:lnTo>
                <a:lnTo>
                  <a:pt x="151882" y="25598"/>
                </a:lnTo>
                <a:lnTo>
                  <a:pt x="132326" y="28627"/>
                </a:lnTo>
                <a:lnTo>
                  <a:pt x="113300" y="32315"/>
                </a:lnTo>
                <a:lnTo>
                  <a:pt x="94864" y="36696"/>
                </a:lnTo>
                <a:lnTo>
                  <a:pt x="77078" y="41804"/>
                </a:lnTo>
                <a:lnTo>
                  <a:pt x="60003" y="47672"/>
                </a:lnTo>
                <a:lnTo>
                  <a:pt x="43697" y="54334"/>
                </a:lnTo>
                <a:lnTo>
                  <a:pt x="28221" y="61822"/>
                </a:lnTo>
                <a:lnTo>
                  <a:pt x="13635" y="70170"/>
                </a:lnTo>
                <a:lnTo>
                  <a:pt x="0" y="79413"/>
                </a:lnTo>
                <a:lnTo>
                  <a:pt x="1990" y="80341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911899" y="1595416"/>
            <a:ext cx="98670" cy="222858"/>
          </a:xfrm>
          <a:custGeom>
            <a:avLst/>
            <a:gdLst/>
            <a:ahLst/>
            <a:cxnLst/>
            <a:rect l="l" t="t" r="r" b="b"/>
            <a:pathLst>
              <a:path w="144716" h="326859">
                <a:moveTo>
                  <a:pt x="80506" y="224666"/>
                </a:moveTo>
                <a:lnTo>
                  <a:pt x="80454" y="209092"/>
                </a:lnTo>
                <a:lnTo>
                  <a:pt x="83617" y="205827"/>
                </a:lnTo>
                <a:lnTo>
                  <a:pt x="92500" y="196950"/>
                </a:lnTo>
                <a:lnTo>
                  <a:pt x="100486" y="186961"/>
                </a:lnTo>
                <a:lnTo>
                  <a:pt x="105790" y="174586"/>
                </a:lnTo>
                <a:lnTo>
                  <a:pt x="107264" y="168478"/>
                </a:lnTo>
                <a:lnTo>
                  <a:pt x="104927" y="162318"/>
                </a:lnTo>
                <a:lnTo>
                  <a:pt x="107784" y="157949"/>
                </a:lnTo>
                <a:lnTo>
                  <a:pt x="110616" y="153606"/>
                </a:lnTo>
                <a:lnTo>
                  <a:pt x="115862" y="154876"/>
                </a:lnTo>
                <a:lnTo>
                  <a:pt x="119532" y="151980"/>
                </a:lnTo>
                <a:lnTo>
                  <a:pt x="119723" y="151828"/>
                </a:lnTo>
                <a:lnTo>
                  <a:pt x="126881" y="143154"/>
                </a:lnTo>
                <a:lnTo>
                  <a:pt x="130582" y="131709"/>
                </a:lnTo>
                <a:lnTo>
                  <a:pt x="128295" y="119900"/>
                </a:lnTo>
                <a:lnTo>
                  <a:pt x="132811" y="114279"/>
                </a:lnTo>
                <a:lnTo>
                  <a:pt x="138332" y="103854"/>
                </a:lnTo>
                <a:lnTo>
                  <a:pt x="141978" y="90907"/>
                </a:lnTo>
                <a:lnTo>
                  <a:pt x="142735" y="75920"/>
                </a:lnTo>
                <a:lnTo>
                  <a:pt x="142417" y="71018"/>
                </a:lnTo>
                <a:lnTo>
                  <a:pt x="138518" y="66548"/>
                </a:lnTo>
                <a:lnTo>
                  <a:pt x="138836" y="61671"/>
                </a:lnTo>
                <a:lnTo>
                  <a:pt x="139306" y="54610"/>
                </a:lnTo>
                <a:lnTo>
                  <a:pt x="144716" y="49085"/>
                </a:lnTo>
                <a:lnTo>
                  <a:pt x="144348" y="42659"/>
                </a:lnTo>
                <a:lnTo>
                  <a:pt x="142460" y="35261"/>
                </a:lnTo>
                <a:lnTo>
                  <a:pt x="136697" y="20367"/>
                </a:lnTo>
                <a:lnTo>
                  <a:pt x="131737" y="10617"/>
                </a:lnTo>
                <a:lnTo>
                  <a:pt x="125319" y="5759"/>
                </a:lnTo>
                <a:lnTo>
                  <a:pt x="112823" y="1754"/>
                </a:lnTo>
                <a:lnTo>
                  <a:pt x="99428" y="0"/>
                </a:lnTo>
                <a:lnTo>
                  <a:pt x="95237" y="1397"/>
                </a:lnTo>
                <a:lnTo>
                  <a:pt x="92138" y="6527"/>
                </a:lnTo>
                <a:lnTo>
                  <a:pt x="85356" y="8356"/>
                </a:lnTo>
                <a:lnTo>
                  <a:pt x="81334" y="24852"/>
                </a:lnTo>
                <a:lnTo>
                  <a:pt x="77258" y="41199"/>
                </a:lnTo>
                <a:lnTo>
                  <a:pt x="73132" y="57412"/>
                </a:lnTo>
                <a:lnTo>
                  <a:pt x="68962" y="73505"/>
                </a:lnTo>
                <a:lnTo>
                  <a:pt x="64750" y="89494"/>
                </a:lnTo>
                <a:lnTo>
                  <a:pt x="60504" y="105393"/>
                </a:lnTo>
                <a:lnTo>
                  <a:pt x="56227" y="121217"/>
                </a:lnTo>
                <a:lnTo>
                  <a:pt x="51924" y="136981"/>
                </a:lnTo>
                <a:lnTo>
                  <a:pt x="47599" y="152700"/>
                </a:lnTo>
                <a:lnTo>
                  <a:pt x="43259" y="168389"/>
                </a:lnTo>
                <a:lnTo>
                  <a:pt x="38907" y="184062"/>
                </a:lnTo>
                <a:lnTo>
                  <a:pt x="34548" y="199734"/>
                </a:lnTo>
                <a:lnTo>
                  <a:pt x="30186" y="215420"/>
                </a:lnTo>
                <a:lnTo>
                  <a:pt x="25828" y="231135"/>
                </a:lnTo>
                <a:lnTo>
                  <a:pt x="21477" y="246893"/>
                </a:lnTo>
                <a:lnTo>
                  <a:pt x="17138" y="262710"/>
                </a:lnTo>
                <a:lnTo>
                  <a:pt x="12816" y="278600"/>
                </a:lnTo>
                <a:lnTo>
                  <a:pt x="8516" y="294579"/>
                </a:lnTo>
                <a:lnTo>
                  <a:pt x="4242" y="310660"/>
                </a:lnTo>
                <a:lnTo>
                  <a:pt x="0" y="326859"/>
                </a:lnTo>
                <a:lnTo>
                  <a:pt x="6755" y="324410"/>
                </a:lnTo>
                <a:lnTo>
                  <a:pt x="12058" y="315728"/>
                </a:lnTo>
                <a:lnTo>
                  <a:pt x="15349" y="305124"/>
                </a:lnTo>
                <a:lnTo>
                  <a:pt x="21882" y="297116"/>
                </a:lnTo>
                <a:lnTo>
                  <a:pt x="27876" y="293966"/>
                </a:lnTo>
                <a:lnTo>
                  <a:pt x="31876" y="296926"/>
                </a:lnTo>
                <a:lnTo>
                  <a:pt x="39623" y="293509"/>
                </a:lnTo>
                <a:lnTo>
                  <a:pt x="44070" y="285727"/>
                </a:lnTo>
                <a:lnTo>
                  <a:pt x="47634" y="274229"/>
                </a:lnTo>
                <a:lnTo>
                  <a:pt x="48361" y="260235"/>
                </a:lnTo>
                <a:lnTo>
                  <a:pt x="49488" y="259091"/>
                </a:lnTo>
                <a:lnTo>
                  <a:pt x="59938" y="255141"/>
                </a:lnTo>
                <a:lnTo>
                  <a:pt x="70738" y="251866"/>
                </a:lnTo>
                <a:lnTo>
                  <a:pt x="74533" y="248292"/>
                </a:lnTo>
                <a:lnTo>
                  <a:pt x="79066" y="238041"/>
                </a:lnTo>
                <a:lnTo>
                  <a:pt x="80506" y="224666"/>
                </a:lnTo>
                <a:close/>
              </a:path>
            </a:pathLst>
          </a:custGeom>
          <a:solidFill>
            <a:srgbClr val="DFCA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835798" y="1598519"/>
            <a:ext cx="177710" cy="175130"/>
          </a:xfrm>
          <a:custGeom>
            <a:avLst/>
            <a:gdLst/>
            <a:ahLst/>
            <a:cxnLst/>
            <a:rect l="l" t="t" r="r" b="b"/>
            <a:pathLst>
              <a:path w="260642" h="256857">
                <a:moveTo>
                  <a:pt x="148581" y="197324"/>
                </a:moveTo>
                <a:lnTo>
                  <a:pt x="159561" y="203986"/>
                </a:lnTo>
                <a:lnTo>
                  <a:pt x="170593" y="210594"/>
                </a:lnTo>
                <a:lnTo>
                  <a:pt x="181661" y="217167"/>
                </a:lnTo>
                <a:lnTo>
                  <a:pt x="192747" y="223723"/>
                </a:lnTo>
                <a:lnTo>
                  <a:pt x="193480" y="224747"/>
                </a:lnTo>
                <a:lnTo>
                  <a:pt x="202291" y="233754"/>
                </a:lnTo>
                <a:lnTo>
                  <a:pt x="212867" y="240952"/>
                </a:lnTo>
                <a:lnTo>
                  <a:pt x="224180" y="247396"/>
                </a:lnTo>
                <a:lnTo>
                  <a:pt x="232651" y="244309"/>
                </a:lnTo>
                <a:lnTo>
                  <a:pt x="239826" y="251066"/>
                </a:lnTo>
                <a:lnTo>
                  <a:pt x="243395" y="256857"/>
                </a:lnTo>
                <a:lnTo>
                  <a:pt x="244658" y="254081"/>
                </a:lnTo>
                <a:lnTo>
                  <a:pt x="248750" y="242446"/>
                </a:lnTo>
                <a:lnTo>
                  <a:pt x="251655" y="230152"/>
                </a:lnTo>
                <a:lnTo>
                  <a:pt x="253834" y="217460"/>
                </a:lnTo>
                <a:lnTo>
                  <a:pt x="255750" y="204632"/>
                </a:lnTo>
                <a:lnTo>
                  <a:pt x="257865" y="191930"/>
                </a:lnTo>
                <a:lnTo>
                  <a:pt x="260642" y="179616"/>
                </a:lnTo>
                <a:lnTo>
                  <a:pt x="255349" y="177748"/>
                </a:lnTo>
                <a:lnTo>
                  <a:pt x="242059" y="173947"/>
                </a:lnTo>
                <a:lnTo>
                  <a:pt x="230079" y="168808"/>
                </a:lnTo>
                <a:lnTo>
                  <a:pt x="222161" y="159512"/>
                </a:lnTo>
                <a:lnTo>
                  <a:pt x="215756" y="156975"/>
                </a:lnTo>
                <a:lnTo>
                  <a:pt x="203391" y="151532"/>
                </a:lnTo>
                <a:lnTo>
                  <a:pt x="191512" y="145592"/>
                </a:lnTo>
                <a:lnTo>
                  <a:pt x="180086" y="139186"/>
                </a:lnTo>
                <a:lnTo>
                  <a:pt x="169083" y="132346"/>
                </a:lnTo>
                <a:lnTo>
                  <a:pt x="158471" y="125106"/>
                </a:lnTo>
                <a:lnTo>
                  <a:pt x="148219" y="117495"/>
                </a:lnTo>
                <a:lnTo>
                  <a:pt x="138296" y="109548"/>
                </a:lnTo>
                <a:lnTo>
                  <a:pt x="128671" y="101295"/>
                </a:lnTo>
                <a:lnTo>
                  <a:pt x="119311" y="92768"/>
                </a:lnTo>
                <a:lnTo>
                  <a:pt x="110187" y="84001"/>
                </a:lnTo>
                <a:lnTo>
                  <a:pt x="101267" y="75024"/>
                </a:lnTo>
                <a:lnTo>
                  <a:pt x="92519" y="65871"/>
                </a:lnTo>
                <a:lnTo>
                  <a:pt x="83913" y="56572"/>
                </a:lnTo>
                <a:lnTo>
                  <a:pt x="75417" y="47160"/>
                </a:lnTo>
                <a:lnTo>
                  <a:pt x="67001" y="37667"/>
                </a:lnTo>
                <a:lnTo>
                  <a:pt x="58631" y="28126"/>
                </a:lnTo>
                <a:lnTo>
                  <a:pt x="50279" y="18567"/>
                </a:lnTo>
                <a:lnTo>
                  <a:pt x="44795" y="21418"/>
                </a:lnTo>
                <a:lnTo>
                  <a:pt x="37507" y="17127"/>
                </a:lnTo>
                <a:lnTo>
                  <a:pt x="35725" y="5537"/>
                </a:lnTo>
                <a:lnTo>
                  <a:pt x="33686" y="4108"/>
                </a:lnTo>
                <a:lnTo>
                  <a:pt x="22746" y="0"/>
                </a:lnTo>
                <a:lnTo>
                  <a:pt x="9486" y="850"/>
                </a:lnTo>
                <a:lnTo>
                  <a:pt x="9470" y="1005"/>
                </a:lnTo>
                <a:lnTo>
                  <a:pt x="12707" y="13353"/>
                </a:lnTo>
                <a:lnTo>
                  <a:pt x="20889" y="22464"/>
                </a:lnTo>
                <a:lnTo>
                  <a:pt x="26847" y="32880"/>
                </a:lnTo>
                <a:lnTo>
                  <a:pt x="27247" y="35853"/>
                </a:lnTo>
                <a:lnTo>
                  <a:pt x="26337" y="46795"/>
                </a:lnTo>
                <a:lnTo>
                  <a:pt x="23934" y="57714"/>
                </a:lnTo>
                <a:lnTo>
                  <a:pt x="23062" y="68837"/>
                </a:lnTo>
                <a:lnTo>
                  <a:pt x="26746" y="80391"/>
                </a:lnTo>
                <a:lnTo>
                  <a:pt x="18066" y="87561"/>
                </a:lnTo>
                <a:lnTo>
                  <a:pt x="7445" y="94924"/>
                </a:lnTo>
                <a:lnTo>
                  <a:pt x="0" y="105384"/>
                </a:lnTo>
                <a:lnTo>
                  <a:pt x="7718" y="106343"/>
                </a:lnTo>
                <a:lnTo>
                  <a:pt x="18032" y="102320"/>
                </a:lnTo>
                <a:lnTo>
                  <a:pt x="28384" y="100571"/>
                </a:lnTo>
                <a:lnTo>
                  <a:pt x="35953" y="102400"/>
                </a:lnTo>
                <a:lnTo>
                  <a:pt x="37655" y="110451"/>
                </a:lnTo>
                <a:lnTo>
                  <a:pt x="40703" y="119545"/>
                </a:lnTo>
                <a:lnTo>
                  <a:pt x="45482" y="123834"/>
                </a:lnTo>
                <a:lnTo>
                  <a:pt x="54984" y="132014"/>
                </a:lnTo>
                <a:lnTo>
                  <a:pt x="64712" y="139961"/>
                </a:lnTo>
                <a:lnTo>
                  <a:pt x="74648" y="147694"/>
                </a:lnTo>
                <a:lnTo>
                  <a:pt x="84775" y="155230"/>
                </a:lnTo>
                <a:lnTo>
                  <a:pt x="95076" y="162588"/>
                </a:lnTo>
                <a:lnTo>
                  <a:pt x="105533" y="169785"/>
                </a:lnTo>
                <a:lnTo>
                  <a:pt x="116130" y="176839"/>
                </a:lnTo>
                <a:lnTo>
                  <a:pt x="126848" y="183769"/>
                </a:lnTo>
                <a:lnTo>
                  <a:pt x="137671" y="190591"/>
                </a:lnTo>
                <a:lnTo>
                  <a:pt x="148581" y="197324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853460" y="1954458"/>
            <a:ext cx="22212" cy="43685"/>
          </a:xfrm>
          <a:custGeom>
            <a:avLst/>
            <a:gdLst/>
            <a:ahLst/>
            <a:cxnLst/>
            <a:rect l="l" t="t" r="r" b="b"/>
            <a:pathLst>
              <a:path w="32578" h="64071">
                <a:moveTo>
                  <a:pt x="26403" y="64071"/>
                </a:moveTo>
                <a:lnTo>
                  <a:pt x="32578" y="12531"/>
                </a:lnTo>
                <a:lnTo>
                  <a:pt x="17815" y="13035"/>
                </a:lnTo>
                <a:lnTo>
                  <a:pt x="4969" y="9195"/>
                </a:lnTo>
                <a:lnTo>
                  <a:pt x="0" y="0"/>
                </a:lnTo>
                <a:lnTo>
                  <a:pt x="8706" y="48217"/>
                </a:lnTo>
                <a:lnTo>
                  <a:pt x="21333" y="53701"/>
                </a:lnTo>
                <a:lnTo>
                  <a:pt x="26403" y="64071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496749" y="1604795"/>
            <a:ext cx="372100" cy="463010"/>
          </a:xfrm>
          <a:custGeom>
            <a:avLst/>
            <a:gdLst/>
            <a:ahLst/>
            <a:cxnLst/>
            <a:rect l="l" t="t" r="r" b="b"/>
            <a:pathLst>
              <a:path w="545746" h="679081">
                <a:moveTo>
                  <a:pt x="342087" y="558799"/>
                </a:moveTo>
                <a:lnTo>
                  <a:pt x="341414" y="563143"/>
                </a:lnTo>
                <a:lnTo>
                  <a:pt x="338383" y="566481"/>
                </a:lnTo>
                <a:lnTo>
                  <a:pt x="333465" y="578785"/>
                </a:lnTo>
                <a:lnTo>
                  <a:pt x="332562" y="591667"/>
                </a:lnTo>
                <a:lnTo>
                  <a:pt x="339794" y="595313"/>
                </a:lnTo>
                <a:lnTo>
                  <a:pt x="350924" y="601138"/>
                </a:lnTo>
                <a:lnTo>
                  <a:pt x="361926" y="607097"/>
                </a:lnTo>
                <a:lnTo>
                  <a:pt x="372841" y="613141"/>
                </a:lnTo>
                <a:lnTo>
                  <a:pt x="383709" y="619221"/>
                </a:lnTo>
                <a:lnTo>
                  <a:pt x="394569" y="625288"/>
                </a:lnTo>
                <a:lnTo>
                  <a:pt x="405461" y="631292"/>
                </a:lnTo>
                <a:lnTo>
                  <a:pt x="416426" y="637183"/>
                </a:lnTo>
                <a:lnTo>
                  <a:pt x="427503" y="642913"/>
                </a:lnTo>
                <a:lnTo>
                  <a:pt x="438733" y="648433"/>
                </a:lnTo>
                <a:lnTo>
                  <a:pt x="450156" y="653692"/>
                </a:lnTo>
                <a:lnTo>
                  <a:pt x="461810" y="658642"/>
                </a:lnTo>
                <a:lnTo>
                  <a:pt x="473738" y="663233"/>
                </a:lnTo>
                <a:lnTo>
                  <a:pt x="485977" y="667416"/>
                </a:lnTo>
                <a:lnTo>
                  <a:pt x="498570" y="671142"/>
                </a:lnTo>
                <a:lnTo>
                  <a:pt x="511554" y="674361"/>
                </a:lnTo>
                <a:lnTo>
                  <a:pt x="524971" y="677024"/>
                </a:lnTo>
                <a:lnTo>
                  <a:pt x="538861" y="679081"/>
                </a:lnTo>
                <a:lnTo>
                  <a:pt x="545746" y="582129"/>
                </a:lnTo>
                <a:lnTo>
                  <a:pt x="532923" y="585059"/>
                </a:lnTo>
                <a:lnTo>
                  <a:pt x="518531" y="582744"/>
                </a:lnTo>
                <a:lnTo>
                  <a:pt x="510362" y="575817"/>
                </a:lnTo>
                <a:lnTo>
                  <a:pt x="507555" y="565518"/>
                </a:lnTo>
                <a:lnTo>
                  <a:pt x="512813" y="562038"/>
                </a:lnTo>
                <a:lnTo>
                  <a:pt x="511327" y="247446"/>
                </a:lnTo>
                <a:lnTo>
                  <a:pt x="504024" y="246824"/>
                </a:lnTo>
                <a:lnTo>
                  <a:pt x="497609" y="617954"/>
                </a:lnTo>
                <a:lnTo>
                  <a:pt x="510545" y="617825"/>
                </a:lnTo>
                <a:lnTo>
                  <a:pt x="522938" y="622994"/>
                </a:lnTo>
                <a:lnTo>
                  <a:pt x="528269" y="631596"/>
                </a:lnTo>
                <a:lnTo>
                  <a:pt x="526473" y="636778"/>
                </a:lnTo>
                <a:lnTo>
                  <a:pt x="519321" y="640850"/>
                </a:lnTo>
                <a:lnTo>
                  <a:pt x="509583" y="640729"/>
                </a:lnTo>
                <a:lnTo>
                  <a:pt x="500363" y="636755"/>
                </a:lnTo>
                <a:lnTo>
                  <a:pt x="494766" y="629266"/>
                </a:lnTo>
                <a:lnTo>
                  <a:pt x="488392" y="228178"/>
                </a:lnTo>
                <a:lnTo>
                  <a:pt x="479022" y="220023"/>
                </a:lnTo>
                <a:lnTo>
                  <a:pt x="470591" y="210904"/>
                </a:lnTo>
                <a:lnTo>
                  <a:pt x="464513" y="199370"/>
                </a:lnTo>
                <a:lnTo>
                  <a:pt x="462203" y="183972"/>
                </a:lnTo>
                <a:lnTo>
                  <a:pt x="457311" y="181955"/>
                </a:lnTo>
                <a:lnTo>
                  <a:pt x="448746" y="174046"/>
                </a:lnTo>
                <a:lnTo>
                  <a:pt x="444242" y="161970"/>
                </a:lnTo>
                <a:lnTo>
                  <a:pt x="443522" y="146011"/>
                </a:lnTo>
                <a:lnTo>
                  <a:pt x="437385" y="140706"/>
                </a:lnTo>
                <a:lnTo>
                  <a:pt x="435093" y="129672"/>
                </a:lnTo>
                <a:lnTo>
                  <a:pt x="433336" y="116344"/>
                </a:lnTo>
                <a:lnTo>
                  <a:pt x="431990" y="111340"/>
                </a:lnTo>
                <a:lnTo>
                  <a:pt x="425780" y="107594"/>
                </a:lnTo>
                <a:lnTo>
                  <a:pt x="424726" y="103301"/>
                </a:lnTo>
                <a:lnTo>
                  <a:pt x="422706" y="95021"/>
                </a:lnTo>
                <a:lnTo>
                  <a:pt x="426554" y="87617"/>
                </a:lnTo>
                <a:lnTo>
                  <a:pt x="425373" y="79540"/>
                </a:lnTo>
                <a:lnTo>
                  <a:pt x="420408" y="75145"/>
                </a:lnTo>
                <a:lnTo>
                  <a:pt x="417004" y="70446"/>
                </a:lnTo>
                <a:lnTo>
                  <a:pt x="416737" y="65316"/>
                </a:lnTo>
                <a:lnTo>
                  <a:pt x="416521" y="61391"/>
                </a:lnTo>
                <a:lnTo>
                  <a:pt x="420497" y="60401"/>
                </a:lnTo>
                <a:lnTo>
                  <a:pt x="421297" y="56984"/>
                </a:lnTo>
                <a:lnTo>
                  <a:pt x="421830" y="54660"/>
                </a:lnTo>
                <a:lnTo>
                  <a:pt x="418693" y="52095"/>
                </a:lnTo>
                <a:lnTo>
                  <a:pt x="418871" y="45199"/>
                </a:lnTo>
                <a:lnTo>
                  <a:pt x="425564" y="43370"/>
                </a:lnTo>
                <a:lnTo>
                  <a:pt x="422071" y="39166"/>
                </a:lnTo>
                <a:lnTo>
                  <a:pt x="418426" y="36681"/>
                </a:lnTo>
                <a:lnTo>
                  <a:pt x="411926" y="25528"/>
                </a:lnTo>
                <a:lnTo>
                  <a:pt x="410306" y="11914"/>
                </a:lnTo>
                <a:lnTo>
                  <a:pt x="411683" y="0"/>
                </a:lnTo>
                <a:lnTo>
                  <a:pt x="401553" y="1651"/>
                </a:lnTo>
                <a:lnTo>
                  <a:pt x="388753" y="5454"/>
                </a:lnTo>
                <a:lnTo>
                  <a:pt x="377642" y="10905"/>
                </a:lnTo>
                <a:lnTo>
                  <a:pt x="368134" y="17919"/>
                </a:lnTo>
                <a:lnTo>
                  <a:pt x="364354" y="18634"/>
                </a:lnTo>
                <a:lnTo>
                  <a:pt x="353531" y="24157"/>
                </a:lnTo>
                <a:lnTo>
                  <a:pt x="342889" y="31598"/>
                </a:lnTo>
                <a:lnTo>
                  <a:pt x="330568" y="37007"/>
                </a:lnTo>
                <a:lnTo>
                  <a:pt x="322715" y="43746"/>
                </a:lnTo>
                <a:lnTo>
                  <a:pt x="313278" y="51708"/>
                </a:lnTo>
                <a:lnTo>
                  <a:pt x="303687" y="59709"/>
                </a:lnTo>
                <a:lnTo>
                  <a:pt x="293987" y="67768"/>
                </a:lnTo>
                <a:lnTo>
                  <a:pt x="284223" y="75906"/>
                </a:lnTo>
                <a:lnTo>
                  <a:pt x="274438" y="84142"/>
                </a:lnTo>
                <a:lnTo>
                  <a:pt x="264678" y="92496"/>
                </a:lnTo>
                <a:lnTo>
                  <a:pt x="254987" y="100989"/>
                </a:lnTo>
                <a:lnTo>
                  <a:pt x="245410" y="109640"/>
                </a:lnTo>
                <a:lnTo>
                  <a:pt x="235990" y="118469"/>
                </a:lnTo>
                <a:lnTo>
                  <a:pt x="226773" y="127496"/>
                </a:lnTo>
                <a:lnTo>
                  <a:pt x="217803" y="136742"/>
                </a:lnTo>
                <a:lnTo>
                  <a:pt x="209124" y="146225"/>
                </a:lnTo>
                <a:lnTo>
                  <a:pt x="200780" y="155966"/>
                </a:lnTo>
                <a:lnTo>
                  <a:pt x="192818" y="165984"/>
                </a:lnTo>
                <a:lnTo>
                  <a:pt x="185280" y="176301"/>
                </a:lnTo>
                <a:lnTo>
                  <a:pt x="179738" y="180595"/>
                </a:lnTo>
                <a:lnTo>
                  <a:pt x="171406" y="190050"/>
                </a:lnTo>
                <a:lnTo>
                  <a:pt x="163258" y="200101"/>
                </a:lnTo>
                <a:lnTo>
                  <a:pt x="157023" y="207081"/>
                </a:lnTo>
                <a:lnTo>
                  <a:pt x="148641" y="216751"/>
                </a:lnTo>
                <a:lnTo>
                  <a:pt x="140431" y="226372"/>
                </a:lnTo>
                <a:lnTo>
                  <a:pt x="132236" y="235908"/>
                </a:lnTo>
                <a:lnTo>
                  <a:pt x="123901" y="245325"/>
                </a:lnTo>
                <a:lnTo>
                  <a:pt x="118084" y="251725"/>
                </a:lnTo>
                <a:lnTo>
                  <a:pt x="109444" y="261123"/>
                </a:lnTo>
                <a:lnTo>
                  <a:pt x="100766" y="270468"/>
                </a:lnTo>
                <a:lnTo>
                  <a:pt x="92066" y="279778"/>
                </a:lnTo>
                <a:lnTo>
                  <a:pt x="83362" y="289069"/>
                </a:lnTo>
                <a:lnTo>
                  <a:pt x="74672" y="298357"/>
                </a:lnTo>
                <a:lnTo>
                  <a:pt x="66014" y="307659"/>
                </a:lnTo>
                <a:lnTo>
                  <a:pt x="57405" y="316992"/>
                </a:lnTo>
                <a:lnTo>
                  <a:pt x="48862" y="326373"/>
                </a:lnTo>
                <a:lnTo>
                  <a:pt x="40405" y="335817"/>
                </a:lnTo>
                <a:lnTo>
                  <a:pt x="32049" y="345342"/>
                </a:lnTo>
                <a:lnTo>
                  <a:pt x="23813" y="354964"/>
                </a:lnTo>
                <a:lnTo>
                  <a:pt x="15714" y="364700"/>
                </a:lnTo>
                <a:lnTo>
                  <a:pt x="7770" y="374567"/>
                </a:lnTo>
                <a:lnTo>
                  <a:pt x="0" y="384581"/>
                </a:lnTo>
                <a:lnTo>
                  <a:pt x="3403" y="390740"/>
                </a:lnTo>
                <a:lnTo>
                  <a:pt x="11163" y="390029"/>
                </a:lnTo>
                <a:lnTo>
                  <a:pt x="16865" y="395236"/>
                </a:lnTo>
                <a:lnTo>
                  <a:pt x="19964" y="398056"/>
                </a:lnTo>
                <a:lnTo>
                  <a:pt x="20294" y="403275"/>
                </a:lnTo>
                <a:lnTo>
                  <a:pt x="24231" y="405904"/>
                </a:lnTo>
                <a:lnTo>
                  <a:pt x="30830" y="409144"/>
                </a:lnTo>
                <a:lnTo>
                  <a:pt x="41590" y="413074"/>
                </a:lnTo>
                <a:lnTo>
                  <a:pt x="49630" y="419338"/>
                </a:lnTo>
                <a:lnTo>
                  <a:pt x="50965" y="431977"/>
                </a:lnTo>
                <a:lnTo>
                  <a:pt x="55973" y="439141"/>
                </a:lnTo>
                <a:lnTo>
                  <a:pt x="64742" y="448035"/>
                </a:lnTo>
                <a:lnTo>
                  <a:pt x="73716" y="456722"/>
                </a:lnTo>
                <a:lnTo>
                  <a:pt x="81158" y="466981"/>
                </a:lnTo>
                <a:lnTo>
                  <a:pt x="85331" y="480593"/>
                </a:lnTo>
                <a:lnTo>
                  <a:pt x="88185" y="481220"/>
                </a:lnTo>
                <a:lnTo>
                  <a:pt x="99381" y="487404"/>
                </a:lnTo>
                <a:lnTo>
                  <a:pt x="109410" y="494791"/>
                </a:lnTo>
                <a:lnTo>
                  <a:pt x="116514" y="487895"/>
                </a:lnTo>
                <a:lnTo>
                  <a:pt x="125594" y="478911"/>
                </a:lnTo>
                <a:lnTo>
                  <a:pt x="134451" y="469949"/>
                </a:lnTo>
                <a:lnTo>
                  <a:pt x="143165" y="460930"/>
                </a:lnTo>
                <a:lnTo>
                  <a:pt x="151813" y="451774"/>
                </a:lnTo>
                <a:lnTo>
                  <a:pt x="160477" y="442404"/>
                </a:lnTo>
                <a:lnTo>
                  <a:pt x="162299" y="440389"/>
                </a:lnTo>
                <a:lnTo>
                  <a:pt x="170567" y="430771"/>
                </a:lnTo>
                <a:lnTo>
                  <a:pt x="178698" y="421043"/>
                </a:lnTo>
                <a:lnTo>
                  <a:pt x="187096" y="411467"/>
                </a:lnTo>
                <a:lnTo>
                  <a:pt x="191454" y="406790"/>
                </a:lnTo>
                <a:lnTo>
                  <a:pt x="200357" y="397485"/>
                </a:lnTo>
                <a:lnTo>
                  <a:pt x="209242" y="388213"/>
                </a:lnTo>
                <a:lnTo>
                  <a:pt x="217893" y="378821"/>
                </a:lnTo>
                <a:lnTo>
                  <a:pt x="226095" y="369157"/>
                </a:lnTo>
                <a:lnTo>
                  <a:pt x="233630" y="359067"/>
                </a:lnTo>
                <a:lnTo>
                  <a:pt x="240284" y="348399"/>
                </a:lnTo>
                <a:lnTo>
                  <a:pt x="242722" y="344030"/>
                </a:lnTo>
                <a:lnTo>
                  <a:pt x="248805" y="342061"/>
                </a:lnTo>
                <a:lnTo>
                  <a:pt x="251942" y="338861"/>
                </a:lnTo>
                <a:lnTo>
                  <a:pt x="258147" y="332291"/>
                </a:lnTo>
                <a:lnTo>
                  <a:pt x="266468" y="322710"/>
                </a:lnTo>
                <a:lnTo>
                  <a:pt x="274520" y="312679"/>
                </a:lnTo>
                <a:lnTo>
                  <a:pt x="282293" y="302384"/>
                </a:lnTo>
                <a:lnTo>
                  <a:pt x="289778" y="292012"/>
                </a:lnTo>
                <a:lnTo>
                  <a:pt x="296964" y="281749"/>
                </a:lnTo>
                <a:lnTo>
                  <a:pt x="298085" y="280138"/>
                </a:lnTo>
                <a:lnTo>
                  <a:pt x="305454" y="269746"/>
                </a:lnTo>
                <a:lnTo>
                  <a:pt x="312765" y="259465"/>
                </a:lnTo>
                <a:lnTo>
                  <a:pt x="319853" y="249110"/>
                </a:lnTo>
                <a:lnTo>
                  <a:pt x="326554" y="238496"/>
                </a:lnTo>
                <a:lnTo>
                  <a:pt x="332703" y="227438"/>
                </a:lnTo>
                <a:lnTo>
                  <a:pt x="338134" y="215751"/>
                </a:lnTo>
                <a:lnTo>
                  <a:pt x="342684" y="203250"/>
                </a:lnTo>
                <a:lnTo>
                  <a:pt x="338924" y="198208"/>
                </a:lnTo>
                <a:lnTo>
                  <a:pt x="332447" y="195922"/>
                </a:lnTo>
                <a:lnTo>
                  <a:pt x="332803" y="186651"/>
                </a:lnTo>
                <a:lnTo>
                  <a:pt x="334606" y="184290"/>
                </a:lnTo>
                <a:lnTo>
                  <a:pt x="345824" y="182449"/>
                </a:lnTo>
                <a:lnTo>
                  <a:pt x="355333" y="185407"/>
                </a:lnTo>
                <a:lnTo>
                  <a:pt x="358261" y="180931"/>
                </a:lnTo>
                <a:lnTo>
                  <a:pt x="364570" y="172633"/>
                </a:lnTo>
                <a:lnTo>
                  <a:pt x="372653" y="167613"/>
                </a:lnTo>
                <a:lnTo>
                  <a:pt x="382333" y="171094"/>
                </a:lnTo>
                <a:lnTo>
                  <a:pt x="378566" y="180218"/>
                </a:lnTo>
                <a:lnTo>
                  <a:pt x="372148" y="191061"/>
                </a:lnTo>
                <a:lnTo>
                  <a:pt x="367626" y="203199"/>
                </a:lnTo>
                <a:lnTo>
                  <a:pt x="366559" y="211182"/>
                </a:lnTo>
                <a:lnTo>
                  <a:pt x="365795" y="224399"/>
                </a:lnTo>
                <a:lnTo>
                  <a:pt x="365911" y="236735"/>
                </a:lnTo>
                <a:lnTo>
                  <a:pt x="366280" y="248335"/>
                </a:lnTo>
                <a:lnTo>
                  <a:pt x="366431" y="258763"/>
                </a:lnTo>
                <a:lnTo>
                  <a:pt x="366367" y="270985"/>
                </a:lnTo>
                <a:lnTo>
                  <a:pt x="366110" y="283421"/>
                </a:lnTo>
                <a:lnTo>
                  <a:pt x="365722" y="296032"/>
                </a:lnTo>
                <a:lnTo>
                  <a:pt x="365267" y="308783"/>
                </a:lnTo>
                <a:lnTo>
                  <a:pt x="364808" y="321634"/>
                </a:lnTo>
                <a:lnTo>
                  <a:pt x="364409" y="334551"/>
                </a:lnTo>
                <a:lnTo>
                  <a:pt x="364134" y="347494"/>
                </a:lnTo>
                <a:lnTo>
                  <a:pt x="364045" y="360428"/>
                </a:lnTo>
                <a:lnTo>
                  <a:pt x="364206" y="373315"/>
                </a:lnTo>
                <a:lnTo>
                  <a:pt x="364680" y="386118"/>
                </a:lnTo>
                <a:lnTo>
                  <a:pt x="361671" y="396711"/>
                </a:lnTo>
                <a:lnTo>
                  <a:pt x="359955" y="409080"/>
                </a:lnTo>
                <a:lnTo>
                  <a:pt x="358908" y="421877"/>
                </a:lnTo>
                <a:lnTo>
                  <a:pt x="357479" y="434822"/>
                </a:lnTo>
                <a:lnTo>
                  <a:pt x="356424" y="441860"/>
                </a:lnTo>
                <a:lnTo>
                  <a:pt x="354620" y="454432"/>
                </a:lnTo>
                <a:lnTo>
                  <a:pt x="352874" y="467054"/>
                </a:lnTo>
                <a:lnTo>
                  <a:pt x="351145" y="479701"/>
                </a:lnTo>
                <a:lnTo>
                  <a:pt x="349393" y="492351"/>
                </a:lnTo>
                <a:lnTo>
                  <a:pt x="347576" y="504981"/>
                </a:lnTo>
                <a:lnTo>
                  <a:pt x="345654" y="517566"/>
                </a:lnTo>
                <a:lnTo>
                  <a:pt x="343586" y="530084"/>
                </a:lnTo>
                <a:lnTo>
                  <a:pt x="341331" y="542511"/>
                </a:lnTo>
                <a:lnTo>
                  <a:pt x="338848" y="554824"/>
                </a:lnTo>
                <a:lnTo>
                  <a:pt x="338734" y="558584"/>
                </a:lnTo>
                <a:lnTo>
                  <a:pt x="342087" y="558799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829744" y="1760371"/>
            <a:ext cx="10658" cy="273469"/>
          </a:xfrm>
          <a:custGeom>
            <a:avLst/>
            <a:gdLst/>
            <a:ahLst/>
            <a:cxnLst/>
            <a:rect l="l" t="t" r="r" b="b"/>
            <a:pathLst>
              <a:path w="15632" h="401088">
                <a:moveTo>
                  <a:pt x="8895" y="8640"/>
                </a:moveTo>
                <a:lnTo>
                  <a:pt x="0" y="0"/>
                </a:lnTo>
                <a:lnTo>
                  <a:pt x="6373" y="401088"/>
                </a:lnTo>
                <a:lnTo>
                  <a:pt x="7504" y="390425"/>
                </a:lnTo>
                <a:lnTo>
                  <a:pt x="9217" y="389776"/>
                </a:lnTo>
                <a:lnTo>
                  <a:pt x="15632" y="18646"/>
                </a:lnTo>
                <a:lnTo>
                  <a:pt x="8895" y="8640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863124" y="1798135"/>
            <a:ext cx="36929" cy="210436"/>
          </a:xfrm>
          <a:custGeom>
            <a:avLst/>
            <a:gdLst/>
            <a:ahLst/>
            <a:cxnLst/>
            <a:rect l="l" t="t" r="r" b="b"/>
            <a:pathLst>
              <a:path w="54163" h="308639">
                <a:moveTo>
                  <a:pt x="52721" y="179292"/>
                </a:moveTo>
                <a:lnTo>
                  <a:pt x="53415" y="166512"/>
                </a:lnTo>
                <a:lnTo>
                  <a:pt x="53895" y="153603"/>
                </a:lnTo>
                <a:lnTo>
                  <a:pt x="54148" y="140583"/>
                </a:lnTo>
                <a:lnTo>
                  <a:pt x="54163" y="127472"/>
                </a:lnTo>
                <a:lnTo>
                  <a:pt x="53929" y="114289"/>
                </a:lnTo>
                <a:lnTo>
                  <a:pt x="53434" y="101053"/>
                </a:lnTo>
                <a:lnTo>
                  <a:pt x="52666" y="87782"/>
                </a:lnTo>
                <a:lnTo>
                  <a:pt x="52650" y="87533"/>
                </a:lnTo>
                <a:lnTo>
                  <a:pt x="52206" y="74217"/>
                </a:lnTo>
                <a:lnTo>
                  <a:pt x="51578" y="60611"/>
                </a:lnTo>
                <a:lnTo>
                  <a:pt x="49428" y="49771"/>
                </a:lnTo>
                <a:lnTo>
                  <a:pt x="41423" y="41179"/>
                </a:lnTo>
                <a:lnTo>
                  <a:pt x="30048" y="33197"/>
                </a:lnTo>
                <a:lnTo>
                  <a:pt x="24918" y="29578"/>
                </a:lnTo>
                <a:lnTo>
                  <a:pt x="14568" y="21840"/>
                </a:lnTo>
                <a:lnTo>
                  <a:pt x="6849" y="12930"/>
                </a:lnTo>
                <a:lnTo>
                  <a:pt x="1968" y="0"/>
                </a:lnTo>
                <a:lnTo>
                  <a:pt x="0" y="106146"/>
                </a:lnTo>
                <a:lnTo>
                  <a:pt x="660" y="98590"/>
                </a:lnTo>
                <a:lnTo>
                  <a:pt x="3046" y="96848"/>
                </a:lnTo>
                <a:lnTo>
                  <a:pt x="14047" y="93878"/>
                </a:lnTo>
                <a:lnTo>
                  <a:pt x="27143" y="94955"/>
                </a:lnTo>
                <a:lnTo>
                  <a:pt x="39510" y="99167"/>
                </a:lnTo>
                <a:lnTo>
                  <a:pt x="48323" y="105600"/>
                </a:lnTo>
                <a:lnTo>
                  <a:pt x="46409" y="110441"/>
                </a:lnTo>
                <a:lnTo>
                  <a:pt x="38655" y="115326"/>
                </a:lnTo>
                <a:lnTo>
                  <a:pt x="34960" y="308639"/>
                </a:lnTo>
                <a:lnTo>
                  <a:pt x="38082" y="296075"/>
                </a:lnTo>
                <a:lnTo>
                  <a:pt x="39925" y="283742"/>
                </a:lnTo>
                <a:lnTo>
                  <a:pt x="39952" y="272001"/>
                </a:lnTo>
                <a:lnTo>
                  <a:pt x="37630" y="261213"/>
                </a:lnTo>
                <a:lnTo>
                  <a:pt x="39077" y="257594"/>
                </a:lnTo>
                <a:lnTo>
                  <a:pt x="44678" y="258025"/>
                </a:lnTo>
                <a:lnTo>
                  <a:pt x="44675" y="252183"/>
                </a:lnTo>
                <a:lnTo>
                  <a:pt x="46420" y="240581"/>
                </a:lnTo>
                <a:lnTo>
                  <a:pt x="48019" y="228734"/>
                </a:lnTo>
                <a:lnTo>
                  <a:pt x="49460" y="216663"/>
                </a:lnTo>
                <a:lnTo>
                  <a:pt x="50731" y="204386"/>
                </a:lnTo>
                <a:lnTo>
                  <a:pt x="51822" y="191923"/>
                </a:lnTo>
                <a:lnTo>
                  <a:pt x="52721" y="179292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861648" y="1870508"/>
            <a:ext cx="12465" cy="40124"/>
          </a:xfrm>
          <a:custGeom>
            <a:avLst/>
            <a:gdLst/>
            <a:ahLst/>
            <a:cxnLst/>
            <a:rect l="l" t="t" r="r" b="b"/>
            <a:pathLst>
              <a:path w="18282" h="58848">
                <a:moveTo>
                  <a:pt x="12629" y="57734"/>
                </a:moveTo>
                <a:lnTo>
                  <a:pt x="18282" y="7455"/>
                </a:lnTo>
                <a:lnTo>
                  <a:pt x="7917" y="7861"/>
                </a:lnTo>
                <a:lnTo>
                  <a:pt x="4577" y="4419"/>
                </a:lnTo>
                <a:lnTo>
                  <a:pt x="2164" y="0"/>
                </a:lnTo>
                <a:lnTo>
                  <a:pt x="0" y="58848"/>
                </a:lnTo>
                <a:lnTo>
                  <a:pt x="12629" y="57734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845382" y="1773509"/>
            <a:ext cx="44098" cy="294296"/>
          </a:xfrm>
          <a:custGeom>
            <a:avLst/>
            <a:gdLst/>
            <a:ahLst/>
            <a:cxnLst/>
            <a:rect l="l" t="t" r="r" b="b"/>
            <a:pathLst>
              <a:path w="64677" h="431634">
                <a:moveTo>
                  <a:pt x="27533" y="431634"/>
                </a:moveTo>
                <a:lnTo>
                  <a:pt x="32987" y="423605"/>
                </a:lnTo>
                <a:lnTo>
                  <a:pt x="38205" y="412790"/>
                </a:lnTo>
                <a:lnTo>
                  <a:pt x="42673" y="400741"/>
                </a:lnTo>
                <a:lnTo>
                  <a:pt x="46844" y="387866"/>
                </a:lnTo>
                <a:lnTo>
                  <a:pt x="51168" y="374573"/>
                </a:lnTo>
                <a:lnTo>
                  <a:pt x="53039" y="369133"/>
                </a:lnTo>
                <a:lnTo>
                  <a:pt x="57116" y="357191"/>
                </a:lnTo>
                <a:lnTo>
                  <a:pt x="60983" y="344758"/>
                </a:lnTo>
                <a:lnTo>
                  <a:pt x="64677" y="151445"/>
                </a:lnTo>
                <a:lnTo>
                  <a:pt x="53844" y="151330"/>
                </a:lnTo>
                <a:lnTo>
                  <a:pt x="42141" y="149721"/>
                </a:lnTo>
                <a:lnTo>
                  <a:pt x="36487" y="199999"/>
                </a:lnTo>
                <a:lnTo>
                  <a:pt x="38016" y="200483"/>
                </a:lnTo>
                <a:lnTo>
                  <a:pt x="51361" y="207293"/>
                </a:lnTo>
                <a:lnTo>
                  <a:pt x="60566" y="214210"/>
                </a:lnTo>
                <a:lnTo>
                  <a:pt x="60853" y="215701"/>
                </a:lnTo>
                <a:lnTo>
                  <a:pt x="57949" y="223300"/>
                </a:lnTo>
                <a:lnTo>
                  <a:pt x="48663" y="225448"/>
                </a:lnTo>
                <a:lnTo>
                  <a:pt x="36644" y="223657"/>
                </a:lnTo>
                <a:lnTo>
                  <a:pt x="25540" y="219437"/>
                </a:lnTo>
                <a:lnTo>
                  <a:pt x="18999" y="214299"/>
                </a:lnTo>
                <a:lnTo>
                  <a:pt x="18139" y="208773"/>
                </a:lnTo>
                <a:lnTo>
                  <a:pt x="23858" y="201114"/>
                </a:lnTo>
                <a:lnTo>
                  <a:pt x="26022" y="142265"/>
                </a:lnTo>
                <a:lnTo>
                  <a:pt x="27990" y="36118"/>
                </a:lnTo>
                <a:lnTo>
                  <a:pt x="20116" y="30924"/>
                </a:lnTo>
                <a:lnTo>
                  <a:pt x="13791" y="19738"/>
                </a:lnTo>
                <a:lnTo>
                  <a:pt x="9499" y="6477"/>
                </a:lnTo>
                <a:lnTo>
                  <a:pt x="4051" y="3949"/>
                </a:lnTo>
                <a:lnTo>
                  <a:pt x="0" y="0"/>
                </a:lnTo>
                <a:lnTo>
                  <a:pt x="1485" y="314591"/>
                </a:lnTo>
                <a:lnTo>
                  <a:pt x="10566" y="312902"/>
                </a:lnTo>
                <a:lnTo>
                  <a:pt x="20556" y="313609"/>
                </a:lnTo>
                <a:lnTo>
                  <a:pt x="11849" y="265391"/>
                </a:lnTo>
                <a:lnTo>
                  <a:pt x="12128" y="261810"/>
                </a:lnTo>
                <a:lnTo>
                  <a:pt x="15836" y="258572"/>
                </a:lnTo>
                <a:lnTo>
                  <a:pt x="21158" y="257048"/>
                </a:lnTo>
                <a:lnTo>
                  <a:pt x="25661" y="256423"/>
                </a:lnTo>
                <a:lnTo>
                  <a:pt x="39263" y="257600"/>
                </a:lnTo>
                <a:lnTo>
                  <a:pt x="52242" y="262427"/>
                </a:lnTo>
                <a:lnTo>
                  <a:pt x="57124" y="271221"/>
                </a:lnTo>
                <a:lnTo>
                  <a:pt x="55145" y="274080"/>
                </a:lnTo>
                <a:lnTo>
                  <a:pt x="44427" y="277922"/>
                </a:lnTo>
                <a:lnTo>
                  <a:pt x="38252" y="329463"/>
                </a:lnTo>
                <a:lnTo>
                  <a:pt x="34419" y="334682"/>
                </a:lnTo>
                <a:lnTo>
                  <a:pt x="27533" y="431634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904226" y="1630948"/>
            <a:ext cx="368349" cy="431015"/>
          </a:xfrm>
          <a:custGeom>
            <a:avLst/>
            <a:gdLst/>
            <a:ahLst/>
            <a:cxnLst/>
            <a:rect l="l" t="t" r="r" b="b"/>
            <a:pathLst>
              <a:path w="540245" h="632155">
                <a:moveTo>
                  <a:pt x="194336" y="155744"/>
                </a:moveTo>
                <a:lnTo>
                  <a:pt x="199948" y="163855"/>
                </a:lnTo>
                <a:lnTo>
                  <a:pt x="202677" y="162053"/>
                </a:lnTo>
                <a:lnTo>
                  <a:pt x="214563" y="159772"/>
                </a:lnTo>
                <a:lnTo>
                  <a:pt x="222592" y="167360"/>
                </a:lnTo>
                <a:lnTo>
                  <a:pt x="221038" y="169530"/>
                </a:lnTo>
                <a:lnTo>
                  <a:pt x="212014" y="178465"/>
                </a:lnTo>
                <a:lnTo>
                  <a:pt x="202375" y="186802"/>
                </a:lnTo>
                <a:lnTo>
                  <a:pt x="194767" y="197116"/>
                </a:lnTo>
                <a:lnTo>
                  <a:pt x="203305" y="204466"/>
                </a:lnTo>
                <a:lnTo>
                  <a:pt x="212757" y="212642"/>
                </a:lnTo>
                <a:lnTo>
                  <a:pt x="222215" y="220868"/>
                </a:lnTo>
                <a:lnTo>
                  <a:pt x="231679" y="229149"/>
                </a:lnTo>
                <a:lnTo>
                  <a:pt x="241148" y="237488"/>
                </a:lnTo>
                <a:lnTo>
                  <a:pt x="250622" y="245889"/>
                </a:lnTo>
                <a:lnTo>
                  <a:pt x="260100" y="254356"/>
                </a:lnTo>
                <a:lnTo>
                  <a:pt x="269581" y="262893"/>
                </a:lnTo>
                <a:lnTo>
                  <a:pt x="279066" y="271504"/>
                </a:lnTo>
                <a:lnTo>
                  <a:pt x="288552" y="280192"/>
                </a:lnTo>
                <a:lnTo>
                  <a:pt x="298041" y="288961"/>
                </a:lnTo>
                <a:lnTo>
                  <a:pt x="307530" y="297815"/>
                </a:lnTo>
                <a:lnTo>
                  <a:pt x="315528" y="305283"/>
                </a:lnTo>
                <a:lnTo>
                  <a:pt x="324701" y="313755"/>
                </a:lnTo>
                <a:lnTo>
                  <a:pt x="334104" y="322309"/>
                </a:lnTo>
                <a:lnTo>
                  <a:pt x="343715" y="330887"/>
                </a:lnTo>
                <a:lnTo>
                  <a:pt x="353510" y="339432"/>
                </a:lnTo>
                <a:lnTo>
                  <a:pt x="363467" y="347885"/>
                </a:lnTo>
                <a:lnTo>
                  <a:pt x="373564" y="356190"/>
                </a:lnTo>
                <a:lnTo>
                  <a:pt x="383776" y="364289"/>
                </a:lnTo>
                <a:lnTo>
                  <a:pt x="394081" y="372123"/>
                </a:lnTo>
                <a:lnTo>
                  <a:pt x="404457" y="379636"/>
                </a:lnTo>
                <a:lnTo>
                  <a:pt x="414879" y="386770"/>
                </a:lnTo>
                <a:lnTo>
                  <a:pt x="425326" y="393466"/>
                </a:lnTo>
                <a:lnTo>
                  <a:pt x="435775" y="399669"/>
                </a:lnTo>
                <a:lnTo>
                  <a:pt x="447116" y="396938"/>
                </a:lnTo>
                <a:lnTo>
                  <a:pt x="449465" y="401256"/>
                </a:lnTo>
                <a:lnTo>
                  <a:pt x="457263" y="404368"/>
                </a:lnTo>
                <a:lnTo>
                  <a:pt x="462731" y="396726"/>
                </a:lnTo>
                <a:lnTo>
                  <a:pt x="470883" y="386942"/>
                </a:lnTo>
                <a:lnTo>
                  <a:pt x="480161" y="378254"/>
                </a:lnTo>
                <a:lnTo>
                  <a:pt x="490943" y="371030"/>
                </a:lnTo>
                <a:lnTo>
                  <a:pt x="493101" y="359993"/>
                </a:lnTo>
                <a:lnTo>
                  <a:pt x="499730" y="349174"/>
                </a:lnTo>
                <a:lnTo>
                  <a:pt x="506831" y="338924"/>
                </a:lnTo>
                <a:lnTo>
                  <a:pt x="509358" y="334429"/>
                </a:lnTo>
                <a:lnTo>
                  <a:pt x="509282" y="327952"/>
                </a:lnTo>
                <a:lnTo>
                  <a:pt x="512419" y="323469"/>
                </a:lnTo>
                <a:lnTo>
                  <a:pt x="514013" y="321418"/>
                </a:lnTo>
                <a:lnTo>
                  <a:pt x="523631" y="312978"/>
                </a:lnTo>
                <a:lnTo>
                  <a:pt x="533653" y="304729"/>
                </a:lnTo>
                <a:lnTo>
                  <a:pt x="540245" y="293712"/>
                </a:lnTo>
                <a:lnTo>
                  <a:pt x="537834" y="291444"/>
                </a:lnTo>
                <a:lnTo>
                  <a:pt x="528456" y="283057"/>
                </a:lnTo>
                <a:lnTo>
                  <a:pt x="518776" y="274999"/>
                </a:lnTo>
                <a:lnTo>
                  <a:pt x="508842" y="267215"/>
                </a:lnTo>
                <a:lnTo>
                  <a:pt x="498703" y="259647"/>
                </a:lnTo>
                <a:lnTo>
                  <a:pt x="488405" y="252239"/>
                </a:lnTo>
                <a:lnTo>
                  <a:pt x="477997" y="244933"/>
                </a:lnTo>
                <a:lnTo>
                  <a:pt x="467526" y="237673"/>
                </a:lnTo>
                <a:lnTo>
                  <a:pt x="457041" y="230401"/>
                </a:lnTo>
                <a:lnTo>
                  <a:pt x="446588" y="223061"/>
                </a:lnTo>
                <a:lnTo>
                  <a:pt x="436217" y="215597"/>
                </a:lnTo>
                <a:lnTo>
                  <a:pt x="425975" y="207950"/>
                </a:lnTo>
                <a:lnTo>
                  <a:pt x="415910" y="200065"/>
                </a:lnTo>
                <a:lnTo>
                  <a:pt x="406069" y="191884"/>
                </a:lnTo>
                <a:lnTo>
                  <a:pt x="399866" y="186603"/>
                </a:lnTo>
                <a:lnTo>
                  <a:pt x="390082" y="178462"/>
                </a:lnTo>
                <a:lnTo>
                  <a:pt x="380214" y="170418"/>
                </a:lnTo>
                <a:lnTo>
                  <a:pt x="370301" y="162440"/>
                </a:lnTo>
                <a:lnTo>
                  <a:pt x="360387" y="154496"/>
                </a:lnTo>
                <a:lnTo>
                  <a:pt x="350511" y="146554"/>
                </a:lnTo>
                <a:lnTo>
                  <a:pt x="340715" y="138582"/>
                </a:lnTo>
                <a:lnTo>
                  <a:pt x="338814" y="137021"/>
                </a:lnTo>
                <a:lnTo>
                  <a:pt x="328913" y="128881"/>
                </a:lnTo>
                <a:lnTo>
                  <a:pt x="319003" y="120723"/>
                </a:lnTo>
                <a:lnTo>
                  <a:pt x="309089" y="112571"/>
                </a:lnTo>
                <a:lnTo>
                  <a:pt x="299180" y="104451"/>
                </a:lnTo>
                <a:lnTo>
                  <a:pt x="289283" y="96385"/>
                </a:lnTo>
                <a:lnTo>
                  <a:pt x="279405" y="88398"/>
                </a:lnTo>
                <a:lnTo>
                  <a:pt x="269554" y="80514"/>
                </a:lnTo>
                <a:lnTo>
                  <a:pt x="259737" y="72757"/>
                </a:lnTo>
                <a:lnTo>
                  <a:pt x="249961" y="65151"/>
                </a:lnTo>
                <a:lnTo>
                  <a:pt x="242448" y="59131"/>
                </a:lnTo>
                <a:lnTo>
                  <a:pt x="232701" y="50766"/>
                </a:lnTo>
                <a:lnTo>
                  <a:pt x="222993" y="42029"/>
                </a:lnTo>
                <a:lnTo>
                  <a:pt x="213319" y="33161"/>
                </a:lnTo>
                <a:lnTo>
                  <a:pt x="203674" y="24403"/>
                </a:lnTo>
                <a:lnTo>
                  <a:pt x="194051" y="15995"/>
                </a:lnTo>
                <a:lnTo>
                  <a:pt x="184446" y="8179"/>
                </a:lnTo>
                <a:lnTo>
                  <a:pt x="174853" y="1193"/>
                </a:lnTo>
                <a:lnTo>
                  <a:pt x="173634" y="0"/>
                </a:lnTo>
                <a:lnTo>
                  <a:pt x="171778" y="9386"/>
                </a:lnTo>
                <a:lnTo>
                  <a:pt x="171192" y="21666"/>
                </a:lnTo>
                <a:lnTo>
                  <a:pt x="171059" y="34867"/>
                </a:lnTo>
                <a:lnTo>
                  <a:pt x="170255" y="47881"/>
                </a:lnTo>
                <a:lnTo>
                  <a:pt x="167657" y="59602"/>
                </a:lnTo>
                <a:lnTo>
                  <a:pt x="162140" y="68922"/>
                </a:lnTo>
                <a:lnTo>
                  <a:pt x="162344" y="77622"/>
                </a:lnTo>
                <a:lnTo>
                  <a:pt x="162433" y="81978"/>
                </a:lnTo>
                <a:lnTo>
                  <a:pt x="161092" y="85000"/>
                </a:lnTo>
                <a:lnTo>
                  <a:pt x="155070" y="96187"/>
                </a:lnTo>
                <a:lnTo>
                  <a:pt x="148475" y="106335"/>
                </a:lnTo>
                <a:lnTo>
                  <a:pt x="141665" y="116659"/>
                </a:lnTo>
                <a:lnTo>
                  <a:pt x="135001" y="128371"/>
                </a:lnTo>
                <a:lnTo>
                  <a:pt x="132765" y="132778"/>
                </a:lnTo>
                <a:lnTo>
                  <a:pt x="131914" y="138518"/>
                </a:lnTo>
                <a:lnTo>
                  <a:pt x="129387" y="142633"/>
                </a:lnTo>
                <a:lnTo>
                  <a:pt x="129193" y="142942"/>
                </a:lnTo>
                <a:lnTo>
                  <a:pt x="120259" y="152126"/>
                </a:lnTo>
                <a:lnTo>
                  <a:pt x="112001" y="161671"/>
                </a:lnTo>
                <a:lnTo>
                  <a:pt x="109234" y="169570"/>
                </a:lnTo>
                <a:lnTo>
                  <a:pt x="107525" y="180597"/>
                </a:lnTo>
                <a:lnTo>
                  <a:pt x="106211" y="191403"/>
                </a:lnTo>
                <a:lnTo>
                  <a:pt x="102932" y="201798"/>
                </a:lnTo>
                <a:lnTo>
                  <a:pt x="95326" y="211594"/>
                </a:lnTo>
                <a:lnTo>
                  <a:pt x="94313" y="212473"/>
                </a:lnTo>
                <a:lnTo>
                  <a:pt x="84269" y="220043"/>
                </a:lnTo>
                <a:lnTo>
                  <a:pt x="75582" y="229024"/>
                </a:lnTo>
                <a:lnTo>
                  <a:pt x="72275" y="242531"/>
                </a:lnTo>
                <a:lnTo>
                  <a:pt x="66200" y="247976"/>
                </a:lnTo>
                <a:lnTo>
                  <a:pt x="57244" y="256776"/>
                </a:lnTo>
                <a:lnTo>
                  <a:pt x="45427" y="262788"/>
                </a:lnTo>
                <a:lnTo>
                  <a:pt x="39277" y="274475"/>
                </a:lnTo>
                <a:lnTo>
                  <a:pt x="31059" y="284179"/>
                </a:lnTo>
                <a:lnTo>
                  <a:pt x="20721" y="291813"/>
                </a:lnTo>
                <a:lnTo>
                  <a:pt x="8204" y="297319"/>
                </a:lnTo>
                <a:lnTo>
                  <a:pt x="6426" y="305435"/>
                </a:lnTo>
                <a:lnTo>
                  <a:pt x="12839" y="313321"/>
                </a:lnTo>
                <a:lnTo>
                  <a:pt x="13462" y="319874"/>
                </a:lnTo>
                <a:lnTo>
                  <a:pt x="13493" y="320214"/>
                </a:lnTo>
                <a:lnTo>
                  <a:pt x="13156" y="332415"/>
                </a:lnTo>
                <a:lnTo>
                  <a:pt x="11517" y="345033"/>
                </a:lnTo>
                <a:lnTo>
                  <a:pt x="10769" y="357886"/>
                </a:lnTo>
                <a:lnTo>
                  <a:pt x="10780" y="358208"/>
                </a:lnTo>
                <a:lnTo>
                  <a:pt x="11077" y="370995"/>
                </a:lnTo>
                <a:lnTo>
                  <a:pt x="11130" y="383698"/>
                </a:lnTo>
                <a:lnTo>
                  <a:pt x="10947" y="396333"/>
                </a:lnTo>
                <a:lnTo>
                  <a:pt x="10537" y="408920"/>
                </a:lnTo>
                <a:lnTo>
                  <a:pt x="9906" y="421474"/>
                </a:lnTo>
                <a:lnTo>
                  <a:pt x="9063" y="434014"/>
                </a:lnTo>
                <a:lnTo>
                  <a:pt x="8017" y="446558"/>
                </a:lnTo>
                <a:lnTo>
                  <a:pt x="6774" y="459122"/>
                </a:lnTo>
                <a:lnTo>
                  <a:pt x="5343" y="471725"/>
                </a:lnTo>
                <a:lnTo>
                  <a:pt x="3731" y="484385"/>
                </a:lnTo>
                <a:lnTo>
                  <a:pt x="1948" y="497118"/>
                </a:lnTo>
                <a:lnTo>
                  <a:pt x="0" y="509943"/>
                </a:lnTo>
                <a:lnTo>
                  <a:pt x="4011" y="517798"/>
                </a:lnTo>
                <a:lnTo>
                  <a:pt x="7811" y="529633"/>
                </a:lnTo>
                <a:lnTo>
                  <a:pt x="10468" y="542042"/>
                </a:lnTo>
                <a:lnTo>
                  <a:pt x="13078" y="554608"/>
                </a:lnTo>
                <a:lnTo>
                  <a:pt x="16738" y="566915"/>
                </a:lnTo>
                <a:lnTo>
                  <a:pt x="17623" y="569077"/>
                </a:lnTo>
                <a:lnTo>
                  <a:pt x="23489" y="580265"/>
                </a:lnTo>
                <a:lnTo>
                  <a:pt x="26071" y="342198"/>
                </a:lnTo>
                <a:lnTo>
                  <a:pt x="27940" y="329336"/>
                </a:lnTo>
                <a:lnTo>
                  <a:pt x="32753" y="329476"/>
                </a:lnTo>
                <a:lnTo>
                  <a:pt x="38696" y="325628"/>
                </a:lnTo>
                <a:lnTo>
                  <a:pt x="43218" y="322173"/>
                </a:lnTo>
                <a:lnTo>
                  <a:pt x="49930" y="324492"/>
                </a:lnTo>
                <a:lnTo>
                  <a:pt x="58565" y="331827"/>
                </a:lnTo>
                <a:lnTo>
                  <a:pt x="61563" y="341242"/>
                </a:lnTo>
                <a:lnTo>
                  <a:pt x="58457" y="350608"/>
                </a:lnTo>
                <a:lnTo>
                  <a:pt x="48780" y="357797"/>
                </a:lnTo>
                <a:lnTo>
                  <a:pt x="43916" y="355904"/>
                </a:lnTo>
                <a:lnTo>
                  <a:pt x="35979" y="357149"/>
                </a:lnTo>
                <a:lnTo>
                  <a:pt x="47904" y="423125"/>
                </a:lnTo>
                <a:lnTo>
                  <a:pt x="54533" y="423303"/>
                </a:lnTo>
                <a:lnTo>
                  <a:pt x="63360" y="428040"/>
                </a:lnTo>
                <a:lnTo>
                  <a:pt x="63690" y="438531"/>
                </a:lnTo>
                <a:lnTo>
                  <a:pt x="62137" y="446447"/>
                </a:lnTo>
                <a:lnTo>
                  <a:pt x="54240" y="452885"/>
                </a:lnTo>
                <a:lnTo>
                  <a:pt x="43344" y="452948"/>
                </a:lnTo>
                <a:lnTo>
                  <a:pt x="33615" y="447506"/>
                </a:lnTo>
                <a:lnTo>
                  <a:pt x="35982" y="612712"/>
                </a:lnTo>
                <a:lnTo>
                  <a:pt x="41001" y="623937"/>
                </a:lnTo>
                <a:lnTo>
                  <a:pt x="41567" y="540880"/>
                </a:lnTo>
                <a:lnTo>
                  <a:pt x="37706" y="536016"/>
                </a:lnTo>
                <a:lnTo>
                  <a:pt x="39624" y="528853"/>
                </a:lnTo>
                <a:lnTo>
                  <a:pt x="40003" y="527671"/>
                </a:lnTo>
                <a:lnTo>
                  <a:pt x="47470" y="520294"/>
                </a:lnTo>
                <a:lnTo>
                  <a:pt x="58604" y="519212"/>
                </a:lnTo>
                <a:lnTo>
                  <a:pt x="68400" y="524416"/>
                </a:lnTo>
                <a:lnTo>
                  <a:pt x="71856" y="535901"/>
                </a:lnTo>
                <a:lnTo>
                  <a:pt x="68154" y="544114"/>
                </a:lnTo>
                <a:lnTo>
                  <a:pt x="58101" y="548884"/>
                </a:lnTo>
                <a:lnTo>
                  <a:pt x="49123" y="632155"/>
                </a:lnTo>
                <a:lnTo>
                  <a:pt x="64045" y="632106"/>
                </a:lnTo>
                <a:lnTo>
                  <a:pt x="76802" y="631275"/>
                </a:lnTo>
                <a:lnTo>
                  <a:pt x="89457" y="629805"/>
                </a:lnTo>
                <a:lnTo>
                  <a:pt x="102019" y="627788"/>
                </a:lnTo>
                <a:lnTo>
                  <a:pt x="114497" y="625311"/>
                </a:lnTo>
                <a:lnTo>
                  <a:pt x="126899" y="622466"/>
                </a:lnTo>
                <a:lnTo>
                  <a:pt x="139234" y="619340"/>
                </a:lnTo>
                <a:lnTo>
                  <a:pt x="151509" y="616024"/>
                </a:lnTo>
                <a:lnTo>
                  <a:pt x="163734" y="612607"/>
                </a:lnTo>
                <a:lnTo>
                  <a:pt x="175916" y="609179"/>
                </a:lnTo>
                <a:lnTo>
                  <a:pt x="188065" y="605828"/>
                </a:lnTo>
                <a:lnTo>
                  <a:pt x="200187" y="602645"/>
                </a:lnTo>
                <a:lnTo>
                  <a:pt x="212293" y="599719"/>
                </a:lnTo>
                <a:lnTo>
                  <a:pt x="215353" y="594194"/>
                </a:lnTo>
                <a:lnTo>
                  <a:pt x="225907" y="595972"/>
                </a:lnTo>
                <a:lnTo>
                  <a:pt x="227482" y="588987"/>
                </a:lnTo>
                <a:lnTo>
                  <a:pt x="226898" y="584386"/>
                </a:lnTo>
                <a:lnTo>
                  <a:pt x="225026" y="573323"/>
                </a:lnTo>
                <a:lnTo>
                  <a:pt x="222568" y="561554"/>
                </a:lnTo>
                <a:lnTo>
                  <a:pt x="219731" y="549201"/>
                </a:lnTo>
                <a:lnTo>
                  <a:pt x="216722" y="536386"/>
                </a:lnTo>
                <a:lnTo>
                  <a:pt x="213749" y="523232"/>
                </a:lnTo>
                <a:lnTo>
                  <a:pt x="211018" y="509860"/>
                </a:lnTo>
                <a:lnTo>
                  <a:pt x="208737" y="496392"/>
                </a:lnTo>
                <a:lnTo>
                  <a:pt x="204317" y="497319"/>
                </a:lnTo>
                <a:lnTo>
                  <a:pt x="195287" y="495630"/>
                </a:lnTo>
                <a:lnTo>
                  <a:pt x="191998" y="491680"/>
                </a:lnTo>
                <a:lnTo>
                  <a:pt x="190119" y="479780"/>
                </a:lnTo>
                <a:lnTo>
                  <a:pt x="198831" y="478218"/>
                </a:lnTo>
                <a:lnTo>
                  <a:pt x="205867" y="475018"/>
                </a:lnTo>
                <a:lnTo>
                  <a:pt x="205596" y="471673"/>
                </a:lnTo>
                <a:lnTo>
                  <a:pt x="200965" y="462993"/>
                </a:lnTo>
                <a:lnTo>
                  <a:pt x="194545" y="455885"/>
                </a:lnTo>
                <a:lnTo>
                  <a:pt x="191445" y="448904"/>
                </a:lnTo>
                <a:lnTo>
                  <a:pt x="196773" y="440601"/>
                </a:lnTo>
                <a:lnTo>
                  <a:pt x="193234" y="427522"/>
                </a:lnTo>
                <a:lnTo>
                  <a:pt x="189978" y="414025"/>
                </a:lnTo>
                <a:lnTo>
                  <a:pt x="187005" y="400157"/>
                </a:lnTo>
                <a:lnTo>
                  <a:pt x="184314" y="385964"/>
                </a:lnTo>
                <a:lnTo>
                  <a:pt x="181905" y="371493"/>
                </a:lnTo>
                <a:lnTo>
                  <a:pt x="179779" y="356792"/>
                </a:lnTo>
                <a:lnTo>
                  <a:pt x="177934" y="341909"/>
                </a:lnTo>
                <a:lnTo>
                  <a:pt x="176371" y="326889"/>
                </a:lnTo>
                <a:lnTo>
                  <a:pt x="175090" y="311780"/>
                </a:lnTo>
                <a:lnTo>
                  <a:pt x="174090" y="296630"/>
                </a:lnTo>
                <a:lnTo>
                  <a:pt x="173370" y="281486"/>
                </a:lnTo>
                <a:lnTo>
                  <a:pt x="172932" y="266394"/>
                </a:lnTo>
                <a:lnTo>
                  <a:pt x="172775" y="251402"/>
                </a:lnTo>
                <a:lnTo>
                  <a:pt x="172898" y="236556"/>
                </a:lnTo>
                <a:lnTo>
                  <a:pt x="173301" y="221905"/>
                </a:lnTo>
                <a:lnTo>
                  <a:pt x="173984" y="207496"/>
                </a:lnTo>
                <a:lnTo>
                  <a:pt x="174947" y="193374"/>
                </a:lnTo>
                <a:lnTo>
                  <a:pt x="176190" y="179589"/>
                </a:lnTo>
                <a:lnTo>
                  <a:pt x="177712" y="166185"/>
                </a:lnTo>
                <a:lnTo>
                  <a:pt x="179514" y="153212"/>
                </a:lnTo>
                <a:lnTo>
                  <a:pt x="182971" y="152174"/>
                </a:lnTo>
                <a:lnTo>
                  <a:pt x="194336" y="155744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932181" y="1999729"/>
            <a:ext cx="11659" cy="62232"/>
          </a:xfrm>
          <a:custGeom>
            <a:avLst/>
            <a:gdLst/>
            <a:ahLst/>
            <a:cxnLst/>
            <a:rect l="l" t="t" r="r" b="b"/>
            <a:pathLst>
              <a:path w="17100" h="91274">
                <a:moveTo>
                  <a:pt x="8122" y="91274"/>
                </a:moveTo>
                <a:lnTo>
                  <a:pt x="17100" y="8004"/>
                </a:lnTo>
                <a:lnTo>
                  <a:pt x="2597" y="5778"/>
                </a:lnTo>
                <a:lnTo>
                  <a:pt x="565" y="0"/>
                </a:lnTo>
                <a:lnTo>
                  <a:pt x="0" y="83057"/>
                </a:lnTo>
                <a:lnTo>
                  <a:pt x="8122" y="91274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5920242" y="1864264"/>
            <a:ext cx="16647" cy="184441"/>
          </a:xfrm>
          <a:custGeom>
            <a:avLst/>
            <a:gdLst/>
            <a:ahLst/>
            <a:cxnLst/>
            <a:rect l="l" t="t" r="r" b="b"/>
            <a:pathLst>
              <a:path w="24415" h="270513">
                <a:moveTo>
                  <a:pt x="6203" y="11162"/>
                </a:moveTo>
                <a:lnTo>
                  <a:pt x="2582" y="0"/>
                </a:lnTo>
                <a:lnTo>
                  <a:pt x="0" y="238067"/>
                </a:lnTo>
                <a:lnTo>
                  <a:pt x="5708" y="249634"/>
                </a:lnTo>
                <a:lnTo>
                  <a:pt x="8360" y="257282"/>
                </a:lnTo>
                <a:lnTo>
                  <a:pt x="12493" y="270513"/>
                </a:lnTo>
                <a:lnTo>
                  <a:pt x="10126" y="105308"/>
                </a:lnTo>
                <a:lnTo>
                  <a:pt x="5733" y="95227"/>
                </a:lnTo>
                <a:lnTo>
                  <a:pt x="5517" y="87734"/>
                </a:lnTo>
                <a:lnTo>
                  <a:pt x="10127" y="80533"/>
                </a:lnTo>
                <a:lnTo>
                  <a:pt x="24415" y="80927"/>
                </a:lnTo>
                <a:lnTo>
                  <a:pt x="12489" y="14950"/>
                </a:lnTo>
                <a:lnTo>
                  <a:pt x="7422" y="13261"/>
                </a:lnTo>
                <a:lnTo>
                  <a:pt x="6203" y="11162"/>
                </a:lnTo>
                <a:close/>
              </a:path>
            </a:pathLst>
          </a:custGeom>
          <a:solidFill>
            <a:srgbClr val="D6B9C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016420" y="1664435"/>
            <a:ext cx="266319" cy="114825"/>
          </a:xfrm>
          <a:custGeom>
            <a:avLst/>
            <a:gdLst/>
            <a:ahLst/>
            <a:cxnLst/>
            <a:rect l="l" t="t" r="r" b="b"/>
            <a:pathLst>
              <a:path w="390601" h="168410">
                <a:moveTo>
                  <a:pt x="368872" y="89499"/>
                </a:moveTo>
                <a:lnTo>
                  <a:pt x="363025" y="77935"/>
                </a:lnTo>
                <a:lnTo>
                  <a:pt x="359968" y="65464"/>
                </a:lnTo>
                <a:lnTo>
                  <a:pt x="359956" y="58200"/>
                </a:lnTo>
                <a:lnTo>
                  <a:pt x="365544" y="53793"/>
                </a:lnTo>
                <a:lnTo>
                  <a:pt x="370192" y="45258"/>
                </a:lnTo>
                <a:lnTo>
                  <a:pt x="373125" y="39874"/>
                </a:lnTo>
                <a:lnTo>
                  <a:pt x="373354" y="32850"/>
                </a:lnTo>
                <a:lnTo>
                  <a:pt x="375754" y="28609"/>
                </a:lnTo>
                <a:lnTo>
                  <a:pt x="380440" y="22379"/>
                </a:lnTo>
                <a:lnTo>
                  <a:pt x="388475" y="13031"/>
                </a:lnTo>
                <a:lnTo>
                  <a:pt x="390601" y="2447"/>
                </a:lnTo>
                <a:lnTo>
                  <a:pt x="389106" y="1744"/>
                </a:lnTo>
                <a:lnTo>
                  <a:pt x="377331" y="0"/>
                </a:lnTo>
                <a:lnTo>
                  <a:pt x="366317" y="3227"/>
                </a:lnTo>
                <a:lnTo>
                  <a:pt x="355841" y="8289"/>
                </a:lnTo>
                <a:lnTo>
                  <a:pt x="345681" y="12048"/>
                </a:lnTo>
                <a:lnTo>
                  <a:pt x="344665" y="12236"/>
                </a:lnTo>
                <a:lnTo>
                  <a:pt x="332565" y="12441"/>
                </a:lnTo>
                <a:lnTo>
                  <a:pt x="319557" y="12111"/>
                </a:lnTo>
                <a:lnTo>
                  <a:pt x="308292" y="12931"/>
                </a:lnTo>
                <a:lnTo>
                  <a:pt x="296492" y="13977"/>
                </a:lnTo>
                <a:lnTo>
                  <a:pt x="284484" y="15226"/>
                </a:lnTo>
                <a:lnTo>
                  <a:pt x="272281" y="16674"/>
                </a:lnTo>
                <a:lnTo>
                  <a:pt x="259896" y="18318"/>
                </a:lnTo>
                <a:lnTo>
                  <a:pt x="247343" y="20154"/>
                </a:lnTo>
                <a:lnTo>
                  <a:pt x="234634" y="22180"/>
                </a:lnTo>
                <a:lnTo>
                  <a:pt x="221785" y="24391"/>
                </a:lnTo>
                <a:lnTo>
                  <a:pt x="208807" y="26784"/>
                </a:lnTo>
                <a:lnTo>
                  <a:pt x="195715" y="29356"/>
                </a:lnTo>
                <a:lnTo>
                  <a:pt x="182521" y="32103"/>
                </a:lnTo>
                <a:lnTo>
                  <a:pt x="169240" y="35022"/>
                </a:lnTo>
                <a:lnTo>
                  <a:pt x="158951" y="37432"/>
                </a:lnTo>
                <a:lnTo>
                  <a:pt x="146637" y="40471"/>
                </a:lnTo>
                <a:lnTo>
                  <a:pt x="134375" y="43542"/>
                </a:lnTo>
                <a:lnTo>
                  <a:pt x="122089" y="46534"/>
                </a:lnTo>
                <a:lnTo>
                  <a:pt x="109707" y="49332"/>
                </a:lnTo>
                <a:lnTo>
                  <a:pt x="97154" y="51824"/>
                </a:lnTo>
                <a:lnTo>
                  <a:pt x="88805" y="53332"/>
                </a:lnTo>
                <a:lnTo>
                  <a:pt x="75315" y="55874"/>
                </a:lnTo>
                <a:lnTo>
                  <a:pt x="62138" y="58776"/>
                </a:lnTo>
                <a:lnTo>
                  <a:pt x="49698" y="62291"/>
                </a:lnTo>
                <a:lnTo>
                  <a:pt x="38419" y="66672"/>
                </a:lnTo>
                <a:lnTo>
                  <a:pt x="28727" y="72170"/>
                </a:lnTo>
                <a:lnTo>
                  <a:pt x="20939" y="80241"/>
                </a:lnTo>
                <a:lnTo>
                  <a:pt x="15743" y="90477"/>
                </a:lnTo>
                <a:lnTo>
                  <a:pt x="12169" y="102516"/>
                </a:lnTo>
                <a:lnTo>
                  <a:pt x="9685" y="115680"/>
                </a:lnTo>
                <a:lnTo>
                  <a:pt x="7759" y="129294"/>
                </a:lnTo>
                <a:lnTo>
                  <a:pt x="5857" y="142682"/>
                </a:lnTo>
                <a:lnTo>
                  <a:pt x="3448" y="155167"/>
                </a:lnTo>
                <a:lnTo>
                  <a:pt x="0" y="166073"/>
                </a:lnTo>
                <a:lnTo>
                  <a:pt x="6261" y="165718"/>
                </a:lnTo>
                <a:lnTo>
                  <a:pt x="11810" y="166112"/>
                </a:lnTo>
                <a:lnTo>
                  <a:pt x="15493" y="168410"/>
                </a:lnTo>
                <a:lnTo>
                  <a:pt x="23583" y="167996"/>
                </a:lnTo>
                <a:lnTo>
                  <a:pt x="36232" y="166587"/>
                </a:lnTo>
                <a:lnTo>
                  <a:pt x="48620" y="164445"/>
                </a:lnTo>
                <a:lnTo>
                  <a:pt x="60849" y="161779"/>
                </a:lnTo>
                <a:lnTo>
                  <a:pt x="73019" y="158801"/>
                </a:lnTo>
                <a:lnTo>
                  <a:pt x="85230" y="155720"/>
                </a:lnTo>
                <a:lnTo>
                  <a:pt x="97583" y="152746"/>
                </a:lnTo>
                <a:lnTo>
                  <a:pt x="110177" y="150091"/>
                </a:lnTo>
                <a:lnTo>
                  <a:pt x="123113" y="147963"/>
                </a:lnTo>
                <a:lnTo>
                  <a:pt x="134842" y="146377"/>
                </a:lnTo>
                <a:lnTo>
                  <a:pt x="147071" y="144688"/>
                </a:lnTo>
                <a:lnTo>
                  <a:pt x="159701" y="142829"/>
                </a:lnTo>
                <a:lnTo>
                  <a:pt x="172653" y="140731"/>
                </a:lnTo>
                <a:lnTo>
                  <a:pt x="185851" y="138324"/>
                </a:lnTo>
                <a:lnTo>
                  <a:pt x="191181" y="137269"/>
                </a:lnTo>
                <a:lnTo>
                  <a:pt x="204278" y="134523"/>
                </a:lnTo>
                <a:lnTo>
                  <a:pt x="216969" y="131593"/>
                </a:lnTo>
                <a:lnTo>
                  <a:pt x="229016" y="128465"/>
                </a:lnTo>
                <a:lnTo>
                  <a:pt x="240182" y="125129"/>
                </a:lnTo>
                <a:lnTo>
                  <a:pt x="241374" y="124748"/>
                </a:lnTo>
                <a:lnTo>
                  <a:pt x="252631" y="121444"/>
                </a:lnTo>
                <a:lnTo>
                  <a:pt x="264931" y="117879"/>
                </a:lnTo>
                <a:lnTo>
                  <a:pt x="277531" y="113659"/>
                </a:lnTo>
                <a:lnTo>
                  <a:pt x="289686" y="108390"/>
                </a:lnTo>
                <a:lnTo>
                  <a:pt x="301141" y="101906"/>
                </a:lnTo>
                <a:lnTo>
                  <a:pt x="313896" y="94273"/>
                </a:lnTo>
                <a:lnTo>
                  <a:pt x="325653" y="88055"/>
                </a:lnTo>
                <a:lnTo>
                  <a:pt x="334302" y="85721"/>
                </a:lnTo>
                <a:lnTo>
                  <a:pt x="343059" y="89158"/>
                </a:lnTo>
                <a:lnTo>
                  <a:pt x="350847" y="96495"/>
                </a:lnTo>
                <a:lnTo>
                  <a:pt x="357836" y="103756"/>
                </a:lnTo>
                <a:lnTo>
                  <a:pt x="364845" y="106992"/>
                </a:lnTo>
                <a:lnTo>
                  <a:pt x="372694" y="102256"/>
                </a:lnTo>
                <a:lnTo>
                  <a:pt x="372637" y="101432"/>
                </a:lnTo>
                <a:lnTo>
                  <a:pt x="368872" y="89499"/>
                </a:lnTo>
                <a:close/>
              </a:path>
            </a:pathLst>
          </a:custGeom>
          <a:solidFill>
            <a:srgbClr val="E18A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827393" y="1688155"/>
            <a:ext cx="171822" cy="152720"/>
          </a:xfrm>
          <a:custGeom>
            <a:avLst/>
            <a:gdLst/>
            <a:ahLst/>
            <a:cxnLst/>
            <a:rect l="l" t="t" r="r" b="b"/>
            <a:pathLst>
              <a:path w="252006" h="223989">
                <a:moveTo>
                  <a:pt x="102247" y="163309"/>
                </a:moveTo>
                <a:lnTo>
                  <a:pt x="106997" y="166116"/>
                </a:lnTo>
                <a:lnTo>
                  <a:pt x="111677" y="168829"/>
                </a:lnTo>
                <a:lnTo>
                  <a:pt x="122557" y="174721"/>
                </a:lnTo>
                <a:lnTo>
                  <a:pt x="134127" y="180419"/>
                </a:lnTo>
                <a:lnTo>
                  <a:pt x="146149" y="185761"/>
                </a:lnTo>
                <a:lnTo>
                  <a:pt x="158385" y="190582"/>
                </a:lnTo>
                <a:lnTo>
                  <a:pt x="170598" y="194718"/>
                </a:lnTo>
                <a:lnTo>
                  <a:pt x="182549" y="198005"/>
                </a:lnTo>
                <a:lnTo>
                  <a:pt x="189994" y="199611"/>
                </a:lnTo>
                <a:lnTo>
                  <a:pt x="203166" y="201868"/>
                </a:lnTo>
                <a:lnTo>
                  <a:pt x="216303" y="203847"/>
                </a:lnTo>
                <a:lnTo>
                  <a:pt x="228737" y="205949"/>
                </a:lnTo>
                <a:lnTo>
                  <a:pt x="239801" y="208572"/>
                </a:lnTo>
                <a:lnTo>
                  <a:pt x="241604" y="214020"/>
                </a:lnTo>
                <a:lnTo>
                  <a:pt x="244386" y="218452"/>
                </a:lnTo>
                <a:lnTo>
                  <a:pt x="246100" y="223989"/>
                </a:lnTo>
                <a:lnTo>
                  <a:pt x="248347" y="219816"/>
                </a:lnTo>
                <a:lnTo>
                  <a:pt x="251204" y="208168"/>
                </a:lnTo>
                <a:lnTo>
                  <a:pt x="251721" y="195247"/>
                </a:lnTo>
                <a:lnTo>
                  <a:pt x="251467" y="182291"/>
                </a:lnTo>
                <a:lnTo>
                  <a:pt x="252006" y="170535"/>
                </a:lnTo>
                <a:lnTo>
                  <a:pt x="250006" y="164953"/>
                </a:lnTo>
                <a:lnTo>
                  <a:pt x="243854" y="153075"/>
                </a:lnTo>
                <a:lnTo>
                  <a:pt x="236011" y="142933"/>
                </a:lnTo>
                <a:lnTo>
                  <a:pt x="226804" y="134193"/>
                </a:lnTo>
                <a:lnTo>
                  <a:pt x="216556" y="126520"/>
                </a:lnTo>
                <a:lnTo>
                  <a:pt x="205594" y="119579"/>
                </a:lnTo>
                <a:lnTo>
                  <a:pt x="194243" y="113035"/>
                </a:lnTo>
                <a:lnTo>
                  <a:pt x="182829" y="106553"/>
                </a:lnTo>
                <a:lnTo>
                  <a:pt x="181267" y="103708"/>
                </a:lnTo>
                <a:lnTo>
                  <a:pt x="181140" y="99377"/>
                </a:lnTo>
                <a:lnTo>
                  <a:pt x="179057" y="97066"/>
                </a:lnTo>
                <a:lnTo>
                  <a:pt x="172604" y="93501"/>
                </a:lnTo>
                <a:lnTo>
                  <a:pt x="161419" y="87056"/>
                </a:lnTo>
                <a:lnTo>
                  <a:pt x="150433" y="80408"/>
                </a:lnTo>
                <a:lnTo>
                  <a:pt x="139623" y="73578"/>
                </a:lnTo>
                <a:lnTo>
                  <a:pt x="128969" y="66589"/>
                </a:lnTo>
                <a:lnTo>
                  <a:pt x="118451" y="59460"/>
                </a:lnTo>
                <a:lnTo>
                  <a:pt x="108046" y="52214"/>
                </a:lnTo>
                <a:lnTo>
                  <a:pt x="97736" y="44873"/>
                </a:lnTo>
                <a:lnTo>
                  <a:pt x="87498" y="37456"/>
                </a:lnTo>
                <a:lnTo>
                  <a:pt x="77313" y="29986"/>
                </a:lnTo>
                <a:lnTo>
                  <a:pt x="67159" y="22484"/>
                </a:lnTo>
                <a:lnTo>
                  <a:pt x="57015" y="14971"/>
                </a:lnTo>
                <a:lnTo>
                  <a:pt x="46862" y="7469"/>
                </a:lnTo>
                <a:lnTo>
                  <a:pt x="36677" y="0"/>
                </a:lnTo>
                <a:lnTo>
                  <a:pt x="36377" y="6302"/>
                </a:lnTo>
                <a:lnTo>
                  <a:pt x="34721" y="18883"/>
                </a:lnTo>
                <a:lnTo>
                  <a:pt x="32645" y="31681"/>
                </a:lnTo>
                <a:lnTo>
                  <a:pt x="31343" y="44209"/>
                </a:lnTo>
                <a:lnTo>
                  <a:pt x="32006" y="55981"/>
                </a:lnTo>
                <a:lnTo>
                  <a:pt x="35826" y="66509"/>
                </a:lnTo>
                <a:lnTo>
                  <a:pt x="32955" y="72007"/>
                </a:lnTo>
                <a:lnTo>
                  <a:pt x="24245" y="81180"/>
                </a:lnTo>
                <a:lnTo>
                  <a:pt x="14128" y="88981"/>
                </a:lnTo>
                <a:lnTo>
                  <a:pt x="5185" y="97928"/>
                </a:lnTo>
                <a:lnTo>
                  <a:pt x="0" y="110540"/>
                </a:lnTo>
                <a:lnTo>
                  <a:pt x="3980" y="110983"/>
                </a:lnTo>
                <a:lnTo>
                  <a:pt x="14167" y="108844"/>
                </a:lnTo>
                <a:lnTo>
                  <a:pt x="24614" y="105155"/>
                </a:lnTo>
                <a:lnTo>
                  <a:pt x="34724" y="103650"/>
                </a:lnTo>
                <a:lnTo>
                  <a:pt x="43903" y="108064"/>
                </a:lnTo>
                <a:lnTo>
                  <a:pt x="44361" y="112395"/>
                </a:lnTo>
                <a:lnTo>
                  <a:pt x="43891" y="115785"/>
                </a:lnTo>
                <a:lnTo>
                  <a:pt x="42951" y="118757"/>
                </a:lnTo>
                <a:lnTo>
                  <a:pt x="43809" y="119462"/>
                </a:lnTo>
                <a:lnTo>
                  <a:pt x="53078" y="127443"/>
                </a:lnTo>
                <a:lnTo>
                  <a:pt x="62449" y="135853"/>
                </a:lnTo>
                <a:lnTo>
                  <a:pt x="72064" y="144347"/>
                </a:lnTo>
                <a:lnTo>
                  <a:pt x="82066" y="152581"/>
                </a:lnTo>
                <a:lnTo>
                  <a:pt x="92595" y="160210"/>
                </a:lnTo>
                <a:lnTo>
                  <a:pt x="96672" y="162915"/>
                </a:lnTo>
                <a:lnTo>
                  <a:pt x="102247" y="163309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999565" y="1739886"/>
            <a:ext cx="274268" cy="128483"/>
          </a:xfrm>
          <a:custGeom>
            <a:avLst/>
            <a:gdLst/>
            <a:ahLst/>
            <a:cxnLst/>
            <a:rect l="l" t="t" r="r" b="b"/>
            <a:pathLst>
              <a:path w="402259" h="188442">
                <a:moveTo>
                  <a:pt x="19443" y="188442"/>
                </a:moveTo>
                <a:lnTo>
                  <a:pt x="20791" y="185257"/>
                </a:lnTo>
                <a:lnTo>
                  <a:pt x="20877" y="173919"/>
                </a:lnTo>
                <a:lnTo>
                  <a:pt x="18025" y="162403"/>
                </a:lnTo>
                <a:lnTo>
                  <a:pt x="17411" y="151625"/>
                </a:lnTo>
                <a:lnTo>
                  <a:pt x="29431" y="150139"/>
                </a:lnTo>
                <a:lnTo>
                  <a:pt x="42058" y="150944"/>
                </a:lnTo>
                <a:lnTo>
                  <a:pt x="54228" y="151549"/>
                </a:lnTo>
                <a:lnTo>
                  <a:pt x="70971" y="150556"/>
                </a:lnTo>
                <a:lnTo>
                  <a:pt x="83463" y="149280"/>
                </a:lnTo>
                <a:lnTo>
                  <a:pt x="96061" y="147590"/>
                </a:lnTo>
                <a:lnTo>
                  <a:pt x="108734" y="145530"/>
                </a:lnTo>
                <a:lnTo>
                  <a:pt x="121451" y="143145"/>
                </a:lnTo>
                <a:lnTo>
                  <a:pt x="134182" y="140479"/>
                </a:lnTo>
                <a:lnTo>
                  <a:pt x="146894" y="137576"/>
                </a:lnTo>
                <a:lnTo>
                  <a:pt x="159556" y="134480"/>
                </a:lnTo>
                <a:lnTo>
                  <a:pt x="172138" y="131234"/>
                </a:lnTo>
                <a:lnTo>
                  <a:pt x="184607" y="127883"/>
                </a:lnTo>
                <a:lnTo>
                  <a:pt x="196934" y="124472"/>
                </a:lnTo>
                <a:lnTo>
                  <a:pt x="209085" y="121043"/>
                </a:lnTo>
                <a:lnTo>
                  <a:pt x="221031" y="117642"/>
                </a:lnTo>
                <a:lnTo>
                  <a:pt x="232740" y="114312"/>
                </a:lnTo>
                <a:lnTo>
                  <a:pt x="241687" y="112048"/>
                </a:lnTo>
                <a:lnTo>
                  <a:pt x="254539" y="109449"/>
                </a:lnTo>
                <a:lnTo>
                  <a:pt x="267151" y="107091"/>
                </a:lnTo>
                <a:lnTo>
                  <a:pt x="279405" y="104343"/>
                </a:lnTo>
                <a:lnTo>
                  <a:pt x="291185" y="100572"/>
                </a:lnTo>
                <a:lnTo>
                  <a:pt x="302374" y="95148"/>
                </a:lnTo>
                <a:lnTo>
                  <a:pt x="303904" y="95686"/>
                </a:lnTo>
                <a:lnTo>
                  <a:pt x="316062" y="97504"/>
                </a:lnTo>
                <a:lnTo>
                  <a:pt x="327187" y="95477"/>
                </a:lnTo>
                <a:lnTo>
                  <a:pt x="337756" y="91078"/>
                </a:lnTo>
                <a:lnTo>
                  <a:pt x="348245" y="85777"/>
                </a:lnTo>
                <a:lnTo>
                  <a:pt x="359131" y="81047"/>
                </a:lnTo>
                <a:lnTo>
                  <a:pt x="370890" y="78358"/>
                </a:lnTo>
                <a:lnTo>
                  <a:pt x="381060" y="86304"/>
                </a:lnTo>
                <a:lnTo>
                  <a:pt x="390926" y="95334"/>
                </a:lnTo>
                <a:lnTo>
                  <a:pt x="402259" y="99669"/>
                </a:lnTo>
                <a:lnTo>
                  <a:pt x="401404" y="96491"/>
                </a:lnTo>
                <a:lnTo>
                  <a:pt x="394613" y="87088"/>
                </a:lnTo>
                <a:lnTo>
                  <a:pt x="385436" y="80846"/>
                </a:lnTo>
                <a:lnTo>
                  <a:pt x="377713" y="74032"/>
                </a:lnTo>
                <a:lnTo>
                  <a:pt x="375284" y="62915"/>
                </a:lnTo>
                <a:lnTo>
                  <a:pt x="375881" y="57188"/>
                </a:lnTo>
                <a:lnTo>
                  <a:pt x="382142" y="54813"/>
                </a:lnTo>
                <a:lnTo>
                  <a:pt x="384454" y="48640"/>
                </a:lnTo>
                <a:lnTo>
                  <a:pt x="386496" y="37868"/>
                </a:lnTo>
                <a:lnTo>
                  <a:pt x="384614" y="26381"/>
                </a:lnTo>
                <a:lnTo>
                  <a:pt x="381330" y="15392"/>
                </a:lnTo>
                <a:lnTo>
                  <a:pt x="374300" y="11928"/>
                </a:lnTo>
                <a:lnTo>
                  <a:pt x="364818" y="2950"/>
                </a:lnTo>
                <a:lnTo>
                  <a:pt x="356031" y="0"/>
                </a:lnTo>
                <a:lnTo>
                  <a:pt x="344133" y="5892"/>
                </a:lnTo>
                <a:lnTo>
                  <a:pt x="331557" y="11416"/>
                </a:lnTo>
                <a:lnTo>
                  <a:pt x="318357" y="16595"/>
                </a:lnTo>
                <a:lnTo>
                  <a:pt x="304591" y="21452"/>
                </a:lnTo>
                <a:lnTo>
                  <a:pt x="290313" y="26011"/>
                </a:lnTo>
                <a:lnTo>
                  <a:pt x="275578" y="30294"/>
                </a:lnTo>
                <a:lnTo>
                  <a:pt x="260442" y="34324"/>
                </a:lnTo>
                <a:lnTo>
                  <a:pt x="244962" y="38126"/>
                </a:lnTo>
                <a:lnTo>
                  <a:pt x="229191" y="41722"/>
                </a:lnTo>
                <a:lnTo>
                  <a:pt x="213186" y="45135"/>
                </a:lnTo>
                <a:lnTo>
                  <a:pt x="197003" y="48389"/>
                </a:lnTo>
                <a:lnTo>
                  <a:pt x="180696" y="51508"/>
                </a:lnTo>
                <a:lnTo>
                  <a:pt x="164321" y="54513"/>
                </a:lnTo>
                <a:lnTo>
                  <a:pt x="147934" y="57429"/>
                </a:lnTo>
                <a:lnTo>
                  <a:pt x="131591" y="60278"/>
                </a:lnTo>
                <a:lnTo>
                  <a:pt x="115346" y="63085"/>
                </a:lnTo>
                <a:lnTo>
                  <a:pt x="99255" y="65872"/>
                </a:lnTo>
                <a:lnTo>
                  <a:pt x="83374" y="68662"/>
                </a:lnTo>
                <a:lnTo>
                  <a:pt x="67758" y="71479"/>
                </a:lnTo>
                <a:lnTo>
                  <a:pt x="52463" y="74345"/>
                </a:lnTo>
                <a:lnTo>
                  <a:pt x="53074" y="75242"/>
                </a:lnTo>
                <a:lnTo>
                  <a:pt x="56541" y="84109"/>
                </a:lnTo>
                <a:lnTo>
                  <a:pt x="56466" y="93370"/>
                </a:lnTo>
                <a:lnTo>
                  <a:pt x="53336" y="102009"/>
                </a:lnTo>
                <a:lnTo>
                  <a:pt x="47639" y="109011"/>
                </a:lnTo>
                <a:lnTo>
                  <a:pt x="39864" y="113361"/>
                </a:lnTo>
                <a:lnTo>
                  <a:pt x="30497" y="114044"/>
                </a:lnTo>
                <a:lnTo>
                  <a:pt x="20027" y="110045"/>
                </a:lnTo>
                <a:lnTo>
                  <a:pt x="19934" y="110648"/>
                </a:lnTo>
                <a:lnTo>
                  <a:pt x="18449" y="123844"/>
                </a:lnTo>
                <a:lnTo>
                  <a:pt x="16930" y="137780"/>
                </a:lnTo>
                <a:lnTo>
                  <a:pt x="14159" y="151001"/>
                </a:lnTo>
                <a:lnTo>
                  <a:pt x="8921" y="162053"/>
                </a:lnTo>
                <a:lnTo>
                  <a:pt x="0" y="169481"/>
                </a:lnTo>
                <a:lnTo>
                  <a:pt x="2039" y="174546"/>
                </a:lnTo>
                <a:lnTo>
                  <a:pt x="8783" y="185247"/>
                </a:lnTo>
                <a:lnTo>
                  <a:pt x="19443" y="188442"/>
                </a:lnTo>
                <a:close/>
              </a:path>
            </a:pathLst>
          </a:custGeom>
          <a:solidFill>
            <a:srgbClr val="E18A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001880" y="1779316"/>
            <a:ext cx="22306" cy="23440"/>
          </a:xfrm>
          <a:custGeom>
            <a:avLst/>
            <a:gdLst/>
            <a:ahLst/>
            <a:cxnLst/>
            <a:rect l="l" t="t" r="r" b="b"/>
            <a:pathLst>
              <a:path w="32715" h="34378">
                <a:moveTo>
                  <a:pt x="31133" y="22273"/>
                </a:moveTo>
                <a:lnTo>
                  <a:pt x="24085" y="12119"/>
                </a:lnTo>
                <a:lnTo>
                  <a:pt x="17830" y="1143"/>
                </a:lnTo>
                <a:lnTo>
                  <a:pt x="13195" y="4241"/>
                </a:lnTo>
                <a:lnTo>
                  <a:pt x="3860" y="1752"/>
                </a:lnTo>
                <a:lnTo>
                  <a:pt x="0" y="0"/>
                </a:lnTo>
                <a:lnTo>
                  <a:pt x="2451" y="6459"/>
                </a:lnTo>
                <a:lnTo>
                  <a:pt x="7867" y="18980"/>
                </a:lnTo>
                <a:lnTo>
                  <a:pt x="15704" y="29019"/>
                </a:lnTo>
                <a:lnTo>
                  <a:pt x="28105" y="34378"/>
                </a:lnTo>
                <a:lnTo>
                  <a:pt x="28854" y="31623"/>
                </a:lnTo>
                <a:lnTo>
                  <a:pt x="32715" y="28435"/>
                </a:lnTo>
                <a:lnTo>
                  <a:pt x="31133" y="22273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821738" y="1783713"/>
            <a:ext cx="169259" cy="107600"/>
          </a:xfrm>
          <a:custGeom>
            <a:avLst/>
            <a:gdLst/>
            <a:ahLst/>
            <a:cxnLst/>
            <a:rect l="l" t="t" r="r" b="b"/>
            <a:pathLst>
              <a:path w="248246" h="157814">
                <a:moveTo>
                  <a:pt x="150609" y="143383"/>
                </a:moveTo>
                <a:lnTo>
                  <a:pt x="158318" y="143129"/>
                </a:lnTo>
                <a:lnTo>
                  <a:pt x="165531" y="145808"/>
                </a:lnTo>
                <a:lnTo>
                  <a:pt x="171691" y="148094"/>
                </a:lnTo>
                <a:lnTo>
                  <a:pt x="176910" y="152577"/>
                </a:lnTo>
                <a:lnTo>
                  <a:pt x="183540" y="154076"/>
                </a:lnTo>
                <a:lnTo>
                  <a:pt x="189398" y="155266"/>
                </a:lnTo>
                <a:lnTo>
                  <a:pt x="203118" y="157113"/>
                </a:lnTo>
                <a:lnTo>
                  <a:pt x="216520" y="157814"/>
                </a:lnTo>
                <a:lnTo>
                  <a:pt x="228867" y="157505"/>
                </a:lnTo>
                <a:lnTo>
                  <a:pt x="239420" y="156324"/>
                </a:lnTo>
                <a:lnTo>
                  <a:pt x="240904" y="150862"/>
                </a:lnTo>
                <a:lnTo>
                  <a:pt x="244171" y="138344"/>
                </a:lnTo>
                <a:lnTo>
                  <a:pt x="248246" y="126619"/>
                </a:lnTo>
                <a:lnTo>
                  <a:pt x="247648" y="125851"/>
                </a:lnTo>
                <a:lnTo>
                  <a:pt x="241461" y="115228"/>
                </a:lnTo>
                <a:lnTo>
                  <a:pt x="236626" y="103223"/>
                </a:lnTo>
                <a:lnTo>
                  <a:pt x="231990" y="91020"/>
                </a:lnTo>
                <a:lnTo>
                  <a:pt x="229154" y="89331"/>
                </a:lnTo>
                <a:lnTo>
                  <a:pt x="217976" y="84096"/>
                </a:lnTo>
                <a:lnTo>
                  <a:pt x="206083" y="80123"/>
                </a:lnTo>
                <a:lnTo>
                  <a:pt x="193719" y="76812"/>
                </a:lnTo>
                <a:lnTo>
                  <a:pt x="181128" y="73566"/>
                </a:lnTo>
                <a:lnTo>
                  <a:pt x="168554" y="69786"/>
                </a:lnTo>
                <a:lnTo>
                  <a:pt x="159505" y="66616"/>
                </a:lnTo>
                <a:lnTo>
                  <a:pt x="147175" y="61983"/>
                </a:lnTo>
                <a:lnTo>
                  <a:pt x="135172" y="57094"/>
                </a:lnTo>
                <a:lnTo>
                  <a:pt x="123486" y="51937"/>
                </a:lnTo>
                <a:lnTo>
                  <a:pt x="112107" y="46502"/>
                </a:lnTo>
                <a:lnTo>
                  <a:pt x="101024" y="40779"/>
                </a:lnTo>
                <a:lnTo>
                  <a:pt x="90227" y="34756"/>
                </a:lnTo>
                <a:lnTo>
                  <a:pt x="79705" y="28422"/>
                </a:lnTo>
                <a:lnTo>
                  <a:pt x="75279" y="23990"/>
                </a:lnTo>
                <a:lnTo>
                  <a:pt x="65912" y="15522"/>
                </a:lnTo>
                <a:lnTo>
                  <a:pt x="55769" y="7847"/>
                </a:lnTo>
                <a:lnTo>
                  <a:pt x="44640" y="1181"/>
                </a:lnTo>
                <a:lnTo>
                  <a:pt x="43421" y="0"/>
                </a:lnTo>
                <a:lnTo>
                  <a:pt x="40778" y="11860"/>
                </a:lnTo>
                <a:lnTo>
                  <a:pt x="39807" y="24568"/>
                </a:lnTo>
                <a:lnTo>
                  <a:pt x="41884" y="36817"/>
                </a:lnTo>
                <a:lnTo>
                  <a:pt x="39293" y="41249"/>
                </a:lnTo>
                <a:lnTo>
                  <a:pt x="37236" y="46228"/>
                </a:lnTo>
                <a:lnTo>
                  <a:pt x="32651" y="48729"/>
                </a:lnTo>
                <a:lnTo>
                  <a:pt x="28197" y="49542"/>
                </a:lnTo>
                <a:lnTo>
                  <a:pt x="14949" y="55259"/>
                </a:lnTo>
                <a:lnTo>
                  <a:pt x="5216" y="64282"/>
                </a:lnTo>
                <a:lnTo>
                  <a:pt x="0" y="74930"/>
                </a:lnTo>
                <a:lnTo>
                  <a:pt x="5988" y="77259"/>
                </a:lnTo>
                <a:lnTo>
                  <a:pt x="15433" y="76833"/>
                </a:lnTo>
                <a:lnTo>
                  <a:pt x="24741" y="73413"/>
                </a:lnTo>
                <a:lnTo>
                  <a:pt x="34062" y="69484"/>
                </a:lnTo>
                <a:lnTo>
                  <a:pt x="43545" y="67535"/>
                </a:lnTo>
                <a:lnTo>
                  <a:pt x="53339" y="70053"/>
                </a:lnTo>
                <a:lnTo>
                  <a:pt x="52527" y="76149"/>
                </a:lnTo>
                <a:lnTo>
                  <a:pt x="54825" y="79070"/>
                </a:lnTo>
                <a:lnTo>
                  <a:pt x="56019" y="83108"/>
                </a:lnTo>
                <a:lnTo>
                  <a:pt x="59218" y="85189"/>
                </a:lnTo>
                <a:lnTo>
                  <a:pt x="69518" y="92467"/>
                </a:lnTo>
                <a:lnTo>
                  <a:pt x="79486" y="100135"/>
                </a:lnTo>
                <a:lnTo>
                  <a:pt x="89333" y="107955"/>
                </a:lnTo>
                <a:lnTo>
                  <a:pt x="99266" y="115693"/>
                </a:lnTo>
                <a:lnTo>
                  <a:pt x="109496" y="123113"/>
                </a:lnTo>
                <a:lnTo>
                  <a:pt x="120231" y="129980"/>
                </a:lnTo>
                <a:lnTo>
                  <a:pt x="131681" y="136057"/>
                </a:lnTo>
                <a:lnTo>
                  <a:pt x="144056" y="141109"/>
                </a:lnTo>
                <a:lnTo>
                  <a:pt x="150609" y="143383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991078" y="1808722"/>
            <a:ext cx="264873" cy="122812"/>
          </a:xfrm>
          <a:custGeom>
            <a:avLst/>
            <a:gdLst/>
            <a:ahLst/>
            <a:cxnLst/>
            <a:rect l="l" t="t" r="r" b="b"/>
            <a:pathLst>
              <a:path w="388480" h="180124">
                <a:moveTo>
                  <a:pt x="372948" y="0"/>
                </a:moveTo>
                <a:lnTo>
                  <a:pt x="367284" y="2387"/>
                </a:lnTo>
                <a:lnTo>
                  <a:pt x="366291" y="2807"/>
                </a:lnTo>
                <a:lnTo>
                  <a:pt x="355988" y="7341"/>
                </a:lnTo>
                <a:lnTo>
                  <a:pt x="343657" y="12700"/>
                </a:lnTo>
                <a:lnTo>
                  <a:pt x="330450" y="17901"/>
                </a:lnTo>
                <a:lnTo>
                  <a:pt x="317517" y="21962"/>
                </a:lnTo>
                <a:lnTo>
                  <a:pt x="306006" y="23901"/>
                </a:lnTo>
                <a:lnTo>
                  <a:pt x="299821" y="24231"/>
                </a:lnTo>
                <a:lnTo>
                  <a:pt x="294957" y="22466"/>
                </a:lnTo>
                <a:lnTo>
                  <a:pt x="291731" y="22745"/>
                </a:lnTo>
                <a:lnTo>
                  <a:pt x="283749" y="23664"/>
                </a:lnTo>
                <a:lnTo>
                  <a:pt x="271780" y="25729"/>
                </a:lnTo>
                <a:lnTo>
                  <a:pt x="259493" y="28468"/>
                </a:lnTo>
                <a:lnTo>
                  <a:pt x="246980" y="31669"/>
                </a:lnTo>
                <a:lnTo>
                  <a:pt x="234335" y="35123"/>
                </a:lnTo>
                <a:lnTo>
                  <a:pt x="221649" y="38619"/>
                </a:lnTo>
                <a:lnTo>
                  <a:pt x="209016" y="41948"/>
                </a:lnTo>
                <a:lnTo>
                  <a:pt x="192153" y="46116"/>
                </a:lnTo>
                <a:lnTo>
                  <a:pt x="180077" y="48990"/>
                </a:lnTo>
                <a:lnTo>
                  <a:pt x="167904" y="51781"/>
                </a:lnTo>
                <a:lnTo>
                  <a:pt x="155636" y="54474"/>
                </a:lnTo>
                <a:lnTo>
                  <a:pt x="143273" y="57055"/>
                </a:lnTo>
                <a:lnTo>
                  <a:pt x="130815" y="59510"/>
                </a:lnTo>
                <a:lnTo>
                  <a:pt x="118261" y="61825"/>
                </a:lnTo>
                <a:lnTo>
                  <a:pt x="105613" y="63985"/>
                </a:lnTo>
                <a:lnTo>
                  <a:pt x="92871" y="65977"/>
                </a:lnTo>
                <a:lnTo>
                  <a:pt x="80033" y="67786"/>
                </a:lnTo>
                <a:lnTo>
                  <a:pt x="67102" y="69399"/>
                </a:lnTo>
                <a:lnTo>
                  <a:pt x="54076" y="70802"/>
                </a:lnTo>
                <a:lnTo>
                  <a:pt x="54880" y="74709"/>
                </a:lnTo>
                <a:lnTo>
                  <a:pt x="54789" y="86818"/>
                </a:lnTo>
                <a:lnTo>
                  <a:pt x="50995" y="96930"/>
                </a:lnTo>
                <a:lnTo>
                  <a:pt x="44283" y="104501"/>
                </a:lnTo>
                <a:lnTo>
                  <a:pt x="35441" y="108987"/>
                </a:lnTo>
                <a:lnTo>
                  <a:pt x="25257" y="109843"/>
                </a:lnTo>
                <a:lnTo>
                  <a:pt x="14516" y="106527"/>
                </a:lnTo>
                <a:lnTo>
                  <a:pt x="13421" y="111623"/>
                </a:lnTo>
                <a:lnTo>
                  <a:pt x="10065" y="124487"/>
                </a:lnTo>
                <a:lnTo>
                  <a:pt x="5712" y="136381"/>
                </a:lnTo>
                <a:lnTo>
                  <a:pt x="0" y="146951"/>
                </a:lnTo>
                <a:lnTo>
                  <a:pt x="3055" y="154985"/>
                </a:lnTo>
                <a:lnTo>
                  <a:pt x="10003" y="167211"/>
                </a:lnTo>
                <a:lnTo>
                  <a:pt x="19480" y="176327"/>
                </a:lnTo>
                <a:lnTo>
                  <a:pt x="31635" y="180124"/>
                </a:lnTo>
                <a:lnTo>
                  <a:pt x="32083" y="171197"/>
                </a:lnTo>
                <a:lnTo>
                  <a:pt x="29369" y="160976"/>
                </a:lnTo>
                <a:lnTo>
                  <a:pt x="25624" y="150825"/>
                </a:lnTo>
                <a:lnTo>
                  <a:pt x="23190" y="141450"/>
                </a:lnTo>
                <a:lnTo>
                  <a:pt x="24410" y="133560"/>
                </a:lnTo>
                <a:lnTo>
                  <a:pt x="31622" y="127863"/>
                </a:lnTo>
                <a:lnTo>
                  <a:pt x="38564" y="132208"/>
                </a:lnTo>
                <a:lnTo>
                  <a:pt x="49489" y="135269"/>
                </a:lnTo>
                <a:lnTo>
                  <a:pt x="61727" y="135765"/>
                </a:lnTo>
                <a:lnTo>
                  <a:pt x="74929" y="134552"/>
                </a:lnTo>
                <a:lnTo>
                  <a:pt x="88747" y="132486"/>
                </a:lnTo>
                <a:lnTo>
                  <a:pt x="104835" y="129692"/>
                </a:lnTo>
                <a:lnTo>
                  <a:pt x="116650" y="127358"/>
                </a:lnTo>
                <a:lnTo>
                  <a:pt x="128756" y="124771"/>
                </a:lnTo>
                <a:lnTo>
                  <a:pt x="141103" y="121965"/>
                </a:lnTo>
                <a:lnTo>
                  <a:pt x="153642" y="118975"/>
                </a:lnTo>
                <a:lnTo>
                  <a:pt x="166325" y="115837"/>
                </a:lnTo>
                <a:lnTo>
                  <a:pt x="179104" y="112586"/>
                </a:lnTo>
                <a:lnTo>
                  <a:pt x="191929" y="109256"/>
                </a:lnTo>
                <a:lnTo>
                  <a:pt x="204752" y="105883"/>
                </a:lnTo>
                <a:lnTo>
                  <a:pt x="217525" y="102501"/>
                </a:lnTo>
                <a:lnTo>
                  <a:pt x="229341" y="99093"/>
                </a:lnTo>
                <a:lnTo>
                  <a:pt x="241509" y="95174"/>
                </a:lnTo>
                <a:lnTo>
                  <a:pt x="253639" y="91081"/>
                </a:lnTo>
                <a:lnTo>
                  <a:pt x="265703" y="87059"/>
                </a:lnTo>
                <a:lnTo>
                  <a:pt x="277672" y="83350"/>
                </a:lnTo>
                <a:lnTo>
                  <a:pt x="277978" y="83260"/>
                </a:lnTo>
                <a:lnTo>
                  <a:pt x="290743" y="79130"/>
                </a:lnTo>
                <a:lnTo>
                  <a:pt x="303010" y="74756"/>
                </a:lnTo>
                <a:lnTo>
                  <a:pt x="314968" y="70666"/>
                </a:lnTo>
                <a:lnTo>
                  <a:pt x="326809" y="67386"/>
                </a:lnTo>
                <a:lnTo>
                  <a:pt x="338723" y="65444"/>
                </a:lnTo>
                <a:lnTo>
                  <a:pt x="350901" y="65366"/>
                </a:lnTo>
                <a:lnTo>
                  <a:pt x="355427" y="78239"/>
                </a:lnTo>
                <a:lnTo>
                  <a:pt x="364584" y="88194"/>
                </a:lnTo>
                <a:lnTo>
                  <a:pt x="376269" y="94820"/>
                </a:lnTo>
                <a:lnTo>
                  <a:pt x="388480" y="98539"/>
                </a:lnTo>
                <a:lnTo>
                  <a:pt x="385530" y="90308"/>
                </a:lnTo>
                <a:lnTo>
                  <a:pt x="376723" y="81951"/>
                </a:lnTo>
                <a:lnTo>
                  <a:pt x="371220" y="71259"/>
                </a:lnTo>
                <a:lnTo>
                  <a:pt x="372068" y="66394"/>
                </a:lnTo>
                <a:lnTo>
                  <a:pt x="378081" y="55437"/>
                </a:lnTo>
                <a:lnTo>
                  <a:pt x="383641" y="42722"/>
                </a:lnTo>
                <a:lnTo>
                  <a:pt x="384535" y="37122"/>
                </a:lnTo>
                <a:lnTo>
                  <a:pt x="385422" y="22958"/>
                </a:lnTo>
                <a:lnTo>
                  <a:pt x="384124" y="11849"/>
                </a:lnTo>
                <a:lnTo>
                  <a:pt x="382917" y="8648"/>
                </a:lnTo>
                <a:lnTo>
                  <a:pt x="372948" y="0"/>
                </a:lnTo>
                <a:close/>
              </a:path>
            </a:pathLst>
          </a:custGeom>
          <a:solidFill>
            <a:srgbClr val="E18A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219532" y="1836210"/>
            <a:ext cx="102463" cy="117353"/>
          </a:xfrm>
          <a:custGeom>
            <a:avLst/>
            <a:gdLst/>
            <a:ahLst/>
            <a:cxnLst/>
            <a:rect l="l" t="t" r="r" b="b"/>
            <a:pathLst>
              <a:path w="150279" h="172118">
                <a:moveTo>
                  <a:pt x="50088" y="79433"/>
                </a:moveTo>
                <a:lnTo>
                  <a:pt x="44146" y="85365"/>
                </a:lnTo>
                <a:lnTo>
                  <a:pt x="33986" y="91313"/>
                </a:lnTo>
                <a:lnTo>
                  <a:pt x="23940" y="97335"/>
                </a:lnTo>
                <a:lnTo>
                  <a:pt x="17094" y="105706"/>
                </a:lnTo>
                <a:lnTo>
                  <a:pt x="16535" y="118701"/>
                </a:lnTo>
                <a:lnTo>
                  <a:pt x="13017" y="124416"/>
                </a:lnTo>
                <a:lnTo>
                  <a:pt x="9182" y="125229"/>
                </a:lnTo>
                <a:lnTo>
                  <a:pt x="2451" y="125864"/>
                </a:lnTo>
                <a:lnTo>
                  <a:pt x="0" y="129662"/>
                </a:lnTo>
                <a:lnTo>
                  <a:pt x="63" y="135910"/>
                </a:lnTo>
                <a:lnTo>
                  <a:pt x="457" y="142501"/>
                </a:lnTo>
                <a:lnTo>
                  <a:pt x="5715" y="148458"/>
                </a:lnTo>
                <a:lnTo>
                  <a:pt x="17475" y="147721"/>
                </a:lnTo>
                <a:lnTo>
                  <a:pt x="20942" y="155519"/>
                </a:lnTo>
                <a:lnTo>
                  <a:pt x="21221" y="159265"/>
                </a:lnTo>
                <a:lnTo>
                  <a:pt x="17881" y="159494"/>
                </a:lnTo>
                <a:lnTo>
                  <a:pt x="18757" y="163825"/>
                </a:lnTo>
                <a:lnTo>
                  <a:pt x="22390" y="166580"/>
                </a:lnTo>
                <a:lnTo>
                  <a:pt x="26263" y="169095"/>
                </a:lnTo>
                <a:lnTo>
                  <a:pt x="29641" y="172118"/>
                </a:lnTo>
                <a:lnTo>
                  <a:pt x="31236" y="169809"/>
                </a:lnTo>
                <a:lnTo>
                  <a:pt x="38244" y="164686"/>
                </a:lnTo>
                <a:lnTo>
                  <a:pt x="46112" y="164303"/>
                </a:lnTo>
                <a:lnTo>
                  <a:pt x="54501" y="166454"/>
                </a:lnTo>
                <a:lnTo>
                  <a:pt x="63071" y="168936"/>
                </a:lnTo>
                <a:lnTo>
                  <a:pt x="71480" y="169544"/>
                </a:lnTo>
                <a:lnTo>
                  <a:pt x="79387" y="166072"/>
                </a:lnTo>
                <a:lnTo>
                  <a:pt x="80937" y="162466"/>
                </a:lnTo>
                <a:lnTo>
                  <a:pt x="78727" y="161831"/>
                </a:lnTo>
                <a:lnTo>
                  <a:pt x="79171" y="156560"/>
                </a:lnTo>
                <a:lnTo>
                  <a:pt x="80644" y="155151"/>
                </a:lnTo>
                <a:lnTo>
                  <a:pt x="91814" y="148417"/>
                </a:lnTo>
                <a:lnTo>
                  <a:pt x="103450" y="141844"/>
                </a:lnTo>
                <a:lnTo>
                  <a:pt x="110667" y="131554"/>
                </a:lnTo>
                <a:lnTo>
                  <a:pt x="112166" y="125559"/>
                </a:lnTo>
                <a:lnTo>
                  <a:pt x="106959" y="120860"/>
                </a:lnTo>
                <a:lnTo>
                  <a:pt x="111417" y="112542"/>
                </a:lnTo>
                <a:lnTo>
                  <a:pt x="115430" y="109494"/>
                </a:lnTo>
                <a:lnTo>
                  <a:pt x="120675" y="107640"/>
                </a:lnTo>
                <a:lnTo>
                  <a:pt x="125514" y="105392"/>
                </a:lnTo>
                <a:lnTo>
                  <a:pt x="124104" y="97251"/>
                </a:lnTo>
                <a:lnTo>
                  <a:pt x="130987" y="91358"/>
                </a:lnTo>
                <a:lnTo>
                  <a:pt x="133337" y="83992"/>
                </a:lnTo>
                <a:lnTo>
                  <a:pt x="135788" y="76283"/>
                </a:lnTo>
                <a:lnTo>
                  <a:pt x="135801" y="68333"/>
                </a:lnTo>
                <a:lnTo>
                  <a:pt x="139941" y="61412"/>
                </a:lnTo>
                <a:lnTo>
                  <a:pt x="143687" y="55151"/>
                </a:lnTo>
                <a:lnTo>
                  <a:pt x="148259" y="53081"/>
                </a:lnTo>
                <a:lnTo>
                  <a:pt x="149123" y="47137"/>
                </a:lnTo>
                <a:lnTo>
                  <a:pt x="150012" y="41003"/>
                </a:lnTo>
                <a:lnTo>
                  <a:pt x="150279" y="27871"/>
                </a:lnTo>
                <a:lnTo>
                  <a:pt x="142671" y="24582"/>
                </a:lnTo>
                <a:lnTo>
                  <a:pt x="140462" y="24493"/>
                </a:lnTo>
                <a:lnTo>
                  <a:pt x="144208" y="34729"/>
                </a:lnTo>
                <a:lnTo>
                  <a:pt x="138137" y="34094"/>
                </a:lnTo>
                <a:lnTo>
                  <a:pt x="135652" y="24792"/>
                </a:lnTo>
                <a:lnTo>
                  <a:pt x="134834" y="13004"/>
                </a:lnTo>
                <a:lnTo>
                  <a:pt x="130302" y="3233"/>
                </a:lnTo>
                <a:lnTo>
                  <a:pt x="128113" y="1582"/>
                </a:lnTo>
                <a:lnTo>
                  <a:pt x="117908" y="0"/>
                </a:lnTo>
                <a:lnTo>
                  <a:pt x="106878" y="3701"/>
                </a:lnTo>
                <a:lnTo>
                  <a:pt x="95973" y="8059"/>
                </a:lnTo>
                <a:lnTo>
                  <a:pt x="96837" y="11289"/>
                </a:lnTo>
                <a:lnTo>
                  <a:pt x="95964" y="21784"/>
                </a:lnTo>
                <a:lnTo>
                  <a:pt x="89072" y="26600"/>
                </a:lnTo>
                <a:lnTo>
                  <a:pt x="79151" y="28906"/>
                </a:lnTo>
                <a:lnTo>
                  <a:pt x="69189" y="31872"/>
                </a:lnTo>
                <a:lnTo>
                  <a:pt x="68859" y="37498"/>
                </a:lnTo>
                <a:lnTo>
                  <a:pt x="69799" y="41790"/>
                </a:lnTo>
                <a:lnTo>
                  <a:pt x="70713" y="46121"/>
                </a:lnTo>
                <a:lnTo>
                  <a:pt x="65886" y="52437"/>
                </a:lnTo>
                <a:lnTo>
                  <a:pt x="57024" y="58898"/>
                </a:lnTo>
                <a:lnTo>
                  <a:pt x="50066" y="66610"/>
                </a:lnTo>
                <a:lnTo>
                  <a:pt x="50088" y="79433"/>
                </a:lnTo>
                <a:close/>
              </a:path>
            </a:pathLst>
          </a:custGeom>
          <a:solidFill>
            <a:srgbClr val="DFCA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922191" y="1850614"/>
            <a:ext cx="23555" cy="24288"/>
          </a:xfrm>
          <a:custGeom>
            <a:avLst/>
            <a:gdLst/>
            <a:ahLst/>
            <a:cxnLst/>
            <a:rect l="l" t="t" r="r" b="b"/>
            <a:pathLst>
              <a:path w="34548" h="35623">
                <a:moveTo>
                  <a:pt x="17556" y="33731"/>
                </a:moveTo>
                <a:lnTo>
                  <a:pt x="22433" y="35623"/>
                </a:lnTo>
                <a:lnTo>
                  <a:pt x="28422" y="32204"/>
                </a:lnTo>
                <a:lnTo>
                  <a:pt x="34548" y="23595"/>
                </a:lnTo>
                <a:lnTo>
                  <a:pt x="34352" y="13939"/>
                </a:lnTo>
                <a:lnTo>
                  <a:pt x="28300" y="5365"/>
                </a:lnTo>
                <a:lnTo>
                  <a:pt x="16858" y="0"/>
                </a:lnTo>
                <a:lnTo>
                  <a:pt x="12336" y="3441"/>
                </a:lnTo>
                <a:lnTo>
                  <a:pt x="6406" y="7302"/>
                </a:lnTo>
                <a:lnTo>
                  <a:pt x="1592" y="7162"/>
                </a:lnTo>
                <a:lnTo>
                  <a:pt x="0" y="11010"/>
                </a:lnTo>
                <a:lnTo>
                  <a:pt x="587" y="24052"/>
                </a:lnTo>
                <a:lnTo>
                  <a:pt x="4564" y="33286"/>
                </a:lnTo>
                <a:lnTo>
                  <a:pt x="9631" y="34975"/>
                </a:lnTo>
                <a:lnTo>
                  <a:pt x="17556" y="33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830758" y="1851738"/>
            <a:ext cx="179640" cy="140615"/>
          </a:xfrm>
          <a:custGeom>
            <a:avLst/>
            <a:gdLst/>
            <a:ahLst/>
            <a:cxnLst/>
            <a:rect l="l" t="t" r="r" b="b"/>
            <a:pathLst>
              <a:path w="263472" h="206235">
                <a:moveTo>
                  <a:pt x="19327" y="61760"/>
                </a:moveTo>
                <a:lnTo>
                  <a:pt x="13957" y="73672"/>
                </a:lnTo>
                <a:lnTo>
                  <a:pt x="9740" y="77520"/>
                </a:lnTo>
                <a:lnTo>
                  <a:pt x="0" y="81407"/>
                </a:lnTo>
                <a:lnTo>
                  <a:pt x="2413" y="87960"/>
                </a:lnTo>
                <a:lnTo>
                  <a:pt x="11511" y="87406"/>
                </a:lnTo>
                <a:lnTo>
                  <a:pt x="22273" y="82456"/>
                </a:lnTo>
                <a:lnTo>
                  <a:pt x="31832" y="75184"/>
                </a:lnTo>
                <a:lnTo>
                  <a:pt x="42189" y="68488"/>
                </a:lnTo>
                <a:lnTo>
                  <a:pt x="55346" y="65265"/>
                </a:lnTo>
                <a:lnTo>
                  <a:pt x="62585" y="70205"/>
                </a:lnTo>
                <a:lnTo>
                  <a:pt x="57010" y="79844"/>
                </a:lnTo>
                <a:lnTo>
                  <a:pt x="54622" y="85458"/>
                </a:lnTo>
                <a:lnTo>
                  <a:pt x="58559" y="89115"/>
                </a:lnTo>
                <a:lnTo>
                  <a:pt x="62674" y="92608"/>
                </a:lnTo>
                <a:lnTo>
                  <a:pt x="65582" y="97307"/>
                </a:lnTo>
                <a:lnTo>
                  <a:pt x="75199" y="101647"/>
                </a:lnTo>
                <a:lnTo>
                  <a:pt x="85155" y="108648"/>
                </a:lnTo>
                <a:lnTo>
                  <a:pt x="98005" y="112674"/>
                </a:lnTo>
                <a:lnTo>
                  <a:pt x="105752" y="118736"/>
                </a:lnTo>
                <a:lnTo>
                  <a:pt x="115839" y="125692"/>
                </a:lnTo>
                <a:lnTo>
                  <a:pt x="126433" y="132138"/>
                </a:lnTo>
                <a:lnTo>
                  <a:pt x="137700" y="138356"/>
                </a:lnTo>
                <a:lnTo>
                  <a:pt x="149809" y="144627"/>
                </a:lnTo>
                <a:lnTo>
                  <a:pt x="163598" y="150200"/>
                </a:lnTo>
                <a:lnTo>
                  <a:pt x="176318" y="153894"/>
                </a:lnTo>
                <a:lnTo>
                  <a:pt x="188839" y="157335"/>
                </a:lnTo>
                <a:lnTo>
                  <a:pt x="200564" y="161422"/>
                </a:lnTo>
                <a:lnTo>
                  <a:pt x="210896" y="167055"/>
                </a:lnTo>
                <a:lnTo>
                  <a:pt x="219826" y="176111"/>
                </a:lnTo>
                <a:lnTo>
                  <a:pt x="226441" y="186928"/>
                </a:lnTo>
                <a:lnTo>
                  <a:pt x="233140" y="197525"/>
                </a:lnTo>
                <a:lnTo>
                  <a:pt x="242684" y="206171"/>
                </a:lnTo>
                <a:lnTo>
                  <a:pt x="250672" y="206235"/>
                </a:lnTo>
                <a:lnTo>
                  <a:pt x="257810" y="205447"/>
                </a:lnTo>
                <a:lnTo>
                  <a:pt x="262788" y="202565"/>
                </a:lnTo>
                <a:lnTo>
                  <a:pt x="263472" y="200126"/>
                </a:lnTo>
                <a:lnTo>
                  <a:pt x="262142" y="189336"/>
                </a:lnTo>
                <a:lnTo>
                  <a:pt x="255234" y="180693"/>
                </a:lnTo>
                <a:lnTo>
                  <a:pt x="246407" y="172591"/>
                </a:lnTo>
                <a:lnTo>
                  <a:pt x="239318" y="163423"/>
                </a:lnTo>
                <a:lnTo>
                  <a:pt x="236496" y="156720"/>
                </a:lnTo>
                <a:lnTo>
                  <a:pt x="232917" y="144169"/>
                </a:lnTo>
                <a:lnTo>
                  <a:pt x="231258" y="131109"/>
                </a:lnTo>
                <a:lnTo>
                  <a:pt x="232384" y="119494"/>
                </a:lnTo>
                <a:lnTo>
                  <a:pt x="229857" y="116136"/>
                </a:lnTo>
                <a:lnTo>
                  <a:pt x="222561" y="105741"/>
                </a:lnTo>
                <a:lnTo>
                  <a:pt x="216369" y="94589"/>
                </a:lnTo>
                <a:lnTo>
                  <a:pt x="214414" y="90322"/>
                </a:lnTo>
                <a:lnTo>
                  <a:pt x="214731" y="85026"/>
                </a:lnTo>
                <a:lnTo>
                  <a:pt x="211315" y="81534"/>
                </a:lnTo>
                <a:lnTo>
                  <a:pt x="210512" y="80758"/>
                </a:lnTo>
                <a:lnTo>
                  <a:pt x="201550" y="76281"/>
                </a:lnTo>
                <a:lnTo>
                  <a:pt x="190671" y="75356"/>
                </a:lnTo>
                <a:lnTo>
                  <a:pt x="178287" y="75274"/>
                </a:lnTo>
                <a:lnTo>
                  <a:pt x="164807" y="73329"/>
                </a:lnTo>
                <a:lnTo>
                  <a:pt x="161587" y="71646"/>
                </a:lnTo>
                <a:lnTo>
                  <a:pt x="150230" y="66500"/>
                </a:lnTo>
                <a:lnTo>
                  <a:pt x="138299" y="61943"/>
                </a:lnTo>
                <a:lnTo>
                  <a:pt x="126078" y="57684"/>
                </a:lnTo>
                <a:lnTo>
                  <a:pt x="113847" y="53433"/>
                </a:lnTo>
                <a:lnTo>
                  <a:pt x="101889" y="48902"/>
                </a:lnTo>
                <a:lnTo>
                  <a:pt x="90487" y="43802"/>
                </a:lnTo>
                <a:lnTo>
                  <a:pt x="86249" y="39941"/>
                </a:lnTo>
                <a:lnTo>
                  <a:pt x="76409" y="32111"/>
                </a:lnTo>
                <a:lnTo>
                  <a:pt x="65755" y="25110"/>
                </a:lnTo>
                <a:lnTo>
                  <a:pt x="54279" y="18948"/>
                </a:lnTo>
                <a:lnTo>
                  <a:pt x="50967" y="14770"/>
                </a:lnTo>
                <a:lnTo>
                  <a:pt x="41134" y="6768"/>
                </a:lnTo>
                <a:lnTo>
                  <a:pt x="30099" y="0"/>
                </a:lnTo>
                <a:lnTo>
                  <a:pt x="29944" y="1419"/>
                </a:lnTo>
                <a:lnTo>
                  <a:pt x="29402" y="13924"/>
                </a:lnTo>
                <a:lnTo>
                  <a:pt x="30415" y="27009"/>
                </a:lnTo>
                <a:lnTo>
                  <a:pt x="33375" y="39192"/>
                </a:lnTo>
                <a:lnTo>
                  <a:pt x="32412" y="40240"/>
                </a:lnTo>
                <a:lnTo>
                  <a:pt x="25195" y="50341"/>
                </a:lnTo>
                <a:lnTo>
                  <a:pt x="19327" y="61760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863127" y="1862420"/>
            <a:ext cx="32948" cy="14577"/>
          </a:xfrm>
          <a:custGeom>
            <a:avLst/>
            <a:gdLst/>
            <a:ahLst/>
            <a:cxnLst/>
            <a:rect l="l" t="t" r="r" b="b"/>
            <a:pathLst>
              <a:path w="48323" h="21379">
                <a:moveTo>
                  <a:pt x="48323" y="11319"/>
                </a:moveTo>
                <a:lnTo>
                  <a:pt x="46299" y="9280"/>
                </a:lnTo>
                <a:lnTo>
                  <a:pt x="36164" y="3397"/>
                </a:lnTo>
                <a:lnTo>
                  <a:pt x="23298" y="0"/>
                </a:lnTo>
                <a:lnTo>
                  <a:pt x="10519" y="0"/>
                </a:lnTo>
                <a:lnTo>
                  <a:pt x="647" y="4309"/>
                </a:lnTo>
                <a:lnTo>
                  <a:pt x="0" y="11852"/>
                </a:lnTo>
                <a:lnTo>
                  <a:pt x="2400" y="16285"/>
                </a:lnTo>
                <a:lnTo>
                  <a:pt x="5753" y="19726"/>
                </a:lnTo>
                <a:lnTo>
                  <a:pt x="10169" y="19068"/>
                </a:lnTo>
                <a:lnTo>
                  <a:pt x="21414" y="20016"/>
                </a:lnTo>
                <a:lnTo>
                  <a:pt x="32993" y="21379"/>
                </a:lnTo>
                <a:lnTo>
                  <a:pt x="42699" y="19649"/>
                </a:lnTo>
                <a:lnTo>
                  <a:pt x="48323" y="11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004863" y="1868709"/>
            <a:ext cx="244229" cy="93613"/>
          </a:xfrm>
          <a:custGeom>
            <a:avLst/>
            <a:gdLst/>
            <a:ahLst/>
            <a:cxnLst/>
            <a:rect l="l" t="t" r="r" b="b"/>
            <a:pathLst>
              <a:path w="358203" h="137299">
                <a:moveTo>
                  <a:pt x="5321" y="137299"/>
                </a:moveTo>
                <a:lnTo>
                  <a:pt x="11520" y="135847"/>
                </a:lnTo>
                <a:lnTo>
                  <a:pt x="23712" y="134371"/>
                </a:lnTo>
                <a:lnTo>
                  <a:pt x="37348" y="133484"/>
                </a:lnTo>
                <a:lnTo>
                  <a:pt x="51037" y="132621"/>
                </a:lnTo>
                <a:lnTo>
                  <a:pt x="63385" y="131216"/>
                </a:lnTo>
                <a:lnTo>
                  <a:pt x="75740" y="129141"/>
                </a:lnTo>
                <a:lnTo>
                  <a:pt x="88182" y="126993"/>
                </a:lnTo>
                <a:lnTo>
                  <a:pt x="100880" y="124722"/>
                </a:lnTo>
                <a:lnTo>
                  <a:pt x="113715" y="122325"/>
                </a:lnTo>
                <a:lnTo>
                  <a:pt x="126566" y="119801"/>
                </a:lnTo>
                <a:lnTo>
                  <a:pt x="139311" y="117147"/>
                </a:lnTo>
                <a:lnTo>
                  <a:pt x="151830" y="114363"/>
                </a:lnTo>
                <a:lnTo>
                  <a:pt x="164001" y="111446"/>
                </a:lnTo>
                <a:lnTo>
                  <a:pt x="175704" y="108394"/>
                </a:lnTo>
                <a:lnTo>
                  <a:pt x="188018" y="104635"/>
                </a:lnTo>
                <a:lnTo>
                  <a:pt x="200015" y="100459"/>
                </a:lnTo>
                <a:lnTo>
                  <a:pt x="212210" y="96023"/>
                </a:lnTo>
                <a:lnTo>
                  <a:pt x="224484" y="91661"/>
                </a:lnTo>
                <a:lnTo>
                  <a:pt x="236718" y="87702"/>
                </a:lnTo>
                <a:lnTo>
                  <a:pt x="248793" y="84480"/>
                </a:lnTo>
                <a:lnTo>
                  <a:pt x="254550" y="83035"/>
                </a:lnTo>
                <a:lnTo>
                  <a:pt x="266711" y="79287"/>
                </a:lnTo>
                <a:lnTo>
                  <a:pt x="278469" y="75110"/>
                </a:lnTo>
                <a:lnTo>
                  <a:pt x="290146" y="70944"/>
                </a:lnTo>
                <a:lnTo>
                  <a:pt x="302061" y="67230"/>
                </a:lnTo>
                <a:lnTo>
                  <a:pt x="314535" y="64407"/>
                </a:lnTo>
                <a:lnTo>
                  <a:pt x="327888" y="62915"/>
                </a:lnTo>
                <a:lnTo>
                  <a:pt x="328269" y="65354"/>
                </a:lnTo>
                <a:lnTo>
                  <a:pt x="331114" y="65278"/>
                </a:lnTo>
                <a:lnTo>
                  <a:pt x="332714" y="66459"/>
                </a:lnTo>
                <a:lnTo>
                  <a:pt x="336578" y="79531"/>
                </a:lnTo>
                <a:lnTo>
                  <a:pt x="345514" y="88219"/>
                </a:lnTo>
                <a:lnTo>
                  <a:pt x="358203" y="90157"/>
                </a:lnTo>
                <a:lnTo>
                  <a:pt x="355830" y="83904"/>
                </a:lnTo>
                <a:lnTo>
                  <a:pt x="346171" y="75675"/>
                </a:lnTo>
                <a:lnTo>
                  <a:pt x="337477" y="66459"/>
                </a:lnTo>
                <a:lnTo>
                  <a:pt x="338826" y="64429"/>
                </a:lnTo>
                <a:lnTo>
                  <a:pt x="344207" y="54920"/>
                </a:lnTo>
                <a:lnTo>
                  <a:pt x="347533" y="43409"/>
                </a:lnTo>
                <a:lnTo>
                  <a:pt x="347294" y="28422"/>
                </a:lnTo>
                <a:lnTo>
                  <a:pt x="340472" y="24040"/>
                </a:lnTo>
                <a:lnTo>
                  <a:pt x="331156" y="15508"/>
                </a:lnTo>
                <a:lnTo>
                  <a:pt x="321991" y="6822"/>
                </a:lnTo>
                <a:lnTo>
                  <a:pt x="311010" y="0"/>
                </a:lnTo>
                <a:lnTo>
                  <a:pt x="297936" y="3811"/>
                </a:lnTo>
                <a:lnTo>
                  <a:pt x="284774" y="7676"/>
                </a:lnTo>
                <a:lnTo>
                  <a:pt x="271521" y="11578"/>
                </a:lnTo>
                <a:lnTo>
                  <a:pt x="258170" y="15499"/>
                </a:lnTo>
                <a:lnTo>
                  <a:pt x="244718" y="19423"/>
                </a:lnTo>
                <a:lnTo>
                  <a:pt x="231160" y="23333"/>
                </a:lnTo>
                <a:lnTo>
                  <a:pt x="217490" y="27212"/>
                </a:lnTo>
                <a:lnTo>
                  <a:pt x="203705" y="31043"/>
                </a:lnTo>
                <a:lnTo>
                  <a:pt x="189798" y="34809"/>
                </a:lnTo>
                <a:lnTo>
                  <a:pt x="175766" y="38495"/>
                </a:lnTo>
                <a:lnTo>
                  <a:pt x="161603" y="42082"/>
                </a:lnTo>
                <a:lnTo>
                  <a:pt x="147306" y="45554"/>
                </a:lnTo>
                <a:lnTo>
                  <a:pt x="132868" y="48894"/>
                </a:lnTo>
                <a:lnTo>
                  <a:pt x="118286" y="52086"/>
                </a:lnTo>
                <a:lnTo>
                  <a:pt x="103554" y="55112"/>
                </a:lnTo>
                <a:lnTo>
                  <a:pt x="88667" y="57955"/>
                </a:lnTo>
                <a:lnTo>
                  <a:pt x="73622" y="60600"/>
                </a:lnTo>
                <a:lnTo>
                  <a:pt x="58412" y="63028"/>
                </a:lnTo>
                <a:lnTo>
                  <a:pt x="43034" y="65224"/>
                </a:lnTo>
                <a:lnTo>
                  <a:pt x="27482" y="67170"/>
                </a:lnTo>
                <a:lnTo>
                  <a:pt x="29000" y="73031"/>
                </a:lnTo>
                <a:lnTo>
                  <a:pt x="32052" y="85317"/>
                </a:lnTo>
                <a:lnTo>
                  <a:pt x="34124" y="98031"/>
                </a:lnTo>
                <a:lnTo>
                  <a:pt x="32398" y="100890"/>
                </a:lnTo>
                <a:lnTo>
                  <a:pt x="24793" y="108848"/>
                </a:lnTo>
                <a:lnTo>
                  <a:pt x="13960" y="113449"/>
                </a:lnTo>
                <a:lnTo>
                  <a:pt x="0" y="112369"/>
                </a:lnTo>
                <a:lnTo>
                  <a:pt x="2118" y="125440"/>
                </a:lnTo>
                <a:lnTo>
                  <a:pt x="5321" y="137299"/>
                </a:lnTo>
                <a:close/>
              </a:path>
            </a:pathLst>
          </a:custGeom>
          <a:solidFill>
            <a:srgbClr val="E18A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452433" y="1873537"/>
            <a:ext cx="103126" cy="110908"/>
          </a:xfrm>
          <a:custGeom>
            <a:avLst/>
            <a:gdLst/>
            <a:ahLst/>
            <a:cxnLst/>
            <a:rect l="l" t="t" r="r" b="b"/>
            <a:pathLst>
              <a:path w="151251" h="162665">
                <a:moveTo>
                  <a:pt x="32702" y="108254"/>
                </a:moveTo>
                <a:lnTo>
                  <a:pt x="28943" y="110985"/>
                </a:lnTo>
                <a:lnTo>
                  <a:pt x="29946" y="119976"/>
                </a:lnTo>
                <a:lnTo>
                  <a:pt x="35034" y="125607"/>
                </a:lnTo>
                <a:lnTo>
                  <a:pt x="43094" y="127827"/>
                </a:lnTo>
                <a:lnTo>
                  <a:pt x="52202" y="128311"/>
                </a:lnTo>
                <a:lnTo>
                  <a:pt x="60745" y="129489"/>
                </a:lnTo>
                <a:lnTo>
                  <a:pt x="67110" y="133787"/>
                </a:lnTo>
                <a:lnTo>
                  <a:pt x="69684" y="143637"/>
                </a:lnTo>
                <a:lnTo>
                  <a:pt x="77710" y="148270"/>
                </a:lnTo>
                <a:lnTo>
                  <a:pt x="87852" y="148582"/>
                </a:lnTo>
                <a:lnTo>
                  <a:pt x="98095" y="148682"/>
                </a:lnTo>
                <a:lnTo>
                  <a:pt x="106718" y="153047"/>
                </a:lnTo>
                <a:lnTo>
                  <a:pt x="107697" y="156561"/>
                </a:lnTo>
                <a:lnTo>
                  <a:pt x="112547" y="162665"/>
                </a:lnTo>
                <a:lnTo>
                  <a:pt x="119114" y="161499"/>
                </a:lnTo>
                <a:lnTo>
                  <a:pt x="126832" y="156565"/>
                </a:lnTo>
                <a:lnTo>
                  <a:pt x="135136" y="151366"/>
                </a:lnTo>
                <a:lnTo>
                  <a:pt x="143459" y="149402"/>
                </a:lnTo>
                <a:lnTo>
                  <a:pt x="149829" y="138987"/>
                </a:lnTo>
                <a:lnTo>
                  <a:pt x="151251" y="126879"/>
                </a:lnTo>
                <a:lnTo>
                  <a:pt x="150579" y="114760"/>
                </a:lnTo>
                <a:lnTo>
                  <a:pt x="150736" y="104254"/>
                </a:lnTo>
                <a:lnTo>
                  <a:pt x="140529" y="101089"/>
                </a:lnTo>
                <a:lnTo>
                  <a:pt x="131295" y="93678"/>
                </a:lnTo>
                <a:lnTo>
                  <a:pt x="128790" y="79362"/>
                </a:lnTo>
                <a:lnTo>
                  <a:pt x="121208" y="77406"/>
                </a:lnTo>
                <a:lnTo>
                  <a:pt x="114287" y="74790"/>
                </a:lnTo>
                <a:lnTo>
                  <a:pt x="110731" y="68707"/>
                </a:lnTo>
                <a:lnTo>
                  <a:pt x="110355" y="60091"/>
                </a:lnTo>
                <a:lnTo>
                  <a:pt x="105575" y="52965"/>
                </a:lnTo>
                <a:lnTo>
                  <a:pt x="98812" y="47870"/>
                </a:lnTo>
                <a:lnTo>
                  <a:pt x="93241" y="41549"/>
                </a:lnTo>
                <a:lnTo>
                  <a:pt x="92036" y="30746"/>
                </a:lnTo>
                <a:lnTo>
                  <a:pt x="85877" y="28486"/>
                </a:lnTo>
                <a:lnTo>
                  <a:pt x="76161" y="30010"/>
                </a:lnTo>
                <a:lnTo>
                  <a:pt x="71907" y="33172"/>
                </a:lnTo>
                <a:lnTo>
                  <a:pt x="68686" y="31205"/>
                </a:lnTo>
                <a:lnTo>
                  <a:pt x="62222" y="22695"/>
                </a:lnTo>
                <a:lnTo>
                  <a:pt x="64262" y="10617"/>
                </a:lnTo>
                <a:lnTo>
                  <a:pt x="57402" y="9380"/>
                </a:lnTo>
                <a:lnTo>
                  <a:pt x="44321" y="6275"/>
                </a:lnTo>
                <a:lnTo>
                  <a:pt x="34328" y="0"/>
                </a:lnTo>
                <a:lnTo>
                  <a:pt x="31659" y="10995"/>
                </a:lnTo>
                <a:lnTo>
                  <a:pt x="25944" y="19492"/>
                </a:lnTo>
                <a:lnTo>
                  <a:pt x="15760" y="19050"/>
                </a:lnTo>
                <a:lnTo>
                  <a:pt x="12623" y="23736"/>
                </a:lnTo>
                <a:lnTo>
                  <a:pt x="7797" y="26758"/>
                </a:lnTo>
                <a:lnTo>
                  <a:pt x="5372" y="32131"/>
                </a:lnTo>
                <a:lnTo>
                  <a:pt x="10741" y="35635"/>
                </a:lnTo>
                <a:lnTo>
                  <a:pt x="11538" y="43029"/>
                </a:lnTo>
                <a:lnTo>
                  <a:pt x="6010" y="50653"/>
                </a:lnTo>
                <a:lnTo>
                  <a:pt x="0" y="57086"/>
                </a:lnTo>
                <a:lnTo>
                  <a:pt x="3606" y="62293"/>
                </a:lnTo>
                <a:lnTo>
                  <a:pt x="12674" y="61912"/>
                </a:lnTo>
                <a:lnTo>
                  <a:pt x="13360" y="70116"/>
                </a:lnTo>
                <a:lnTo>
                  <a:pt x="10858" y="77089"/>
                </a:lnTo>
                <a:lnTo>
                  <a:pt x="5422" y="78384"/>
                </a:lnTo>
                <a:lnTo>
                  <a:pt x="6591" y="85585"/>
                </a:lnTo>
                <a:lnTo>
                  <a:pt x="8135" y="89423"/>
                </a:lnTo>
                <a:lnTo>
                  <a:pt x="17875" y="95251"/>
                </a:lnTo>
                <a:lnTo>
                  <a:pt x="28346" y="102158"/>
                </a:lnTo>
                <a:lnTo>
                  <a:pt x="32702" y="108254"/>
                </a:lnTo>
                <a:close/>
              </a:path>
            </a:pathLst>
          </a:custGeom>
          <a:solidFill>
            <a:srgbClr val="DFCA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858335" y="1909585"/>
            <a:ext cx="28341" cy="17622"/>
          </a:xfrm>
          <a:custGeom>
            <a:avLst/>
            <a:gdLst/>
            <a:ahLst/>
            <a:cxnLst/>
            <a:rect l="l" t="t" r="r" b="b"/>
            <a:pathLst>
              <a:path w="41567" h="25845">
                <a:moveTo>
                  <a:pt x="0" y="14722"/>
                </a:moveTo>
                <a:lnTo>
                  <a:pt x="472" y="15399"/>
                </a:lnTo>
                <a:lnTo>
                  <a:pt x="7824" y="20502"/>
                </a:lnTo>
                <a:lnTo>
                  <a:pt x="19258" y="24487"/>
                </a:lnTo>
                <a:lnTo>
                  <a:pt x="31125" y="25845"/>
                </a:lnTo>
                <a:lnTo>
                  <a:pt x="39777" y="23064"/>
                </a:lnTo>
                <a:lnTo>
                  <a:pt x="41567" y="14633"/>
                </a:lnTo>
                <a:lnTo>
                  <a:pt x="40949" y="13708"/>
                </a:lnTo>
                <a:lnTo>
                  <a:pt x="29406" y="6020"/>
                </a:lnTo>
                <a:lnTo>
                  <a:pt x="17487" y="434"/>
                </a:lnTo>
                <a:lnTo>
                  <a:pt x="10289" y="0"/>
                </a:lnTo>
                <a:lnTo>
                  <a:pt x="823" y="4880"/>
                </a:lnTo>
                <a:lnTo>
                  <a:pt x="0" y="14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924010" y="1919174"/>
            <a:ext cx="23639" cy="21042"/>
          </a:xfrm>
          <a:custGeom>
            <a:avLst/>
            <a:gdLst/>
            <a:ahLst/>
            <a:cxnLst/>
            <a:rect l="l" t="t" r="r" b="b"/>
            <a:pathLst>
              <a:path w="34671" h="30861">
                <a:moveTo>
                  <a:pt x="18884" y="393"/>
                </a:moveTo>
                <a:lnTo>
                  <a:pt x="4597" y="0"/>
                </a:lnTo>
                <a:lnTo>
                  <a:pt x="0" y="7188"/>
                </a:lnTo>
                <a:lnTo>
                  <a:pt x="203" y="14693"/>
                </a:lnTo>
                <a:lnTo>
                  <a:pt x="2202" y="21667"/>
                </a:lnTo>
                <a:lnTo>
                  <a:pt x="10506" y="28863"/>
                </a:lnTo>
                <a:lnTo>
                  <a:pt x="21464" y="30861"/>
                </a:lnTo>
                <a:lnTo>
                  <a:pt x="30908" y="26796"/>
                </a:lnTo>
                <a:lnTo>
                  <a:pt x="34671" y="15798"/>
                </a:lnTo>
                <a:lnTo>
                  <a:pt x="34353" y="5295"/>
                </a:lnTo>
                <a:lnTo>
                  <a:pt x="25514" y="571"/>
                </a:lnTo>
                <a:lnTo>
                  <a:pt x="18884" y="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842262" y="1923787"/>
            <a:ext cx="181156" cy="138918"/>
          </a:xfrm>
          <a:custGeom>
            <a:avLst/>
            <a:gdLst/>
            <a:ahLst/>
            <a:cxnLst/>
            <a:rect l="l" t="t" r="r" b="b"/>
            <a:pathLst>
              <a:path w="265696" h="203746">
                <a:moveTo>
                  <a:pt x="27034" y="30876"/>
                </a:moveTo>
                <a:lnTo>
                  <a:pt x="28498" y="42760"/>
                </a:lnTo>
                <a:lnTo>
                  <a:pt x="30225" y="49834"/>
                </a:lnTo>
                <a:lnTo>
                  <a:pt x="35229" y="54368"/>
                </a:lnTo>
                <a:lnTo>
                  <a:pt x="33654" y="60553"/>
                </a:lnTo>
                <a:lnTo>
                  <a:pt x="31800" y="67919"/>
                </a:lnTo>
                <a:lnTo>
                  <a:pt x="23215" y="66624"/>
                </a:lnTo>
                <a:lnTo>
                  <a:pt x="16090" y="71297"/>
                </a:lnTo>
                <a:lnTo>
                  <a:pt x="13566" y="73191"/>
                </a:lnTo>
                <a:lnTo>
                  <a:pt x="5643" y="83032"/>
                </a:lnTo>
                <a:lnTo>
                  <a:pt x="0" y="95084"/>
                </a:lnTo>
                <a:lnTo>
                  <a:pt x="6689" y="97591"/>
                </a:lnTo>
                <a:lnTo>
                  <a:pt x="18038" y="98056"/>
                </a:lnTo>
                <a:lnTo>
                  <a:pt x="28824" y="95128"/>
                </a:lnTo>
                <a:lnTo>
                  <a:pt x="39304" y="90871"/>
                </a:lnTo>
                <a:lnTo>
                  <a:pt x="49739" y="87350"/>
                </a:lnTo>
                <a:lnTo>
                  <a:pt x="60388" y="86626"/>
                </a:lnTo>
                <a:lnTo>
                  <a:pt x="66632" y="88631"/>
                </a:lnTo>
                <a:lnTo>
                  <a:pt x="76975" y="96330"/>
                </a:lnTo>
                <a:lnTo>
                  <a:pt x="86863" y="106036"/>
                </a:lnTo>
                <a:lnTo>
                  <a:pt x="96646" y="113868"/>
                </a:lnTo>
                <a:lnTo>
                  <a:pt x="104119" y="118026"/>
                </a:lnTo>
                <a:lnTo>
                  <a:pt x="114547" y="123523"/>
                </a:lnTo>
                <a:lnTo>
                  <a:pt x="125400" y="128853"/>
                </a:lnTo>
                <a:lnTo>
                  <a:pt x="136664" y="133949"/>
                </a:lnTo>
                <a:lnTo>
                  <a:pt x="148326" y="138745"/>
                </a:lnTo>
                <a:lnTo>
                  <a:pt x="160372" y="143174"/>
                </a:lnTo>
                <a:lnTo>
                  <a:pt x="172791" y="147172"/>
                </a:lnTo>
                <a:lnTo>
                  <a:pt x="185568" y="150671"/>
                </a:lnTo>
                <a:lnTo>
                  <a:pt x="198690" y="153605"/>
                </a:lnTo>
                <a:lnTo>
                  <a:pt x="212145" y="155910"/>
                </a:lnTo>
                <a:lnTo>
                  <a:pt x="225920" y="157518"/>
                </a:lnTo>
                <a:lnTo>
                  <a:pt x="228716" y="159075"/>
                </a:lnTo>
                <a:lnTo>
                  <a:pt x="236272" y="167454"/>
                </a:lnTo>
                <a:lnTo>
                  <a:pt x="241360" y="178367"/>
                </a:lnTo>
                <a:lnTo>
                  <a:pt x="246178" y="189556"/>
                </a:lnTo>
                <a:lnTo>
                  <a:pt x="252927" y="198768"/>
                </a:lnTo>
                <a:lnTo>
                  <a:pt x="263804" y="203746"/>
                </a:lnTo>
                <a:lnTo>
                  <a:pt x="265192" y="201136"/>
                </a:lnTo>
                <a:lnTo>
                  <a:pt x="265696" y="189436"/>
                </a:lnTo>
                <a:lnTo>
                  <a:pt x="260680" y="177742"/>
                </a:lnTo>
                <a:lnTo>
                  <a:pt x="252348" y="170510"/>
                </a:lnTo>
                <a:lnTo>
                  <a:pt x="252294" y="170285"/>
                </a:lnTo>
                <a:lnTo>
                  <a:pt x="249445" y="157176"/>
                </a:lnTo>
                <a:lnTo>
                  <a:pt x="246537" y="144128"/>
                </a:lnTo>
                <a:lnTo>
                  <a:pt x="242679" y="132052"/>
                </a:lnTo>
                <a:lnTo>
                  <a:pt x="236981" y="121856"/>
                </a:lnTo>
                <a:lnTo>
                  <a:pt x="229769" y="121519"/>
                </a:lnTo>
                <a:lnTo>
                  <a:pt x="215840" y="117908"/>
                </a:lnTo>
                <a:lnTo>
                  <a:pt x="204992" y="111134"/>
                </a:lnTo>
                <a:lnTo>
                  <a:pt x="196274" y="102174"/>
                </a:lnTo>
                <a:lnTo>
                  <a:pt x="188733" y="92003"/>
                </a:lnTo>
                <a:lnTo>
                  <a:pt x="181419" y="81597"/>
                </a:lnTo>
                <a:lnTo>
                  <a:pt x="172546" y="78198"/>
                </a:lnTo>
                <a:lnTo>
                  <a:pt x="160402" y="73194"/>
                </a:lnTo>
                <a:lnTo>
                  <a:pt x="148524" y="67919"/>
                </a:lnTo>
                <a:lnTo>
                  <a:pt x="136883" y="62401"/>
                </a:lnTo>
                <a:lnTo>
                  <a:pt x="125453" y="56667"/>
                </a:lnTo>
                <a:lnTo>
                  <a:pt x="114206" y="50745"/>
                </a:lnTo>
                <a:lnTo>
                  <a:pt x="103115" y="44664"/>
                </a:lnTo>
                <a:lnTo>
                  <a:pt x="92151" y="38452"/>
                </a:lnTo>
                <a:lnTo>
                  <a:pt x="81288" y="32137"/>
                </a:lnTo>
                <a:lnTo>
                  <a:pt x="70499" y="25747"/>
                </a:lnTo>
                <a:lnTo>
                  <a:pt x="59754" y="19310"/>
                </a:lnTo>
                <a:lnTo>
                  <a:pt x="49028" y="12854"/>
                </a:lnTo>
                <a:lnTo>
                  <a:pt x="38293" y="6408"/>
                </a:lnTo>
                <a:lnTo>
                  <a:pt x="27520" y="0"/>
                </a:lnTo>
                <a:lnTo>
                  <a:pt x="27326" y="3900"/>
                </a:lnTo>
                <a:lnTo>
                  <a:pt x="26871" y="16780"/>
                </a:lnTo>
                <a:lnTo>
                  <a:pt x="27034" y="30876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017496" y="1926324"/>
            <a:ext cx="200917" cy="101545"/>
          </a:xfrm>
          <a:custGeom>
            <a:avLst/>
            <a:gdLst/>
            <a:ahLst/>
            <a:cxnLst/>
            <a:rect l="l" t="t" r="r" b="b"/>
            <a:pathLst>
              <a:path w="294678" h="148932">
                <a:moveTo>
                  <a:pt x="289890" y="0"/>
                </a:moveTo>
                <a:lnTo>
                  <a:pt x="286118" y="1028"/>
                </a:lnTo>
                <a:lnTo>
                  <a:pt x="273615" y="5332"/>
                </a:lnTo>
                <a:lnTo>
                  <a:pt x="260883" y="9608"/>
                </a:lnTo>
                <a:lnTo>
                  <a:pt x="247933" y="13845"/>
                </a:lnTo>
                <a:lnTo>
                  <a:pt x="234775" y="18032"/>
                </a:lnTo>
                <a:lnTo>
                  <a:pt x="221421" y="22158"/>
                </a:lnTo>
                <a:lnTo>
                  <a:pt x="207882" y="26212"/>
                </a:lnTo>
                <a:lnTo>
                  <a:pt x="194168" y="30183"/>
                </a:lnTo>
                <a:lnTo>
                  <a:pt x="180290" y="34062"/>
                </a:lnTo>
                <a:lnTo>
                  <a:pt x="166260" y="37836"/>
                </a:lnTo>
                <a:lnTo>
                  <a:pt x="152088" y="41495"/>
                </a:lnTo>
                <a:lnTo>
                  <a:pt x="137786" y="45029"/>
                </a:lnTo>
                <a:lnTo>
                  <a:pt x="123364" y="48425"/>
                </a:lnTo>
                <a:lnTo>
                  <a:pt x="108833" y="51674"/>
                </a:lnTo>
                <a:lnTo>
                  <a:pt x="94204" y="54765"/>
                </a:lnTo>
                <a:lnTo>
                  <a:pt x="79488" y="57687"/>
                </a:lnTo>
                <a:lnTo>
                  <a:pt x="64697" y="60429"/>
                </a:lnTo>
                <a:lnTo>
                  <a:pt x="49840" y="62980"/>
                </a:lnTo>
                <a:lnTo>
                  <a:pt x="34930" y="65329"/>
                </a:lnTo>
                <a:lnTo>
                  <a:pt x="19976" y="67466"/>
                </a:lnTo>
                <a:lnTo>
                  <a:pt x="4991" y="69380"/>
                </a:lnTo>
                <a:lnTo>
                  <a:pt x="11160" y="80577"/>
                </a:lnTo>
                <a:lnTo>
                  <a:pt x="11908" y="91995"/>
                </a:lnTo>
                <a:lnTo>
                  <a:pt x="7956" y="102509"/>
                </a:lnTo>
                <a:lnTo>
                  <a:pt x="0" y="110959"/>
                </a:lnTo>
                <a:lnTo>
                  <a:pt x="1586" y="112963"/>
                </a:lnTo>
                <a:lnTo>
                  <a:pt x="6791" y="124242"/>
                </a:lnTo>
                <a:lnTo>
                  <a:pt x="10470" y="137088"/>
                </a:lnTo>
                <a:lnTo>
                  <a:pt x="15125" y="148932"/>
                </a:lnTo>
                <a:lnTo>
                  <a:pt x="22765" y="145543"/>
                </a:lnTo>
                <a:lnTo>
                  <a:pt x="34573" y="143657"/>
                </a:lnTo>
                <a:lnTo>
                  <a:pt x="48247" y="142913"/>
                </a:lnTo>
                <a:lnTo>
                  <a:pt x="58912" y="141841"/>
                </a:lnTo>
                <a:lnTo>
                  <a:pt x="71692" y="139861"/>
                </a:lnTo>
                <a:lnTo>
                  <a:pt x="84325" y="137251"/>
                </a:lnTo>
                <a:lnTo>
                  <a:pt x="96809" y="134137"/>
                </a:lnTo>
                <a:lnTo>
                  <a:pt x="109140" y="130643"/>
                </a:lnTo>
                <a:lnTo>
                  <a:pt x="121317" y="126893"/>
                </a:lnTo>
                <a:lnTo>
                  <a:pt x="133337" y="123011"/>
                </a:lnTo>
                <a:lnTo>
                  <a:pt x="145197" y="119123"/>
                </a:lnTo>
                <a:lnTo>
                  <a:pt x="156895" y="115354"/>
                </a:lnTo>
                <a:lnTo>
                  <a:pt x="170657" y="110869"/>
                </a:lnTo>
                <a:lnTo>
                  <a:pt x="182873" y="106694"/>
                </a:lnTo>
                <a:lnTo>
                  <a:pt x="194937" y="102426"/>
                </a:lnTo>
                <a:lnTo>
                  <a:pt x="206882" y="98099"/>
                </a:lnTo>
                <a:lnTo>
                  <a:pt x="218743" y="93742"/>
                </a:lnTo>
                <a:lnTo>
                  <a:pt x="230553" y="89386"/>
                </a:lnTo>
                <a:lnTo>
                  <a:pt x="242347" y="85064"/>
                </a:lnTo>
                <a:lnTo>
                  <a:pt x="254159" y="80805"/>
                </a:lnTo>
                <a:lnTo>
                  <a:pt x="266022" y="76640"/>
                </a:lnTo>
                <a:lnTo>
                  <a:pt x="277972" y="72601"/>
                </a:lnTo>
                <a:lnTo>
                  <a:pt x="290042" y="68719"/>
                </a:lnTo>
                <a:lnTo>
                  <a:pt x="291491" y="65168"/>
                </a:lnTo>
                <a:lnTo>
                  <a:pt x="294215" y="53161"/>
                </a:lnTo>
                <a:lnTo>
                  <a:pt x="294678" y="40640"/>
                </a:lnTo>
                <a:lnTo>
                  <a:pt x="293841" y="27943"/>
                </a:lnTo>
                <a:lnTo>
                  <a:pt x="292665" y="15413"/>
                </a:lnTo>
                <a:lnTo>
                  <a:pt x="292112" y="3390"/>
                </a:lnTo>
                <a:lnTo>
                  <a:pt x="289839" y="2882"/>
                </a:lnTo>
                <a:lnTo>
                  <a:pt x="289890" y="0"/>
                </a:lnTo>
                <a:close/>
              </a:path>
            </a:pathLst>
          </a:custGeom>
          <a:solidFill>
            <a:srgbClr val="E18A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230474" y="1939939"/>
            <a:ext cx="36922" cy="47428"/>
          </a:xfrm>
          <a:custGeom>
            <a:avLst/>
            <a:gdLst/>
            <a:ahLst/>
            <a:cxnLst/>
            <a:rect l="l" t="t" r="r" b="b"/>
            <a:pathLst>
              <a:path w="54152" h="69561">
                <a:moveTo>
                  <a:pt x="1498" y="0"/>
                </a:moveTo>
                <a:lnTo>
                  <a:pt x="2464" y="2276"/>
                </a:lnTo>
                <a:lnTo>
                  <a:pt x="3920" y="14159"/>
                </a:lnTo>
                <a:lnTo>
                  <a:pt x="1869" y="25944"/>
                </a:lnTo>
                <a:lnTo>
                  <a:pt x="0" y="38011"/>
                </a:lnTo>
                <a:lnTo>
                  <a:pt x="8209" y="40292"/>
                </a:lnTo>
                <a:lnTo>
                  <a:pt x="17326" y="47233"/>
                </a:lnTo>
                <a:lnTo>
                  <a:pt x="24976" y="56172"/>
                </a:lnTo>
                <a:lnTo>
                  <a:pt x="32662" y="64488"/>
                </a:lnTo>
                <a:lnTo>
                  <a:pt x="41886" y="69561"/>
                </a:lnTo>
                <a:lnTo>
                  <a:pt x="54152" y="68770"/>
                </a:lnTo>
                <a:lnTo>
                  <a:pt x="52282" y="66511"/>
                </a:lnTo>
                <a:lnTo>
                  <a:pt x="41983" y="59822"/>
                </a:lnTo>
                <a:lnTo>
                  <a:pt x="31442" y="54120"/>
                </a:lnTo>
                <a:lnTo>
                  <a:pt x="25082" y="43891"/>
                </a:lnTo>
                <a:lnTo>
                  <a:pt x="25080" y="32481"/>
                </a:lnTo>
                <a:lnTo>
                  <a:pt x="25938" y="20478"/>
                </a:lnTo>
                <a:lnTo>
                  <a:pt x="23075" y="8267"/>
                </a:lnTo>
                <a:lnTo>
                  <a:pt x="14604" y="6819"/>
                </a:lnTo>
                <a:lnTo>
                  <a:pt x="8915" y="2540"/>
                </a:lnTo>
                <a:lnTo>
                  <a:pt x="1498" y="0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612044" y="1945080"/>
            <a:ext cx="675767" cy="262905"/>
          </a:xfrm>
          <a:custGeom>
            <a:avLst/>
            <a:gdLst/>
            <a:ahLst/>
            <a:cxnLst/>
            <a:rect l="l" t="t" r="r" b="b"/>
            <a:pathLst>
              <a:path w="991125" h="385594">
                <a:moveTo>
                  <a:pt x="12772" y="83047"/>
                </a:moveTo>
                <a:lnTo>
                  <a:pt x="5767" y="92326"/>
                </a:lnTo>
                <a:lnTo>
                  <a:pt x="1558" y="103252"/>
                </a:lnTo>
                <a:lnTo>
                  <a:pt x="0" y="115516"/>
                </a:lnTo>
                <a:lnTo>
                  <a:pt x="948" y="128813"/>
                </a:lnTo>
                <a:lnTo>
                  <a:pt x="4259" y="142836"/>
                </a:lnTo>
                <a:lnTo>
                  <a:pt x="9245" y="157471"/>
                </a:lnTo>
                <a:lnTo>
                  <a:pt x="14354" y="170088"/>
                </a:lnTo>
                <a:lnTo>
                  <a:pt x="20016" y="181934"/>
                </a:lnTo>
                <a:lnTo>
                  <a:pt x="26262" y="192985"/>
                </a:lnTo>
                <a:lnTo>
                  <a:pt x="33122" y="203216"/>
                </a:lnTo>
                <a:lnTo>
                  <a:pt x="40628" y="212602"/>
                </a:lnTo>
                <a:lnTo>
                  <a:pt x="48810" y="221119"/>
                </a:lnTo>
                <a:lnTo>
                  <a:pt x="53951" y="226203"/>
                </a:lnTo>
                <a:lnTo>
                  <a:pt x="62470" y="235461"/>
                </a:lnTo>
                <a:lnTo>
                  <a:pt x="70556" y="244621"/>
                </a:lnTo>
                <a:lnTo>
                  <a:pt x="79091" y="253671"/>
                </a:lnTo>
                <a:lnTo>
                  <a:pt x="88955" y="262597"/>
                </a:lnTo>
                <a:lnTo>
                  <a:pt x="104354" y="274486"/>
                </a:lnTo>
                <a:lnTo>
                  <a:pt x="114006" y="281291"/>
                </a:lnTo>
                <a:lnTo>
                  <a:pt x="124009" y="287897"/>
                </a:lnTo>
                <a:lnTo>
                  <a:pt x="134346" y="294299"/>
                </a:lnTo>
                <a:lnTo>
                  <a:pt x="145001" y="300495"/>
                </a:lnTo>
                <a:lnTo>
                  <a:pt x="155958" y="306481"/>
                </a:lnTo>
                <a:lnTo>
                  <a:pt x="167200" y="312253"/>
                </a:lnTo>
                <a:lnTo>
                  <a:pt x="178711" y="317809"/>
                </a:lnTo>
                <a:lnTo>
                  <a:pt x="190474" y="323144"/>
                </a:lnTo>
                <a:lnTo>
                  <a:pt x="202473" y="328255"/>
                </a:lnTo>
                <a:lnTo>
                  <a:pt x="214692" y="333139"/>
                </a:lnTo>
                <a:lnTo>
                  <a:pt x="227114" y="337793"/>
                </a:lnTo>
                <a:lnTo>
                  <a:pt x="239723" y="342212"/>
                </a:lnTo>
                <a:lnTo>
                  <a:pt x="252502" y="346394"/>
                </a:lnTo>
                <a:lnTo>
                  <a:pt x="265435" y="350335"/>
                </a:lnTo>
                <a:lnTo>
                  <a:pt x="278506" y="354032"/>
                </a:lnTo>
                <a:lnTo>
                  <a:pt x="291698" y="357481"/>
                </a:lnTo>
                <a:lnTo>
                  <a:pt x="304995" y="360679"/>
                </a:lnTo>
                <a:lnTo>
                  <a:pt x="320069" y="362457"/>
                </a:lnTo>
                <a:lnTo>
                  <a:pt x="327639" y="364185"/>
                </a:lnTo>
                <a:lnTo>
                  <a:pt x="335271" y="365937"/>
                </a:lnTo>
                <a:lnTo>
                  <a:pt x="342841" y="369582"/>
                </a:lnTo>
                <a:lnTo>
                  <a:pt x="350372" y="371271"/>
                </a:lnTo>
                <a:lnTo>
                  <a:pt x="354624" y="372186"/>
                </a:lnTo>
                <a:lnTo>
                  <a:pt x="366647" y="374419"/>
                </a:lnTo>
                <a:lnTo>
                  <a:pt x="378939" y="376248"/>
                </a:lnTo>
                <a:lnTo>
                  <a:pt x="391451" y="377736"/>
                </a:lnTo>
                <a:lnTo>
                  <a:pt x="404139" y="378948"/>
                </a:lnTo>
                <a:lnTo>
                  <a:pt x="416955" y="379949"/>
                </a:lnTo>
                <a:lnTo>
                  <a:pt x="429852" y="380803"/>
                </a:lnTo>
                <a:lnTo>
                  <a:pt x="442784" y="381574"/>
                </a:lnTo>
                <a:lnTo>
                  <a:pt x="455704" y="382327"/>
                </a:lnTo>
                <a:lnTo>
                  <a:pt x="468565" y="383126"/>
                </a:lnTo>
                <a:lnTo>
                  <a:pt x="481321" y="384035"/>
                </a:lnTo>
                <a:lnTo>
                  <a:pt x="494055" y="384864"/>
                </a:lnTo>
                <a:lnTo>
                  <a:pt x="507506" y="385402"/>
                </a:lnTo>
                <a:lnTo>
                  <a:pt x="520870" y="385594"/>
                </a:lnTo>
                <a:lnTo>
                  <a:pt x="534130" y="385448"/>
                </a:lnTo>
                <a:lnTo>
                  <a:pt x="547270" y="384969"/>
                </a:lnTo>
                <a:lnTo>
                  <a:pt x="560274" y="384165"/>
                </a:lnTo>
                <a:lnTo>
                  <a:pt x="573126" y="383043"/>
                </a:lnTo>
                <a:lnTo>
                  <a:pt x="585809" y="381608"/>
                </a:lnTo>
                <a:lnTo>
                  <a:pt x="598308" y="379868"/>
                </a:lnTo>
                <a:lnTo>
                  <a:pt x="610606" y="377830"/>
                </a:lnTo>
                <a:lnTo>
                  <a:pt x="622687" y="375500"/>
                </a:lnTo>
                <a:lnTo>
                  <a:pt x="634535" y="372885"/>
                </a:lnTo>
                <a:lnTo>
                  <a:pt x="646134" y="369992"/>
                </a:lnTo>
                <a:lnTo>
                  <a:pt x="657467" y="366827"/>
                </a:lnTo>
                <a:lnTo>
                  <a:pt x="668519" y="363397"/>
                </a:lnTo>
                <a:lnTo>
                  <a:pt x="680267" y="359791"/>
                </a:lnTo>
                <a:lnTo>
                  <a:pt x="692740" y="356281"/>
                </a:lnTo>
                <a:lnTo>
                  <a:pt x="705081" y="352870"/>
                </a:lnTo>
                <a:lnTo>
                  <a:pt x="717120" y="349335"/>
                </a:lnTo>
                <a:lnTo>
                  <a:pt x="728692" y="345452"/>
                </a:lnTo>
                <a:lnTo>
                  <a:pt x="732193" y="344147"/>
                </a:lnTo>
                <a:lnTo>
                  <a:pt x="744608" y="339162"/>
                </a:lnTo>
                <a:lnTo>
                  <a:pt x="756731" y="333792"/>
                </a:lnTo>
                <a:lnTo>
                  <a:pt x="768586" y="328103"/>
                </a:lnTo>
                <a:lnTo>
                  <a:pt x="780197" y="322165"/>
                </a:lnTo>
                <a:lnTo>
                  <a:pt x="791589" y="316045"/>
                </a:lnTo>
                <a:lnTo>
                  <a:pt x="802785" y="309812"/>
                </a:lnTo>
                <a:lnTo>
                  <a:pt x="813810" y="303534"/>
                </a:lnTo>
                <a:lnTo>
                  <a:pt x="824688" y="297280"/>
                </a:lnTo>
                <a:lnTo>
                  <a:pt x="835443" y="291117"/>
                </a:lnTo>
                <a:lnTo>
                  <a:pt x="846099" y="285114"/>
                </a:lnTo>
                <a:lnTo>
                  <a:pt x="856680" y="279340"/>
                </a:lnTo>
                <a:lnTo>
                  <a:pt x="867211" y="273862"/>
                </a:lnTo>
                <a:lnTo>
                  <a:pt x="874178" y="267764"/>
                </a:lnTo>
                <a:lnTo>
                  <a:pt x="883967" y="259993"/>
                </a:lnTo>
                <a:lnTo>
                  <a:pt x="894271" y="252431"/>
                </a:lnTo>
                <a:lnTo>
                  <a:pt x="904909" y="244972"/>
                </a:lnTo>
                <a:lnTo>
                  <a:pt x="915699" y="237510"/>
                </a:lnTo>
                <a:lnTo>
                  <a:pt x="926459" y="229937"/>
                </a:lnTo>
                <a:lnTo>
                  <a:pt x="937007" y="222147"/>
                </a:lnTo>
                <a:lnTo>
                  <a:pt x="947160" y="214033"/>
                </a:lnTo>
                <a:lnTo>
                  <a:pt x="956737" y="205489"/>
                </a:lnTo>
                <a:lnTo>
                  <a:pt x="965556" y="196409"/>
                </a:lnTo>
                <a:lnTo>
                  <a:pt x="973434" y="186686"/>
                </a:lnTo>
                <a:lnTo>
                  <a:pt x="980190" y="176212"/>
                </a:lnTo>
                <a:lnTo>
                  <a:pt x="987085" y="160369"/>
                </a:lnTo>
                <a:lnTo>
                  <a:pt x="990410" y="147307"/>
                </a:lnTo>
                <a:lnTo>
                  <a:pt x="991125" y="134619"/>
                </a:lnTo>
                <a:lnTo>
                  <a:pt x="988717" y="124920"/>
                </a:lnTo>
                <a:lnTo>
                  <a:pt x="983051" y="112244"/>
                </a:lnTo>
                <a:lnTo>
                  <a:pt x="975541" y="99947"/>
                </a:lnTo>
                <a:lnTo>
                  <a:pt x="967554" y="90728"/>
                </a:lnTo>
                <a:lnTo>
                  <a:pt x="952783" y="81175"/>
                </a:lnTo>
                <a:lnTo>
                  <a:pt x="940018" y="74533"/>
                </a:lnTo>
                <a:lnTo>
                  <a:pt x="929047" y="69430"/>
                </a:lnTo>
                <a:lnTo>
                  <a:pt x="913970" y="63077"/>
                </a:lnTo>
                <a:lnTo>
                  <a:pt x="902642" y="58530"/>
                </a:lnTo>
                <a:lnTo>
                  <a:pt x="891286" y="54172"/>
                </a:lnTo>
                <a:lnTo>
                  <a:pt x="879863" y="49993"/>
                </a:lnTo>
                <a:lnTo>
                  <a:pt x="868333" y="45983"/>
                </a:lnTo>
                <a:lnTo>
                  <a:pt x="856657" y="42130"/>
                </a:lnTo>
                <a:lnTo>
                  <a:pt x="844796" y="38426"/>
                </a:lnTo>
                <a:lnTo>
                  <a:pt x="832711" y="34860"/>
                </a:lnTo>
                <a:lnTo>
                  <a:pt x="820362" y="31420"/>
                </a:lnTo>
                <a:lnTo>
                  <a:pt x="807709" y="28098"/>
                </a:lnTo>
                <a:lnTo>
                  <a:pt x="794715" y="24883"/>
                </a:lnTo>
                <a:lnTo>
                  <a:pt x="781338" y="21764"/>
                </a:lnTo>
                <a:lnTo>
                  <a:pt x="767541" y="18732"/>
                </a:lnTo>
                <a:lnTo>
                  <a:pt x="751721" y="15464"/>
                </a:lnTo>
                <a:lnTo>
                  <a:pt x="738676" y="12924"/>
                </a:lnTo>
                <a:lnTo>
                  <a:pt x="725614" y="10519"/>
                </a:lnTo>
                <a:lnTo>
                  <a:pt x="712624" y="8268"/>
                </a:lnTo>
                <a:lnTo>
                  <a:pt x="699796" y="6192"/>
                </a:lnTo>
                <a:lnTo>
                  <a:pt x="687220" y="4307"/>
                </a:lnTo>
                <a:lnTo>
                  <a:pt x="674984" y="2634"/>
                </a:lnTo>
                <a:lnTo>
                  <a:pt x="663180" y="1192"/>
                </a:lnTo>
                <a:lnTo>
                  <a:pt x="651895" y="0"/>
                </a:lnTo>
                <a:lnTo>
                  <a:pt x="650587" y="6515"/>
                </a:lnTo>
                <a:lnTo>
                  <a:pt x="652263" y="13119"/>
                </a:lnTo>
                <a:lnTo>
                  <a:pt x="654702" y="18999"/>
                </a:lnTo>
                <a:lnTo>
                  <a:pt x="656492" y="19214"/>
                </a:lnTo>
                <a:lnTo>
                  <a:pt x="668704" y="20734"/>
                </a:lnTo>
                <a:lnTo>
                  <a:pt x="681256" y="22384"/>
                </a:lnTo>
                <a:lnTo>
                  <a:pt x="694048" y="24141"/>
                </a:lnTo>
                <a:lnTo>
                  <a:pt x="706986" y="25986"/>
                </a:lnTo>
                <a:lnTo>
                  <a:pt x="719972" y="27897"/>
                </a:lnTo>
                <a:lnTo>
                  <a:pt x="732909" y="29852"/>
                </a:lnTo>
                <a:lnTo>
                  <a:pt x="745701" y="31832"/>
                </a:lnTo>
                <a:lnTo>
                  <a:pt x="758250" y="33815"/>
                </a:lnTo>
                <a:lnTo>
                  <a:pt x="770460" y="35780"/>
                </a:lnTo>
                <a:lnTo>
                  <a:pt x="782235" y="37706"/>
                </a:lnTo>
                <a:lnTo>
                  <a:pt x="803609" y="41848"/>
                </a:lnTo>
                <a:lnTo>
                  <a:pt x="816551" y="44876"/>
                </a:lnTo>
                <a:lnTo>
                  <a:pt x="829538" y="48240"/>
                </a:lnTo>
                <a:lnTo>
                  <a:pt x="842461" y="51873"/>
                </a:lnTo>
                <a:lnTo>
                  <a:pt x="855212" y="55704"/>
                </a:lnTo>
                <a:lnTo>
                  <a:pt x="867682" y="59664"/>
                </a:lnTo>
                <a:lnTo>
                  <a:pt x="879760" y="63684"/>
                </a:lnTo>
                <a:lnTo>
                  <a:pt x="891339" y="67695"/>
                </a:lnTo>
                <a:lnTo>
                  <a:pt x="902310" y="71627"/>
                </a:lnTo>
                <a:lnTo>
                  <a:pt x="912563" y="75412"/>
                </a:lnTo>
                <a:lnTo>
                  <a:pt x="926306" y="80991"/>
                </a:lnTo>
                <a:lnTo>
                  <a:pt x="938861" y="87069"/>
                </a:lnTo>
                <a:lnTo>
                  <a:pt x="950824" y="94139"/>
                </a:lnTo>
                <a:lnTo>
                  <a:pt x="961730" y="102297"/>
                </a:lnTo>
                <a:lnTo>
                  <a:pt x="971115" y="111637"/>
                </a:lnTo>
                <a:lnTo>
                  <a:pt x="978512" y="122252"/>
                </a:lnTo>
                <a:lnTo>
                  <a:pt x="983458" y="134238"/>
                </a:lnTo>
                <a:lnTo>
                  <a:pt x="985486" y="147688"/>
                </a:lnTo>
                <a:lnTo>
                  <a:pt x="979345" y="152730"/>
                </a:lnTo>
                <a:lnTo>
                  <a:pt x="970665" y="161981"/>
                </a:lnTo>
                <a:lnTo>
                  <a:pt x="963490" y="172694"/>
                </a:lnTo>
                <a:lnTo>
                  <a:pt x="954569" y="176618"/>
                </a:lnTo>
                <a:lnTo>
                  <a:pt x="943606" y="182269"/>
                </a:lnTo>
                <a:lnTo>
                  <a:pt x="932642" y="188434"/>
                </a:lnTo>
                <a:lnTo>
                  <a:pt x="921537" y="194745"/>
                </a:lnTo>
                <a:lnTo>
                  <a:pt x="910148" y="200834"/>
                </a:lnTo>
                <a:lnTo>
                  <a:pt x="898335" y="206332"/>
                </a:lnTo>
                <a:lnTo>
                  <a:pt x="885956" y="210870"/>
                </a:lnTo>
                <a:lnTo>
                  <a:pt x="879223" y="212830"/>
                </a:lnTo>
                <a:lnTo>
                  <a:pt x="867253" y="215831"/>
                </a:lnTo>
                <a:lnTo>
                  <a:pt x="854839" y="218566"/>
                </a:lnTo>
                <a:lnTo>
                  <a:pt x="842125" y="221242"/>
                </a:lnTo>
                <a:lnTo>
                  <a:pt x="829251" y="224066"/>
                </a:lnTo>
                <a:lnTo>
                  <a:pt x="825693" y="224899"/>
                </a:lnTo>
                <a:lnTo>
                  <a:pt x="813385" y="227911"/>
                </a:lnTo>
                <a:lnTo>
                  <a:pt x="800945" y="230961"/>
                </a:lnTo>
                <a:lnTo>
                  <a:pt x="788475" y="233772"/>
                </a:lnTo>
                <a:lnTo>
                  <a:pt x="776076" y="236067"/>
                </a:lnTo>
                <a:lnTo>
                  <a:pt x="775943" y="236088"/>
                </a:lnTo>
                <a:lnTo>
                  <a:pt x="763255" y="237394"/>
                </a:lnTo>
                <a:lnTo>
                  <a:pt x="750543" y="238204"/>
                </a:lnTo>
                <a:lnTo>
                  <a:pt x="738153" y="239725"/>
                </a:lnTo>
                <a:lnTo>
                  <a:pt x="727098" y="242521"/>
                </a:lnTo>
                <a:lnTo>
                  <a:pt x="714977" y="246339"/>
                </a:lnTo>
                <a:lnTo>
                  <a:pt x="702733" y="249300"/>
                </a:lnTo>
                <a:lnTo>
                  <a:pt x="697093" y="250163"/>
                </a:lnTo>
                <a:lnTo>
                  <a:pt x="684761" y="251791"/>
                </a:lnTo>
                <a:lnTo>
                  <a:pt x="672188" y="253146"/>
                </a:lnTo>
                <a:lnTo>
                  <a:pt x="659447" y="254267"/>
                </a:lnTo>
                <a:lnTo>
                  <a:pt x="646611" y="255193"/>
                </a:lnTo>
                <a:lnTo>
                  <a:pt x="633752" y="255963"/>
                </a:lnTo>
                <a:lnTo>
                  <a:pt x="620945" y="256616"/>
                </a:lnTo>
                <a:lnTo>
                  <a:pt x="610467" y="257140"/>
                </a:lnTo>
                <a:lnTo>
                  <a:pt x="597737" y="257816"/>
                </a:lnTo>
                <a:lnTo>
                  <a:pt x="584970" y="258497"/>
                </a:lnTo>
                <a:lnTo>
                  <a:pt x="572206" y="259139"/>
                </a:lnTo>
                <a:lnTo>
                  <a:pt x="559483" y="259695"/>
                </a:lnTo>
                <a:lnTo>
                  <a:pt x="546841" y="260122"/>
                </a:lnTo>
                <a:lnTo>
                  <a:pt x="534318" y="260375"/>
                </a:lnTo>
                <a:lnTo>
                  <a:pt x="509241" y="260365"/>
                </a:lnTo>
                <a:lnTo>
                  <a:pt x="496441" y="260120"/>
                </a:lnTo>
                <a:lnTo>
                  <a:pt x="483655" y="259721"/>
                </a:lnTo>
                <a:lnTo>
                  <a:pt x="470889" y="259172"/>
                </a:lnTo>
                <a:lnTo>
                  <a:pt x="458149" y="258479"/>
                </a:lnTo>
                <a:lnTo>
                  <a:pt x="445440" y="257649"/>
                </a:lnTo>
                <a:lnTo>
                  <a:pt x="432768" y="256686"/>
                </a:lnTo>
                <a:lnTo>
                  <a:pt x="420140" y="255596"/>
                </a:lnTo>
                <a:lnTo>
                  <a:pt x="407560" y="254384"/>
                </a:lnTo>
                <a:lnTo>
                  <a:pt x="395035" y="253056"/>
                </a:lnTo>
                <a:lnTo>
                  <a:pt x="382570" y="251618"/>
                </a:lnTo>
                <a:lnTo>
                  <a:pt x="370171" y="250075"/>
                </a:lnTo>
                <a:lnTo>
                  <a:pt x="360303" y="248904"/>
                </a:lnTo>
                <a:lnTo>
                  <a:pt x="347551" y="247596"/>
                </a:lnTo>
                <a:lnTo>
                  <a:pt x="334892" y="246336"/>
                </a:lnTo>
                <a:lnTo>
                  <a:pt x="322329" y="244914"/>
                </a:lnTo>
                <a:lnTo>
                  <a:pt x="309864" y="243119"/>
                </a:lnTo>
                <a:lnTo>
                  <a:pt x="297502" y="240741"/>
                </a:lnTo>
                <a:lnTo>
                  <a:pt x="280374" y="236755"/>
                </a:lnTo>
                <a:lnTo>
                  <a:pt x="267660" y="233592"/>
                </a:lnTo>
                <a:lnTo>
                  <a:pt x="254962" y="230264"/>
                </a:lnTo>
                <a:lnTo>
                  <a:pt x="242296" y="226782"/>
                </a:lnTo>
                <a:lnTo>
                  <a:pt x="229679" y="223157"/>
                </a:lnTo>
                <a:lnTo>
                  <a:pt x="217126" y="219400"/>
                </a:lnTo>
                <a:lnTo>
                  <a:pt x="204655" y="215520"/>
                </a:lnTo>
                <a:lnTo>
                  <a:pt x="192282" y="211529"/>
                </a:lnTo>
                <a:lnTo>
                  <a:pt x="180024" y="207437"/>
                </a:lnTo>
                <a:lnTo>
                  <a:pt x="167897" y="203255"/>
                </a:lnTo>
                <a:lnTo>
                  <a:pt x="155919" y="198992"/>
                </a:lnTo>
                <a:lnTo>
                  <a:pt x="144104" y="194660"/>
                </a:lnTo>
                <a:lnTo>
                  <a:pt x="132471" y="190269"/>
                </a:lnTo>
                <a:lnTo>
                  <a:pt x="121035" y="185829"/>
                </a:lnTo>
                <a:lnTo>
                  <a:pt x="109813" y="181352"/>
                </a:lnTo>
                <a:lnTo>
                  <a:pt x="98822" y="176847"/>
                </a:lnTo>
                <a:lnTo>
                  <a:pt x="88079" y="172326"/>
                </a:lnTo>
                <a:lnTo>
                  <a:pt x="83227" y="165747"/>
                </a:lnTo>
                <a:lnTo>
                  <a:pt x="76204" y="164109"/>
                </a:lnTo>
                <a:lnTo>
                  <a:pt x="69968" y="159308"/>
                </a:lnTo>
                <a:lnTo>
                  <a:pt x="64952" y="155447"/>
                </a:lnTo>
                <a:lnTo>
                  <a:pt x="60431" y="148386"/>
                </a:lnTo>
                <a:lnTo>
                  <a:pt x="54170" y="143903"/>
                </a:lnTo>
                <a:lnTo>
                  <a:pt x="52174" y="142582"/>
                </a:lnTo>
                <a:lnTo>
                  <a:pt x="40474" y="136682"/>
                </a:lnTo>
                <a:lnTo>
                  <a:pt x="27210" y="130536"/>
                </a:lnTo>
                <a:lnTo>
                  <a:pt x="15770" y="123345"/>
                </a:lnTo>
                <a:lnTo>
                  <a:pt x="9542" y="114312"/>
                </a:lnTo>
                <a:lnTo>
                  <a:pt x="8132" y="108534"/>
                </a:lnTo>
                <a:lnTo>
                  <a:pt x="15003" y="98361"/>
                </a:lnTo>
                <a:lnTo>
                  <a:pt x="20959" y="94094"/>
                </a:lnTo>
                <a:lnTo>
                  <a:pt x="27370" y="90665"/>
                </a:lnTo>
                <a:lnTo>
                  <a:pt x="39717" y="86360"/>
                </a:lnTo>
                <a:lnTo>
                  <a:pt x="52760" y="82143"/>
                </a:lnTo>
                <a:lnTo>
                  <a:pt x="59916" y="79264"/>
                </a:lnTo>
                <a:lnTo>
                  <a:pt x="71546" y="73959"/>
                </a:lnTo>
                <a:lnTo>
                  <a:pt x="83341" y="69011"/>
                </a:lnTo>
                <a:lnTo>
                  <a:pt x="87998" y="67241"/>
                </a:lnTo>
                <a:lnTo>
                  <a:pt x="100823" y="61921"/>
                </a:lnTo>
                <a:lnTo>
                  <a:pt x="113177" y="56828"/>
                </a:lnTo>
                <a:lnTo>
                  <a:pt x="123372" y="53479"/>
                </a:lnTo>
                <a:lnTo>
                  <a:pt x="126882" y="53060"/>
                </a:lnTo>
                <a:lnTo>
                  <a:pt x="138735" y="53484"/>
                </a:lnTo>
                <a:lnTo>
                  <a:pt x="149474" y="51619"/>
                </a:lnTo>
                <a:lnTo>
                  <a:pt x="153979" y="41528"/>
                </a:lnTo>
                <a:lnTo>
                  <a:pt x="145845" y="42322"/>
                </a:lnTo>
                <a:lnTo>
                  <a:pt x="134002" y="44180"/>
                </a:lnTo>
                <a:lnTo>
                  <a:pt x="121389" y="46777"/>
                </a:lnTo>
                <a:lnTo>
                  <a:pt x="108335" y="49927"/>
                </a:lnTo>
                <a:lnTo>
                  <a:pt x="95169" y="53443"/>
                </a:lnTo>
                <a:lnTo>
                  <a:pt x="82219" y="57137"/>
                </a:lnTo>
                <a:lnTo>
                  <a:pt x="69815" y="60822"/>
                </a:lnTo>
                <a:lnTo>
                  <a:pt x="58284" y="64312"/>
                </a:lnTo>
                <a:lnTo>
                  <a:pt x="50219" y="66596"/>
                </a:lnTo>
                <a:lnTo>
                  <a:pt x="37510" y="70031"/>
                </a:lnTo>
                <a:lnTo>
                  <a:pt x="26433" y="73888"/>
                </a:lnTo>
                <a:lnTo>
                  <a:pt x="22717" y="75721"/>
                </a:lnTo>
                <a:lnTo>
                  <a:pt x="12772" y="83047"/>
                </a:lnTo>
                <a:close/>
              </a:path>
            </a:pathLst>
          </a:custGeom>
          <a:solidFill>
            <a:srgbClr val="E7AF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853463" y="1948469"/>
            <a:ext cx="30860" cy="15033"/>
          </a:xfrm>
          <a:custGeom>
            <a:avLst/>
            <a:gdLst/>
            <a:ahLst/>
            <a:cxnLst/>
            <a:rect l="l" t="t" r="r" b="b"/>
            <a:pathLst>
              <a:path w="45262" h="22049">
                <a:moveTo>
                  <a:pt x="9309" y="447"/>
                </a:moveTo>
                <a:lnTo>
                  <a:pt x="3987" y="1959"/>
                </a:lnTo>
                <a:lnTo>
                  <a:pt x="279" y="5197"/>
                </a:lnTo>
                <a:lnTo>
                  <a:pt x="0" y="8779"/>
                </a:lnTo>
                <a:lnTo>
                  <a:pt x="1127" y="14112"/>
                </a:lnTo>
                <a:lnTo>
                  <a:pt x="10780" y="20507"/>
                </a:lnTo>
                <a:lnTo>
                  <a:pt x="25329" y="22049"/>
                </a:lnTo>
                <a:lnTo>
                  <a:pt x="38811" y="19749"/>
                </a:lnTo>
                <a:lnTo>
                  <a:pt x="45262" y="14621"/>
                </a:lnTo>
                <a:lnTo>
                  <a:pt x="44434" y="9931"/>
                </a:lnTo>
                <a:lnTo>
                  <a:pt x="34793" y="3055"/>
                </a:lnTo>
                <a:lnTo>
                  <a:pt x="20597" y="0"/>
                </a:lnTo>
                <a:lnTo>
                  <a:pt x="9309" y="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741534" y="1953631"/>
            <a:ext cx="604989" cy="159224"/>
          </a:xfrm>
          <a:custGeom>
            <a:avLst/>
            <a:gdLst/>
            <a:ahLst/>
            <a:cxnLst/>
            <a:rect l="l" t="t" r="r" b="b"/>
            <a:pathLst>
              <a:path w="887317" h="233528">
                <a:moveTo>
                  <a:pt x="35184" y="47096"/>
                </a:moveTo>
                <a:lnTo>
                  <a:pt x="24269" y="54186"/>
                </a:lnTo>
                <a:lnTo>
                  <a:pt x="13938" y="61845"/>
                </a:lnTo>
                <a:lnTo>
                  <a:pt x="5433" y="71284"/>
                </a:lnTo>
                <a:lnTo>
                  <a:pt x="0" y="83718"/>
                </a:lnTo>
                <a:lnTo>
                  <a:pt x="1086" y="88892"/>
                </a:lnTo>
                <a:lnTo>
                  <a:pt x="6932" y="100156"/>
                </a:lnTo>
                <a:lnTo>
                  <a:pt x="15266" y="110615"/>
                </a:lnTo>
                <a:lnTo>
                  <a:pt x="23418" y="120484"/>
                </a:lnTo>
                <a:lnTo>
                  <a:pt x="34598" y="125895"/>
                </a:lnTo>
                <a:lnTo>
                  <a:pt x="45722" y="130989"/>
                </a:lnTo>
                <a:lnTo>
                  <a:pt x="57183" y="135976"/>
                </a:lnTo>
                <a:lnTo>
                  <a:pt x="68929" y="140843"/>
                </a:lnTo>
                <a:lnTo>
                  <a:pt x="80907" y="145580"/>
                </a:lnTo>
                <a:lnTo>
                  <a:pt x="93065" y="150175"/>
                </a:lnTo>
                <a:lnTo>
                  <a:pt x="105351" y="154616"/>
                </a:lnTo>
                <a:lnTo>
                  <a:pt x="117713" y="158892"/>
                </a:lnTo>
                <a:lnTo>
                  <a:pt x="130098" y="162991"/>
                </a:lnTo>
                <a:lnTo>
                  <a:pt x="144228" y="167422"/>
                </a:lnTo>
                <a:lnTo>
                  <a:pt x="155944" y="170902"/>
                </a:lnTo>
                <a:lnTo>
                  <a:pt x="167784" y="174280"/>
                </a:lnTo>
                <a:lnTo>
                  <a:pt x="179797" y="177602"/>
                </a:lnTo>
                <a:lnTo>
                  <a:pt x="192029" y="180916"/>
                </a:lnTo>
                <a:lnTo>
                  <a:pt x="204529" y="184268"/>
                </a:lnTo>
                <a:lnTo>
                  <a:pt x="217342" y="187705"/>
                </a:lnTo>
                <a:lnTo>
                  <a:pt x="230517" y="191274"/>
                </a:lnTo>
                <a:lnTo>
                  <a:pt x="242326" y="194407"/>
                </a:lnTo>
                <a:lnTo>
                  <a:pt x="254594" y="197470"/>
                </a:lnTo>
                <a:lnTo>
                  <a:pt x="266955" y="200348"/>
                </a:lnTo>
                <a:lnTo>
                  <a:pt x="279404" y="203029"/>
                </a:lnTo>
                <a:lnTo>
                  <a:pt x="291932" y="205495"/>
                </a:lnTo>
                <a:lnTo>
                  <a:pt x="304533" y="207733"/>
                </a:lnTo>
                <a:lnTo>
                  <a:pt x="315811" y="209633"/>
                </a:lnTo>
                <a:lnTo>
                  <a:pt x="328432" y="211786"/>
                </a:lnTo>
                <a:lnTo>
                  <a:pt x="340983" y="213937"/>
                </a:lnTo>
                <a:lnTo>
                  <a:pt x="353481" y="216067"/>
                </a:lnTo>
                <a:lnTo>
                  <a:pt x="365940" y="218159"/>
                </a:lnTo>
                <a:lnTo>
                  <a:pt x="378374" y="220193"/>
                </a:lnTo>
                <a:lnTo>
                  <a:pt x="390799" y="222152"/>
                </a:lnTo>
                <a:lnTo>
                  <a:pt x="403230" y="224018"/>
                </a:lnTo>
                <a:lnTo>
                  <a:pt x="415681" y="225773"/>
                </a:lnTo>
                <a:lnTo>
                  <a:pt x="428168" y="227397"/>
                </a:lnTo>
                <a:lnTo>
                  <a:pt x="440706" y="228874"/>
                </a:lnTo>
                <a:lnTo>
                  <a:pt x="453308" y="230184"/>
                </a:lnTo>
                <a:lnTo>
                  <a:pt x="465991" y="231310"/>
                </a:lnTo>
                <a:lnTo>
                  <a:pt x="478770" y="232234"/>
                </a:lnTo>
                <a:lnTo>
                  <a:pt x="491658" y="232936"/>
                </a:lnTo>
                <a:lnTo>
                  <a:pt x="504672" y="233400"/>
                </a:lnTo>
                <a:lnTo>
                  <a:pt x="512609" y="233528"/>
                </a:lnTo>
                <a:lnTo>
                  <a:pt x="526658" y="233367"/>
                </a:lnTo>
                <a:lnTo>
                  <a:pt x="539906" y="232741"/>
                </a:lnTo>
                <a:lnTo>
                  <a:pt x="552523" y="231717"/>
                </a:lnTo>
                <a:lnTo>
                  <a:pt x="564677" y="230358"/>
                </a:lnTo>
                <a:lnTo>
                  <a:pt x="576537" y="228730"/>
                </a:lnTo>
                <a:lnTo>
                  <a:pt x="588275" y="226899"/>
                </a:lnTo>
                <a:lnTo>
                  <a:pt x="600057" y="224930"/>
                </a:lnTo>
                <a:lnTo>
                  <a:pt x="612055" y="222888"/>
                </a:lnTo>
                <a:lnTo>
                  <a:pt x="624438" y="220838"/>
                </a:lnTo>
                <a:lnTo>
                  <a:pt x="637374" y="218846"/>
                </a:lnTo>
                <a:lnTo>
                  <a:pt x="647238" y="217373"/>
                </a:lnTo>
                <a:lnTo>
                  <a:pt x="660313" y="215305"/>
                </a:lnTo>
                <a:lnTo>
                  <a:pt x="673319" y="213039"/>
                </a:lnTo>
                <a:lnTo>
                  <a:pt x="686088" y="210516"/>
                </a:lnTo>
                <a:lnTo>
                  <a:pt x="698452" y="207679"/>
                </a:lnTo>
                <a:lnTo>
                  <a:pt x="710244" y="204468"/>
                </a:lnTo>
                <a:lnTo>
                  <a:pt x="721296" y="200825"/>
                </a:lnTo>
                <a:lnTo>
                  <a:pt x="725611" y="199075"/>
                </a:lnTo>
                <a:lnTo>
                  <a:pt x="737016" y="193299"/>
                </a:lnTo>
                <a:lnTo>
                  <a:pt x="748309" y="187705"/>
                </a:lnTo>
                <a:lnTo>
                  <a:pt x="752668" y="185740"/>
                </a:lnTo>
                <a:lnTo>
                  <a:pt x="764155" y="179852"/>
                </a:lnTo>
                <a:lnTo>
                  <a:pt x="775335" y="174574"/>
                </a:lnTo>
                <a:lnTo>
                  <a:pt x="775751" y="174409"/>
                </a:lnTo>
                <a:lnTo>
                  <a:pt x="787833" y="169838"/>
                </a:lnTo>
                <a:lnTo>
                  <a:pt x="799984" y="165409"/>
                </a:lnTo>
                <a:lnTo>
                  <a:pt x="812036" y="160903"/>
                </a:lnTo>
                <a:lnTo>
                  <a:pt x="823821" y="156099"/>
                </a:lnTo>
                <a:lnTo>
                  <a:pt x="835172" y="150776"/>
                </a:lnTo>
                <a:lnTo>
                  <a:pt x="845921" y="144716"/>
                </a:lnTo>
                <a:lnTo>
                  <a:pt x="850503" y="141659"/>
                </a:lnTo>
                <a:lnTo>
                  <a:pt x="859094" y="134946"/>
                </a:lnTo>
                <a:lnTo>
                  <a:pt x="867727" y="126738"/>
                </a:lnTo>
                <a:lnTo>
                  <a:pt x="875632" y="117288"/>
                </a:lnTo>
                <a:lnTo>
                  <a:pt x="882044" y="106853"/>
                </a:lnTo>
                <a:lnTo>
                  <a:pt x="886195" y="95686"/>
                </a:lnTo>
                <a:lnTo>
                  <a:pt x="887317" y="84041"/>
                </a:lnTo>
                <a:lnTo>
                  <a:pt x="884643" y="72174"/>
                </a:lnTo>
                <a:lnTo>
                  <a:pt x="879735" y="63071"/>
                </a:lnTo>
                <a:lnTo>
                  <a:pt x="872495" y="53987"/>
                </a:lnTo>
                <a:lnTo>
                  <a:pt x="863377" y="45255"/>
                </a:lnTo>
                <a:lnTo>
                  <a:pt x="852733" y="36976"/>
                </a:lnTo>
                <a:lnTo>
                  <a:pt x="840921" y="29248"/>
                </a:lnTo>
                <a:lnTo>
                  <a:pt x="828295" y="22170"/>
                </a:lnTo>
                <a:lnTo>
                  <a:pt x="815211" y="15841"/>
                </a:lnTo>
                <a:lnTo>
                  <a:pt x="802025" y="10361"/>
                </a:lnTo>
                <a:lnTo>
                  <a:pt x="789091" y="5828"/>
                </a:lnTo>
                <a:lnTo>
                  <a:pt x="776765" y="2341"/>
                </a:lnTo>
                <a:lnTo>
                  <a:pt x="765403" y="0"/>
                </a:lnTo>
                <a:lnTo>
                  <a:pt x="764032" y="1003"/>
                </a:lnTo>
                <a:lnTo>
                  <a:pt x="765599" y="4915"/>
                </a:lnTo>
                <a:lnTo>
                  <a:pt x="779183" y="6908"/>
                </a:lnTo>
                <a:lnTo>
                  <a:pt x="789432" y="11823"/>
                </a:lnTo>
                <a:lnTo>
                  <a:pt x="795651" y="16514"/>
                </a:lnTo>
                <a:lnTo>
                  <a:pt x="805520" y="25107"/>
                </a:lnTo>
                <a:lnTo>
                  <a:pt x="814945" y="34478"/>
                </a:lnTo>
                <a:lnTo>
                  <a:pt x="823799" y="44180"/>
                </a:lnTo>
                <a:lnTo>
                  <a:pt x="831956" y="53762"/>
                </a:lnTo>
                <a:lnTo>
                  <a:pt x="839292" y="62776"/>
                </a:lnTo>
                <a:lnTo>
                  <a:pt x="841152" y="76411"/>
                </a:lnTo>
                <a:lnTo>
                  <a:pt x="840678" y="89322"/>
                </a:lnTo>
                <a:lnTo>
                  <a:pt x="837806" y="101980"/>
                </a:lnTo>
                <a:lnTo>
                  <a:pt x="833615" y="106400"/>
                </a:lnTo>
                <a:lnTo>
                  <a:pt x="829843" y="111239"/>
                </a:lnTo>
                <a:lnTo>
                  <a:pt x="827481" y="117449"/>
                </a:lnTo>
                <a:lnTo>
                  <a:pt x="825019" y="118960"/>
                </a:lnTo>
                <a:lnTo>
                  <a:pt x="815258" y="126251"/>
                </a:lnTo>
                <a:lnTo>
                  <a:pt x="805652" y="134473"/>
                </a:lnTo>
                <a:lnTo>
                  <a:pt x="795540" y="142603"/>
                </a:lnTo>
                <a:lnTo>
                  <a:pt x="784263" y="149618"/>
                </a:lnTo>
                <a:lnTo>
                  <a:pt x="774365" y="153925"/>
                </a:lnTo>
                <a:lnTo>
                  <a:pt x="762329" y="158246"/>
                </a:lnTo>
                <a:lnTo>
                  <a:pt x="750112" y="162763"/>
                </a:lnTo>
                <a:lnTo>
                  <a:pt x="740090" y="167328"/>
                </a:lnTo>
                <a:lnTo>
                  <a:pt x="728672" y="173102"/>
                </a:lnTo>
                <a:lnTo>
                  <a:pt x="717207" y="178269"/>
                </a:lnTo>
                <a:lnTo>
                  <a:pt x="713828" y="179529"/>
                </a:lnTo>
                <a:lnTo>
                  <a:pt x="702800" y="183107"/>
                </a:lnTo>
                <a:lnTo>
                  <a:pt x="691077" y="186270"/>
                </a:lnTo>
                <a:lnTo>
                  <a:pt x="678759" y="189152"/>
                </a:lnTo>
                <a:lnTo>
                  <a:pt x="665948" y="191888"/>
                </a:lnTo>
                <a:lnTo>
                  <a:pt x="652746" y="194612"/>
                </a:lnTo>
                <a:lnTo>
                  <a:pt x="639254" y="197459"/>
                </a:lnTo>
                <a:lnTo>
                  <a:pt x="626906" y="200433"/>
                </a:lnTo>
                <a:lnTo>
                  <a:pt x="614369" y="203879"/>
                </a:lnTo>
                <a:lnTo>
                  <a:pt x="601920" y="207468"/>
                </a:lnTo>
                <a:lnTo>
                  <a:pt x="589559" y="210930"/>
                </a:lnTo>
                <a:lnTo>
                  <a:pt x="577287" y="213993"/>
                </a:lnTo>
                <a:lnTo>
                  <a:pt x="565103" y="216387"/>
                </a:lnTo>
                <a:lnTo>
                  <a:pt x="553008" y="217843"/>
                </a:lnTo>
                <a:lnTo>
                  <a:pt x="548525" y="218185"/>
                </a:lnTo>
                <a:lnTo>
                  <a:pt x="543153" y="216369"/>
                </a:lnTo>
                <a:lnTo>
                  <a:pt x="537552" y="216700"/>
                </a:lnTo>
                <a:lnTo>
                  <a:pt x="532919" y="217167"/>
                </a:lnTo>
                <a:lnTo>
                  <a:pt x="519908" y="219693"/>
                </a:lnTo>
                <a:lnTo>
                  <a:pt x="507961" y="221513"/>
                </a:lnTo>
                <a:lnTo>
                  <a:pt x="500602" y="221749"/>
                </a:lnTo>
                <a:lnTo>
                  <a:pt x="487083" y="221997"/>
                </a:lnTo>
                <a:lnTo>
                  <a:pt x="473771" y="222001"/>
                </a:lnTo>
                <a:lnTo>
                  <a:pt x="460694" y="221763"/>
                </a:lnTo>
                <a:lnTo>
                  <a:pt x="447879" y="221284"/>
                </a:lnTo>
                <a:lnTo>
                  <a:pt x="435352" y="220569"/>
                </a:lnTo>
                <a:lnTo>
                  <a:pt x="423140" y="219617"/>
                </a:lnTo>
                <a:lnTo>
                  <a:pt x="411270" y="218433"/>
                </a:lnTo>
                <a:lnTo>
                  <a:pt x="399770" y="217017"/>
                </a:lnTo>
                <a:lnTo>
                  <a:pt x="388052" y="215261"/>
                </a:lnTo>
                <a:lnTo>
                  <a:pt x="375650" y="213086"/>
                </a:lnTo>
                <a:lnTo>
                  <a:pt x="363326" y="210685"/>
                </a:lnTo>
                <a:lnTo>
                  <a:pt x="351018" y="208143"/>
                </a:lnTo>
                <a:lnTo>
                  <a:pt x="338667" y="205543"/>
                </a:lnTo>
                <a:lnTo>
                  <a:pt x="326214" y="202969"/>
                </a:lnTo>
                <a:lnTo>
                  <a:pt x="313599" y="200505"/>
                </a:lnTo>
                <a:lnTo>
                  <a:pt x="300761" y="198234"/>
                </a:lnTo>
                <a:lnTo>
                  <a:pt x="288530" y="196157"/>
                </a:lnTo>
                <a:lnTo>
                  <a:pt x="275472" y="193816"/>
                </a:lnTo>
                <a:lnTo>
                  <a:pt x="262501" y="191360"/>
                </a:lnTo>
                <a:lnTo>
                  <a:pt x="249675" y="188800"/>
                </a:lnTo>
                <a:lnTo>
                  <a:pt x="237052" y="186143"/>
                </a:lnTo>
                <a:lnTo>
                  <a:pt x="224690" y="183400"/>
                </a:lnTo>
                <a:lnTo>
                  <a:pt x="212646" y="180578"/>
                </a:lnTo>
                <a:lnTo>
                  <a:pt x="200981" y="177688"/>
                </a:lnTo>
                <a:lnTo>
                  <a:pt x="189750" y="174739"/>
                </a:lnTo>
                <a:lnTo>
                  <a:pt x="180576" y="172152"/>
                </a:lnTo>
                <a:lnTo>
                  <a:pt x="168233" y="168400"/>
                </a:lnTo>
                <a:lnTo>
                  <a:pt x="156106" y="164538"/>
                </a:lnTo>
                <a:lnTo>
                  <a:pt x="144154" y="160710"/>
                </a:lnTo>
                <a:lnTo>
                  <a:pt x="132334" y="157060"/>
                </a:lnTo>
                <a:lnTo>
                  <a:pt x="120226" y="153702"/>
                </a:lnTo>
                <a:lnTo>
                  <a:pt x="108232" y="150740"/>
                </a:lnTo>
                <a:lnTo>
                  <a:pt x="95300" y="147637"/>
                </a:lnTo>
                <a:lnTo>
                  <a:pt x="89094" y="145848"/>
                </a:lnTo>
                <a:lnTo>
                  <a:pt x="77264" y="141292"/>
                </a:lnTo>
                <a:lnTo>
                  <a:pt x="64805" y="135219"/>
                </a:lnTo>
                <a:lnTo>
                  <a:pt x="52741" y="128053"/>
                </a:lnTo>
                <a:lnTo>
                  <a:pt x="42100" y="120218"/>
                </a:lnTo>
                <a:lnTo>
                  <a:pt x="33909" y="112140"/>
                </a:lnTo>
                <a:lnTo>
                  <a:pt x="27533" y="101457"/>
                </a:lnTo>
                <a:lnTo>
                  <a:pt x="25419" y="90564"/>
                </a:lnTo>
                <a:lnTo>
                  <a:pt x="27046" y="80055"/>
                </a:lnTo>
                <a:lnTo>
                  <a:pt x="31659" y="70238"/>
                </a:lnTo>
                <a:lnTo>
                  <a:pt x="38504" y="61424"/>
                </a:lnTo>
                <a:lnTo>
                  <a:pt x="46824" y="53924"/>
                </a:lnTo>
                <a:lnTo>
                  <a:pt x="52501" y="49893"/>
                </a:lnTo>
                <a:lnTo>
                  <a:pt x="63181" y="43607"/>
                </a:lnTo>
                <a:lnTo>
                  <a:pt x="74604" y="38135"/>
                </a:lnTo>
                <a:lnTo>
                  <a:pt x="86547" y="33269"/>
                </a:lnTo>
                <a:lnTo>
                  <a:pt x="98786" y="28800"/>
                </a:lnTo>
                <a:lnTo>
                  <a:pt x="111098" y="24523"/>
                </a:lnTo>
                <a:lnTo>
                  <a:pt x="123261" y="20228"/>
                </a:lnTo>
                <a:lnTo>
                  <a:pt x="135051" y="15709"/>
                </a:lnTo>
                <a:lnTo>
                  <a:pt x="140208" y="14871"/>
                </a:lnTo>
                <a:lnTo>
                  <a:pt x="140398" y="19126"/>
                </a:lnTo>
                <a:lnTo>
                  <a:pt x="144627" y="19253"/>
                </a:lnTo>
                <a:lnTo>
                  <a:pt x="145415" y="14312"/>
                </a:lnTo>
                <a:lnTo>
                  <a:pt x="158724" y="10172"/>
                </a:lnTo>
                <a:lnTo>
                  <a:pt x="153860" y="7353"/>
                </a:lnTo>
                <a:lnTo>
                  <a:pt x="145008" y="9313"/>
                </a:lnTo>
                <a:lnTo>
                  <a:pt x="132244" y="12003"/>
                </a:lnTo>
                <a:lnTo>
                  <a:pt x="119604" y="14637"/>
                </a:lnTo>
                <a:lnTo>
                  <a:pt x="107111" y="17358"/>
                </a:lnTo>
                <a:lnTo>
                  <a:pt x="94788" y="20309"/>
                </a:lnTo>
                <a:lnTo>
                  <a:pt x="82658" y="23634"/>
                </a:lnTo>
                <a:lnTo>
                  <a:pt x="70743" y="27476"/>
                </a:lnTo>
                <a:lnTo>
                  <a:pt x="59066" y="31979"/>
                </a:lnTo>
                <a:lnTo>
                  <a:pt x="47650" y="37287"/>
                </a:lnTo>
                <a:lnTo>
                  <a:pt x="45437" y="39362"/>
                </a:lnTo>
                <a:lnTo>
                  <a:pt x="35184" y="47096"/>
                </a:lnTo>
                <a:close/>
              </a:path>
            </a:pathLst>
          </a:custGeom>
          <a:solidFill>
            <a:srgbClr val="E7AF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640420" y="1970176"/>
            <a:ext cx="627065" cy="139248"/>
          </a:xfrm>
          <a:custGeom>
            <a:avLst/>
            <a:gdLst/>
            <a:ahLst/>
            <a:cxnLst/>
            <a:rect l="l" t="t" r="r" b="b"/>
            <a:pathLst>
              <a:path w="919695" h="204231">
                <a:moveTo>
                  <a:pt x="8394" y="84518"/>
                </a:moveTo>
                <a:lnTo>
                  <a:pt x="15709" y="89281"/>
                </a:lnTo>
                <a:lnTo>
                  <a:pt x="23052" y="94375"/>
                </a:lnTo>
                <a:lnTo>
                  <a:pt x="33504" y="102434"/>
                </a:lnTo>
                <a:lnTo>
                  <a:pt x="43577" y="110416"/>
                </a:lnTo>
                <a:lnTo>
                  <a:pt x="53627" y="117685"/>
                </a:lnTo>
                <a:lnTo>
                  <a:pt x="64007" y="123609"/>
                </a:lnTo>
                <a:lnTo>
                  <a:pt x="71084" y="126878"/>
                </a:lnTo>
                <a:lnTo>
                  <a:pt x="82946" y="132079"/>
                </a:lnTo>
                <a:lnTo>
                  <a:pt x="95264" y="137220"/>
                </a:lnTo>
                <a:lnTo>
                  <a:pt x="107680" y="142216"/>
                </a:lnTo>
                <a:lnTo>
                  <a:pt x="119836" y="146984"/>
                </a:lnTo>
                <a:lnTo>
                  <a:pt x="131374" y="151439"/>
                </a:lnTo>
                <a:lnTo>
                  <a:pt x="141935" y="155498"/>
                </a:lnTo>
                <a:lnTo>
                  <a:pt x="157988" y="160116"/>
                </a:lnTo>
                <a:lnTo>
                  <a:pt x="170611" y="162477"/>
                </a:lnTo>
                <a:lnTo>
                  <a:pt x="183291" y="164630"/>
                </a:lnTo>
                <a:lnTo>
                  <a:pt x="195656" y="167246"/>
                </a:lnTo>
                <a:lnTo>
                  <a:pt x="198980" y="168144"/>
                </a:lnTo>
                <a:lnTo>
                  <a:pt x="211118" y="172064"/>
                </a:lnTo>
                <a:lnTo>
                  <a:pt x="223194" y="176366"/>
                </a:lnTo>
                <a:lnTo>
                  <a:pt x="235153" y="180225"/>
                </a:lnTo>
                <a:lnTo>
                  <a:pt x="254180" y="185013"/>
                </a:lnTo>
                <a:lnTo>
                  <a:pt x="266203" y="187512"/>
                </a:lnTo>
                <a:lnTo>
                  <a:pt x="278449" y="189718"/>
                </a:lnTo>
                <a:lnTo>
                  <a:pt x="290898" y="191668"/>
                </a:lnTo>
                <a:lnTo>
                  <a:pt x="303527" y="193401"/>
                </a:lnTo>
                <a:lnTo>
                  <a:pt x="316317" y="194954"/>
                </a:lnTo>
                <a:lnTo>
                  <a:pt x="329244" y="196364"/>
                </a:lnTo>
                <a:lnTo>
                  <a:pt x="342289" y="197669"/>
                </a:lnTo>
                <a:lnTo>
                  <a:pt x="355429" y="198906"/>
                </a:lnTo>
                <a:lnTo>
                  <a:pt x="368642" y="200113"/>
                </a:lnTo>
                <a:lnTo>
                  <a:pt x="380650" y="201121"/>
                </a:lnTo>
                <a:lnTo>
                  <a:pt x="392889" y="201989"/>
                </a:lnTo>
                <a:lnTo>
                  <a:pt x="405174" y="202707"/>
                </a:lnTo>
                <a:lnTo>
                  <a:pt x="417512" y="203280"/>
                </a:lnTo>
                <a:lnTo>
                  <a:pt x="429910" y="203717"/>
                </a:lnTo>
                <a:lnTo>
                  <a:pt x="442374" y="204024"/>
                </a:lnTo>
                <a:lnTo>
                  <a:pt x="454912" y="204207"/>
                </a:lnTo>
                <a:lnTo>
                  <a:pt x="480238" y="204231"/>
                </a:lnTo>
                <a:lnTo>
                  <a:pt x="493040" y="204084"/>
                </a:lnTo>
                <a:lnTo>
                  <a:pt x="505944" y="203842"/>
                </a:lnTo>
                <a:lnTo>
                  <a:pt x="518957" y="203510"/>
                </a:lnTo>
                <a:lnTo>
                  <a:pt x="532087" y="203095"/>
                </a:lnTo>
                <a:lnTo>
                  <a:pt x="545340" y="202604"/>
                </a:lnTo>
                <a:lnTo>
                  <a:pt x="558723" y="202044"/>
                </a:lnTo>
                <a:lnTo>
                  <a:pt x="562817" y="201865"/>
                </a:lnTo>
                <a:lnTo>
                  <a:pt x="575896" y="201299"/>
                </a:lnTo>
                <a:lnTo>
                  <a:pt x="588834" y="200678"/>
                </a:lnTo>
                <a:lnTo>
                  <a:pt x="601623" y="199909"/>
                </a:lnTo>
                <a:lnTo>
                  <a:pt x="614258" y="198900"/>
                </a:lnTo>
                <a:lnTo>
                  <a:pt x="626733" y="197561"/>
                </a:lnTo>
                <a:lnTo>
                  <a:pt x="639042" y="195798"/>
                </a:lnTo>
                <a:lnTo>
                  <a:pt x="651179" y="193522"/>
                </a:lnTo>
                <a:lnTo>
                  <a:pt x="660524" y="191598"/>
                </a:lnTo>
                <a:lnTo>
                  <a:pt x="673438" y="189127"/>
                </a:lnTo>
                <a:lnTo>
                  <a:pt x="686505" y="186793"/>
                </a:lnTo>
                <a:lnTo>
                  <a:pt x="699676" y="184553"/>
                </a:lnTo>
                <a:lnTo>
                  <a:pt x="712901" y="182365"/>
                </a:lnTo>
                <a:lnTo>
                  <a:pt x="726132" y="180184"/>
                </a:lnTo>
                <a:lnTo>
                  <a:pt x="739318" y="177967"/>
                </a:lnTo>
                <a:lnTo>
                  <a:pt x="752411" y="175672"/>
                </a:lnTo>
                <a:lnTo>
                  <a:pt x="765362" y="173254"/>
                </a:lnTo>
                <a:lnTo>
                  <a:pt x="778121" y="170672"/>
                </a:lnTo>
                <a:lnTo>
                  <a:pt x="790638" y="167881"/>
                </a:lnTo>
                <a:lnTo>
                  <a:pt x="802865" y="164838"/>
                </a:lnTo>
                <a:lnTo>
                  <a:pt x="814753" y="161500"/>
                </a:lnTo>
                <a:lnTo>
                  <a:pt x="826252" y="157824"/>
                </a:lnTo>
                <a:lnTo>
                  <a:pt x="837313" y="153767"/>
                </a:lnTo>
                <a:lnTo>
                  <a:pt x="847886" y="149285"/>
                </a:lnTo>
                <a:lnTo>
                  <a:pt x="857923" y="144335"/>
                </a:lnTo>
                <a:lnTo>
                  <a:pt x="859802" y="143359"/>
                </a:lnTo>
                <a:lnTo>
                  <a:pt x="871993" y="137861"/>
                </a:lnTo>
                <a:lnTo>
                  <a:pt x="883804" y="132952"/>
                </a:lnTo>
                <a:lnTo>
                  <a:pt x="894359" y="127635"/>
                </a:lnTo>
                <a:lnTo>
                  <a:pt x="898497" y="124843"/>
                </a:lnTo>
                <a:lnTo>
                  <a:pt x="908455" y="116059"/>
                </a:lnTo>
                <a:lnTo>
                  <a:pt x="916677" y="104966"/>
                </a:lnTo>
                <a:lnTo>
                  <a:pt x="919695" y="93129"/>
                </a:lnTo>
                <a:lnTo>
                  <a:pt x="916209" y="83668"/>
                </a:lnTo>
                <a:lnTo>
                  <a:pt x="906787" y="74832"/>
                </a:lnTo>
                <a:lnTo>
                  <a:pt x="894050" y="67780"/>
                </a:lnTo>
                <a:lnTo>
                  <a:pt x="880590" y="62161"/>
                </a:lnTo>
                <a:lnTo>
                  <a:pt x="868997" y="57619"/>
                </a:lnTo>
                <a:lnTo>
                  <a:pt x="858133" y="53184"/>
                </a:lnTo>
                <a:lnTo>
                  <a:pt x="846972" y="48901"/>
                </a:lnTo>
                <a:lnTo>
                  <a:pt x="835532" y="44773"/>
                </a:lnTo>
                <a:lnTo>
                  <a:pt x="823832" y="40802"/>
                </a:lnTo>
                <a:lnTo>
                  <a:pt x="811889" y="36988"/>
                </a:lnTo>
                <a:lnTo>
                  <a:pt x="799721" y="33334"/>
                </a:lnTo>
                <a:lnTo>
                  <a:pt x="787347" y="29843"/>
                </a:lnTo>
                <a:lnTo>
                  <a:pt x="774784" y="26514"/>
                </a:lnTo>
                <a:lnTo>
                  <a:pt x="762051" y="23352"/>
                </a:lnTo>
                <a:lnTo>
                  <a:pt x="749165" y="20356"/>
                </a:lnTo>
                <a:lnTo>
                  <a:pt x="736144" y="17530"/>
                </a:lnTo>
                <a:lnTo>
                  <a:pt x="723007" y="14874"/>
                </a:lnTo>
                <a:lnTo>
                  <a:pt x="709771" y="12391"/>
                </a:lnTo>
                <a:lnTo>
                  <a:pt x="696454" y="10083"/>
                </a:lnTo>
                <a:lnTo>
                  <a:pt x="683076" y="7951"/>
                </a:lnTo>
                <a:lnTo>
                  <a:pt x="669652" y="5997"/>
                </a:lnTo>
                <a:lnTo>
                  <a:pt x="656202" y="4223"/>
                </a:lnTo>
                <a:lnTo>
                  <a:pt x="642744" y="2631"/>
                </a:lnTo>
                <a:lnTo>
                  <a:pt x="629295" y="1222"/>
                </a:lnTo>
                <a:lnTo>
                  <a:pt x="615873" y="0"/>
                </a:lnTo>
                <a:lnTo>
                  <a:pt x="615950" y="3568"/>
                </a:lnTo>
                <a:lnTo>
                  <a:pt x="617562" y="9873"/>
                </a:lnTo>
                <a:lnTo>
                  <a:pt x="620341" y="22510"/>
                </a:lnTo>
                <a:lnTo>
                  <a:pt x="622757" y="34959"/>
                </a:lnTo>
                <a:lnTo>
                  <a:pt x="625166" y="47237"/>
                </a:lnTo>
                <a:lnTo>
                  <a:pt x="627926" y="59359"/>
                </a:lnTo>
                <a:lnTo>
                  <a:pt x="628897" y="62981"/>
                </a:lnTo>
                <a:lnTo>
                  <a:pt x="632548" y="74893"/>
                </a:lnTo>
                <a:lnTo>
                  <a:pt x="636009" y="87006"/>
                </a:lnTo>
                <a:lnTo>
                  <a:pt x="638046" y="99260"/>
                </a:lnTo>
                <a:lnTo>
                  <a:pt x="637425" y="111594"/>
                </a:lnTo>
                <a:lnTo>
                  <a:pt x="636923" y="111663"/>
                </a:lnTo>
                <a:lnTo>
                  <a:pt x="624560" y="113850"/>
                </a:lnTo>
                <a:lnTo>
                  <a:pt x="611929" y="116880"/>
                </a:lnTo>
                <a:lnTo>
                  <a:pt x="599215" y="120490"/>
                </a:lnTo>
                <a:lnTo>
                  <a:pt x="586606" y="124423"/>
                </a:lnTo>
                <a:lnTo>
                  <a:pt x="574288" y="128416"/>
                </a:lnTo>
                <a:lnTo>
                  <a:pt x="562446" y="132211"/>
                </a:lnTo>
                <a:lnTo>
                  <a:pt x="551268" y="135547"/>
                </a:lnTo>
                <a:lnTo>
                  <a:pt x="543199" y="137194"/>
                </a:lnTo>
                <a:lnTo>
                  <a:pt x="530682" y="138497"/>
                </a:lnTo>
                <a:lnTo>
                  <a:pt x="518121" y="140373"/>
                </a:lnTo>
                <a:lnTo>
                  <a:pt x="508814" y="143021"/>
                </a:lnTo>
                <a:lnTo>
                  <a:pt x="496872" y="146856"/>
                </a:lnTo>
                <a:lnTo>
                  <a:pt x="483895" y="149961"/>
                </a:lnTo>
                <a:lnTo>
                  <a:pt x="474202" y="151546"/>
                </a:lnTo>
                <a:lnTo>
                  <a:pt x="461041" y="153419"/>
                </a:lnTo>
                <a:lnTo>
                  <a:pt x="448048" y="154511"/>
                </a:lnTo>
                <a:lnTo>
                  <a:pt x="435592" y="154286"/>
                </a:lnTo>
                <a:lnTo>
                  <a:pt x="424042" y="152211"/>
                </a:lnTo>
                <a:lnTo>
                  <a:pt x="413766" y="147751"/>
                </a:lnTo>
                <a:lnTo>
                  <a:pt x="410589" y="140612"/>
                </a:lnTo>
                <a:lnTo>
                  <a:pt x="405995" y="128746"/>
                </a:lnTo>
                <a:lnTo>
                  <a:pt x="401780" y="116493"/>
                </a:lnTo>
                <a:lnTo>
                  <a:pt x="397718" y="104085"/>
                </a:lnTo>
                <a:lnTo>
                  <a:pt x="393580" y="91754"/>
                </a:lnTo>
                <a:lnTo>
                  <a:pt x="389141" y="79734"/>
                </a:lnTo>
                <a:lnTo>
                  <a:pt x="384172" y="68257"/>
                </a:lnTo>
                <a:lnTo>
                  <a:pt x="378447" y="57556"/>
                </a:lnTo>
                <a:lnTo>
                  <a:pt x="378168" y="58448"/>
                </a:lnTo>
                <a:lnTo>
                  <a:pt x="374275" y="71036"/>
                </a:lnTo>
                <a:lnTo>
                  <a:pt x="370380" y="83622"/>
                </a:lnTo>
                <a:lnTo>
                  <a:pt x="366395" y="96121"/>
                </a:lnTo>
                <a:lnTo>
                  <a:pt x="362234" y="108449"/>
                </a:lnTo>
                <a:lnTo>
                  <a:pt x="357811" y="120521"/>
                </a:lnTo>
                <a:lnTo>
                  <a:pt x="353037" y="132252"/>
                </a:lnTo>
                <a:lnTo>
                  <a:pt x="347827" y="143558"/>
                </a:lnTo>
                <a:lnTo>
                  <a:pt x="342094" y="154353"/>
                </a:lnTo>
                <a:lnTo>
                  <a:pt x="335749" y="164553"/>
                </a:lnTo>
                <a:lnTo>
                  <a:pt x="327843" y="164065"/>
                </a:lnTo>
                <a:lnTo>
                  <a:pt x="313786" y="162329"/>
                </a:lnTo>
                <a:lnTo>
                  <a:pt x="300627" y="159670"/>
                </a:lnTo>
                <a:lnTo>
                  <a:pt x="288201" y="156259"/>
                </a:lnTo>
                <a:lnTo>
                  <a:pt x="276342" y="152267"/>
                </a:lnTo>
                <a:lnTo>
                  <a:pt x="264883" y="147863"/>
                </a:lnTo>
                <a:lnTo>
                  <a:pt x="253658" y="143220"/>
                </a:lnTo>
                <a:lnTo>
                  <a:pt x="242501" y="138506"/>
                </a:lnTo>
                <a:lnTo>
                  <a:pt x="231245" y="133893"/>
                </a:lnTo>
                <a:lnTo>
                  <a:pt x="219724" y="129552"/>
                </a:lnTo>
                <a:lnTo>
                  <a:pt x="207772" y="125653"/>
                </a:lnTo>
                <a:lnTo>
                  <a:pt x="205268" y="123824"/>
                </a:lnTo>
                <a:lnTo>
                  <a:pt x="196046" y="117633"/>
                </a:lnTo>
                <a:lnTo>
                  <a:pt x="185590" y="111299"/>
                </a:lnTo>
                <a:lnTo>
                  <a:pt x="174221" y="104946"/>
                </a:lnTo>
                <a:lnTo>
                  <a:pt x="162257" y="98703"/>
                </a:lnTo>
                <a:lnTo>
                  <a:pt x="150018" y="92695"/>
                </a:lnTo>
                <a:lnTo>
                  <a:pt x="137825" y="87048"/>
                </a:lnTo>
                <a:lnTo>
                  <a:pt x="125996" y="81889"/>
                </a:lnTo>
                <a:lnTo>
                  <a:pt x="119730" y="79268"/>
                </a:lnTo>
                <a:lnTo>
                  <a:pt x="107177" y="73120"/>
                </a:lnTo>
                <a:lnTo>
                  <a:pt x="99491" y="65328"/>
                </a:lnTo>
                <a:lnTo>
                  <a:pt x="98260" y="56579"/>
                </a:lnTo>
                <a:lnTo>
                  <a:pt x="102178" y="46663"/>
                </a:lnTo>
                <a:lnTo>
                  <a:pt x="105917" y="34429"/>
                </a:lnTo>
                <a:lnTo>
                  <a:pt x="101080" y="34807"/>
                </a:lnTo>
                <a:lnTo>
                  <a:pt x="87919" y="36713"/>
                </a:lnTo>
                <a:lnTo>
                  <a:pt x="76363" y="39662"/>
                </a:lnTo>
                <a:lnTo>
                  <a:pt x="65381" y="43535"/>
                </a:lnTo>
                <a:lnTo>
                  <a:pt x="53943" y="48214"/>
                </a:lnTo>
                <a:lnTo>
                  <a:pt x="41020" y="53581"/>
                </a:lnTo>
                <a:lnTo>
                  <a:pt x="31124" y="57143"/>
                </a:lnTo>
                <a:lnTo>
                  <a:pt x="16906" y="62558"/>
                </a:lnTo>
                <a:lnTo>
                  <a:pt x="4720" y="69351"/>
                </a:lnTo>
                <a:lnTo>
                  <a:pt x="0" y="77431"/>
                </a:lnTo>
                <a:lnTo>
                  <a:pt x="406" y="81864"/>
                </a:lnTo>
                <a:lnTo>
                  <a:pt x="8394" y="84518"/>
                </a:lnTo>
                <a:close/>
              </a:path>
            </a:pathLst>
          </a:custGeom>
          <a:solidFill>
            <a:srgbClr val="E6862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772472" y="1975471"/>
            <a:ext cx="529174" cy="115092"/>
          </a:xfrm>
          <a:custGeom>
            <a:avLst/>
            <a:gdLst/>
            <a:ahLst/>
            <a:cxnLst/>
            <a:rect l="l" t="t" r="r" b="b"/>
            <a:pathLst>
              <a:path w="776122" h="168802">
                <a:moveTo>
                  <a:pt x="0" y="62280"/>
                </a:moveTo>
                <a:lnTo>
                  <a:pt x="2309" y="69305"/>
                </a:lnTo>
                <a:lnTo>
                  <a:pt x="11534" y="77736"/>
                </a:lnTo>
                <a:lnTo>
                  <a:pt x="24447" y="84122"/>
                </a:lnTo>
                <a:lnTo>
                  <a:pt x="37452" y="89509"/>
                </a:lnTo>
                <a:lnTo>
                  <a:pt x="49848" y="94473"/>
                </a:lnTo>
                <a:lnTo>
                  <a:pt x="62514" y="98822"/>
                </a:lnTo>
                <a:lnTo>
                  <a:pt x="74587" y="102628"/>
                </a:lnTo>
                <a:lnTo>
                  <a:pt x="85344" y="106019"/>
                </a:lnTo>
                <a:lnTo>
                  <a:pt x="89687" y="107419"/>
                </a:lnTo>
                <a:lnTo>
                  <a:pt x="101667" y="111038"/>
                </a:lnTo>
                <a:lnTo>
                  <a:pt x="113839" y="114424"/>
                </a:lnTo>
                <a:lnTo>
                  <a:pt x="126152" y="117636"/>
                </a:lnTo>
                <a:lnTo>
                  <a:pt x="138557" y="120731"/>
                </a:lnTo>
                <a:lnTo>
                  <a:pt x="151005" y="123768"/>
                </a:lnTo>
                <a:lnTo>
                  <a:pt x="163444" y="126804"/>
                </a:lnTo>
                <a:lnTo>
                  <a:pt x="175826" y="129898"/>
                </a:lnTo>
                <a:lnTo>
                  <a:pt x="188099" y="133108"/>
                </a:lnTo>
                <a:lnTo>
                  <a:pt x="202946" y="136998"/>
                </a:lnTo>
                <a:lnTo>
                  <a:pt x="218079" y="140748"/>
                </a:lnTo>
                <a:lnTo>
                  <a:pt x="233474" y="144339"/>
                </a:lnTo>
                <a:lnTo>
                  <a:pt x="249104" y="147755"/>
                </a:lnTo>
                <a:lnTo>
                  <a:pt x="264946" y="150978"/>
                </a:lnTo>
                <a:lnTo>
                  <a:pt x="280972" y="153991"/>
                </a:lnTo>
                <a:lnTo>
                  <a:pt x="297160" y="156777"/>
                </a:lnTo>
                <a:lnTo>
                  <a:pt x="313482" y="159319"/>
                </a:lnTo>
                <a:lnTo>
                  <a:pt x="329915" y="161598"/>
                </a:lnTo>
                <a:lnTo>
                  <a:pt x="346432" y="163598"/>
                </a:lnTo>
                <a:lnTo>
                  <a:pt x="363008" y="165301"/>
                </a:lnTo>
                <a:lnTo>
                  <a:pt x="379619" y="166690"/>
                </a:lnTo>
                <a:lnTo>
                  <a:pt x="396239" y="167749"/>
                </a:lnTo>
                <a:lnTo>
                  <a:pt x="412843" y="168458"/>
                </a:lnTo>
                <a:lnTo>
                  <a:pt x="429406" y="168802"/>
                </a:lnTo>
                <a:lnTo>
                  <a:pt x="445902" y="168762"/>
                </a:lnTo>
                <a:lnTo>
                  <a:pt x="462307" y="168323"/>
                </a:lnTo>
                <a:lnTo>
                  <a:pt x="478594" y="167465"/>
                </a:lnTo>
                <a:lnTo>
                  <a:pt x="494739" y="166172"/>
                </a:lnTo>
                <a:lnTo>
                  <a:pt x="510717" y="164426"/>
                </a:lnTo>
                <a:lnTo>
                  <a:pt x="531322" y="160793"/>
                </a:lnTo>
                <a:lnTo>
                  <a:pt x="543762" y="157845"/>
                </a:lnTo>
                <a:lnTo>
                  <a:pt x="556069" y="154686"/>
                </a:lnTo>
                <a:lnTo>
                  <a:pt x="568282" y="151590"/>
                </a:lnTo>
                <a:lnTo>
                  <a:pt x="580440" y="148831"/>
                </a:lnTo>
                <a:lnTo>
                  <a:pt x="584971" y="148076"/>
                </a:lnTo>
                <a:lnTo>
                  <a:pt x="597615" y="146974"/>
                </a:lnTo>
                <a:lnTo>
                  <a:pt x="610044" y="145199"/>
                </a:lnTo>
                <a:lnTo>
                  <a:pt x="627857" y="140382"/>
                </a:lnTo>
                <a:lnTo>
                  <a:pt x="640915" y="136356"/>
                </a:lnTo>
                <a:lnTo>
                  <a:pt x="653702" y="131999"/>
                </a:lnTo>
                <a:lnTo>
                  <a:pt x="666205" y="127331"/>
                </a:lnTo>
                <a:lnTo>
                  <a:pt x="678412" y="122374"/>
                </a:lnTo>
                <a:lnTo>
                  <a:pt x="690313" y="117148"/>
                </a:lnTo>
                <a:lnTo>
                  <a:pt x="701894" y="111673"/>
                </a:lnTo>
                <a:lnTo>
                  <a:pt x="713145" y="105970"/>
                </a:lnTo>
                <a:lnTo>
                  <a:pt x="724054" y="100061"/>
                </a:lnTo>
                <a:lnTo>
                  <a:pt x="734608" y="93964"/>
                </a:lnTo>
                <a:lnTo>
                  <a:pt x="744797" y="87703"/>
                </a:lnTo>
                <a:lnTo>
                  <a:pt x="754609" y="81296"/>
                </a:lnTo>
                <a:lnTo>
                  <a:pt x="764032" y="74764"/>
                </a:lnTo>
                <a:lnTo>
                  <a:pt x="772621" y="64646"/>
                </a:lnTo>
                <a:lnTo>
                  <a:pt x="776040" y="54766"/>
                </a:lnTo>
                <a:lnTo>
                  <a:pt x="776122" y="44473"/>
                </a:lnTo>
                <a:lnTo>
                  <a:pt x="773395" y="34231"/>
                </a:lnTo>
                <a:lnTo>
                  <a:pt x="768390" y="24502"/>
                </a:lnTo>
                <a:lnTo>
                  <a:pt x="761637" y="15751"/>
                </a:lnTo>
                <a:lnTo>
                  <a:pt x="753667" y="8441"/>
                </a:lnTo>
                <a:lnTo>
                  <a:pt x="745009" y="3036"/>
                </a:lnTo>
                <a:lnTo>
                  <a:pt x="736193" y="0"/>
                </a:lnTo>
                <a:lnTo>
                  <a:pt x="742175" y="7010"/>
                </a:lnTo>
                <a:lnTo>
                  <a:pt x="750811" y="8115"/>
                </a:lnTo>
                <a:lnTo>
                  <a:pt x="750809" y="20621"/>
                </a:lnTo>
                <a:lnTo>
                  <a:pt x="743959" y="31864"/>
                </a:lnTo>
                <a:lnTo>
                  <a:pt x="730798" y="37867"/>
                </a:lnTo>
                <a:lnTo>
                  <a:pt x="718083" y="39243"/>
                </a:lnTo>
                <a:lnTo>
                  <a:pt x="713129" y="38356"/>
                </a:lnTo>
                <a:lnTo>
                  <a:pt x="700165" y="33507"/>
                </a:lnTo>
                <a:lnTo>
                  <a:pt x="689305" y="27432"/>
                </a:lnTo>
                <a:lnTo>
                  <a:pt x="682574" y="22644"/>
                </a:lnTo>
                <a:lnTo>
                  <a:pt x="680669" y="16522"/>
                </a:lnTo>
                <a:lnTo>
                  <a:pt x="673608" y="15582"/>
                </a:lnTo>
                <a:lnTo>
                  <a:pt x="667009" y="15725"/>
                </a:lnTo>
                <a:lnTo>
                  <a:pt x="655375" y="19954"/>
                </a:lnTo>
                <a:lnTo>
                  <a:pt x="644118" y="25158"/>
                </a:lnTo>
                <a:lnTo>
                  <a:pt x="640229" y="26385"/>
                </a:lnTo>
                <a:lnTo>
                  <a:pt x="628173" y="28918"/>
                </a:lnTo>
                <a:lnTo>
                  <a:pt x="615669" y="30823"/>
                </a:lnTo>
                <a:lnTo>
                  <a:pt x="602742" y="33566"/>
                </a:lnTo>
                <a:lnTo>
                  <a:pt x="600018" y="34352"/>
                </a:lnTo>
                <a:lnTo>
                  <a:pt x="588248" y="38281"/>
                </a:lnTo>
                <a:lnTo>
                  <a:pt x="576399" y="42742"/>
                </a:lnTo>
                <a:lnTo>
                  <a:pt x="564375" y="47295"/>
                </a:lnTo>
                <a:lnTo>
                  <a:pt x="552081" y="51498"/>
                </a:lnTo>
                <a:lnTo>
                  <a:pt x="545535" y="53558"/>
                </a:lnTo>
                <a:lnTo>
                  <a:pt x="533913" y="57302"/>
                </a:lnTo>
                <a:lnTo>
                  <a:pt x="522066" y="61171"/>
                </a:lnTo>
                <a:lnTo>
                  <a:pt x="510022" y="65092"/>
                </a:lnTo>
                <a:lnTo>
                  <a:pt x="497804" y="68993"/>
                </a:lnTo>
                <a:lnTo>
                  <a:pt x="485440" y="72799"/>
                </a:lnTo>
                <a:lnTo>
                  <a:pt x="472955" y="76438"/>
                </a:lnTo>
                <a:lnTo>
                  <a:pt x="460373" y="79837"/>
                </a:lnTo>
                <a:lnTo>
                  <a:pt x="447722" y="82922"/>
                </a:lnTo>
                <a:lnTo>
                  <a:pt x="435027" y="85620"/>
                </a:lnTo>
                <a:lnTo>
                  <a:pt x="422312" y="87859"/>
                </a:lnTo>
                <a:lnTo>
                  <a:pt x="409605" y="89564"/>
                </a:lnTo>
                <a:lnTo>
                  <a:pt x="396930" y="90664"/>
                </a:lnTo>
                <a:lnTo>
                  <a:pt x="384314" y="91084"/>
                </a:lnTo>
                <a:lnTo>
                  <a:pt x="385859" y="97029"/>
                </a:lnTo>
                <a:lnTo>
                  <a:pt x="388509" y="107995"/>
                </a:lnTo>
                <a:lnTo>
                  <a:pt x="390506" y="119438"/>
                </a:lnTo>
                <a:lnTo>
                  <a:pt x="390994" y="130406"/>
                </a:lnTo>
                <a:lnTo>
                  <a:pt x="389116" y="139950"/>
                </a:lnTo>
                <a:lnTo>
                  <a:pt x="384017" y="147117"/>
                </a:lnTo>
                <a:lnTo>
                  <a:pt x="374840" y="150957"/>
                </a:lnTo>
                <a:lnTo>
                  <a:pt x="360730" y="150520"/>
                </a:lnTo>
                <a:lnTo>
                  <a:pt x="358534" y="150072"/>
                </a:lnTo>
                <a:lnTo>
                  <a:pt x="346239" y="144073"/>
                </a:lnTo>
                <a:lnTo>
                  <a:pt x="337589" y="134454"/>
                </a:lnTo>
                <a:lnTo>
                  <a:pt x="330688" y="123258"/>
                </a:lnTo>
                <a:lnTo>
                  <a:pt x="323637" y="112527"/>
                </a:lnTo>
                <a:lnTo>
                  <a:pt x="314540" y="104305"/>
                </a:lnTo>
                <a:lnTo>
                  <a:pt x="310669" y="102276"/>
                </a:lnTo>
                <a:lnTo>
                  <a:pt x="300105" y="98299"/>
                </a:lnTo>
                <a:lnTo>
                  <a:pt x="288169" y="95119"/>
                </a:lnTo>
                <a:lnTo>
                  <a:pt x="275324" y="92125"/>
                </a:lnTo>
                <a:lnTo>
                  <a:pt x="262031" y="88710"/>
                </a:lnTo>
                <a:lnTo>
                  <a:pt x="248754" y="84264"/>
                </a:lnTo>
                <a:lnTo>
                  <a:pt x="247515" y="83766"/>
                </a:lnTo>
                <a:lnTo>
                  <a:pt x="235926" y="78276"/>
                </a:lnTo>
                <a:lnTo>
                  <a:pt x="224726" y="72440"/>
                </a:lnTo>
                <a:lnTo>
                  <a:pt x="222413" y="71291"/>
                </a:lnTo>
                <a:lnTo>
                  <a:pt x="210544" y="65783"/>
                </a:lnTo>
                <a:lnTo>
                  <a:pt x="199517" y="60629"/>
                </a:lnTo>
                <a:lnTo>
                  <a:pt x="188448" y="53663"/>
                </a:lnTo>
                <a:lnTo>
                  <a:pt x="177310" y="45035"/>
                </a:lnTo>
                <a:lnTo>
                  <a:pt x="166864" y="37464"/>
                </a:lnTo>
                <a:lnTo>
                  <a:pt x="157327" y="33401"/>
                </a:lnTo>
                <a:lnTo>
                  <a:pt x="155042" y="33105"/>
                </a:lnTo>
                <a:lnTo>
                  <a:pt x="143354" y="33700"/>
                </a:lnTo>
                <a:lnTo>
                  <a:pt x="131618" y="36466"/>
                </a:lnTo>
                <a:lnTo>
                  <a:pt x="119911" y="39572"/>
                </a:lnTo>
                <a:lnTo>
                  <a:pt x="108309" y="41188"/>
                </a:lnTo>
                <a:lnTo>
                  <a:pt x="96888" y="39484"/>
                </a:lnTo>
                <a:lnTo>
                  <a:pt x="86875" y="32627"/>
                </a:lnTo>
                <a:lnTo>
                  <a:pt x="79837" y="21576"/>
                </a:lnTo>
                <a:lnTo>
                  <a:pt x="78359" y="8648"/>
                </a:lnTo>
                <a:lnTo>
                  <a:pt x="77999" y="8753"/>
                </a:lnTo>
                <a:lnTo>
                  <a:pt x="67011" y="12248"/>
                </a:lnTo>
                <a:lnTo>
                  <a:pt x="55135" y="16740"/>
                </a:lnTo>
                <a:lnTo>
                  <a:pt x="43017" y="22285"/>
                </a:lnTo>
                <a:lnTo>
                  <a:pt x="31305" y="28943"/>
                </a:lnTo>
                <a:lnTo>
                  <a:pt x="24698" y="33369"/>
                </a:lnTo>
                <a:lnTo>
                  <a:pt x="13333" y="42141"/>
                </a:lnTo>
                <a:lnTo>
                  <a:pt x="3739" y="52260"/>
                </a:lnTo>
                <a:lnTo>
                  <a:pt x="0" y="62280"/>
                </a:lnTo>
                <a:close/>
              </a:path>
            </a:pathLst>
          </a:custGeom>
          <a:solidFill>
            <a:srgbClr val="E6862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929935" y="1984829"/>
            <a:ext cx="23341" cy="20461"/>
          </a:xfrm>
          <a:custGeom>
            <a:avLst/>
            <a:gdLst/>
            <a:ahLst/>
            <a:cxnLst/>
            <a:rect l="l" t="t" r="r" b="b"/>
            <a:pathLst>
              <a:path w="34234" h="30009">
                <a:moveTo>
                  <a:pt x="3860" y="21855"/>
                </a:moveTo>
                <a:lnTo>
                  <a:pt x="5892" y="27633"/>
                </a:lnTo>
                <a:lnTo>
                  <a:pt x="18756" y="30009"/>
                </a:lnTo>
                <a:lnTo>
                  <a:pt x="29478" y="26012"/>
                </a:lnTo>
                <a:lnTo>
                  <a:pt x="34150" y="16876"/>
                </a:lnTo>
                <a:lnTo>
                  <a:pt x="34234" y="15323"/>
                </a:lnTo>
                <a:lnTo>
                  <a:pt x="29848" y="4521"/>
                </a:lnTo>
                <a:lnTo>
                  <a:pt x="19667" y="0"/>
                </a:lnTo>
                <a:lnTo>
                  <a:pt x="8690" y="1766"/>
                </a:lnTo>
                <a:lnTo>
                  <a:pt x="1917" y="9828"/>
                </a:lnTo>
                <a:lnTo>
                  <a:pt x="0" y="16991"/>
                </a:lnTo>
                <a:lnTo>
                  <a:pt x="3860" y="218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842806" y="1986851"/>
            <a:ext cx="28662" cy="16701"/>
          </a:xfrm>
          <a:custGeom>
            <a:avLst/>
            <a:gdLst/>
            <a:ahLst/>
            <a:cxnLst/>
            <a:rect l="l" t="t" r="r" b="b"/>
            <a:pathLst>
              <a:path w="42037" h="24495">
                <a:moveTo>
                  <a:pt x="14338" y="0"/>
                </a:moveTo>
                <a:lnTo>
                  <a:pt x="5257" y="1689"/>
                </a:lnTo>
                <a:lnTo>
                  <a:pt x="0" y="5168"/>
                </a:lnTo>
                <a:lnTo>
                  <a:pt x="2819" y="15468"/>
                </a:lnTo>
                <a:lnTo>
                  <a:pt x="7226" y="20590"/>
                </a:lnTo>
                <a:lnTo>
                  <a:pt x="20425" y="24495"/>
                </a:lnTo>
                <a:lnTo>
                  <a:pt x="34624" y="23364"/>
                </a:lnTo>
                <a:lnTo>
                  <a:pt x="42037" y="16560"/>
                </a:lnTo>
                <a:lnTo>
                  <a:pt x="38010" y="7052"/>
                </a:lnTo>
                <a:lnTo>
                  <a:pt x="25726" y="1050"/>
                </a:lnTo>
                <a:lnTo>
                  <a:pt x="143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833734" y="2025776"/>
            <a:ext cx="23201" cy="16244"/>
          </a:xfrm>
          <a:custGeom>
            <a:avLst/>
            <a:gdLst/>
            <a:ahLst/>
            <a:cxnLst/>
            <a:rect l="l" t="t" r="r" b="b"/>
            <a:pathLst>
              <a:path w="34028" h="23824">
                <a:moveTo>
                  <a:pt x="1656" y="1167"/>
                </a:moveTo>
                <a:lnTo>
                  <a:pt x="0" y="8579"/>
                </a:lnTo>
                <a:lnTo>
                  <a:pt x="3677" y="17173"/>
                </a:lnTo>
                <a:lnTo>
                  <a:pt x="12023" y="22368"/>
                </a:lnTo>
                <a:lnTo>
                  <a:pt x="21932" y="23824"/>
                </a:lnTo>
                <a:lnTo>
                  <a:pt x="30302" y="21201"/>
                </a:lnTo>
                <a:lnTo>
                  <a:pt x="34028" y="14159"/>
                </a:lnTo>
                <a:lnTo>
                  <a:pt x="33913" y="12602"/>
                </a:lnTo>
                <a:lnTo>
                  <a:pt x="26985" y="4433"/>
                </a:lnTo>
                <a:lnTo>
                  <a:pt x="14057" y="0"/>
                </a:lnTo>
                <a:lnTo>
                  <a:pt x="1656" y="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759471" y="2051162"/>
            <a:ext cx="556797" cy="145932"/>
          </a:xfrm>
          <a:custGeom>
            <a:avLst/>
            <a:gdLst/>
            <a:ahLst/>
            <a:cxnLst/>
            <a:rect l="l" t="t" r="r" b="b"/>
            <a:pathLst>
              <a:path w="816635" h="214033">
                <a:moveTo>
                  <a:pt x="1270" y="3556"/>
                </a:moveTo>
                <a:lnTo>
                  <a:pt x="6475" y="8478"/>
                </a:lnTo>
                <a:lnTo>
                  <a:pt x="15628" y="17204"/>
                </a:lnTo>
                <a:lnTo>
                  <a:pt x="24761" y="25951"/>
                </a:lnTo>
                <a:lnTo>
                  <a:pt x="33903" y="34689"/>
                </a:lnTo>
                <a:lnTo>
                  <a:pt x="43084" y="43387"/>
                </a:lnTo>
                <a:lnTo>
                  <a:pt x="52332" y="52017"/>
                </a:lnTo>
                <a:lnTo>
                  <a:pt x="61677" y="60547"/>
                </a:lnTo>
                <a:lnTo>
                  <a:pt x="71148" y="68949"/>
                </a:lnTo>
                <a:lnTo>
                  <a:pt x="80774" y="77191"/>
                </a:lnTo>
                <a:lnTo>
                  <a:pt x="90584" y="85244"/>
                </a:lnTo>
                <a:lnTo>
                  <a:pt x="100608" y="93079"/>
                </a:lnTo>
                <a:lnTo>
                  <a:pt x="110875" y="100664"/>
                </a:lnTo>
                <a:lnTo>
                  <a:pt x="121413" y="107970"/>
                </a:lnTo>
                <a:lnTo>
                  <a:pt x="132253" y="114967"/>
                </a:lnTo>
                <a:lnTo>
                  <a:pt x="143423" y="121625"/>
                </a:lnTo>
                <a:lnTo>
                  <a:pt x="154952" y="127914"/>
                </a:lnTo>
                <a:lnTo>
                  <a:pt x="158204" y="131272"/>
                </a:lnTo>
                <a:lnTo>
                  <a:pt x="167824" y="138921"/>
                </a:lnTo>
                <a:lnTo>
                  <a:pt x="178528" y="145162"/>
                </a:lnTo>
                <a:lnTo>
                  <a:pt x="189997" y="150673"/>
                </a:lnTo>
                <a:lnTo>
                  <a:pt x="201909" y="156135"/>
                </a:lnTo>
                <a:lnTo>
                  <a:pt x="213944" y="162229"/>
                </a:lnTo>
                <a:lnTo>
                  <a:pt x="225287" y="168182"/>
                </a:lnTo>
                <a:lnTo>
                  <a:pt x="236966" y="173630"/>
                </a:lnTo>
                <a:lnTo>
                  <a:pt x="248855" y="178411"/>
                </a:lnTo>
                <a:lnTo>
                  <a:pt x="260731" y="182308"/>
                </a:lnTo>
                <a:lnTo>
                  <a:pt x="266496" y="184003"/>
                </a:lnTo>
                <a:lnTo>
                  <a:pt x="278654" y="187787"/>
                </a:lnTo>
                <a:lnTo>
                  <a:pt x="290435" y="191586"/>
                </a:lnTo>
                <a:lnTo>
                  <a:pt x="302130" y="195288"/>
                </a:lnTo>
                <a:lnTo>
                  <a:pt x="314032" y="198781"/>
                </a:lnTo>
                <a:lnTo>
                  <a:pt x="326432" y="201955"/>
                </a:lnTo>
                <a:lnTo>
                  <a:pt x="339623" y="204698"/>
                </a:lnTo>
                <a:lnTo>
                  <a:pt x="348415" y="206090"/>
                </a:lnTo>
                <a:lnTo>
                  <a:pt x="361176" y="207728"/>
                </a:lnTo>
                <a:lnTo>
                  <a:pt x="374180" y="209359"/>
                </a:lnTo>
                <a:lnTo>
                  <a:pt x="386789" y="211563"/>
                </a:lnTo>
                <a:lnTo>
                  <a:pt x="399796" y="213786"/>
                </a:lnTo>
                <a:lnTo>
                  <a:pt x="411111" y="214033"/>
                </a:lnTo>
                <a:lnTo>
                  <a:pt x="415836" y="213372"/>
                </a:lnTo>
                <a:lnTo>
                  <a:pt x="420446" y="208635"/>
                </a:lnTo>
                <a:lnTo>
                  <a:pt x="425195" y="206870"/>
                </a:lnTo>
                <a:lnTo>
                  <a:pt x="429624" y="205468"/>
                </a:lnTo>
                <a:lnTo>
                  <a:pt x="441608" y="203889"/>
                </a:lnTo>
                <a:lnTo>
                  <a:pt x="453349" y="204605"/>
                </a:lnTo>
                <a:lnTo>
                  <a:pt x="465484" y="206075"/>
                </a:lnTo>
                <a:lnTo>
                  <a:pt x="478650" y="206756"/>
                </a:lnTo>
                <a:lnTo>
                  <a:pt x="494944" y="205318"/>
                </a:lnTo>
                <a:lnTo>
                  <a:pt x="507478" y="202916"/>
                </a:lnTo>
                <a:lnTo>
                  <a:pt x="520041" y="199676"/>
                </a:lnTo>
                <a:lnTo>
                  <a:pt x="532503" y="195861"/>
                </a:lnTo>
                <a:lnTo>
                  <a:pt x="544733" y="191736"/>
                </a:lnTo>
                <a:lnTo>
                  <a:pt x="556602" y="187566"/>
                </a:lnTo>
                <a:lnTo>
                  <a:pt x="573296" y="181382"/>
                </a:lnTo>
                <a:lnTo>
                  <a:pt x="585292" y="176489"/>
                </a:lnTo>
                <a:lnTo>
                  <a:pt x="596636" y="171386"/>
                </a:lnTo>
                <a:lnTo>
                  <a:pt x="607187" y="166065"/>
                </a:lnTo>
                <a:lnTo>
                  <a:pt x="613435" y="162712"/>
                </a:lnTo>
                <a:lnTo>
                  <a:pt x="618896" y="161582"/>
                </a:lnTo>
                <a:lnTo>
                  <a:pt x="624840" y="158902"/>
                </a:lnTo>
                <a:lnTo>
                  <a:pt x="627339" y="157775"/>
                </a:lnTo>
                <a:lnTo>
                  <a:pt x="639579" y="152211"/>
                </a:lnTo>
                <a:lnTo>
                  <a:pt x="651628" y="146625"/>
                </a:lnTo>
                <a:lnTo>
                  <a:pt x="663471" y="140982"/>
                </a:lnTo>
                <a:lnTo>
                  <a:pt x="675096" y="135249"/>
                </a:lnTo>
                <a:lnTo>
                  <a:pt x="686487" y="129392"/>
                </a:lnTo>
                <a:lnTo>
                  <a:pt x="697632" y="123376"/>
                </a:lnTo>
                <a:lnTo>
                  <a:pt x="708515" y="117167"/>
                </a:lnTo>
                <a:lnTo>
                  <a:pt x="719124" y="110732"/>
                </a:lnTo>
                <a:lnTo>
                  <a:pt x="729444" y="104036"/>
                </a:lnTo>
                <a:lnTo>
                  <a:pt x="739460" y="97045"/>
                </a:lnTo>
                <a:lnTo>
                  <a:pt x="749160" y="89725"/>
                </a:lnTo>
                <a:lnTo>
                  <a:pt x="751269" y="88050"/>
                </a:lnTo>
                <a:lnTo>
                  <a:pt x="761457" y="80274"/>
                </a:lnTo>
                <a:lnTo>
                  <a:pt x="771762" y="72610"/>
                </a:lnTo>
                <a:lnTo>
                  <a:pt x="781943" y="64826"/>
                </a:lnTo>
                <a:lnTo>
                  <a:pt x="791760" y="56687"/>
                </a:lnTo>
                <a:lnTo>
                  <a:pt x="800974" y="47961"/>
                </a:lnTo>
                <a:lnTo>
                  <a:pt x="809346" y="38414"/>
                </a:lnTo>
                <a:lnTo>
                  <a:pt x="816635" y="27813"/>
                </a:lnTo>
                <a:lnTo>
                  <a:pt x="808253" y="32310"/>
                </a:lnTo>
                <a:lnTo>
                  <a:pt x="796359" y="36573"/>
                </a:lnTo>
                <a:lnTo>
                  <a:pt x="784033" y="40203"/>
                </a:lnTo>
                <a:lnTo>
                  <a:pt x="771893" y="44538"/>
                </a:lnTo>
                <a:lnTo>
                  <a:pt x="766699" y="46799"/>
                </a:lnTo>
                <a:lnTo>
                  <a:pt x="762838" y="51816"/>
                </a:lnTo>
                <a:lnTo>
                  <a:pt x="757847" y="54076"/>
                </a:lnTo>
                <a:lnTo>
                  <a:pt x="741664" y="61068"/>
                </a:lnTo>
                <a:lnTo>
                  <a:pt x="729826" y="65772"/>
                </a:lnTo>
                <a:lnTo>
                  <a:pt x="718024" y="70125"/>
                </a:lnTo>
                <a:lnTo>
                  <a:pt x="706217" y="74157"/>
                </a:lnTo>
                <a:lnTo>
                  <a:pt x="694362" y="77898"/>
                </a:lnTo>
                <a:lnTo>
                  <a:pt x="682416" y="81380"/>
                </a:lnTo>
                <a:lnTo>
                  <a:pt x="670338" y="84633"/>
                </a:lnTo>
                <a:lnTo>
                  <a:pt x="658085" y="87687"/>
                </a:lnTo>
                <a:lnTo>
                  <a:pt x="645614" y="90573"/>
                </a:lnTo>
                <a:lnTo>
                  <a:pt x="632882" y="93320"/>
                </a:lnTo>
                <a:lnTo>
                  <a:pt x="619848" y="95961"/>
                </a:lnTo>
                <a:lnTo>
                  <a:pt x="608431" y="97386"/>
                </a:lnTo>
                <a:lnTo>
                  <a:pt x="595897" y="98130"/>
                </a:lnTo>
                <a:lnTo>
                  <a:pt x="583095" y="99618"/>
                </a:lnTo>
                <a:lnTo>
                  <a:pt x="572317" y="102500"/>
                </a:lnTo>
                <a:lnTo>
                  <a:pt x="560233" y="106506"/>
                </a:lnTo>
                <a:lnTo>
                  <a:pt x="547687" y="109194"/>
                </a:lnTo>
                <a:lnTo>
                  <a:pt x="542414" y="109615"/>
                </a:lnTo>
                <a:lnTo>
                  <a:pt x="530226" y="109936"/>
                </a:lnTo>
                <a:lnTo>
                  <a:pt x="517699" y="109640"/>
                </a:lnTo>
                <a:lnTo>
                  <a:pt x="504901" y="109038"/>
                </a:lnTo>
                <a:lnTo>
                  <a:pt x="491900" y="108442"/>
                </a:lnTo>
                <a:lnTo>
                  <a:pt x="478764" y="108165"/>
                </a:lnTo>
                <a:lnTo>
                  <a:pt x="452833" y="108301"/>
                </a:lnTo>
                <a:lnTo>
                  <a:pt x="440062" y="108255"/>
                </a:lnTo>
                <a:lnTo>
                  <a:pt x="427187" y="107946"/>
                </a:lnTo>
                <a:lnTo>
                  <a:pt x="414307" y="107230"/>
                </a:lnTo>
                <a:lnTo>
                  <a:pt x="401523" y="105968"/>
                </a:lnTo>
                <a:lnTo>
                  <a:pt x="394780" y="104883"/>
                </a:lnTo>
                <a:lnTo>
                  <a:pt x="382496" y="102059"/>
                </a:lnTo>
                <a:lnTo>
                  <a:pt x="370019" y="98959"/>
                </a:lnTo>
                <a:lnTo>
                  <a:pt x="357352" y="96570"/>
                </a:lnTo>
                <a:lnTo>
                  <a:pt x="349320" y="95407"/>
                </a:lnTo>
                <a:lnTo>
                  <a:pt x="336803" y="93293"/>
                </a:lnTo>
                <a:lnTo>
                  <a:pt x="324448" y="90923"/>
                </a:lnTo>
                <a:lnTo>
                  <a:pt x="312026" y="88366"/>
                </a:lnTo>
                <a:lnTo>
                  <a:pt x="307849" y="87519"/>
                </a:lnTo>
                <a:lnTo>
                  <a:pt x="295077" y="85243"/>
                </a:lnTo>
                <a:lnTo>
                  <a:pt x="282294" y="83307"/>
                </a:lnTo>
                <a:lnTo>
                  <a:pt x="269557" y="81552"/>
                </a:lnTo>
                <a:lnTo>
                  <a:pt x="256924" y="79817"/>
                </a:lnTo>
                <a:lnTo>
                  <a:pt x="244452" y="77941"/>
                </a:lnTo>
                <a:lnTo>
                  <a:pt x="232197" y="75764"/>
                </a:lnTo>
                <a:lnTo>
                  <a:pt x="220218" y="73126"/>
                </a:lnTo>
                <a:lnTo>
                  <a:pt x="210810" y="70711"/>
                </a:lnTo>
                <a:lnTo>
                  <a:pt x="198414" y="67293"/>
                </a:lnTo>
                <a:lnTo>
                  <a:pt x="186099" y="63711"/>
                </a:lnTo>
                <a:lnTo>
                  <a:pt x="173870" y="60055"/>
                </a:lnTo>
                <a:lnTo>
                  <a:pt x="161729" y="56418"/>
                </a:lnTo>
                <a:lnTo>
                  <a:pt x="149682" y="52892"/>
                </a:lnTo>
                <a:lnTo>
                  <a:pt x="137731" y="49568"/>
                </a:lnTo>
                <a:lnTo>
                  <a:pt x="130936" y="47702"/>
                </a:lnTo>
                <a:lnTo>
                  <a:pt x="118121" y="43960"/>
                </a:lnTo>
                <a:lnTo>
                  <a:pt x="105455" y="39992"/>
                </a:lnTo>
                <a:lnTo>
                  <a:pt x="92947" y="35833"/>
                </a:lnTo>
                <a:lnTo>
                  <a:pt x="80610" y="31519"/>
                </a:lnTo>
                <a:lnTo>
                  <a:pt x="68456" y="27086"/>
                </a:lnTo>
                <a:lnTo>
                  <a:pt x="56495" y="22570"/>
                </a:lnTo>
                <a:lnTo>
                  <a:pt x="44740" y="18007"/>
                </a:lnTo>
                <a:lnTo>
                  <a:pt x="33201" y="13433"/>
                </a:lnTo>
                <a:lnTo>
                  <a:pt x="21890" y="8883"/>
                </a:lnTo>
                <a:lnTo>
                  <a:pt x="10819" y="4393"/>
                </a:lnTo>
                <a:lnTo>
                  <a:pt x="0" y="0"/>
                </a:lnTo>
                <a:lnTo>
                  <a:pt x="1270" y="3556"/>
                </a:lnTo>
                <a:close/>
              </a:path>
            </a:pathLst>
          </a:custGeom>
          <a:solidFill>
            <a:srgbClr val="E7AF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496354" y="2090001"/>
            <a:ext cx="91981" cy="92956"/>
          </a:xfrm>
          <a:custGeom>
            <a:avLst/>
            <a:gdLst/>
            <a:ahLst/>
            <a:cxnLst/>
            <a:rect l="l" t="t" r="r" b="b"/>
            <a:pathLst>
              <a:path w="134906" h="136336">
                <a:moveTo>
                  <a:pt x="26966" y="135391"/>
                </a:moveTo>
                <a:lnTo>
                  <a:pt x="32609" y="127954"/>
                </a:lnTo>
                <a:lnTo>
                  <a:pt x="30191" y="122376"/>
                </a:lnTo>
                <a:lnTo>
                  <a:pt x="25696" y="110544"/>
                </a:lnTo>
                <a:lnTo>
                  <a:pt x="21868" y="98106"/>
                </a:lnTo>
                <a:lnTo>
                  <a:pt x="18951" y="85375"/>
                </a:lnTo>
                <a:lnTo>
                  <a:pt x="17185" y="72665"/>
                </a:lnTo>
                <a:lnTo>
                  <a:pt x="16810" y="60289"/>
                </a:lnTo>
                <a:lnTo>
                  <a:pt x="16976" y="57615"/>
                </a:lnTo>
                <a:lnTo>
                  <a:pt x="19803" y="45695"/>
                </a:lnTo>
                <a:lnTo>
                  <a:pt x="25562" y="35596"/>
                </a:lnTo>
                <a:lnTo>
                  <a:pt x="33672" y="27422"/>
                </a:lnTo>
                <a:lnTo>
                  <a:pt x="43555" y="21275"/>
                </a:lnTo>
                <a:lnTo>
                  <a:pt x="54631" y="17258"/>
                </a:lnTo>
                <a:lnTo>
                  <a:pt x="66320" y="15476"/>
                </a:lnTo>
                <a:lnTo>
                  <a:pt x="78044" y="16032"/>
                </a:lnTo>
                <a:lnTo>
                  <a:pt x="89223" y="19028"/>
                </a:lnTo>
                <a:lnTo>
                  <a:pt x="99277" y="24568"/>
                </a:lnTo>
                <a:lnTo>
                  <a:pt x="107628" y="32755"/>
                </a:lnTo>
                <a:lnTo>
                  <a:pt x="111212" y="39743"/>
                </a:lnTo>
                <a:lnTo>
                  <a:pt x="116068" y="51726"/>
                </a:lnTo>
                <a:lnTo>
                  <a:pt x="119058" y="64797"/>
                </a:lnTo>
                <a:lnTo>
                  <a:pt x="119757" y="70868"/>
                </a:lnTo>
                <a:lnTo>
                  <a:pt x="116480" y="78831"/>
                </a:lnTo>
                <a:lnTo>
                  <a:pt x="121814" y="81422"/>
                </a:lnTo>
                <a:lnTo>
                  <a:pt x="117848" y="86380"/>
                </a:lnTo>
                <a:lnTo>
                  <a:pt x="113380" y="98506"/>
                </a:lnTo>
                <a:lnTo>
                  <a:pt x="109419" y="111140"/>
                </a:lnTo>
                <a:lnTo>
                  <a:pt x="104097" y="112829"/>
                </a:lnTo>
                <a:lnTo>
                  <a:pt x="99398" y="120322"/>
                </a:lnTo>
                <a:lnTo>
                  <a:pt x="100224" y="124233"/>
                </a:lnTo>
                <a:lnTo>
                  <a:pt x="103628" y="125999"/>
                </a:lnTo>
                <a:lnTo>
                  <a:pt x="109216" y="125541"/>
                </a:lnTo>
                <a:lnTo>
                  <a:pt x="112187" y="127764"/>
                </a:lnTo>
                <a:lnTo>
                  <a:pt x="120755" y="117668"/>
                </a:lnTo>
                <a:lnTo>
                  <a:pt x="126400" y="107723"/>
                </a:lnTo>
                <a:lnTo>
                  <a:pt x="130749" y="96572"/>
                </a:lnTo>
                <a:lnTo>
                  <a:pt x="133638" y="84595"/>
                </a:lnTo>
                <a:lnTo>
                  <a:pt x="134906" y="72171"/>
                </a:lnTo>
                <a:lnTo>
                  <a:pt x="134392" y="59681"/>
                </a:lnTo>
                <a:lnTo>
                  <a:pt x="131932" y="47503"/>
                </a:lnTo>
                <a:lnTo>
                  <a:pt x="127366" y="36018"/>
                </a:lnTo>
                <a:lnTo>
                  <a:pt x="120531" y="25605"/>
                </a:lnTo>
                <a:lnTo>
                  <a:pt x="117016" y="21858"/>
                </a:lnTo>
                <a:lnTo>
                  <a:pt x="106838" y="14332"/>
                </a:lnTo>
                <a:lnTo>
                  <a:pt x="94857" y="8422"/>
                </a:lnTo>
                <a:lnTo>
                  <a:pt x="82224" y="3960"/>
                </a:lnTo>
                <a:lnTo>
                  <a:pt x="70087" y="777"/>
                </a:lnTo>
                <a:lnTo>
                  <a:pt x="59714" y="0"/>
                </a:lnTo>
                <a:lnTo>
                  <a:pt x="47253" y="2587"/>
                </a:lnTo>
                <a:lnTo>
                  <a:pt x="35377" y="8073"/>
                </a:lnTo>
                <a:lnTo>
                  <a:pt x="24663" y="15445"/>
                </a:lnTo>
                <a:lnTo>
                  <a:pt x="15687" y="23692"/>
                </a:lnTo>
                <a:lnTo>
                  <a:pt x="9025" y="31803"/>
                </a:lnTo>
                <a:lnTo>
                  <a:pt x="3504" y="43564"/>
                </a:lnTo>
                <a:lnTo>
                  <a:pt x="836" y="56218"/>
                </a:lnTo>
                <a:lnTo>
                  <a:pt x="0" y="69649"/>
                </a:lnTo>
                <a:lnTo>
                  <a:pt x="578" y="82836"/>
                </a:lnTo>
                <a:lnTo>
                  <a:pt x="2155" y="94757"/>
                </a:lnTo>
                <a:lnTo>
                  <a:pt x="4696" y="105671"/>
                </a:lnTo>
                <a:lnTo>
                  <a:pt x="7807" y="115456"/>
                </a:lnTo>
                <a:lnTo>
                  <a:pt x="11755" y="124845"/>
                </a:lnTo>
                <a:lnTo>
                  <a:pt x="16374" y="132313"/>
                </a:lnTo>
                <a:lnTo>
                  <a:pt x="21499" y="136336"/>
                </a:lnTo>
                <a:lnTo>
                  <a:pt x="26966" y="135391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513239" y="2183620"/>
            <a:ext cx="62080" cy="66207"/>
          </a:xfrm>
          <a:custGeom>
            <a:avLst/>
            <a:gdLst/>
            <a:ahLst/>
            <a:cxnLst/>
            <a:rect l="l" t="t" r="r" b="b"/>
            <a:pathLst>
              <a:path w="91050" h="97104">
                <a:moveTo>
                  <a:pt x="2527" y="70235"/>
                </a:moveTo>
                <a:lnTo>
                  <a:pt x="6487" y="77328"/>
                </a:lnTo>
                <a:lnTo>
                  <a:pt x="15635" y="86882"/>
                </a:lnTo>
                <a:lnTo>
                  <a:pt x="23329" y="96308"/>
                </a:lnTo>
                <a:lnTo>
                  <a:pt x="36478" y="97104"/>
                </a:lnTo>
                <a:lnTo>
                  <a:pt x="49362" y="96436"/>
                </a:lnTo>
                <a:lnTo>
                  <a:pt x="61652" y="94191"/>
                </a:lnTo>
                <a:lnTo>
                  <a:pt x="73075" y="90262"/>
                </a:lnTo>
                <a:lnTo>
                  <a:pt x="78430" y="83929"/>
                </a:lnTo>
                <a:lnTo>
                  <a:pt x="84146" y="74203"/>
                </a:lnTo>
                <a:lnTo>
                  <a:pt x="88491" y="62943"/>
                </a:lnTo>
                <a:lnTo>
                  <a:pt x="90960" y="50850"/>
                </a:lnTo>
                <a:lnTo>
                  <a:pt x="91050" y="38628"/>
                </a:lnTo>
                <a:lnTo>
                  <a:pt x="88258" y="26977"/>
                </a:lnTo>
                <a:lnTo>
                  <a:pt x="82079" y="16602"/>
                </a:lnTo>
                <a:lnTo>
                  <a:pt x="73050" y="14786"/>
                </a:lnTo>
                <a:lnTo>
                  <a:pt x="72897" y="5769"/>
                </a:lnTo>
                <a:lnTo>
                  <a:pt x="66306" y="2378"/>
                </a:lnTo>
                <a:lnTo>
                  <a:pt x="65452" y="1963"/>
                </a:lnTo>
                <a:lnTo>
                  <a:pt x="54791" y="0"/>
                </a:lnTo>
                <a:lnTo>
                  <a:pt x="43212" y="1729"/>
                </a:lnTo>
                <a:lnTo>
                  <a:pt x="30813" y="4600"/>
                </a:lnTo>
                <a:lnTo>
                  <a:pt x="17690" y="6061"/>
                </a:lnTo>
                <a:lnTo>
                  <a:pt x="14132" y="11253"/>
                </a:lnTo>
                <a:lnTo>
                  <a:pt x="8609" y="20947"/>
                </a:lnTo>
                <a:lnTo>
                  <a:pt x="3864" y="32154"/>
                </a:lnTo>
                <a:lnTo>
                  <a:pt x="720" y="44413"/>
                </a:lnTo>
                <a:lnTo>
                  <a:pt x="0" y="57260"/>
                </a:lnTo>
                <a:lnTo>
                  <a:pt x="2527" y="70235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580895" y="2205004"/>
            <a:ext cx="450238" cy="43944"/>
          </a:xfrm>
          <a:custGeom>
            <a:avLst/>
            <a:gdLst/>
            <a:ahLst/>
            <a:cxnLst/>
            <a:rect l="l" t="t" r="r" b="b"/>
            <a:pathLst>
              <a:path w="660349" h="64451">
                <a:moveTo>
                  <a:pt x="134557" y="62546"/>
                </a:moveTo>
                <a:lnTo>
                  <a:pt x="168719" y="63064"/>
                </a:lnTo>
                <a:lnTo>
                  <a:pt x="202977" y="63517"/>
                </a:lnTo>
                <a:lnTo>
                  <a:pt x="237271" y="63895"/>
                </a:lnTo>
                <a:lnTo>
                  <a:pt x="271546" y="64188"/>
                </a:lnTo>
                <a:lnTo>
                  <a:pt x="305742" y="64385"/>
                </a:lnTo>
                <a:lnTo>
                  <a:pt x="373673" y="64451"/>
                </a:lnTo>
                <a:lnTo>
                  <a:pt x="407292" y="64300"/>
                </a:lnTo>
                <a:lnTo>
                  <a:pt x="440603" y="64012"/>
                </a:lnTo>
                <a:lnTo>
                  <a:pt x="473549" y="63577"/>
                </a:lnTo>
                <a:lnTo>
                  <a:pt x="506073" y="62985"/>
                </a:lnTo>
                <a:lnTo>
                  <a:pt x="538118" y="62226"/>
                </a:lnTo>
                <a:lnTo>
                  <a:pt x="569625" y="61289"/>
                </a:lnTo>
                <a:lnTo>
                  <a:pt x="600537" y="60165"/>
                </a:lnTo>
                <a:lnTo>
                  <a:pt x="630798" y="58842"/>
                </a:lnTo>
                <a:lnTo>
                  <a:pt x="660349" y="57312"/>
                </a:lnTo>
                <a:lnTo>
                  <a:pt x="657220" y="49055"/>
                </a:lnTo>
                <a:lnTo>
                  <a:pt x="654192" y="37674"/>
                </a:lnTo>
                <a:lnTo>
                  <a:pt x="652786" y="25223"/>
                </a:lnTo>
                <a:lnTo>
                  <a:pt x="653351" y="11007"/>
                </a:lnTo>
                <a:lnTo>
                  <a:pt x="646034" y="10500"/>
                </a:lnTo>
                <a:lnTo>
                  <a:pt x="633547" y="9890"/>
                </a:lnTo>
                <a:lnTo>
                  <a:pt x="620998" y="9562"/>
                </a:lnTo>
                <a:lnTo>
                  <a:pt x="595751" y="9581"/>
                </a:lnTo>
                <a:lnTo>
                  <a:pt x="583070" y="9841"/>
                </a:lnTo>
                <a:lnTo>
                  <a:pt x="570361" y="10212"/>
                </a:lnTo>
                <a:lnTo>
                  <a:pt x="557635" y="10651"/>
                </a:lnTo>
                <a:lnTo>
                  <a:pt x="544898" y="11114"/>
                </a:lnTo>
                <a:lnTo>
                  <a:pt x="532160" y="11560"/>
                </a:lnTo>
                <a:lnTo>
                  <a:pt x="519429" y="11945"/>
                </a:lnTo>
                <a:lnTo>
                  <a:pt x="506714" y="12227"/>
                </a:lnTo>
                <a:lnTo>
                  <a:pt x="494024" y="12363"/>
                </a:lnTo>
                <a:lnTo>
                  <a:pt x="481366" y="12310"/>
                </a:lnTo>
                <a:lnTo>
                  <a:pt x="468750" y="12024"/>
                </a:lnTo>
                <a:lnTo>
                  <a:pt x="456183" y="11465"/>
                </a:lnTo>
                <a:lnTo>
                  <a:pt x="448841" y="11057"/>
                </a:lnTo>
                <a:lnTo>
                  <a:pt x="436233" y="10407"/>
                </a:lnTo>
                <a:lnTo>
                  <a:pt x="423558" y="9822"/>
                </a:lnTo>
                <a:lnTo>
                  <a:pt x="410837" y="9310"/>
                </a:lnTo>
                <a:lnTo>
                  <a:pt x="398090" y="8877"/>
                </a:lnTo>
                <a:lnTo>
                  <a:pt x="385338" y="8531"/>
                </a:lnTo>
                <a:lnTo>
                  <a:pt x="372603" y="8277"/>
                </a:lnTo>
                <a:lnTo>
                  <a:pt x="359905" y="8125"/>
                </a:lnTo>
                <a:lnTo>
                  <a:pt x="357568" y="8099"/>
                </a:lnTo>
                <a:lnTo>
                  <a:pt x="344850" y="7764"/>
                </a:lnTo>
                <a:lnTo>
                  <a:pt x="332114" y="7213"/>
                </a:lnTo>
                <a:lnTo>
                  <a:pt x="319382" y="6600"/>
                </a:lnTo>
                <a:lnTo>
                  <a:pt x="306679" y="6078"/>
                </a:lnTo>
                <a:lnTo>
                  <a:pt x="294029" y="5803"/>
                </a:lnTo>
                <a:lnTo>
                  <a:pt x="281457" y="5927"/>
                </a:lnTo>
                <a:lnTo>
                  <a:pt x="273216" y="6076"/>
                </a:lnTo>
                <a:lnTo>
                  <a:pt x="260532" y="5979"/>
                </a:lnTo>
                <a:lnTo>
                  <a:pt x="247830" y="5598"/>
                </a:lnTo>
                <a:lnTo>
                  <a:pt x="235122" y="5060"/>
                </a:lnTo>
                <a:lnTo>
                  <a:pt x="222419" y="4488"/>
                </a:lnTo>
                <a:lnTo>
                  <a:pt x="209734" y="4007"/>
                </a:lnTo>
                <a:lnTo>
                  <a:pt x="197078" y="3743"/>
                </a:lnTo>
                <a:lnTo>
                  <a:pt x="187638" y="3876"/>
                </a:lnTo>
                <a:lnTo>
                  <a:pt x="174920" y="4463"/>
                </a:lnTo>
                <a:lnTo>
                  <a:pt x="162214" y="5029"/>
                </a:lnTo>
                <a:lnTo>
                  <a:pt x="149593" y="5038"/>
                </a:lnTo>
                <a:lnTo>
                  <a:pt x="138536" y="4323"/>
                </a:lnTo>
                <a:lnTo>
                  <a:pt x="125856" y="2959"/>
                </a:lnTo>
                <a:lnTo>
                  <a:pt x="113295" y="1489"/>
                </a:lnTo>
                <a:lnTo>
                  <a:pt x="100787" y="403"/>
                </a:lnTo>
                <a:lnTo>
                  <a:pt x="87296" y="0"/>
                </a:lnTo>
                <a:lnTo>
                  <a:pt x="74055" y="251"/>
                </a:lnTo>
                <a:lnTo>
                  <a:pt x="61392" y="902"/>
                </a:lnTo>
                <a:lnTo>
                  <a:pt x="49127" y="1667"/>
                </a:lnTo>
                <a:lnTo>
                  <a:pt x="37080" y="2262"/>
                </a:lnTo>
                <a:lnTo>
                  <a:pt x="25074" y="2401"/>
                </a:lnTo>
                <a:lnTo>
                  <a:pt x="12928" y="1800"/>
                </a:lnTo>
                <a:lnTo>
                  <a:pt x="14248" y="15491"/>
                </a:lnTo>
                <a:lnTo>
                  <a:pt x="13186" y="28545"/>
                </a:lnTo>
                <a:lnTo>
                  <a:pt x="10058" y="39963"/>
                </a:lnTo>
                <a:lnTo>
                  <a:pt x="5464" y="50279"/>
                </a:lnTo>
                <a:lnTo>
                  <a:pt x="0" y="60029"/>
                </a:lnTo>
                <a:lnTo>
                  <a:pt x="33210" y="60705"/>
                </a:lnTo>
                <a:lnTo>
                  <a:pt x="66744" y="61356"/>
                </a:lnTo>
                <a:lnTo>
                  <a:pt x="100546" y="61973"/>
                </a:lnTo>
                <a:lnTo>
                  <a:pt x="134557" y="62546"/>
                </a:lnTo>
                <a:close/>
              </a:path>
            </a:pathLst>
          </a:custGeom>
          <a:solidFill>
            <a:srgbClr val="AC29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041671" y="2208465"/>
            <a:ext cx="25288" cy="42384"/>
          </a:xfrm>
          <a:custGeom>
            <a:avLst/>
            <a:gdLst/>
            <a:ahLst/>
            <a:cxnLst/>
            <a:rect l="l" t="t" r="r" b="b"/>
            <a:pathLst>
              <a:path w="37089" h="62163">
                <a:moveTo>
                  <a:pt x="28793" y="26562"/>
                </a:moveTo>
                <a:lnTo>
                  <a:pt x="27485" y="60446"/>
                </a:lnTo>
                <a:lnTo>
                  <a:pt x="37089" y="62163"/>
                </a:lnTo>
                <a:lnTo>
                  <a:pt x="36845" y="28670"/>
                </a:lnTo>
                <a:lnTo>
                  <a:pt x="28793" y="26562"/>
                </a:lnTo>
                <a:close/>
              </a:path>
              <a:path w="37089" h="62163">
                <a:moveTo>
                  <a:pt x="28793" y="26562"/>
                </a:moveTo>
                <a:lnTo>
                  <a:pt x="27726" y="18879"/>
                </a:lnTo>
                <a:lnTo>
                  <a:pt x="27533" y="13654"/>
                </a:lnTo>
                <a:lnTo>
                  <a:pt x="29871" y="7667"/>
                </a:lnTo>
                <a:lnTo>
                  <a:pt x="34606" y="5404"/>
                </a:lnTo>
                <a:lnTo>
                  <a:pt x="40511" y="6186"/>
                </a:lnTo>
                <a:lnTo>
                  <a:pt x="46360" y="9331"/>
                </a:lnTo>
                <a:lnTo>
                  <a:pt x="50925" y="14157"/>
                </a:lnTo>
                <a:lnTo>
                  <a:pt x="52981" y="19983"/>
                </a:lnTo>
                <a:lnTo>
                  <a:pt x="51300" y="26127"/>
                </a:lnTo>
                <a:lnTo>
                  <a:pt x="44655" y="31909"/>
                </a:lnTo>
                <a:lnTo>
                  <a:pt x="36845" y="28670"/>
                </a:lnTo>
                <a:lnTo>
                  <a:pt x="37089" y="62163"/>
                </a:lnTo>
                <a:lnTo>
                  <a:pt x="48426" y="61267"/>
                </a:lnTo>
                <a:lnTo>
                  <a:pt x="58933" y="57556"/>
                </a:lnTo>
                <a:lnTo>
                  <a:pt x="68029" y="51489"/>
                </a:lnTo>
                <a:lnTo>
                  <a:pt x="75132" y="43523"/>
                </a:lnTo>
                <a:lnTo>
                  <a:pt x="79660" y="34118"/>
                </a:lnTo>
                <a:lnTo>
                  <a:pt x="81032" y="23731"/>
                </a:lnTo>
                <a:lnTo>
                  <a:pt x="78666" y="12821"/>
                </a:lnTo>
                <a:lnTo>
                  <a:pt x="74395" y="7159"/>
                </a:lnTo>
                <a:lnTo>
                  <a:pt x="64514" y="2242"/>
                </a:lnTo>
                <a:lnTo>
                  <a:pt x="51424" y="0"/>
                </a:lnTo>
                <a:lnTo>
                  <a:pt x="36846" y="73"/>
                </a:lnTo>
                <a:lnTo>
                  <a:pt x="22504" y="2107"/>
                </a:lnTo>
                <a:lnTo>
                  <a:pt x="10118" y="5743"/>
                </a:lnTo>
                <a:lnTo>
                  <a:pt x="1412" y="10624"/>
                </a:lnTo>
                <a:lnTo>
                  <a:pt x="0" y="24689"/>
                </a:lnTo>
                <a:lnTo>
                  <a:pt x="815" y="36760"/>
                </a:lnTo>
                <a:lnTo>
                  <a:pt x="7916" y="44843"/>
                </a:lnTo>
                <a:lnTo>
                  <a:pt x="16675" y="54199"/>
                </a:lnTo>
                <a:lnTo>
                  <a:pt x="27485" y="60446"/>
                </a:lnTo>
                <a:lnTo>
                  <a:pt x="28793" y="26562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967257" y="2212138"/>
            <a:ext cx="543331" cy="43870"/>
          </a:xfrm>
          <a:custGeom>
            <a:avLst/>
            <a:gdLst/>
            <a:ahLst/>
            <a:cxnLst/>
            <a:rect l="l" t="t" r="r" b="b"/>
            <a:pathLst>
              <a:path w="796886" h="64343">
                <a:moveTo>
                  <a:pt x="4703" y="20729"/>
                </a:moveTo>
                <a:lnTo>
                  <a:pt x="7322" y="32908"/>
                </a:lnTo>
                <a:lnTo>
                  <a:pt x="6731" y="46866"/>
                </a:lnTo>
                <a:lnTo>
                  <a:pt x="17668" y="48003"/>
                </a:lnTo>
                <a:lnTo>
                  <a:pt x="30636" y="48626"/>
                </a:lnTo>
                <a:lnTo>
                  <a:pt x="43553" y="48630"/>
                </a:lnTo>
                <a:lnTo>
                  <a:pt x="56391" y="48198"/>
                </a:lnTo>
                <a:lnTo>
                  <a:pt x="69123" y="47510"/>
                </a:lnTo>
                <a:lnTo>
                  <a:pt x="81722" y="46747"/>
                </a:lnTo>
                <a:lnTo>
                  <a:pt x="94162" y="46093"/>
                </a:lnTo>
                <a:lnTo>
                  <a:pt x="106415" y="45726"/>
                </a:lnTo>
                <a:lnTo>
                  <a:pt x="118453" y="45830"/>
                </a:lnTo>
                <a:lnTo>
                  <a:pt x="130251" y="46586"/>
                </a:lnTo>
                <a:lnTo>
                  <a:pt x="135178" y="47069"/>
                </a:lnTo>
                <a:lnTo>
                  <a:pt x="139839" y="49672"/>
                </a:lnTo>
                <a:lnTo>
                  <a:pt x="144589" y="50117"/>
                </a:lnTo>
                <a:lnTo>
                  <a:pt x="152578" y="50814"/>
                </a:lnTo>
                <a:lnTo>
                  <a:pt x="164912" y="51710"/>
                </a:lnTo>
                <a:lnTo>
                  <a:pt x="177275" y="52414"/>
                </a:lnTo>
                <a:lnTo>
                  <a:pt x="189695" y="52957"/>
                </a:lnTo>
                <a:lnTo>
                  <a:pt x="202200" y="53370"/>
                </a:lnTo>
                <a:lnTo>
                  <a:pt x="214821" y="53684"/>
                </a:lnTo>
                <a:lnTo>
                  <a:pt x="227585" y="53931"/>
                </a:lnTo>
                <a:lnTo>
                  <a:pt x="240522" y="54141"/>
                </a:lnTo>
                <a:lnTo>
                  <a:pt x="253661" y="54345"/>
                </a:lnTo>
                <a:lnTo>
                  <a:pt x="267030" y="54574"/>
                </a:lnTo>
                <a:lnTo>
                  <a:pt x="282487" y="54944"/>
                </a:lnTo>
                <a:lnTo>
                  <a:pt x="298493" y="55456"/>
                </a:lnTo>
                <a:lnTo>
                  <a:pt x="315008" y="56088"/>
                </a:lnTo>
                <a:lnTo>
                  <a:pt x="331994" y="56815"/>
                </a:lnTo>
                <a:lnTo>
                  <a:pt x="349410" y="57615"/>
                </a:lnTo>
                <a:lnTo>
                  <a:pt x="367216" y="58462"/>
                </a:lnTo>
                <a:lnTo>
                  <a:pt x="385374" y="59334"/>
                </a:lnTo>
                <a:lnTo>
                  <a:pt x="403844" y="60206"/>
                </a:lnTo>
                <a:lnTo>
                  <a:pt x="422586" y="61055"/>
                </a:lnTo>
                <a:lnTo>
                  <a:pt x="441561" y="61856"/>
                </a:lnTo>
                <a:lnTo>
                  <a:pt x="460729" y="62587"/>
                </a:lnTo>
                <a:lnTo>
                  <a:pt x="480051" y="63223"/>
                </a:lnTo>
                <a:lnTo>
                  <a:pt x="499487" y="63740"/>
                </a:lnTo>
                <a:lnTo>
                  <a:pt x="518998" y="64115"/>
                </a:lnTo>
                <a:lnTo>
                  <a:pt x="538544" y="64324"/>
                </a:lnTo>
                <a:lnTo>
                  <a:pt x="558086" y="64343"/>
                </a:lnTo>
                <a:lnTo>
                  <a:pt x="577583" y="64148"/>
                </a:lnTo>
                <a:lnTo>
                  <a:pt x="596998" y="63715"/>
                </a:lnTo>
                <a:lnTo>
                  <a:pt x="616289" y="63021"/>
                </a:lnTo>
                <a:lnTo>
                  <a:pt x="635419" y="62042"/>
                </a:lnTo>
                <a:lnTo>
                  <a:pt x="645595" y="61502"/>
                </a:lnTo>
                <a:lnTo>
                  <a:pt x="658944" y="60978"/>
                </a:lnTo>
                <a:lnTo>
                  <a:pt x="671899" y="60652"/>
                </a:lnTo>
                <a:lnTo>
                  <a:pt x="684538" y="60483"/>
                </a:lnTo>
                <a:lnTo>
                  <a:pt x="758086" y="60486"/>
                </a:lnTo>
                <a:lnTo>
                  <a:pt x="770688" y="60274"/>
                </a:lnTo>
                <a:lnTo>
                  <a:pt x="783595" y="59892"/>
                </a:lnTo>
                <a:lnTo>
                  <a:pt x="796886" y="59299"/>
                </a:lnTo>
                <a:lnTo>
                  <a:pt x="795097" y="56416"/>
                </a:lnTo>
                <a:lnTo>
                  <a:pt x="789052" y="46177"/>
                </a:lnTo>
                <a:lnTo>
                  <a:pt x="783766" y="35155"/>
                </a:lnTo>
                <a:lnTo>
                  <a:pt x="779845" y="22726"/>
                </a:lnTo>
                <a:lnTo>
                  <a:pt x="777900" y="8270"/>
                </a:lnTo>
                <a:lnTo>
                  <a:pt x="776128" y="8026"/>
                </a:lnTo>
                <a:lnTo>
                  <a:pt x="763873" y="6573"/>
                </a:lnTo>
                <a:lnTo>
                  <a:pt x="751539" y="5487"/>
                </a:lnTo>
                <a:lnTo>
                  <a:pt x="739128" y="4719"/>
                </a:lnTo>
                <a:lnTo>
                  <a:pt x="726645" y="4221"/>
                </a:lnTo>
                <a:lnTo>
                  <a:pt x="714091" y="3945"/>
                </a:lnTo>
                <a:lnTo>
                  <a:pt x="663239" y="4086"/>
                </a:lnTo>
                <a:lnTo>
                  <a:pt x="637474" y="4228"/>
                </a:lnTo>
                <a:lnTo>
                  <a:pt x="624518" y="4148"/>
                </a:lnTo>
                <a:lnTo>
                  <a:pt x="611517" y="3901"/>
                </a:lnTo>
                <a:lnTo>
                  <a:pt x="609218" y="3840"/>
                </a:lnTo>
                <a:lnTo>
                  <a:pt x="596435" y="3486"/>
                </a:lnTo>
                <a:lnTo>
                  <a:pt x="583704" y="3119"/>
                </a:lnTo>
                <a:lnTo>
                  <a:pt x="571013" y="2748"/>
                </a:lnTo>
                <a:lnTo>
                  <a:pt x="558352" y="2383"/>
                </a:lnTo>
                <a:lnTo>
                  <a:pt x="545708" y="2036"/>
                </a:lnTo>
                <a:lnTo>
                  <a:pt x="533069" y="1717"/>
                </a:lnTo>
                <a:lnTo>
                  <a:pt x="531986" y="1690"/>
                </a:lnTo>
                <a:lnTo>
                  <a:pt x="519341" y="1321"/>
                </a:lnTo>
                <a:lnTo>
                  <a:pt x="506662" y="921"/>
                </a:lnTo>
                <a:lnTo>
                  <a:pt x="493962" y="572"/>
                </a:lnTo>
                <a:lnTo>
                  <a:pt x="481251" y="363"/>
                </a:lnTo>
                <a:lnTo>
                  <a:pt x="468540" y="377"/>
                </a:lnTo>
                <a:lnTo>
                  <a:pt x="455841" y="701"/>
                </a:lnTo>
                <a:lnTo>
                  <a:pt x="449013" y="1003"/>
                </a:lnTo>
                <a:lnTo>
                  <a:pt x="436476" y="1681"/>
                </a:lnTo>
                <a:lnTo>
                  <a:pt x="423870" y="2443"/>
                </a:lnTo>
                <a:lnTo>
                  <a:pt x="411197" y="3194"/>
                </a:lnTo>
                <a:lnTo>
                  <a:pt x="398457" y="3843"/>
                </a:lnTo>
                <a:lnTo>
                  <a:pt x="385652" y="4296"/>
                </a:lnTo>
                <a:lnTo>
                  <a:pt x="372783" y="4460"/>
                </a:lnTo>
                <a:lnTo>
                  <a:pt x="364617" y="4448"/>
                </a:lnTo>
                <a:lnTo>
                  <a:pt x="356082" y="2098"/>
                </a:lnTo>
                <a:lnTo>
                  <a:pt x="342658" y="2162"/>
                </a:lnTo>
                <a:lnTo>
                  <a:pt x="337820" y="4549"/>
                </a:lnTo>
                <a:lnTo>
                  <a:pt x="331911" y="4548"/>
                </a:lnTo>
                <a:lnTo>
                  <a:pt x="319304" y="4229"/>
                </a:lnTo>
                <a:lnTo>
                  <a:pt x="306620" y="3472"/>
                </a:lnTo>
                <a:lnTo>
                  <a:pt x="293892" y="2474"/>
                </a:lnTo>
                <a:lnTo>
                  <a:pt x="281154" y="1432"/>
                </a:lnTo>
                <a:lnTo>
                  <a:pt x="268440" y="541"/>
                </a:lnTo>
                <a:lnTo>
                  <a:pt x="255783" y="0"/>
                </a:lnTo>
                <a:lnTo>
                  <a:pt x="240912" y="66"/>
                </a:lnTo>
                <a:lnTo>
                  <a:pt x="227912" y="477"/>
                </a:lnTo>
                <a:lnTo>
                  <a:pt x="215066" y="963"/>
                </a:lnTo>
                <a:lnTo>
                  <a:pt x="202354" y="1516"/>
                </a:lnTo>
                <a:lnTo>
                  <a:pt x="189755" y="2127"/>
                </a:lnTo>
                <a:lnTo>
                  <a:pt x="177246" y="2787"/>
                </a:lnTo>
                <a:lnTo>
                  <a:pt x="164809" y="3488"/>
                </a:lnTo>
                <a:lnTo>
                  <a:pt x="152421" y="4221"/>
                </a:lnTo>
                <a:lnTo>
                  <a:pt x="140061" y="4978"/>
                </a:lnTo>
                <a:lnTo>
                  <a:pt x="127710" y="5751"/>
                </a:lnTo>
                <a:lnTo>
                  <a:pt x="115344" y="6530"/>
                </a:lnTo>
                <a:lnTo>
                  <a:pt x="102945" y="7308"/>
                </a:lnTo>
                <a:lnTo>
                  <a:pt x="90490" y="8075"/>
                </a:lnTo>
                <a:lnTo>
                  <a:pt x="77959" y="8823"/>
                </a:lnTo>
                <a:lnTo>
                  <a:pt x="65331" y="9543"/>
                </a:lnTo>
                <a:lnTo>
                  <a:pt x="52585" y="10228"/>
                </a:lnTo>
                <a:lnTo>
                  <a:pt x="39700" y="10868"/>
                </a:lnTo>
                <a:lnTo>
                  <a:pt x="26654" y="11455"/>
                </a:lnTo>
                <a:lnTo>
                  <a:pt x="13428" y="11981"/>
                </a:lnTo>
                <a:lnTo>
                  <a:pt x="0" y="12436"/>
                </a:lnTo>
                <a:lnTo>
                  <a:pt x="4703" y="20729"/>
                </a:lnTo>
                <a:close/>
              </a:path>
            </a:pathLst>
          </a:custGeom>
          <a:solidFill>
            <a:srgbClr val="AC29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5918400" y="2222292"/>
            <a:ext cx="39387" cy="34974"/>
          </a:xfrm>
          <a:custGeom>
            <a:avLst/>
            <a:gdLst/>
            <a:ahLst/>
            <a:cxnLst/>
            <a:rect l="l" t="t" r="r" b="b"/>
            <a:pathLst>
              <a:path w="57768" h="51295">
                <a:moveTo>
                  <a:pt x="10166" y="9575"/>
                </a:moveTo>
                <a:lnTo>
                  <a:pt x="5426" y="17584"/>
                </a:lnTo>
                <a:lnTo>
                  <a:pt x="0" y="27243"/>
                </a:lnTo>
                <a:lnTo>
                  <a:pt x="159" y="39281"/>
                </a:lnTo>
                <a:lnTo>
                  <a:pt x="2013" y="43140"/>
                </a:lnTo>
                <a:lnTo>
                  <a:pt x="10864" y="49530"/>
                </a:lnTo>
                <a:lnTo>
                  <a:pt x="23358" y="51295"/>
                </a:lnTo>
                <a:lnTo>
                  <a:pt x="19780" y="36080"/>
                </a:lnTo>
                <a:lnTo>
                  <a:pt x="11106" y="29933"/>
                </a:lnTo>
                <a:lnTo>
                  <a:pt x="11652" y="22631"/>
                </a:lnTo>
                <a:lnTo>
                  <a:pt x="11995" y="20493"/>
                </a:lnTo>
                <a:lnTo>
                  <a:pt x="23349" y="7366"/>
                </a:lnTo>
                <a:lnTo>
                  <a:pt x="10166" y="9575"/>
                </a:lnTo>
                <a:close/>
              </a:path>
              <a:path w="57768" h="51295">
                <a:moveTo>
                  <a:pt x="30341" y="19786"/>
                </a:moveTo>
                <a:lnTo>
                  <a:pt x="33410" y="26949"/>
                </a:lnTo>
                <a:lnTo>
                  <a:pt x="29762" y="35661"/>
                </a:lnTo>
                <a:lnTo>
                  <a:pt x="19780" y="36080"/>
                </a:lnTo>
                <a:lnTo>
                  <a:pt x="23358" y="51295"/>
                </a:lnTo>
                <a:lnTo>
                  <a:pt x="36931" y="49773"/>
                </a:lnTo>
                <a:lnTo>
                  <a:pt x="49015" y="46304"/>
                </a:lnTo>
                <a:lnTo>
                  <a:pt x="50338" y="44475"/>
                </a:lnTo>
                <a:lnTo>
                  <a:pt x="55126" y="34296"/>
                </a:lnTo>
                <a:lnTo>
                  <a:pt x="57768" y="22092"/>
                </a:lnTo>
                <a:lnTo>
                  <a:pt x="57065" y="10530"/>
                </a:lnTo>
                <a:lnTo>
                  <a:pt x="51816" y="2277"/>
                </a:lnTo>
                <a:lnTo>
                  <a:pt x="40824" y="0"/>
                </a:lnTo>
                <a:lnTo>
                  <a:pt x="35076" y="3471"/>
                </a:lnTo>
                <a:lnTo>
                  <a:pt x="23349" y="7366"/>
                </a:lnTo>
                <a:lnTo>
                  <a:pt x="11995" y="20493"/>
                </a:lnTo>
                <a:lnTo>
                  <a:pt x="16518" y="15268"/>
                </a:lnTo>
                <a:lnTo>
                  <a:pt x="23672" y="15462"/>
                </a:lnTo>
                <a:lnTo>
                  <a:pt x="30341" y="19786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457996" y="2258792"/>
            <a:ext cx="153266" cy="441449"/>
          </a:xfrm>
          <a:custGeom>
            <a:avLst/>
            <a:gdLst/>
            <a:ahLst/>
            <a:cxnLst/>
            <a:rect l="l" t="t" r="r" b="b"/>
            <a:pathLst>
              <a:path w="224789" h="647459">
                <a:moveTo>
                  <a:pt x="165462" y="0"/>
                </a:moveTo>
                <a:lnTo>
                  <a:pt x="152470" y="796"/>
                </a:lnTo>
                <a:lnTo>
                  <a:pt x="141279" y="4804"/>
                </a:lnTo>
                <a:lnTo>
                  <a:pt x="129768" y="7386"/>
                </a:lnTo>
                <a:lnTo>
                  <a:pt x="122045" y="6832"/>
                </a:lnTo>
                <a:lnTo>
                  <a:pt x="110405" y="4683"/>
                </a:lnTo>
                <a:lnTo>
                  <a:pt x="96443" y="3906"/>
                </a:lnTo>
                <a:lnTo>
                  <a:pt x="98933" y="12571"/>
                </a:lnTo>
                <a:lnTo>
                  <a:pt x="99687" y="24510"/>
                </a:lnTo>
                <a:lnTo>
                  <a:pt x="98507" y="36922"/>
                </a:lnTo>
                <a:lnTo>
                  <a:pt x="96359" y="49540"/>
                </a:lnTo>
                <a:lnTo>
                  <a:pt x="94208" y="62097"/>
                </a:lnTo>
                <a:lnTo>
                  <a:pt x="93048" y="71615"/>
                </a:lnTo>
                <a:lnTo>
                  <a:pt x="92012" y="84514"/>
                </a:lnTo>
                <a:lnTo>
                  <a:pt x="91277" y="97316"/>
                </a:lnTo>
                <a:lnTo>
                  <a:pt x="90538" y="109608"/>
                </a:lnTo>
                <a:lnTo>
                  <a:pt x="89583" y="122839"/>
                </a:lnTo>
                <a:lnTo>
                  <a:pt x="88580" y="136183"/>
                </a:lnTo>
                <a:lnTo>
                  <a:pt x="87530" y="149623"/>
                </a:lnTo>
                <a:lnTo>
                  <a:pt x="86431" y="163140"/>
                </a:lnTo>
                <a:lnTo>
                  <a:pt x="85285" y="176714"/>
                </a:lnTo>
                <a:lnTo>
                  <a:pt x="84090" y="190328"/>
                </a:lnTo>
                <a:lnTo>
                  <a:pt x="82846" y="203962"/>
                </a:lnTo>
                <a:lnTo>
                  <a:pt x="81554" y="217598"/>
                </a:lnTo>
                <a:lnTo>
                  <a:pt x="80213" y="231216"/>
                </a:lnTo>
                <a:lnTo>
                  <a:pt x="78822" y="244799"/>
                </a:lnTo>
                <a:lnTo>
                  <a:pt x="77382" y="258328"/>
                </a:lnTo>
                <a:lnTo>
                  <a:pt x="75892" y="271783"/>
                </a:lnTo>
                <a:lnTo>
                  <a:pt x="74352" y="285146"/>
                </a:lnTo>
                <a:lnTo>
                  <a:pt x="72762" y="298399"/>
                </a:lnTo>
                <a:lnTo>
                  <a:pt x="69430" y="324498"/>
                </a:lnTo>
                <a:lnTo>
                  <a:pt x="65894" y="349929"/>
                </a:lnTo>
                <a:lnTo>
                  <a:pt x="62153" y="374543"/>
                </a:lnTo>
                <a:lnTo>
                  <a:pt x="58755" y="395764"/>
                </a:lnTo>
                <a:lnTo>
                  <a:pt x="56604" y="408869"/>
                </a:lnTo>
                <a:lnTo>
                  <a:pt x="52129" y="434573"/>
                </a:lnTo>
                <a:lnTo>
                  <a:pt x="47253" y="459491"/>
                </a:lnTo>
                <a:lnTo>
                  <a:pt x="41769" y="483492"/>
                </a:lnTo>
                <a:lnTo>
                  <a:pt x="35471" y="506445"/>
                </a:lnTo>
                <a:lnTo>
                  <a:pt x="33247" y="514703"/>
                </a:lnTo>
                <a:lnTo>
                  <a:pt x="30489" y="527391"/>
                </a:lnTo>
                <a:lnTo>
                  <a:pt x="27852" y="539838"/>
                </a:lnTo>
                <a:lnTo>
                  <a:pt x="24625" y="551606"/>
                </a:lnTo>
                <a:lnTo>
                  <a:pt x="22478" y="557782"/>
                </a:lnTo>
                <a:lnTo>
                  <a:pt x="17835" y="569897"/>
                </a:lnTo>
                <a:lnTo>
                  <a:pt x="12965" y="581799"/>
                </a:lnTo>
                <a:lnTo>
                  <a:pt x="8169" y="593563"/>
                </a:lnTo>
                <a:lnTo>
                  <a:pt x="3747" y="605266"/>
                </a:lnTo>
                <a:lnTo>
                  <a:pt x="0" y="616986"/>
                </a:lnTo>
                <a:lnTo>
                  <a:pt x="553" y="617576"/>
                </a:lnTo>
                <a:lnTo>
                  <a:pt x="7970" y="623954"/>
                </a:lnTo>
                <a:lnTo>
                  <a:pt x="17000" y="629423"/>
                </a:lnTo>
                <a:lnTo>
                  <a:pt x="27432" y="634041"/>
                </a:lnTo>
                <a:lnTo>
                  <a:pt x="39053" y="637867"/>
                </a:lnTo>
                <a:lnTo>
                  <a:pt x="51653" y="640959"/>
                </a:lnTo>
                <a:lnTo>
                  <a:pt x="65017" y="643376"/>
                </a:lnTo>
                <a:lnTo>
                  <a:pt x="78936" y="645176"/>
                </a:lnTo>
                <a:lnTo>
                  <a:pt x="93196" y="646417"/>
                </a:lnTo>
                <a:lnTo>
                  <a:pt x="107586" y="647159"/>
                </a:lnTo>
                <a:lnTo>
                  <a:pt x="121894" y="647459"/>
                </a:lnTo>
                <a:lnTo>
                  <a:pt x="135907" y="647377"/>
                </a:lnTo>
                <a:lnTo>
                  <a:pt x="149415" y="646970"/>
                </a:lnTo>
                <a:lnTo>
                  <a:pt x="162204" y="646297"/>
                </a:lnTo>
                <a:lnTo>
                  <a:pt x="177073" y="644879"/>
                </a:lnTo>
                <a:lnTo>
                  <a:pt x="190496" y="642692"/>
                </a:lnTo>
                <a:lnTo>
                  <a:pt x="203177" y="639628"/>
                </a:lnTo>
                <a:lnTo>
                  <a:pt x="214735" y="635649"/>
                </a:lnTo>
                <a:lnTo>
                  <a:pt x="224790" y="630714"/>
                </a:lnTo>
                <a:lnTo>
                  <a:pt x="221756" y="619626"/>
                </a:lnTo>
                <a:lnTo>
                  <a:pt x="218525" y="607376"/>
                </a:lnTo>
                <a:lnTo>
                  <a:pt x="215395" y="595054"/>
                </a:lnTo>
                <a:lnTo>
                  <a:pt x="212360" y="582669"/>
                </a:lnTo>
                <a:lnTo>
                  <a:pt x="209417" y="570231"/>
                </a:lnTo>
                <a:lnTo>
                  <a:pt x="206561" y="557748"/>
                </a:lnTo>
                <a:lnTo>
                  <a:pt x="203788" y="545230"/>
                </a:lnTo>
                <a:lnTo>
                  <a:pt x="201095" y="532687"/>
                </a:lnTo>
                <a:lnTo>
                  <a:pt x="198476" y="520127"/>
                </a:lnTo>
                <a:lnTo>
                  <a:pt x="195927" y="507559"/>
                </a:lnTo>
                <a:lnTo>
                  <a:pt x="193446" y="494994"/>
                </a:lnTo>
                <a:lnTo>
                  <a:pt x="191026" y="482441"/>
                </a:lnTo>
                <a:lnTo>
                  <a:pt x="188664" y="469907"/>
                </a:lnTo>
                <a:lnTo>
                  <a:pt x="186356" y="457404"/>
                </a:lnTo>
                <a:lnTo>
                  <a:pt x="184098" y="444940"/>
                </a:lnTo>
                <a:lnTo>
                  <a:pt x="181885" y="432525"/>
                </a:lnTo>
                <a:lnTo>
                  <a:pt x="179713" y="420167"/>
                </a:lnTo>
                <a:lnTo>
                  <a:pt x="177578" y="407877"/>
                </a:lnTo>
                <a:lnTo>
                  <a:pt x="175475" y="395663"/>
                </a:lnTo>
                <a:lnTo>
                  <a:pt x="174100" y="387954"/>
                </a:lnTo>
                <a:lnTo>
                  <a:pt x="171713" y="375446"/>
                </a:lnTo>
                <a:lnTo>
                  <a:pt x="169285" y="362892"/>
                </a:lnTo>
                <a:lnTo>
                  <a:pt x="167003" y="350310"/>
                </a:lnTo>
                <a:lnTo>
                  <a:pt x="165053" y="337715"/>
                </a:lnTo>
                <a:lnTo>
                  <a:pt x="163620" y="325124"/>
                </a:lnTo>
                <a:lnTo>
                  <a:pt x="162890" y="312554"/>
                </a:lnTo>
                <a:lnTo>
                  <a:pt x="162552" y="297801"/>
                </a:lnTo>
                <a:lnTo>
                  <a:pt x="162279" y="282813"/>
                </a:lnTo>
                <a:lnTo>
                  <a:pt x="162070" y="267613"/>
                </a:lnTo>
                <a:lnTo>
                  <a:pt x="161922" y="252226"/>
                </a:lnTo>
                <a:lnTo>
                  <a:pt x="161911" y="189282"/>
                </a:lnTo>
                <a:lnTo>
                  <a:pt x="162044" y="173318"/>
                </a:lnTo>
                <a:lnTo>
                  <a:pt x="162228" y="157311"/>
                </a:lnTo>
                <a:lnTo>
                  <a:pt x="162460" y="141285"/>
                </a:lnTo>
                <a:lnTo>
                  <a:pt x="162739" y="125264"/>
                </a:lnTo>
                <a:lnTo>
                  <a:pt x="163063" y="109272"/>
                </a:lnTo>
                <a:lnTo>
                  <a:pt x="163430" y="93334"/>
                </a:lnTo>
                <a:lnTo>
                  <a:pt x="163838" y="77473"/>
                </a:lnTo>
                <a:lnTo>
                  <a:pt x="164286" y="61713"/>
                </a:lnTo>
                <a:lnTo>
                  <a:pt x="164771" y="46079"/>
                </a:lnTo>
                <a:lnTo>
                  <a:pt x="165292" y="30595"/>
                </a:lnTo>
                <a:lnTo>
                  <a:pt x="165846" y="15285"/>
                </a:lnTo>
                <a:lnTo>
                  <a:pt x="166433" y="172"/>
                </a:lnTo>
                <a:lnTo>
                  <a:pt x="165462" y="0"/>
                </a:lnTo>
                <a:close/>
              </a:path>
            </a:pathLst>
          </a:custGeom>
          <a:solidFill>
            <a:srgbClr val="AC29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618317" y="2698390"/>
            <a:ext cx="5240" cy="7181"/>
          </a:xfrm>
          <a:custGeom>
            <a:avLst/>
            <a:gdLst/>
            <a:ahLst/>
            <a:cxnLst/>
            <a:rect l="l" t="t" r="r" b="b"/>
            <a:pathLst>
              <a:path w="7686" h="10532">
                <a:moveTo>
                  <a:pt x="160" y="10532"/>
                </a:moveTo>
                <a:lnTo>
                  <a:pt x="7686" y="0"/>
                </a:lnTo>
                <a:lnTo>
                  <a:pt x="0" y="10516"/>
                </a:lnTo>
                <a:lnTo>
                  <a:pt x="160" y="10532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614470" y="2689596"/>
            <a:ext cx="23656" cy="23500"/>
          </a:xfrm>
          <a:custGeom>
            <a:avLst/>
            <a:gdLst/>
            <a:ahLst/>
            <a:cxnLst/>
            <a:rect l="l" t="t" r="r" b="b"/>
            <a:pathLst>
              <a:path w="34695" h="34467">
                <a:moveTo>
                  <a:pt x="0" y="22872"/>
                </a:moveTo>
                <a:lnTo>
                  <a:pt x="3060" y="26174"/>
                </a:lnTo>
                <a:lnTo>
                  <a:pt x="5372" y="23787"/>
                </a:lnTo>
                <a:lnTo>
                  <a:pt x="11556" y="34467"/>
                </a:lnTo>
                <a:lnTo>
                  <a:pt x="18673" y="29716"/>
                </a:lnTo>
                <a:lnTo>
                  <a:pt x="26374" y="23486"/>
                </a:lnTo>
                <a:lnTo>
                  <a:pt x="32320" y="16750"/>
                </a:lnTo>
                <a:lnTo>
                  <a:pt x="34695" y="10158"/>
                </a:lnTo>
                <a:lnTo>
                  <a:pt x="31681" y="4357"/>
                </a:lnTo>
                <a:lnTo>
                  <a:pt x="21462" y="0"/>
                </a:lnTo>
                <a:lnTo>
                  <a:pt x="19667" y="1931"/>
                </a:lnTo>
                <a:lnTo>
                  <a:pt x="13329" y="12899"/>
                </a:lnTo>
                <a:lnTo>
                  <a:pt x="5803" y="23431"/>
                </a:lnTo>
                <a:lnTo>
                  <a:pt x="5643" y="23416"/>
                </a:lnTo>
                <a:lnTo>
                  <a:pt x="0" y="22872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426611" y="2670580"/>
            <a:ext cx="195738" cy="58120"/>
          </a:xfrm>
          <a:custGeom>
            <a:avLst/>
            <a:gdLst/>
            <a:ahLst/>
            <a:cxnLst/>
            <a:rect l="l" t="t" r="r" b="b"/>
            <a:pathLst>
              <a:path w="287083" h="85242">
                <a:moveTo>
                  <a:pt x="14623" y="5022"/>
                </a:moveTo>
                <a:lnTo>
                  <a:pt x="4278" y="12654"/>
                </a:lnTo>
                <a:lnTo>
                  <a:pt x="0" y="26200"/>
                </a:lnTo>
                <a:lnTo>
                  <a:pt x="6413" y="30949"/>
                </a:lnTo>
                <a:lnTo>
                  <a:pt x="11239" y="37363"/>
                </a:lnTo>
                <a:lnTo>
                  <a:pt x="12369" y="47548"/>
                </a:lnTo>
                <a:lnTo>
                  <a:pt x="12643" y="47744"/>
                </a:lnTo>
                <a:lnTo>
                  <a:pt x="22845" y="54061"/>
                </a:lnTo>
                <a:lnTo>
                  <a:pt x="36334" y="56997"/>
                </a:lnTo>
                <a:lnTo>
                  <a:pt x="37975" y="58288"/>
                </a:lnTo>
                <a:lnTo>
                  <a:pt x="46785" y="64041"/>
                </a:lnTo>
                <a:lnTo>
                  <a:pt x="56996" y="69081"/>
                </a:lnTo>
                <a:lnTo>
                  <a:pt x="68396" y="73418"/>
                </a:lnTo>
                <a:lnTo>
                  <a:pt x="80772" y="77063"/>
                </a:lnTo>
                <a:lnTo>
                  <a:pt x="93910" y="80024"/>
                </a:lnTo>
                <a:lnTo>
                  <a:pt x="107597" y="82313"/>
                </a:lnTo>
                <a:lnTo>
                  <a:pt x="121620" y="83938"/>
                </a:lnTo>
                <a:lnTo>
                  <a:pt x="135766" y="84912"/>
                </a:lnTo>
                <a:lnTo>
                  <a:pt x="149821" y="85242"/>
                </a:lnTo>
                <a:lnTo>
                  <a:pt x="161955" y="85131"/>
                </a:lnTo>
                <a:lnTo>
                  <a:pt x="175304" y="84735"/>
                </a:lnTo>
                <a:lnTo>
                  <a:pt x="189113" y="84018"/>
                </a:lnTo>
                <a:lnTo>
                  <a:pt x="203141" y="82942"/>
                </a:lnTo>
                <a:lnTo>
                  <a:pt x="217144" y="81472"/>
                </a:lnTo>
                <a:lnTo>
                  <a:pt x="230881" y="79572"/>
                </a:lnTo>
                <a:lnTo>
                  <a:pt x="244109" y="77206"/>
                </a:lnTo>
                <a:lnTo>
                  <a:pt x="256585" y="74337"/>
                </a:lnTo>
                <a:lnTo>
                  <a:pt x="268068" y="70930"/>
                </a:lnTo>
                <a:lnTo>
                  <a:pt x="278315" y="66949"/>
                </a:lnTo>
                <a:lnTo>
                  <a:pt x="287083" y="62357"/>
                </a:lnTo>
                <a:lnTo>
                  <a:pt x="280898" y="51676"/>
                </a:lnTo>
                <a:lnTo>
                  <a:pt x="278587" y="54063"/>
                </a:lnTo>
                <a:lnTo>
                  <a:pt x="274980" y="53722"/>
                </a:lnTo>
                <a:lnTo>
                  <a:pt x="263583" y="54599"/>
                </a:lnTo>
                <a:lnTo>
                  <a:pt x="251733" y="57311"/>
                </a:lnTo>
                <a:lnTo>
                  <a:pt x="239092" y="60423"/>
                </a:lnTo>
                <a:lnTo>
                  <a:pt x="225323" y="62496"/>
                </a:lnTo>
                <a:lnTo>
                  <a:pt x="224415" y="62560"/>
                </a:lnTo>
                <a:lnTo>
                  <a:pt x="212169" y="62850"/>
                </a:lnTo>
                <a:lnTo>
                  <a:pt x="199523" y="62431"/>
                </a:lnTo>
                <a:lnTo>
                  <a:pt x="186675" y="61756"/>
                </a:lnTo>
                <a:lnTo>
                  <a:pt x="173822" y="61279"/>
                </a:lnTo>
                <a:lnTo>
                  <a:pt x="161162" y="61455"/>
                </a:lnTo>
                <a:lnTo>
                  <a:pt x="157796" y="61670"/>
                </a:lnTo>
                <a:lnTo>
                  <a:pt x="144576" y="62732"/>
                </a:lnTo>
                <a:lnTo>
                  <a:pt x="132676" y="62712"/>
                </a:lnTo>
                <a:lnTo>
                  <a:pt x="128068" y="62179"/>
                </a:lnTo>
                <a:lnTo>
                  <a:pt x="116499" y="60727"/>
                </a:lnTo>
                <a:lnTo>
                  <a:pt x="103681" y="58842"/>
                </a:lnTo>
                <a:lnTo>
                  <a:pt x="90308" y="56447"/>
                </a:lnTo>
                <a:lnTo>
                  <a:pt x="77076" y="53462"/>
                </a:lnTo>
                <a:lnTo>
                  <a:pt x="64681" y="49809"/>
                </a:lnTo>
                <a:lnTo>
                  <a:pt x="58335" y="47269"/>
                </a:lnTo>
                <a:lnTo>
                  <a:pt x="48841" y="42386"/>
                </a:lnTo>
                <a:lnTo>
                  <a:pt x="39243" y="36196"/>
                </a:lnTo>
                <a:lnTo>
                  <a:pt x="30633" y="29109"/>
                </a:lnTo>
                <a:lnTo>
                  <a:pt x="24104" y="21535"/>
                </a:lnTo>
                <a:lnTo>
                  <a:pt x="20746" y="13886"/>
                </a:lnTo>
                <a:lnTo>
                  <a:pt x="21652" y="6570"/>
                </a:lnTo>
                <a:lnTo>
                  <a:pt x="27914" y="0"/>
                </a:lnTo>
                <a:lnTo>
                  <a:pt x="27720" y="68"/>
                </a:lnTo>
                <a:lnTo>
                  <a:pt x="14623" y="5022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372921" y="2715166"/>
            <a:ext cx="315650" cy="131264"/>
          </a:xfrm>
          <a:custGeom>
            <a:avLst/>
            <a:gdLst/>
            <a:ahLst/>
            <a:cxnLst/>
            <a:rect l="l" t="t" r="r" b="b"/>
            <a:pathLst>
              <a:path w="462953" h="192521">
                <a:moveTo>
                  <a:pt x="32066" y="56683"/>
                </a:moveTo>
                <a:lnTo>
                  <a:pt x="24155" y="66636"/>
                </a:lnTo>
                <a:lnTo>
                  <a:pt x="21754" y="69797"/>
                </a:lnTo>
                <a:lnTo>
                  <a:pt x="13816" y="79652"/>
                </a:lnTo>
                <a:lnTo>
                  <a:pt x="6194" y="89863"/>
                </a:lnTo>
                <a:lnTo>
                  <a:pt x="0" y="101142"/>
                </a:lnTo>
                <a:lnTo>
                  <a:pt x="12586" y="110471"/>
                </a:lnTo>
                <a:lnTo>
                  <a:pt x="25974" y="119506"/>
                </a:lnTo>
                <a:lnTo>
                  <a:pt x="40124" y="128207"/>
                </a:lnTo>
                <a:lnTo>
                  <a:pt x="54994" y="136534"/>
                </a:lnTo>
                <a:lnTo>
                  <a:pt x="70545" y="144446"/>
                </a:lnTo>
                <a:lnTo>
                  <a:pt x="86737" y="151902"/>
                </a:lnTo>
                <a:lnTo>
                  <a:pt x="103529" y="158862"/>
                </a:lnTo>
                <a:lnTo>
                  <a:pt x="120883" y="165287"/>
                </a:lnTo>
                <a:lnTo>
                  <a:pt x="138757" y="171134"/>
                </a:lnTo>
                <a:lnTo>
                  <a:pt x="157111" y="176364"/>
                </a:lnTo>
                <a:lnTo>
                  <a:pt x="175906" y="180937"/>
                </a:lnTo>
                <a:lnTo>
                  <a:pt x="195101" y="184812"/>
                </a:lnTo>
                <a:lnTo>
                  <a:pt x="214657" y="187948"/>
                </a:lnTo>
                <a:lnTo>
                  <a:pt x="234533" y="190305"/>
                </a:lnTo>
                <a:lnTo>
                  <a:pt x="254688" y="191843"/>
                </a:lnTo>
                <a:lnTo>
                  <a:pt x="275084" y="192521"/>
                </a:lnTo>
                <a:lnTo>
                  <a:pt x="295680" y="192299"/>
                </a:lnTo>
                <a:lnTo>
                  <a:pt x="316436" y="191136"/>
                </a:lnTo>
                <a:lnTo>
                  <a:pt x="337311" y="188992"/>
                </a:lnTo>
                <a:lnTo>
                  <a:pt x="358266" y="185826"/>
                </a:lnTo>
                <a:lnTo>
                  <a:pt x="385690" y="179543"/>
                </a:lnTo>
                <a:lnTo>
                  <a:pt x="410999" y="170831"/>
                </a:lnTo>
                <a:lnTo>
                  <a:pt x="433802" y="160011"/>
                </a:lnTo>
                <a:lnTo>
                  <a:pt x="453936" y="147367"/>
                </a:lnTo>
                <a:lnTo>
                  <a:pt x="462953" y="140449"/>
                </a:lnTo>
                <a:lnTo>
                  <a:pt x="457052" y="128984"/>
                </a:lnTo>
                <a:lnTo>
                  <a:pt x="450244" y="117981"/>
                </a:lnTo>
                <a:lnTo>
                  <a:pt x="442959" y="107598"/>
                </a:lnTo>
                <a:lnTo>
                  <a:pt x="435432" y="97568"/>
                </a:lnTo>
                <a:lnTo>
                  <a:pt x="427899" y="87625"/>
                </a:lnTo>
                <a:lnTo>
                  <a:pt x="420594" y="77500"/>
                </a:lnTo>
                <a:lnTo>
                  <a:pt x="413753" y="66929"/>
                </a:lnTo>
                <a:lnTo>
                  <a:pt x="409564" y="59710"/>
                </a:lnTo>
                <a:lnTo>
                  <a:pt x="403400" y="48651"/>
                </a:lnTo>
                <a:lnTo>
                  <a:pt x="397016" y="37665"/>
                </a:lnTo>
                <a:lnTo>
                  <a:pt x="389949" y="27054"/>
                </a:lnTo>
                <a:lnTo>
                  <a:pt x="381736" y="17119"/>
                </a:lnTo>
                <a:lnTo>
                  <a:pt x="372759" y="22220"/>
                </a:lnTo>
                <a:lnTo>
                  <a:pt x="361538" y="26629"/>
                </a:lnTo>
                <a:lnTo>
                  <a:pt x="349568" y="29761"/>
                </a:lnTo>
                <a:lnTo>
                  <a:pt x="337031" y="31940"/>
                </a:lnTo>
                <a:lnTo>
                  <a:pt x="324107" y="33485"/>
                </a:lnTo>
                <a:lnTo>
                  <a:pt x="310974" y="34719"/>
                </a:lnTo>
                <a:lnTo>
                  <a:pt x="297815" y="35964"/>
                </a:lnTo>
                <a:lnTo>
                  <a:pt x="284810" y="37541"/>
                </a:lnTo>
                <a:lnTo>
                  <a:pt x="274650" y="38842"/>
                </a:lnTo>
                <a:lnTo>
                  <a:pt x="261922" y="40084"/>
                </a:lnTo>
                <a:lnTo>
                  <a:pt x="248945" y="40904"/>
                </a:lnTo>
                <a:lnTo>
                  <a:pt x="236181" y="41211"/>
                </a:lnTo>
                <a:lnTo>
                  <a:pt x="224767" y="41132"/>
                </a:lnTo>
                <a:lnTo>
                  <a:pt x="211371" y="40775"/>
                </a:lnTo>
                <a:lnTo>
                  <a:pt x="198725" y="40070"/>
                </a:lnTo>
                <a:lnTo>
                  <a:pt x="187439" y="38950"/>
                </a:lnTo>
                <a:lnTo>
                  <a:pt x="172280" y="36305"/>
                </a:lnTo>
                <a:lnTo>
                  <a:pt x="158975" y="32918"/>
                </a:lnTo>
                <a:lnTo>
                  <a:pt x="146291" y="28838"/>
                </a:lnTo>
                <a:lnTo>
                  <a:pt x="134143" y="24269"/>
                </a:lnTo>
                <a:lnTo>
                  <a:pt x="122447" y="19414"/>
                </a:lnTo>
                <a:lnTo>
                  <a:pt x="111118" y="14476"/>
                </a:lnTo>
                <a:lnTo>
                  <a:pt x="100072" y="9657"/>
                </a:lnTo>
                <a:lnTo>
                  <a:pt x="89222" y="5162"/>
                </a:lnTo>
                <a:lnTo>
                  <a:pt x="78485" y="1193"/>
                </a:lnTo>
                <a:lnTo>
                  <a:pt x="77266" y="0"/>
                </a:lnTo>
                <a:lnTo>
                  <a:pt x="74451" y="5055"/>
                </a:lnTo>
                <a:lnTo>
                  <a:pt x="66518" y="14844"/>
                </a:lnTo>
                <a:lnTo>
                  <a:pt x="58249" y="24300"/>
                </a:lnTo>
                <a:lnTo>
                  <a:pt x="51955" y="35687"/>
                </a:lnTo>
                <a:lnTo>
                  <a:pt x="49472" y="38127"/>
                </a:lnTo>
                <a:lnTo>
                  <a:pt x="40586" y="47202"/>
                </a:lnTo>
                <a:lnTo>
                  <a:pt x="32066" y="56683"/>
                </a:lnTo>
                <a:close/>
              </a:path>
            </a:pathLst>
          </a:custGeom>
          <a:solidFill>
            <a:srgbClr val="AC29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339186" y="2774455"/>
            <a:ext cx="375969" cy="101545"/>
          </a:xfrm>
          <a:custGeom>
            <a:avLst/>
            <a:gdLst/>
            <a:ahLst/>
            <a:cxnLst/>
            <a:rect l="l" t="t" r="r" b="b"/>
            <a:pathLst>
              <a:path w="551421" h="148932">
                <a:moveTo>
                  <a:pt x="3515" y="42750"/>
                </a:moveTo>
                <a:lnTo>
                  <a:pt x="11759" y="52928"/>
                </a:lnTo>
                <a:lnTo>
                  <a:pt x="22321" y="61502"/>
                </a:lnTo>
                <a:lnTo>
                  <a:pt x="32905" y="68859"/>
                </a:lnTo>
                <a:lnTo>
                  <a:pt x="34609" y="70080"/>
                </a:lnTo>
                <a:lnTo>
                  <a:pt x="45401" y="78688"/>
                </a:lnTo>
                <a:lnTo>
                  <a:pt x="54673" y="85432"/>
                </a:lnTo>
                <a:lnTo>
                  <a:pt x="57350" y="86837"/>
                </a:lnTo>
                <a:lnTo>
                  <a:pt x="68618" y="91658"/>
                </a:lnTo>
                <a:lnTo>
                  <a:pt x="80501" y="95482"/>
                </a:lnTo>
                <a:lnTo>
                  <a:pt x="92792" y="98778"/>
                </a:lnTo>
                <a:lnTo>
                  <a:pt x="105286" y="102016"/>
                </a:lnTo>
                <a:lnTo>
                  <a:pt x="117777" y="105666"/>
                </a:lnTo>
                <a:lnTo>
                  <a:pt x="130060" y="110197"/>
                </a:lnTo>
                <a:lnTo>
                  <a:pt x="139344" y="114133"/>
                </a:lnTo>
                <a:lnTo>
                  <a:pt x="151051" y="119051"/>
                </a:lnTo>
                <a:lnTo>
                  <a:pt x="162659" y="123783"/>
                </a:lnTo>
                <a:lnTo>
                  <a:pt x="174376" y="128316"/>
                </a:lnTo>
                <a:lnTo>
                  <a:pt x="186410" y="132638"/>
                </a:lnTo>
                <a:lnTo>
                  <a:pt x="193515" y="134835"/>
                </a:lnTo>
                <a:lnTo>
                  <a:pt x="205552" y="137663"/>
                </a:lnTo>
                <a:lnTo>
                  <a:pt x="218052" y="139784"/>
                </a:lnTo>
                <a:lnTo>
                  <a:pt x="230858" y="141442"/>
                </a:lnTo>
                <a:lnTo>
                  <a:pt x="243812" y="142882"/>
                </a:lnTo>
                <a:lnTo>
                  <a:pt x="256755" y="144348"/>
                </a:lnTo>
                <a:lnTo>
                  <a:pt x="266221" y="145440"/>
                </a:lnTo>
                <a:lnTo>
                  <a:pt x="279078" y="146727"/>
                </a:lnTo>
                <a:lnTo>
                  <a:pt x="291774" y="147743"/>
                </a:lnTo>
                <a:lnTo>
                  <a:pt x="304352" y="148464"/>
                </a:lnTo>
                <a:lnTo>
                  <a:pt x="316850" y="148868"/>
                </a:lnTo>
                <a:lnTo>
                  <a:pt x="329310" y="148932"/>
                </a:lnTo>
                <a:lnTo>
                  <a:pt x="335269" y="148720"/>
                </a:lnTo>
                <a:lnTo>
                  <a:pt x="347633" y="147391"/>
                </a:lnTo>
                <a:lnTo>
                  <a:pt x="359843" y="145227"/>
                </a:lnTo>
                <a:lnTo>
                  <a:pt x="372139" y="142665"/>
                </a:lnTo>
                <a:lnTo>
                  <a:pt x="384762" y="140139"/>
                </a:lnTo>
                <a:lnTo>
                  <a:pt x="397954" y="138087"/>
                </a:lnTo>
                <a:lnTo>
                  <a:pt x="402554" y="137494"/>
                </a:lnTo>
                <a:lnTo>
                  <a:pt x="415342" y="135541"/>
                </a:lnTo>
                <a:lnTo>
                  <a:pt x="427817" y="133134"/>
                </a:lnTo>
                <a:lnTo>
                  <a:pt x="440055" y="130203"/>
                </a:lnTo>
                <a:lnTo>
                  <a:pt x="452131" y="126678"/>
                </a:lnTo>
                <a:lnTo>
                  <a:pt x="464121" y="122491"/>
                </a:lnTo>
                <a:lnTo>
                  <a:pt x="467734" y="120901"/>
                </a:lnTo>
                <a:lnTo>
                  <a:pt x="478744" y="114383"/>
                </a:lnTo>
                <a:lnTo>
                  <a:pt x="489915" y="108191"/>
                </a:lnTo>
                <a:lnTo>
                  <a:pt x="492625" y="107032"/>
                </a:lnTo>
                <a:lnTo>
                  <a:pt x="505748" y="101118"/>
                </a:lnTo>
                <a:lnTo>
                  <a:pt x="517205" y="95047"/>
                </a:lnTo>
                <a:lnTo>
                  <a:pt x="527208" y="88234"/>
                </a:lnTo>
                <a:lnTo>
                  <a:pt x="535965" y="80097"/>
                </a:lnTo>
                <a:lnTo>
                  <a:pt x="543686" y="70053"/>
                </a:lnTo>
                <a:lnTo>
                  <a:pt x="543855" y="69313"/>
                </a:lnTo>
                <a:lnTo>
                  <a:pt x="547801" y="57358"/>
                </a:lnTo>
                <a:lnTo>
                  <a:pt x="551421" y="45097"/>
                </a:lnTo>
                <a:lnTo>
                  <a:pt x="548562" y="40444"/>
                </a:lnTo>
                <a:lnTo>
                  <a:pt x="539505" y="31646"/>
                </a:lnTo>
                <a:lnTo>
                  <a:pt x="527240" y="26136"/>
                </a:lnTo>
                <a:lnTo>
                  <a:pt x="531525" y="35165"/>
                </a:lnTo>
                <a:lnTo>
                  <a:pt x="540933" y="44662"/>
                </a:lnTo>
                <a:lnTo>
                  <a:pt x="546900" y="54597"/>
                </a:lnTo>
                <a:lnTo>
                  <a:pt x="540038" y="63044"/>
                </a:lnTo>
                <a:lnTo>
                  <a:pt x="528750" y="68968"/>
                </a:lnTo>
                <a:lnTo>
                  <a:pt x="516470" y="74866"/>
                </a:lnTo>
                <a:lnTo>
                  <a:pt x="511995" y="78064"/>
                </a:lnTo>
                <a:lnTo>
                  <a:pt x="502450" y="86596"/>
                </a:lnTo>
                <a:lnTo>
                  <a:pt x="491972" y="93929"/>
                </a:lnTo>
                <a:lnTo>
                  <a:pt x="479131" y="99533"/>
                </a:lnTo>
                <a:lnTo>
                  <a:pt x="468728" y="103513"/>
                </a:lnTo>
                <a:lnTo>
                  <a:pt x="457764" y="107257"/>
                </a:lnTo>
                <a:lnTo>
                  <a:pt x="446299" y="110738"/>
                </a:lnTo>
                <a:lnTo>
                  <a:pt x="434390" y="113931"/>
                </a:lnTo>
                <a:lnTo>
                  <a:pt x="422096" y="116812"/>
                </a:lnTo>
                <a:lnTo>
                  <a:pt x="409474" y="119355"/>
                </a:lnTo>
                <a:lnTo>
                  <a:pt x="396582" y="121536"/>
                </a:lnTo>
                <a:lnTo>
                  <a:pt x="383479" y="123328"/>
                </a:lnTo>
                <a:lnTo>
                  <a:pt x="370222" y="124707"/>
                </a:lnTo>
                <a:lnTo>
                  <a:pt x="356869" y="125648"/>
                </a:lnTo>
                <a:lnTo>
                  <a:pt x="343479" y="126125"/>
                </a:lnTo>
                <a:lnTo>
                  <a:pt x="330109" y="126114"/>
                </a:lnTo>
                <a:lnTo>
                  <a:pt x="316818" y="125589"/>
                </a:lnTo>
                <a:lnTo>
                  <a:pt x="303663" y="124525"/>
                </a:lnTo>
                <a:lnTo>
                  <a:pt x="290702" y="122897"/>
                </a:lnTo>
                <a:lnTo>
                  <a:pt x="286301" y="122272"/>
                </a:lnTo>
                <a:lnTo>
                  <a:pt x="273778" y="120786"/>
                </a:lnTo>
                <a:lnTo>
                  <a:pt x="261158" y="119505"/>
                </a:lnTo>
                <a:lnTo>
                  <a:pt x="248501" y="118168"/>
                </a:lnTo>
                <a:lnTo>
                  <a:pt x="235860" y="116513"/>
                </a:lnTo>
                <a:lnTo>
                  <a:pt x="223294" y="114278"/>
                </a:lnTo>
                <a:lnTo>
                  <a:pt x="210858" y="111201"/>
                </a:lnTo>
                <a:lnTo>
                  <a:pt x="198767" y="107629"/>
                </a:lnTo>
                <a:lnTo>
                  <a:pt x="186264" y="103800"/>
                </a:lnTo>
                <a:lnTo>
                  <a:pt x="173749" y="99812"/>
                </a:lnTo>
                <a:lnTo>
                  <a:pt x="161338" y="95685"/>
                </a:lnTo>
                <a:lnTo>
                  <a:pt x="149149" y="91439"/>
                </a:lnTo>
                <a:lnTo>
                  <a:pt x="137299" y="87091"/>
                </a:lnTo>
                <a:lnTo>
                  <a:pt x="125906" y="82661"/>
                </a:lnTo>
                <a:lnTo>
                  <a:pt x="115087" y="78168"/>
                </a:lnTo>
                <a:lnTo>
                  <a:pt x="107416" y="74866"/>
                </a:lnTo>
                <a:lnTo>
                  <a:pt x="98437" y="71983"/>
                </a:lnTo>
                <a:lnTo>
                  <a:pt x="92290" y="68707"/>
                </a:lnTo>
                <a:lnTo>
                  <a:pt x="88417" y="66649"/>
                </a:lnTo>
                <a:lnTo>
                  <a:pt x="86296" y="61709"/>
                </a:lnTo>
                <a:lnTo>
                  <a:pt x="82575" y="59232"/>
                </a:lnTo>
                <a:lnTo>
                  <a:pt x="80956" y="58205"/>
                </a:lnTo>
                <a:lnTo>
                  <a:pt x="69793" y="52428"/>
                </a:lnTo>
                <a:lnTo>
                  <a:pt x="58521" y="46228"/>
                </a:lnTo>
                <a:lnTo>
                  <a:pt x="49370" y="39909"/>
                </a:lnTo>
                <a:lnTo>
                  <a:pt x="39036" y="32203"/>
                </a:lnTo>
                <a:lnTo>
                  <a:pt x="29581" y="24157"/>
                </a:lnTo>
                <a:lnTo>
                  <a:pt x="21005" y="15430"/>
                </a:lnTo>
                <a:lnTo>
                  <a:pt x="20256" y="8636"/>
                </a:lnTo>
                <a:lnTo>
                  <a:pt x="20700" y="3784"/>
                </a:lnTo>
                <a:lnTo>
                  <a:pt x="19456" y="0"/>
                </a:lnTo>
                <a:lnTo>
                  <a:pt x="18652" y="871"/>
                </a:lnTo>
                <a:lnTo>
                  <a:pt x="9822" y="9332"/>
                </a:lnTo>
                <a:lnTo>
                  <a:pt x="2302" y="18961"/>
                </a:lnTo>
                <a:lnTo>
                  <a:pt x="0" y="32105"/>
                </a:lnTo>
                <a:lnTo>
                  <a:pt x="3515" y="42750"/>
                </a:lnTo>
                <a:close/>
              </a:path>
            </a:pathLst>
          </a:custGeom>
          <a:solidFill>
            <a:srgbClr val="C779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786894" y="1579593"/>
            <a:ext cx="102930" cy="229829"/>
          </a:xfrm>
          <a:custGeom>
            <a:avLst/>
            <a:gdLst/>
            <a:ahLst/>
            <a:cxnLst/>
            <a:rect l="l" t="t" r="r" b="b"/>
            <a:pathLst>
              <a:path w="150964" h="337083">
                <a:moveTo>
                  <a:pt x="144058" y="288202"/>
                </a:moveTo>
                <a:lnTo>
                  <a:pt x="141610" y="275511"/>
                </a:lnTo>
                <a:lnTo>
                  <a:pt x="139000" y="262958"/>
                </a:lnTo>
                <a:lnTo>
                  <a:pt x="136279" y="250578"/>
                </a:lnTo>
                <a:lnTo>
                  <a:pt x="133501" y="238402"/>
                </a:lnTo>
                <a:lnTo>
                  <a:pt x="130716" y="226463"/>
                </a:lnTo>
                <a:lnTo>
                  <a:pt x="127977" y="214795"/>
                </a:lnTo>
                <a:lnTo>
                  <a:pt x="126329" y="207684"/>
                </a:lnTo>
                <a:lnTo>
                  <a:pt x="123526" y="195220"/>
                </a:lnTo>
                <a:lnTo>
                  <a:pt x="120808" y="182689"/>
                </a:lnTo>
                <a:lnTo>
                  <a:pt x="118166" y="170106"/>
                </a:lnTo>
                <a:lnTo>
                  <a:pt x="115594" y="157485"/>
                </a:lnTo>
                <a:lnTo>
                  <a:pt x="113086" y="144839"/>
                </a:lnTo>
                <a:lnTo>
                  <a:pt x="110634" y="132184"/>
                </a:lnTo>
                <a:lnTo>
                  <a:pt x="108230" y="119533"/>
                </a:lnTo>
                <a:lnTo>
                  <a:pt x="105868" y="106901"/>
                </a:lnTo>
                <a:lnTo>
                  <a:pt x="103541" y="94301"/>
                </a:lnTo>
                <a:lnTo>
                  <a:pt x="101242" y="81749"/>
                </a:lnTo>
                <a:lnTo>
                  <a:pt x="98963" y="69258"/>
                </a:lnTo>
                <a:lnTo>
                  <a:pt x="96698" y="56842"/>
                </a:lnTo>
                <a:lnTo>
                  <a:pt x="94439" y="44515"/>
                </a:lnTo>
                <a:lnTo>
                  <a:pt x="92179" y="32293"/>
                </a:lnTo>
                <a:lnTo>
                  <a:pt x="89912" y="20189"/>
                </a:lnTo>
                <a:lnTo>
                  <a:pt x="87630" y="8216"/>
                </a:lnTo>
                <a:lnTo>
                  <a:pt x="83156" y="4301"/>
                </a:lnTo>
                <a:lnTo>
                  <a:pt x="71451" y="838"/>
                </a:lnTo>
                <a:lnTo>
                  <a:pt x="58863" y="638"/>
                </a:lnTo>
                <a:lnTo>
                  <a:pt x="48247" y="0"/>
                </a:lnTo>
                <a:lnTo>
                  <a:pt x="40107" y="6322"/>
                </a:lnTo>
                <a:lnTo>
                  <a:pt x="28670" y="12866"/>
                </a:lnTo>
                <a:lnTo>
                  <a:pt x="18407" y="20552"/>
                </a:lnTo>
                <a:lnTo>
                  <a:pt x="12153" y="32143"/>
                </a:lnTo>
                <a:lnTo>
                  <a:pt x="8420" y="35483"/>
                </a:lnTo>
                <a:lnTo>
                  <a:pt x="2781" y="36944"/>
                </a:lnTo>
                <a:lnTo>
                  <a:pt x="495" y="41681"/>
                </a:lnTo>
                <a:lnTo>
                  <a:pt x="901" y="48158"/>
                </a:lnTo>
                <a:lnTo>
                  <a:pt x="0" y="55956"/>
                </a:lnTo>
                <a:lnTo>
                  <a:pt x="2108" y="60680"/>
                </a:lnTo>
                <a:lnTo>
                  <a:pt x="6002" y="62968"/>
                </a:lnTo>
                <a:lnTo>
                  <a:pt x="16425" y="65762"/>
                </a:lnTo>
                <a:lnTo>
                  <a:pt x="21424" y="73698"/>
                </a:lnTo>
                <a:lnTo>
                  <a:pt x="21289" y="74913"/>
                </a:lnTo>
                <a:lnTo>
                  <a:pt x="15480" y="82744"/>
                </a:lnTo>
                <a:lnTo>
                  <a:pt x="7865" y="91283"/>
                </a:lnTo>
                <a:lnTo>
                  <a:pt x="7823" y="102235"/>
                </a:lnTo>
                <a:lnTo>
                  <a:pt x="10947" y="102641"/>
                </a:lnTo>
                <a:lnTo>
                  <a:pt x="21424" y="104940"/>
                </a:lnTo>
                <a:lnTo>
                  <a:pt x="22339" y="114084"/>
                </a:lnTo>
                <a:lnTo>
                  <a:pt x="19112" y="117635"/>
                </a:lnTo>
                <a:lnTo>
                  <a:pt x="16240" y="128597"/>
                </a:lnTo>
                <a:lnTo>
                  <a:pt x="20547" y="138765"/>
                </a:lnTo>
                <a:lnTo>
                  <a:pt x="31330" y="143751"/>
                </a:lnTo>
                <a:lnTo>
                  <a:pt x="32829" y="151091"/>
                </a:lnTo>
                <a:lnTo>
                  <a:pt x="32372" y="154317"/>
                </a:lnTo>
                <a:lnTo>
                  <a:pt x="26885" y="156832"/>
                </a:lnTo>
                <a:lnTo>
                  <a:pt x="25692" y="156832"/>
                </a:lnTo>
                <a:lnTo>
                  <a:pt x="28435" y="158470"/>
                </a:lnTo>
                <a:lnTo>
                  <a:pt x="26327" y="165100"/>
                </a:lnTo>
                <a:lnTo>
                  <a:pt x="27152" y="168706"/>
                </a:lnTo>
                <a:lnTo>
                  <a:pt x="30289" y="171157"/>
                </a:lnTo>
                <a:lnTo>
                  <a:pt x="36830" y="170129"/>
                </a:lnTo>
                <a:lnTo>
                  <a:pt x="39141" y="173431"/>
                </a:lnTo>
                <a:lnTo>
                  <a:pt x="39269" y="178671"/>
                </a:lnTo>
                <a:lnTo>
                  <a:pt x="36494" y="190996"/>
                </a:lnTo>
                <a:lnTo>
                  <a:pt x="36207" y="200748"/>
                </a:lnTo>
                <a:lnTo>
                  <a:pt x="39700" y="204736"/>
                </a:lnTo>
                <a:lnTo>
                  <a:pt x="51422" y="202361"/>
                </a:lnTo>
                <a:lnTo>
                  <a:pt x="52857" y="201904"/>
                </a:lnTo>
                <a:lnTo>
                  <a:pt x="53816" y="207643"/>
                </a:lnTo>
                <a:lnTo>
                  <a:pt x="54081" y="219468"/>
                </a:lnTo>
                <a:lnTo>
                  <a:pt x="54703" y="230655"/>
                </a:lnTo>
                <a:lnTo>
                  <a:pt x="58753" y="239877"/>
                </a:lnTo>
                <a:lnTo>
                  <a:pt x="69303" y="245808"/>
                </a:lnTo>
                <a:lnTo>
                  <a:pt x="74079" y="243928"/>
                </a:lnTo>
                <a:lnTo>
                  <a:pt x="77736" y="241401"/>
                </a:lnTo>
                <a:lnTo>
                  <a:pt x="83502" y="243395"/>
                </a:lnTo>
                <a:lnTo>
                  <a:pt x="83942" y="243918"/>
                </a:lnTo>
                <a:lnTo>
                  <a:pt x="86215" y="254155"/>
                </a:lnTo>
                <a:lnTo>
                  <a:pt x="86385" y="265963"/>
                </a:lnTo>
                <a:lnTo>
                  <a:pt x="91290" y="269692"/>
                </a:lnTo>
                <a:lnTo>
                  <a:pt x="100215" y="269539"/>
                </a:lnTo>
                <a:lnTo>
                  <a:pt x="109478" y="267832"/>
                </a:lnTo>
                <a:lnTo>
                  <a:pt x="117386" y="270637"/>
                </a:lnTo>
                <a:lnTo>
                  <a:pt x="116366" y="281914"/>
                </a:lnTo>
                <a:lnTo>
                  <a:pt x="114636" y="292556"/>
                </a:lnTo>
                <a:lnTo>
                  <a:pt x="119278" y="301523"/>
                </a:lnTo>
                <a:lnTo>
                  <a:pt x="120435" y="301286"/>
                </a:lnTo>
                <a:lnTo>
                  <a:pt x="129472" y="303361"/>
                </a:lnTo>
                <a:lnTo>
                  <a:pt x="135704" y="311071"/>
                </a:lnTo>
                <a:lnTo>
                  <a:pt x="134010" y="322859"/>
                </a:lnTo>
                <a:lnTo>
                  <a:pt x="137020" y="330314"/>
                </a:lnTo>
                <a:lnTo>
                  <a:pt x="142875" y="334848"/>
                </a:lnTo>
                <a:lnTo>
                  <a:pt x="150964" y="337083"/>
                </a:lnTo>
                <a:lnTo>
                  <a:pt x="149911" y="326779"/>
                </a:lnTo>
                <a:lnTo>
                  <a:pt x="148260" y="313869"/>
                </a:lnTo>
                <a:lnTo>
                  <a:pt x="146292" y="300999"/>
                </a:lnTo>
                <a:lnTo>
                  <a:pt x="144058" y="288202"/>
                </a:lnTo>
                <a:close/>
              </a:path>
            </a:pathLst>
          </a:custGeom>
          <a:solidFill>
            <a:srgbClr val="DFCA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859595" y="1583865"/>
            <a:ext cx="100696" cy="214992"/>
          </a:xfrm>
          <a:custGeom>
            <a:avLst/>
            <a:gdLst/>
            <a:ahLst/>
            <a:cxnLst/>
            <a:rect l="l" t="t" r="r" b="b"/>
            <a:pathLst>
              <a:path w="147688" h="315322">
                <a:moveTo>
                  <a:pt x="13604" y="1026"/>
                </a:moveTo>
                <a:lnTo>
                  <a:pt x="0" y="1911"/>
                </a:lnTo>
                <a:lnTo>
                  <a:pt x="190" y="4940"/>
                </a:lnTo>
                <a:lnTo>
                  <a:pt x="1965" y="17877"/>
                </a:lnTo>
                <a:lnTo>
                  <a:pt x="3022" y="30410"/>
                </a:lnTo>
                <a:lnTo>
                  <a:pt x="2819" y="36722"/>
                </a:lnTo>
                <a:lnTo>
                  <a:pt x="2946" y="32836"/>
                </a:lnTo>
                <a:lnTo>
                  <a:pt x="3248" y="36417"/>
                </a:lnTo>
                <a:lnTo>
                  <a:pt x="4843" y="47477"/>
                </a:lnTo>
                <a:lnTo>
                  <a:pt x="7308" y="59219"/>
                </a:lnTo>
                <a:lnTo>
                  <a:pt x="10231" y="71529"/>
                </a:lnTo>
                <a:lnTo>
                  <a:pt x="13198" y="84295"/>
                </a:lnTo>
                <a:lnTo>
                  <a:pt x="15797" y="97404"/>
                </a:lnTo>
                <a:lnTo>
                  <a:pt x="17614" y="110743"/>
                </a:lnTo>
                <a:lnTo>
                  <a:pt x="18237" y="124199"/>
                </a:lnTo>
                <a:lnTo>
                  <a:pt x="18947" y="126028"/>
                </a:lnTo>
                <a:lnTo>
                  <a:pt x="22809" y="137021"/>
                </a:lnTo>
                <a:lnTo>
                  <a:pt x="26271" y="148551"/>
                </a:lnTo>
                <a:lnTo>
                  <a:pt x="29415" y="160529"/>
                </a:lnTo>
                <a:lnTo>
                  <a:pt x="32326" y="172866"/>
                </a:lnTo>
                <a:lnTo>
                  <a:pt x="35088" y="185472"/>
                </a:lnTo>
                <a:lnTo>
                  <a:pt x="37785" y="198258"/>
                </a:lnTo>
                <a:lnTo>
                  <a:pt x="40500" y="211135"/>
                </a:lnTo>
                <a:lnTo>
                  <a:pt x="43317" y="224014"/>
                </a:lnTo>
                <a:lnTo>
                  <a:pt x="46321" y="236806"/>
                </a:lnTo>
                <a:lnTo>
                  <a:pt x="49595" y="249422"/>
                </a:lnTo>
                <a:lnTo>
                  <a:pt x="53223" y="261772"/>
                </a:lnTo>
                <a:lnTo>
                  <a:pt x="57289" y="273767"/>
                </a:lnTo>
                <a:lnTo>
                  <a:pt x="56747" y="279110"/>
                </a:lnTo>
                <a:lnTo>
                  <a:pt x="57955" y="291251"/>
                </a:lnTo>
                <a:lnTo>
                  <a:pt x="60893" y="302610"/>
                </a:lnTo>
                <a:lnTo>
                  <a:pt x="62992" y="315322"/>
                </a:lnTo>
                <a:lnTo>
                  <a:pt x="67100" y="310339"/>
                </a:lnTo>
                <a:lnTo>
                  <a:pt x="71463" y="298162"/>
                </a:lnTo>
                <a:lnTo>
                  <a:pt x="74193" y="285604"/>
                </a:lnTo>
                <a:lnTo>
                  <a:pt x="76530" y="277726"/>
                </a:lnTo>
                <a:lnTo>
                  <a:pt x="80364" y="265674"/>
                </a:lnTo>
                <a:lnTo>
                  <a:pt x="84150" y="253511"/>
                </a:lnTo>
                <a:lnTo>
                  <a:pt x="85521" y="248749"/>
                </a:lnTo>
                <a:lnTo>
                  <a:pt x="88774" y="236576"/>
                </a:lnTo>
                <a:lnTo>
                  <a:pt x="91791" y="224275"/>
                </a:lnTo>
                <a:lnTo>
                  <a:pt x="94674" y="211881"/>
                </a:lnTo>
                <a:lnTo>
                  <a:pt x="97525" y="199431"/>
                </a:lnTo>
                <a:lnTo>
                  <a:pt x="100444" y="186963"/>
                </a:lnTo>
                <a:lnTo>
                  <a:pt x="101612" y="182344"/>
                </a:lnTo>
                <a:lnTo>
                  <a:pt x="105185" y="170234"/>
                </a:lnTo>
                <a:lnTo>
                  <a:pt x="109240" y="158217"/>
                </a:lnTo>
                <a:lnTo>
                  <a:pt x="113504" y="146224"/>
                </a:lnTo>
                <a:lnTo>
                  <a:pt x="117702" y="134187"/>
                </a:lnTo>
                <a:lnTo>
                  <a:pt x="121560" y="122038"/>
                </a:lnTo>
                <a:lnTo>
                  <a:pt x="124802" y="109709"/>
                </a:lnTo>
                <a:lnTo>
                  <a:pt x="127534" y="96579"/>
                </a:lnTo>
                <a:lnTo>
                  <a:pt x="129870" y="84186"/>
                </a:lnTo>
                <a:lnTo>
                  <a:pt x="132283" y="72866"/>
                </a:lnTo>
                <a:lnTo>
                  <a:pt x="133528" y="67792"/>
                </a:lnTo>
                <a:lnTo>
                  <a:pt x="136788" y="55024"/>
                </a:lnTo>
                <a:lnTo>
                  <a:pt x="140151" y="42831"/>
                </a:lnTo>
                <a:lnTo>
                  <a:pt x="143742" y="31018"/>
                </a:lnTo>
                <a:lnTo>
                  <a:pt x="147688" y="19386"/>
                </a:lnTo>
                <a:lnTo>
                  <a:pt x="139273" y="15345"/>
                </a:lnTo>
                <a:lnTo>
                  <a:pt x="128257" y="11055"/>
                </a:lnTo>
                <a:lnTo>
                  <a:pt x="116772" y="7571"/>
                </a:lnTo>
                <a:lnTo>
                  <a:pt x="104865" y="4829"/>
                </a:lnTo>
                <a:lnTo>
                  <a:pt x="92581" y="2765"/>
                </a:lnTo>
                <a:lnTo>
                  <a:pt x="79967" y="1315"/>
                </a:lnTo>
                <a:lnTo>
                  <a:pt x="67072" y="415"/>
                </a:lnTo>
                <a:lnTo>
                  <a:pt x="53941" y="0"/>
                </a:lnTo>
                <a:lnTo>
                  <a:pt x="40621" y="6"/>
                </a:lnTo>
                <a:lnTo>
                  <a:pt x="27160" y="369"/>
                </a:lnTo>
                <a:lnTo>
                  <a:pt x="13604" y="1026"/>
                </a:lnTo>
                <a:close/>
              </a:path>
            </a:pathLst>
          </a:custGeom>
          <a:solidFill>
            <a:srgbClr val="DFCA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799216" y="1856989"/>
            <a:ext cx="1092708" cy="1096276"/>
          </a:xfrm>
          <a:custGeom>
            <a:avLst/>
            <a:gdLst/>
            <a:ahLst/>
            <a:cxnLst/>
            <a:rect l="l" t="t" r="r" b="b"/>
            <a:pathLst>
              <a:path w="1602638" h="1607872">
                <a:moveTo>
                  <a:pt x="1282612" y="1038698"/>
                </a:moveTo>
                <a:lnTo>
                  <a:pt x="1281168" y="1027621"/>
                </a:lnTo>
                <a:lnTo>
                  <a:pt x="1278574" y="1015394"/>
                </a:lnTo>
                <a:lnTo>
                  <a:pt x="1275325" y="1002474"/>
                </a:lnTo>
                <a:lnTo>
                  <a:pt x="1271920" y="989316"/>
                </a:lnTo>
                <a:lnTo>
                  <a:pt x="1268857" y="976376"/>
                </a:lnTo>
                <a:lnTo>
                  <a:pt x="1267898" y="971796"/>
                </a:lnTo>
                <a:lnTo>
                  <a:pt x="1265494" y="959138"/>
                </a:lnTo>
                <a:lnTo>
                  <a:pt x="1263324" y="946259"/>
                </a:lnTo>
                <a:lnTo>
                  <a:pt x="1261308" y="933255"/>
                </a:lnTo>
                <a:lnTo>
                  <a:pt x="1259367" y="920225"/>
                </a:lnTo>
                <a:lnTo>
                  <a:pt x="1257422" y="907265"/>
                </a:lnTo>
                <a:lnTo>
                  <a:pt x="1255393" y="894472"/>
                </a:lnTo>
                <a:lnTo>
                  <a:pt x="1253202" y="881944"/>
                </a:lnTo>
                <a:lnTo>
                  <a:pt x="1250767" y="869776"/>
                </a:lnTo>
                <a:lnTo>
                  <a:pt x="1248011" y="858066"/>
                </a:lnTo>
                <a:lnTo>
                  <a:pt x="1244854" y="846912"/>
                </a:lnTo>
                <a:lnTo>
                  <a:pt x="1254610" y="844013"/>
                </a:lnTo>
                <a:lnTo>
                  <a:pt x="1266889" y="838753"/>
                </a:lnTo>
                <a:lnTo>
                  <a:pt x="1278029" y="832250"/>
                </a:lnTo>
                <a:lnTo>
                  <a:pt x="1288260" y="824754"/>
                </a:lnTo>
                <a:lnTo>
                  <a:pt x="1297809" y="816513"/>
                </a:lnTo>
                <a:lnTo>
                  <a:pt x="1306904" y="807776"/>
                </a:lnTo>
                <a:lnTo>
                  <a:pt x="1315775" y="798793"/>
                </a:lnTo>
                <a:lnTo>
                  <a:pt x="1324648" y="789813"/>
                </a:lnTo>
                <a:lnTo>
                  <a:pt x="1331723" y="788702"/>
                </a:lnTo>
                <a:lnTo>
                  <a:pt x="1344148" y="785463"/>
                </a:lnTo>
                <a:lnTo>
                  <a:pt x="1356581" y="780820"/>
                </a:lnTo>
                <a:lnTo>
                  <a:pt x="1368795" y="775079"/>
                </a:lnTo>
                <a:lnTo>
                  <a:pt x="1380564" y="768544"/>
                </a:lnTo>
                <a:lnTo>
                  <a:pt x="1391663" y="761523"/>
                </a:lnTo>
                <a:lnTo>
                  <a:pt x="1401865" y="754320"/>
                </a:lnTo>
                <a:lnTo>
                  <a:pt x="1410944" y="747242"/>
                </a:lnTo>
                <a:lnTo>
                  <a:pt x="1415415" y="743585"/>
                </a:lnTo>
                <a:lnTo>
                  <a:pt x="1424089" y="737235"/>
                </a:lnTo>
                <a:lnTo>
                  <a:pt x="1425816" y="733640"/>
                </a:lnTo>
                <a:lnTo>
                  <a:pt x="1426892" y="730873"/>
                </a:lnTo>
                <a:lnTo>
                  <a:pt x="1427611" y="719566"/>
                </a:lnTo>
                <a:lnTo>
                  <a:pt x="1425468" y="707377"/>
                </a:lnTo>
                <a:lnTo>
                  <a:pt x="1423974" y="694321"/>
                </a:lnTo>
                <a:lnTo>
                  <a:pt x="1426882" y="692930"/>
                </a:lnTo>
                <a:lnTo>
                  <a:pt x="1436978" y="687611"/>
                </a:lnTo>
                <a:lnTo>
                  <a:pt x="1447631" y="681409"/>
                </a:lnTo>
                <a:lnTo>
                  <a:pt x="1458681" y="674582"/>
                </a:lnTo>
                <a:lnTo>
                  <a:pt x="1469972" y="667386"/>
                </a:lnTo>
                <a:lnTo>
                  <a:pt x="1481344" y="660078"/>
                </a:lnTo>
                <a:lnTo>
                  <a:pt x="1492638" y="652916"/>
                </a:lnTo>
                <a:lnTo>
                  <a:pt x="1503696" y="646156"/>
                </a:lnTo>
                <a:lnTo>
                  <a:pt x="1514360" y="640054"/>
                </a:lnTo>
                <a:lnTo>
                  <a:pt x="1523281" y="635366"/>
                </a:lnTo>
                <a:lnTo>
                  <a:pt x="1535044" y="629024"/>
                </a:lnTo>
                <a:lnTo>
                  <a:pt x="1544866" y="622388"/>
                </a:lnTo>
                <a:lnTo>
                  <a:pt x="1548561" y="619277"/>
                </a:lnTo>
                <a:lnTo>
                  <a:pt x="1550149" y="613867"/>
                </a:lnTo>
                <a:lnTo>
                  <a:pt x="1553692" y="610895"/>
                </a:lnTo>
                <a:lnTo>
                  <a:pt x="1559802" y="606411"/>
                </a:lnTo>
                <a:lnTo>
                  <a:pt x="1571367" y="599477"/>
                </a:lnTo>
                <a:lnTo>
                  <a:pt x="1582784" y="592595"/>
                </a:lnTo>
                <a:lnTo>
                  <a:pt x="1591678" y="585228"/>
                </a:lnTo>
                <a:lnTo>
                  <a:pt x="1595949" y="577983"/>
                </a:lnTo>
                <a:lnTo>
                  <a:pt x="1600808" y="564180"/>
                </a:lnTo>
                <a:lnTo>
                  <a:pt x="1602638" y="552424"/>
                </a:lnTo>
                <a:lnTo>
                  <a:pt x="1599879" y="542797"/>
                </a:lnTo>
                <a:lnTo>
                  <a:pt x="1591936" y="534966"/>
                </a:lnTo>
                <a:lnTo>
                  <a:pt x="1580212" y="530064"/>
                </a:lnTo>
                <a:lnTo>
                  <a:pt x="1566081" y="527359"/>
                </a:lnTo>
                <a:lnTo>
                  <a:pt x="1550919" y="526120"/>
                </a:lnTo>
                <a:lnTo>
                  <a:pt x="1536099" y="525617"/>
                </a:lnTo>
                <a:lnTo>
                  <a:pt x="1522996" y="525119"/>
                </a:lnTo>
                <a:lnTo>
                  <a:pt x="1524938" y="521515"/>
                </a:lnTo>
                <a:lnTo>
                  <a:pt x="1533509" y="511776"/>
                </a:lnTo>
                <a:lnTo>
                  <a:pt x="1542448" y="503086"/>
                </a:lnTo>
                <a:lnTo>
                  <a:pt x="1548244" y="491756"/>
                </a:lnTo>
                <a:lnTo>
                  <a:pt x="1548534" y="490341"/>
                </a:lnTo>
                <a:lnTo>
                  <a:pt x="1548673" y="477350"/>
                </a:lnTo>
                <a:lnTo>
                  <a:pt x="1544297" y="467115"/>
                </a:lnTo>
                <a:lnTo>
                  <a:pt x="1536323" y="459647"/>
                </a:lnTo>
                <a:lnTo>
                  <a:pt x="1525669" y="454959"/>
                </a:lnTo>
                <a:lnTo>
                  <a:pt x="1513250" y="453059"/>
                </a:lnTo>
                <a:lnTo>
                  <a:pt x="1499984" y="453961"/>
                </a:lnTo>
                <a:lnTo>
                  <a:pt x="1498521" y="454252"/>
                </a:lnTo>
                <a:lnTo>
                  <a:pt x="1486680" y="458437"/>
                </a:lnTo>
                <a:lnTo>
                  <a:pt x="1475426" y="462276"/>
                </a:lnTo>
                <a:lnTo>
                  <a:pt x="1465211" y="460743"/>
                </a:lnTo>
                <a:lnTo>
                  <a:pt x="1467067" y="456707"/>
                </a:lnTo>
                <a:lnTo>
                  <a:pt x="1471863" y="446693"/>
                </a:lnTo>
                <a:lnTo>
                  <a:pt x="1477035" y="435260"/>
                </a:lnTo>
                <a:lnTo>
                  <a:pt x="1481643" y="423031"/>
                </a:lnTo>
                <a:lnTo>
                  <a:pt x="1484748" y="410631"/>
                </a:lnTo>
                <a:lnTo>
                  <a:pt x="1485414" y="398681"/>
                </a:lnTo>
                <a:lnTo>
                  <a:pt x="1482699" y="387807"/>
                </a:lnTo>
                <a:lnTo>
                  <a:pt x="1476359" y="380257"/>
                </a:lnTo>
                <a:lnTo>
                  <a:pt x="1467344" y="377516"/>
                </a:lnTo>
                <a:lnTo>
                  <a:pt x="1456773" y="378709"/>
                </a:lnTo>
                <a:lnTo>
                  <a:pt x="1445656" y="382717"/>
                </a:lnTo>
                <a:lnTo>
                  <a:pt x="1435003" y="388423"/>
                </a:lnTo>
                <a:lnTo>
                  <a:pt x="1425822" y="394708"/>
                </a:lnTo>
                <a:lnTo>
                  <a:pt x="1419123" y="400456"/>
                </a:lnTo>
                <a:lnTo>
                  <a:pt x="1409460" y="411928"/>
                </a:lnTo>
                <a:lnTo>
                  <a:pt x="1401678" y="422020"/>
                </a:lnTo>
                <a:lnTo>
                  <a:pt x="1392768" y="430376"/>
                </a:lnTo>
                <a:lnTo>
                  <a:pt x="1380718" y="435622"/>
                </a:lnTo>
                <a:lnTo>
                  <a:pt x="1375480" y="426912"/>
                </a:lnTo>
                <a:lnTo>
                  <a:pt x="1369292" y="417405"/>
                </a:lnTo>
                <a:lnTo>
                  <a:pt x="1362182" y="408419"/>
                </a:lnTo>
                <a:lnTo>
                  <a:pt x="1354010" y="400995"/>
                </a:lnTo>
                <a:lnTo>
                  <a:pt x="1344637" y="396177"/>
                </a:lnTo>
                <a:lnTo>
                  <a:pt x="1333922" y="395006"/>
                </a:lnTo>
                <a:lnTo>
                  <a:pt x="1321727" y="398526"/>
                </a:lnTo>
                <a:lnTo>
                  <a:pt x="1320970" y="400848"/>
                </a:lnTo>
                <a:lnTo>
                  <a:pt x="1317471" y="413392"/>
                </a:lnTo>
                <a:lnTo>
                  <a:pt x="1314508" y="426425"/>
                </a:lnTo>
                <a:lnTo>
                  <a:pt x="1311791" y="439596"/>
                </a:lnTo>
                <a:lnTo>
                  <a:pt x="1309033" y="452552"/>
                </a:lnTo>
                <a:lnTo>
                  <a:pt x="1305945" y="464943"/>
                </a:lnTo>
                <a:lnTo>
                  <a:pt x="1302237" y="476418"/>
                </a:lnTo>
                <a:lnTo>
                  <a:pt x="1297622" y="486625"/>
                </a:lnTo>
                <a:lnTo>
                  <a:pt x="1285143" y="484982"/>
                </a:lnTo>
                <a:lnTo>
                  <a:pt x="1270787" y="484131"/>
                </a:lnTo>
                <a:lnTo>
                  <a:pt x="1258053" y="484776"/>
                </a:lnTo>
                <a:lnTo>
                  <a:pt x="1246685" y="487008"/>
                </a:lnTo>
                <a:lnTo>
                  <a:pt x="1236431" y="490917"/>
                </a:lnTo>
                <a:lnTo>
                  <a:pt x="1227035" y="496595"/>
                </a:lnTo>
                <a:lnTo>
                  <a:pt x="1222018" y="500809"/>
                </a:lnTo>
                <a:lnTo>
                  <a:pt x="1213787" y="509246"/>
                </a:lnTo>
                <a:lnTo>
                  <a:pt x="1205749" y="516598"/>
                </a:lnTo>
                <a:lnTo>
                  <a:pt x="1197060" y="520205"/>
                </a:lnTo>
                <a:lnTo>
                  <a:pt x="1186878" y="517410"/>
                </a:lnTo>
                <a:lnTo>
                  <a:pt x="1182379" y="519129"/>
                </a:lnTo>
                <a:lnTo>
                  <a:pt x="1172430" y="523118"/>
                </a:lnTo>
                <a:lnTo>
                  <a:pt x="1161605" y="527424"/>
                </a:lnTo>
                <a:lnTo>
                  <a:pt x="1150197" y="531610"/>
                </a:lnTo>
                <a:lnTo>
                  <a:pt x="1138497" y="535241"/>
                </a:lnTo>
                <a:lnTo>
                  <a:pt x="1126797" y="537880"/>
                </a:lnTo>
                <a:lnTo>
                  <a:pt x="1115391" y="539092"/>
                </a:lnTo>
                <a:lnTo>
                  <a:pt x="1104571" y="538440"/>
                </a:lnTo>
                <a:lnTo>
                  <a:pt x="1094629" y="535488"/>
                </a:lnTo>
                <a:lnTo>
                  <a:pt x="1085857" y="529800"/>
                </a:lnTo>
                <a:lnTo>
                  <a:pt x="1078547" y="520941"/>
                </a:lnTo>
                <a:lnTo>
                  <a:pt x="1068947" y="515533"/>
                </a:lnTo>
                <a:lnTo>
                  <a:pt x="1057002" y="509950"/>
                </a:lnTo>
                <a:lnTo>
                  <a:pt x="1044906" y="504505"/>
                </a:lnTo>
                <a:lnTo>
                  <a:pt x="1033374" y="498545"/>
                </a:lnTo>
                <a:lnTo>
                  <a:pt x="1023120" y="491415"/>
                </a:lnTo>
                <a:lnTo>
                  <a:pt x="1014857" y="482460"/>
                </a:lnTo>
                <a:lnTo>
                  <a:pt x="1017343" y="479329"/>
                </a:lnTo>
                <a:lnTo>
                  <a:pt x="1023167" y="468814"/>
                </a:lnTo>
                <a:lnTo>
                  <a:pt x="1027555" y="456726"/>
                </a:lnTo>
                <a:lnTo>
                  <a:pt x="1031242" y="443871"/>
                </a:lnTo>
                <a:lnTo>
                  <a:pt x="1034961" y="431050"/>
                </a:lnTo>
                <a:lnTo>
                  <a:pt x="1040900" y="431147"/>
                </a:lnTo>
                <a:lnTo>
                  <a:pt x="1053805" y="432061"/>
                </a:lnTo>
                <a:lnTo>
                  <a:pt x="1065809" y="432409"/>
                </a:lnTo>
                <a:lnTo>
                  <a:pt x="1074637" y="431283"/>
                </a:lnTo>
                <a:lnTo>
                  <a:pt x="1087768" y="427297"/>
                </a:lnTo>
                <a:lnTo>
                  <a:pt x="1100239" y="421244"/>
                </a:lnTo>
                <a:lnTo>
                  <a:pt x="1111594" y="413889"/>
                </a:lnTo>
                <a:lnTo>
                  <a:pt x="1121377" y="406002"/>
                </a:lnTo>
                <a:lnTo>
                  <a:pt x="1129131" y="398348"/>
                </a:lnTo>
                <a:lnTo>
                  <a:pt x="1138274" y="385820"/>
                </a:lnTo>
                <a:lnTo>
                  <a:pt x="1143678" y="375213"/>
                </a:lnTo>
                <a:lnTo>
                  <a:pt x="1147944" y="363662"/>
                </a:lnTo>
                <a:lnTo>
                  <a:pt x="1151001" y="351440"/>
                </a:lnTo>
                <a:lnTo>
                  <a:pt x="1152774" y="338821"/>
                </a:lnTo>
                <a:lnTo>
                  <a:pt x="1153193" y="326078"/>
                </a:lnTo>
                <a:lnTo>
                  <a:pt x="1152184" y="313486"/>
                </a:lnTo>
                <a:lnTo>
                  <a:pt x="1149674" y="301318"/>
                </a:lnTo>
                <a:lnTo>
                  <a:pt x="1145593" y="289846"/>
                </a:lnTo>
                <a:lnTo>
                  <a:pt x="1139865" y="279346"/>
                </a:lnTo>
                <a:lnTo>
                  <a:pt x="1132420" y="270090"/>
                </a:lnTo>
                <a:lnTo>
                  <a:pt x="1124356" y="267068"/>
                </a:lnTo>
                <a:lnTo>
                  <a:pt x="1122159" y="259613"/>
                </a:lnTo>
                <a:lnTo>
                  <a:pt x="1114018" y="256197"/>
                </a:lnTo>
                <a:lnTo>
                  <a:pt x="1103158" y="253337"/>
                </a:lnTo>
                <a:lnTo>
                  <a:pt x="1090559" y="253172"/>
                </a:lnTo>
                <a:lnTo>
                  <a:pt x="1078088" y="255131"/>
                </a:lnTo>
                <a:lnTo>
                  <a:pt x="1066252" y="258048"/>
                </a:lnTo>
                <a:lnTo>
                  <a:pt x="1055560" y="260756"/>
                </a:lnTo>
                <a:lnTo>
                  <a:pt x="1055261" y="256704"/>
                </a:lnTo>
                <a:lnTo>
                  <a:pt x="1054079" y="243009"/>
                </a:lnTo>
                <a:lnTo>
                  <a:pt x="1052627" y="229367"/>
                </a:lnTo>
                <a:lnTo>
                  <a:pt x="1050895" y="215812"/>
                </a:lnTo>
                <a:lnTo>
                  <a:pt x="1048871" y="202376"/>
                </a:lnTo>
                <a:lnTo>
                  <a:pt x="1046544" y="189090"/>
                </a:lnTo>
                <a:lnTo>
                  <a:pt x="1043903" y="175986"/>
                </a:lnTo>
                <a:lnTo>
                  <a:pt x="1040937" y="163098"/>
                </a:lnTo>
                <a:lnTo>
                  <a:pt x="1037634" y="150455"/>
                </a:lnTo>
                <a:lnTo>
                  <a:pt x="1033984" y="138092"/>
                </a:lnTo>
                <a:lnTo>
                  <a:pt x="1029975" y="126039"/>
                </a:lnTo>
                <a:lnTo>
                  <a:pt x="1025596" y="114329"/>
                </a:lnTo>
                <a:lnTo>
                  <a:pt x="1020836" y="102993"/>
                </a:lnTo>
                <a:lnTo>
                  <a:pt x="1015683" y="92064"/>
                </a:lnTo>
                <a:lnTo>
                  <a:pt x="1010128" y="81574"/>
                </a:lnTo>
                <a:lnTo>
                  <a:pt x="1004158" y="71555"/>
                </a:lnTo>
                <a:lnTo>
                  <a:pt x="997762" y="62039"/>
                </a:lnTo>
                <a:lnTo>
                  <a:pt x="988153" y="50277"/>
                </a:lnTo>
                <a:lnTo>
                  <a:pt x="979504" y="40948"/>
                </a:lnTo>
                <a:lnTo>
                  <a:pt x="970257" y="32232"/>
                </a:lnTo>
                <a:lnTo>
                  <a:pt x="960367" y="24269"/>
                </a:lnTo>
                <a:lnTo>
                  <a:pt x="949794" y="17194"/>
                </a:lnTo>
                <a:lnTo>
                  <a:pt x="938494" y="11148"/>
                </a:lnTo>
                <a:lnTo>
                  <a:pt x="926424" y="6267"/>
                </a:lnTo>
                <a:lnTo>
                  <a:pt x="913544" y="2690"/>
                </a:lnTo>
                <a:lnTo>
                  <a:pt x="899808" y="555"/>
                </a:lnTo>
                <a:lnTo>
                  <a:pt x="885177" y="0"/>
                </a:lnTo>
                <a:lnTo>
                  <a:pt x="874169" y="377"/>
                </a:lnTo>
                <a:lnTo>
                  <a:pt x="860445" y="1525"/>
                </a:lnTo>
                <a:lnTo>
                  <a:pt x="847718" y="3749"/>
                </a:lnTo>
                <a:lnTo>
                  <a:pt x="837298" y="7391"/>
                </a:lnTo>
                <a:lnTo>
                  <a:pt x="824425" y="15326"/>
                </a:lnTo>
                <a:lnTo>
                  <a:pt x="814256" y="22988"/>
                </a:lnTo>
                <a:lnTo>
                  <a:pt x="804058" y="30866"/>
                </a:lnTo>
                <a:lnTo>
                  <a:pt x="793479" y="38191"/>
                </a:lnTo>
                <a:lnTo>
                  <a:pt x="782167" y="44196"/>
                </a:lnTo>
                <a:lnTo>
                  <a:pt x="776249" y="34619"/>
                </a:lnTo>
                <a:lnTo>
                  <a:pt x="768382" y="25238"/>
                </a:lnTo>
                <a:lnTo>
                  <a:pt x="758905" y="17329"/>
                </a:lnTo>
                <a:lnTo>
                  <a:pt x="747591" y="11101"/>
                </a:lnTo>
                <a:lnTo>
                  <a:pt x="734212" y="6762"/>
                </a:lnTo>
                <a:lnTo>
                  <a:pt x="718540" y="4521"/>
                </a:lnTo>
                <a:lnTo>
                  <a:pt x="712183" y="4879"/>
                </a:lnTo>
                <a:lnTo>
                  <a:pt x="697900" y="6528"/>
                </a:lnTo>
                <a:lnTo>
                  <a:pt x="685023" y="9232"/>
                </a:lnTo>
                <a:lnTo>
                  <a:pt x="673304" y="12922"/>
                </a:lnTo>
                <a:lnTo>
                  <a:pt x="662491" y="17533"/>
                </a:lnTo>
                <a:lnTo>
                  <a:pt x="652335" y="22999"/>
                </a:lnTo>
                <a:lnTo>
                  <a:pt x="637587" y="32227"/>
                </a:lnTo>
                <a:lnTo>
                  <a:pt x="627671" y="39423"/>
                </a:lnTo>
                <a:lnTo>
                  <a:pt x="618379" y="47403"/>
                </a:lnTo>
                <a:lnTo>
                  <a:pt x="609231" y="56756"/>
                </a:lnTo>
                <a:lnTo>
                  <a:pt x="603812" y="62524"/>
                </a:lnTo>
                <a:lnTo>
                  <a:pt x="594579" y="71954"/>
                </a:lnTo>
                <a:lnTo>
                  <a:pt x="586765" y="80733"/>
                </a:lnTo>
                <a:lnTo>
                  <a:pt x="581588" y="87792"/>
                </a:lnTo>
                <a:lnTo>
                  <a:pt x="574792" y="98394"/>
                </a:lnTo>
                <a:lnTo>
                  <a:pt x="568590" y="109424"/>
                </a:lnTo>
                <a:lnTo>
                  <a:pt x="562803" y="120758"/>
                </a:lnTo>
                <a:lnTo>
                  <a:pt x="557248" y="132272"/>
                </a:lnTo>
                <a:lnTo>
                  <a:pt x="551744" y="143842"/>
                </a:lnTo>
                <a:lnTo>
                  <a:pt x="546112" y="155342"/>
                </a:lnTo>
                <a:lnTo>
                  <a:pt x="540169" y="166649"/>
                </a:lnTo>
                <a:lnTo>
                  <a:pt x="538426" y="173968"/>
                </a:lnTo>
                <a:lnTo>
                  <a:pt x="535402" y="186411"/>
                </a:lnTo>
                <a:lnTo>
                  <a:pt x="532120" y="199176"/>
                </a:lnTo>
                <a:lnTo>
                  <a:pt x="528519" y="212035"/>
                </a:lnTo>
                <a:lnTo>
                  <a:pt x="524535" y="224755"/>
                </a:lnTo>
                <a:lnTo>
                  <a:pt x="520107" y="237108"/>
                </a:lnTo>
                <a:lnTo>
                  <a:pt x="515172" y="248863"/>
                </a:lnTo>
                <a:lnTo>
                  <a:pt x="509667" y="259790"/>
                </a:lnTo>
                <a:lnTo>
                  <a:pt x="503529" y="269659"/>
                </a:lnTo>
                <a:lnTo>
                  <a:pt x="501280" y="266030"/>
                </a:lnTo>
                <a:lnTo>
                  <a:pt x="494767" y="254474"/>
                </a:lnTo>
                <a:lnTo>
                  <a:pt x="485533" y="246278"/>
                </a:lnTo>
                <a:lnTo>
                  <a:pt x="485120" y="246114"/>
                </a:lnTo>
                <a:lnTo>
                  <a:pt x="472967" y="243552"/>
                </a:lnTo>
                <a:lnTo>
                  <a:pt x="460661" y="244462"/>
                </a:lnTo>
                <a:lnTo>
                  <a:pt x="448714" y="247843"/>
                </a:lnTo>
                <a:lnTo>
                  <a:pt x="437639" y="252690"/>
                </a:lnTo>
                <a:lnTo>
                  <a:pt x="427951" y="258000"/>
                </a:lnTo>
                <a:lnTo>
                  <a:pt x="424482" y="264115"/>
                </a:lnTo>
                <a:lnTo>
                  <a:pt x="419794" y="275212"/>
                </a:lnTo>
                <a:lnTo>
                  <a:pt x="416370" y="287314"/>
                </a:lnTo>
                <a:lnTo>
                  <a:pt x="414187" y="300121"/>
                </a:lnTo>
                <a:lnTo>
                  <a:pt x="413226" y="313332"/>
                </a:lnTo>
                <a:lnTo>
                  <a:pt x="413463" y="326644"/>
                </a:lnTo>
                <a:lnTo>
                  <a:pt x="414878" y="339757"/>
                </a:lnTo>
                <a:lnTo>
                  <a:pt x="417449" y="352369"/>
                </a:lnTo>
                <a:lnTo>
                  <a:pt x="421156" y="364179"/>
                </a:lnTo>
                <a:lnTo>
                  <a:pt x="425976" y="374886"/>
                </a:lnTo>
                <a:lnTo>
                  <a:pt x="431888" y="384187"/>
                </a:lnTo>
                <a:lnTo>
                  <a:pt x="439600" y="389819"/>
                </a:lnTo>
                <a:lnTo>
                  <a:pt x="448375" y="399354"/>
                </a:lnTo>
                <a:lnTo>
                  <a:pt x="458127" y="409130"/>
                </a:lnTo>
                <a:lnTo>
                  <a:pt x="462153" y="412470"/>
                </a:lnTo>
                <a:lnTo>
                  <a:pt x="468668" y="413029"/>
                </a:lnTo>
                <a:lnTo>
                  <a:pt x="474421" y="416979"/>
                </a:lnTo>
                <a:lnTo>
                  <a:pt x="476049" y="418159"/>
                </a:lnTo>
                <a:lnTo>
                  <a:pt x="486195" y="427843"/>
                </a:lnTo>
                <a:lnTo>
                  <a:pt x="495058" y="434543"/>
                </a:lnTo>
                <a:lnTo>
                  <a:pt x="498104" y="435449"/>
                </a:lnTo>
                <a:lnTo>
                  <a:pt x="510845" y="437310"/>
                </a:lnTo>
                <a:lnTo>
                  <a:pt x="523569" y="436609"/>
                </a:lnTo>
                <a:lnTo>
                  <a:pt x="535633" y="433883"/>
                </a:lnTo>
                <a:lnTo>
                  <a:pt x="546392" y="429666"/>
                </a:lnTo>
                <a:lnTo>
                  <a:pt x="549759" y="439528"/>
                </a:lnTo>
                <a:lnTo>
                  <a:pt x="554369" y="451639"/>
                </a:lnTo>
                <a:lnTo>
                  <a:pt x="559435" y="463334"/>
                </a:lnTo>
                <a:lnTo>
                  <a:pt x="565012" y="474560"/>
                </a:lnTo>
                <a:lnTo>
                  <a:pt x="571157" y="485267"/>
                </a:lnTo>
                <a:lnTo>
                  <a:pt x="568123" y="490943"/>
                </a:lnTo>
                <a:lnTo>
                  <a:pt x="560489" y="501379"/>
                </a:lnTo>
                <a:lnTo>
                  <a:pt x="552384" y="509567"/>
                </a:lnTo>
                <a:lnTo>
                  <a:pt x="543648" y="518718"/>
                </a:lnTo>
                <a:lnTo>
                  <a:pt x="537014" y="523981"/>
                </a:lnTo>
                <a:lnTo>
                  <a:pt x="526859" y="530951"/>
                </a:lnTo>
                <a:lnTo>
                  <a:pt x="515995" y="537357"/>
                </a:lnTo>
                <a:lnTo>
                  <a:pt x="504567" y="543247"/>
                </a:lnTo>
                <a:lnTo>
                  <a:pt x="492719" y="548669"/>
                </a:lnTo>
                <a:lnTo>
                  <a:pt x="480598" y="553670"/>
                </a:lnTo>
                <a:lnTo>
                  <a:pt x="468348" y="558297"/>
                </a:lnTo>
                <a:lnTo>
                  <a:pt x="456114" y="562599"/>
                </a:lnTo>
                <a:lnTo>
                  <a:pt x="444042" y="566623"/>
                </a:lnTo>
                <a:lnTo>
                  <a:pt x="437121" y="568883"/>
                </a:lnTo>
                <a:lnTo>
                  <a:pt x="429310" y="569302"/>
                </a:lnTo>
                <a:lnTo>
                  <a:pt x="422414" y="571614"/>
                </a:lnTo>
                <a:lnTo>
                  <a:pt x="419527" y="572623"/>
                </a:lnTo>
                <a:lnTo>
                  <a:pt x="407174" y="577640"/>
                </a:lnTo>
                <a:lnTo>
                  <a:pt x="395376" y="583026"/>
                </a:lnTo>
                <a:lnTo>
                  <a:pt x="383965" y="588057"/>
                </a:lnTo>
                <a:lnTo>
                  <a:pt x="372770" y="592010"/>
                </a:lnTo>
                <a:lnTo>
                  <a:pt x="363165" y="594514"/>
                </a:lnTo>
                <a:lnTo>
                  <a:pt x="350257" y="597106"/>
                </a:lnTo>
                <a:lnTo>
                  <a:pt x="337020" y="598597"/>
                </a:lnTo>
                <a:lnTo>
                  <a:pt x="324942" y="598233"/>
                </a:lnTo>
                <a:lnTo>
                  <a:pt x="322363" y="597759"/>
                </a:lnTo>
                <a:lnTo>
                  <a:pt x="311181" y="593684"/>
                </a:lnTo>
                <a:lnTo>
                  <a:pt x="299811" y="587883"/>
                </a:lnTo>
                <a:lnTo>
                  <a:pt x="287792" y="582421"/>
                </a:lnTo>
                <a:lnTo>
                  <a:pt x="274662" y="579361"/>
                </a:lnTo>
                <a:lnTo>
                  <a:pt x="269406" y="579110"/>
                </a:lnTo>
                <a:lnTo>
                  <a:pt x="257459" y="580121"/>
                </a:lnTo>
                <a:lnTo>
                  <a:pt x="245789" y="582967"/>
                </a:lnTo>
                <a:lnTo>
                  <a:pt x="232702" y="587019"/>
                </a:lnTo>
                <a:lnTo>
                  <a:pt x="231987" y="585378"/>
                </a:lnTo>
                <a:lnTo>
                  <a:pt x="228470" y="573559"/>
                </a:lnTo>
                <a:lnTo>
                  <a:pt x="226523" y="560949"/>
                </a:lnTo>
                <a:lnTo>
                  <a:pt x="225137" y="548175"/>
                </a:lnTo>
                <a:lnTo>
                  <a:pt x="223300" y="535862"/>
                </a:lnTo>
                <a:lnTo>
                  <a:pt x="220002" y="524637"/>
                </a:lnTo>
                <a:lnTo>
                  <a:pt x="215903" y="524152"/>
                </a:lnTo>
                <a:lnTo>
                  <a:pt x="204177" y="527063"/>
                </a:lnTo>
                <a:lnTo>
                  <a:pt x="195297" y="534719"/>
                </a:lnTo>
                <a:lnTo>
                  <a:pt x="187347" y="543886"/>
                </a:lnTo>
                <a:lnTo>
                  <a:pt x="178409" y="551332"/>
                </a:lnTo>
                <a:lnTo>
                  <a:pt x="177223" y="549879"/>
                </a:lnTo>
                <a:lnTo>
                  <a:pt x="171547" y="539468"/>
                </a:lnTo>
                <a:lnTo>
                  <a:pt x="165214" y="526973"/>
                </a:lnTo>
                <a:lnTo>
                  <a:pt x="161273" y="520650"/>
                </a:lnTo>
                <a:lnTo>
                  <a:pt x="154068" y="510216"/>
                </a:lnTo>
                <a:lnTo>
                  <a:pt x="146660" y="500883"/>
                </a:lnTo>
                <a:lnTo>
                  <a:pt x="138252" y="491299"/>
                </a:lnTo>
                <a:lnTo>
                  <a:pt x="131337" y="484311"/>
                </a:lnTo>
                <a:lnTo>
                  <a:pt x="122332" y="480115"/>
                </a:lnTo>
                <a:lnTo>
                  <a:pt x="110096" y="482917"/>
                </a:lnTo>
                <a:lnTo>
                  <a:pt x="107709" y="487355"/>
                </a:lnTo>
                <a:lnTo>
                  <a:pt x="103404" y="498996"/>
                </a:lnTo>
                <a:lnTo>
                  <a:pt x="101103" y="511268"/>
                </a:lnTo>
                <a:lnTo>
                  <a:pt x="100385" y="523912"/>
                </a:lnTo>
                <a:lnTo>
                  <a:pt x="100829" y="536671"/>
                </a:lnTo>
                <a:lnTo>
                  <a:pt x="102015" y="549286"/>
                </a:lnTo>
                <a:lnTo>
                  <a:pt x="103521" y="561498"/>
                </a:lnTo>
                <a:lnTo>
                  <a:pt x="104927" y="573049"/>
                </a:lnTo>
                <a:lnTo>
                  <a:pt x="98696" y="569810"/>
                </a:lnTo>
                <a:lnTo>
                  <a:pt x="88796" y="563917"/>
                </a:lnTo>
                <a:lnTo>
                  <a:pt x="77919" y="557754"/>
                </a:lnTo>
                <a:lnTo>
                  <a:pt x="66291" y="552678"/>
                </a:lnTo>
                <a:lnTo>
                  <a:pt x="54140" y="550051"/>
                </a:lnTo>
                <a:lnTo>
                  <a:pt x="41694" y="551230"/>
                </a:lnTo>
                <a:lnTo>
                  <a:pt x="37393" y="553363"/>
                </a:lnTo>
                <a:lnTo>
                  <a:pt x="31275" y="563855"/>
                </a:lnTo>
                <a:lnTo>
                  <a:pt x="30988" y="578104"/>
                </a:lnTo>
                <a:lnTo>
                  <a:pt x="32743" y="585385"/>
                </a:lnTo>
                <a:lnTo>
                  <a:pt x="37983" y="597162"/>
                </a:lnTo>
                <a:lnTo>
                  <a:pt x="45017" y="608249"/>
                </a:lnTo>
                <a:lnTo>
                  <a:pt x="52667" y="618935"/>
                </a:lnTo>
                <a:lnTo>
                  <a:pt x="59754" y="629504"/>
                </a:lnTo>
                <a:lnTo>
                  <a:pt x="65100" y="640245"/>
                </a:lnTo>
                <a:lnTo>
                  <a:pt x="62500" y="641319"/>
                </a:lnTo>
                <a:lnTo>
                  <a:pt x="53401" y="641853"/>
                </a:lnTo>
                <a:lnTo>
                  <a:pt x="43131" y="639679"/>
                </a:lnTo>
                <a:lnTo>
                  <a:pt x="32396" y="636658"/>
                </a:lnTo>
                <a:lnTo>
                  <a:pt x="21898" y="634653"/>
                </a:lnTo>
                <a:lnTo>
                  <a:pt x="12342" y="635524"/>
                </a:lnTo>
                <a:lnTo>
                  <a:pt x="4432" y="641134"/>
                </a:lnTo>
                <a:lnTo>
                  <a:pt x="3352" y="642480"/>
                </a:lnTo>
                <a:lnTo>
                  <a:pt x="0" y="652564"/>
                </a:lnTo>
                <a:lnTo>
                  <a:pt x="190" y="656399"/>
                </a:lnTo>
                <a:lnTo>
                  <a:pt x="842" y="659594"/>
                </a:lnTo>
                <a:lnTo>
                  <a:pt x="7053" y="671460"/>
                </a:lnTo>
                <a:lnTo>
                  <a:pt x="16146" y="683750"/>
                </a:lnTo>
                <a:lnTo>
                  <a:pt x="23583" y="691908"/>
                </a:lnTo>
                <a:lnTo>
                  <a:pt x="36359" y="699316"/>
                </a:lnTo>
                <a:lnTo>
                  <a:pt x="47980" y="704875"/>
                </a:lnTo>
                <a:lnTo>
                  <a:pt x="52841" y="707916"/>
                </a:lnTo>
                <a:lnTo>
                  <a:pt x="62677" y="714800"/>
                </a:lnTo>
                <a:lnTo>
                  <a:pt x="72671" y="722528"/>
                </a:lnTo>
                <a:lnTo>
                  <a:pt x="82780" y="730796"/>
                </a:lnTo>
                <a:lnTo>
                  <a:pt x="92958" y="739300"/>
                </a:lnTo>
                <a:lnTo>
                  <a:pt x="103162" y="747737"/>
                </a:lnTo>
                <a:lnTo>
                  <a:pt x="111141" y="753912"/>
                </a:lnTo>
                <a:lnTo>
                  <a:pt x="121731" y="761350"/>
                </a:lnTo>
                <a:lnTo>
                  <a:pt x="131978" y="768032"/>
                </a:lnTo>
                <a:lnTo>
                  <a:pt x="142253" y="773676"/>
                </a:lnTo>
                <a:lnTo>
                  <a:pt x="153715" y="779338"/>
                </a:lnTo>
                <a:lnTo>
                  <a:pt x="163283" y="786066"/>
                </a:lnTo>
                <a:lnTo>
                  <a:pt x="161567" y="792389"/>
                </a:lnTo>
                <a:lnTo>
                  <a:pt x="159108" y="806511"/>
                </a:lnTo>
                <a:lnTo>
                  <a:pt x="158734" y="819687"/>
                </a:lnTo>
                <a:lnTo>
                  <a:pt x="160354" y="831812"/>
                </a:lnTo>
                <a:lnTo>
                  <a:pt x="163876" y="842781"/>
                </a:lnTo>
                <a:lnTo>
                  <a:pt x="169209" y="852488"/>
                </a:lnTo>
                <a:lnTo>
                  <a:pt x="176261" y="860828"/>
                </a:lnTo>
                <a:lnTo>
                  <a:pt x="184941" y="867696"/>
                </a:lnTo>
                <a:lnTo>
                  <a:pt x="195157" y="872987"/>
                </a:lnTo>
                <a:lnTo>
                  <a:pt x="206819" y="876595"/>
                </a:lnTo>
                <a:lnTo>
                  <a:pt x="219834" y="878416"/>
                </a:lnTo>
                <a:lnTo>
                  <a:pt x="234111" y="878344"/>
                </a:lnTo>
                <a:lnTo>
                  <a:pt x="239134" y="877354"/>
                </a:lnTo>
                <a:lnTo>
                  <a:pt x="250352" y="870468"/>
                </a:lnTo>
                <a:lnTo>
                  <a:pt x="260832" y="865263"/>
                </a:lnTo>
                <a:lnTo>
                  <a:pt x="265531" y="864831"/>
                </a:lnTo>
                <a:lnTo>
                  <a:pt x="270484" y="868641"/>
                </a:lnTo>
                <a:lnTo>
                  <a:pt x="274916" y="869454"/>
                </a:lnTo>
                <a:lnTo>
                  <a:pt x="288761" y="872149"/>
                </a:lnTo>
                <a:lnTo>
                  <a:pt x="301356" y="874817"/>
                </a:lnTo>
                <a:lnTo>
                  <a:pt x="313973" y="877596"/>
                </a:lnTo>
                <a:lnTo>
                  <a:pt x="326423" y="880356"/>
                </a:lnTo>
                <a:lnTo>
                  <a:pt x="338518" y="882967"/>
                </a:lnTo>
                <a:lnTo>
                  <a:pt x="332577" y="904178"/>
                </a:lnTo>
                <a:lnTo>
                  <a:pt x="327044" y="928657"/>
                </a:lnTo>
                <a:lnTo>
                  <a:pt x="322323" y="954212"/>
                </a:lnTo>
                <a:lnTo>
                  <a:pt x="318328" y="980199"/>
                </a:lnTo>
                <a:lnTo>
                  <a:pt x="314974" y="1005973"/>
                </a:lnTo>
                <a:lnTo>
                  <a:pt x="312315" y="1031359"/>
                </a:lnTo>
                <a:lnTo>
                  <a:pt x="311238" y="1056682"/>
                </a:lnTo>
                <a:lnTo>
                  <a:pt x="311329" y="1069566"/>
                </a:lnTo>
                <a:lnTo>
                  <a:pt x="312855" y="1095227"/>
                </a:lnTo>
                <a:lnTo>
                  <a:pt x="316238" y="1120881"/>
                </a:lnTo>
                <a:lnTo>
                  <a:pt x="320937" y="1147828"/>
                </a:lnTo>
                <a:lnTo>
                  <a:pt x="326692" y="1173726"/>
                </a:lnTo>
                <a:lnTo>
                  <a:pt x="333708" y="1198509"/>
                </a:lnTo>
                <a:lnTo>
                  <a:pt x="342186" y="1222115"/>
                </a:lnTo>
                <a:lnTo>
                  <a:pt x="352331" y="1244477"/>
                </a:lnTo>
                <a:lnTo>
                  <a:pt x="364346" y="1265532"/>
                </a:lnTo>
                <a:lnTo>
                  <a:pt x="378632" y="1286077"/>
                </a:lnTo>
                <a:lnTo>
                  <a:pt x="393656" y="1306957"/>
                </a:lnTo>
                <a:lnTo>
                  <a:pt x="409028" y="1327399"/>
                </a:lnTo>
                <a:lnTo>
                  <a:pt x="425080" y="1347039"/>
                </a:lnTo>
                <a:lnTo>
                  <a:pt x="442148" y="1365515"/>
                </a:lnTo>
                <a:lnTo>
                  <a:pt x="451167" y="1374203"/>
                </a:lnTo>
                <a:lnTo>
                  <a:pt x="459228" y="1383620"/>
                </a:lnTo>
                <a:lnTo>
                  <a:pt x="467877" y="1392812"/>
                </a:lnTo>
                <a:lnTo>
                  <a:pt x="476924" y="1401642"/>
                </a:lnTo>
                <a:lnTo>
                  <a:pt x="486323" y="1410151"/>
                </a:lnTo>
                <a:lnTo>
                  <a:pt x="496029" y="1418380"/>
                </a:lnTo>
                <a:lnTo>
                  <a:pt x="505995" y="1426371"/>
                </a:lnTo>
                <a:lnTo>
                  <a:pt x="516177" y="1434164"/>
                </a:lnTo>
                <a:lnTo>
                  <a:pt x="526529" y="1441801"/>
                </a:lnTo>
                <a:lnTo>
                  <a:pt x="537006" y="1449324"/>
                </a:lnTo>
                <a:lnTo>
                  <a:pt x="542671" y="1449070"/>
                </a:lnTo>
                <a:lnTo>
                  <a:pt x="545490" y="1451419"/>
                </a:lnTo>
                <a:lnTo>
                  <a:pt x="549960" y="1452270"/>
                </a:lnTo>
                <a:lnTo>
                  <a:pt x="550679" y="1453517"/>
                </a:lnTo>
                <a:lnTo>
                  <a:pt x="557511" y="1463077"/>
                </a:lnTo>
                <a:lnTo>
                  <a:pt x="565142" y="1471903"/>
                </a:lnTo>
                <a:lnTo>
                  <a:pt x="572523" y="1480957"/>
                </a:lnTo>
                <a:lnTo>
                  <a:pt x="578605" y="1491200"/>
                </a:lnTo>
                <a:lnTo>
                  <a:pt x="582339" y="1503593"/>
                </a:lnTo>
                <a:lnTo>
                  <a:pt x="582676" y="1519097"/>
                </a:lnTo>
                <a:lnTo>
                  <a:pt x="575032" y="1528629"/>
                </a:lnTo>
                <a:lnTo>
                  <a:pt x="564314" y="1535322"/>
                </a:lnTo>
                <a:lnTo>
                  <a:pt x="553148" y="1541576"/>
                </a:lnTo>
                <a:lnTo>
                  <a:pt x="544381" y="1548170"/>
                </a:lnTo>
                <a:lnTo>
                  <a:pt x="532753" y="1558681"/>
                </a:lnTo>
                <a:lnTo>
                  <a:pt x="527024" y="1567764"/>
                </a:lnTo>
                <a:lnTo>
                  <a:pt x="527174" y="1569104"/>
                </a:lnTo>
                <a:lnTo>
                  <a:pt x="534707" y="1576633"/>
                </a:lnTo>
                <a:lnTo>
                  <a:pt x="548886" y="1581811"/>
                </a:lnTo>
                <a:lnTo>
                  <a:pt x="563130" y="1584820"/>
                </a:lnTo>
                <a:lnTo>
                  <a:pt x="570772" y="1586105"/>
                </a:lnTo>
                <a:lnTo>
                  <a:pt x="583881" y="1588364"/>
                </a:lnTo>
                <a:lnTo>
                  <a:pt x="596413" y="1590310"/>
                </a:lnTo>
                <a:lnTo>
                  <a:pt x="608012" y="1591551"/>
                </a:lnTo>
                <a:lnTo>
                  <a:pt x="618034" y="1592328"/>
                </a:lnTo>
                <a:lnTo>
                  <a:pt x="630329" y="1593454"/>
                </a:lnTo>
                <a:lnTo>
                  <a:pt x="642961" y="1594703"/>
                </a:lnTo>
                <a:lnTo>
                  <a:pt x="655844" y="1595973"/>
                </a:lnTo>
                <a:lnTo>
                  <a:pt x="668891" y="1597161"/>
                </a:lnTo>
                <a:lnTo>
                  <a:pt x="682016" y="1598164"/>
                </a:lnTo>
                <a:lnTo>
                  <a:pt x="695131" y="1598880"/>
                </a:lnTo>
                <a:lnTo>
                  <a:pt x="708151" y="1599207"/>
                </a:lnTo>
                <a:lnTo>
                  <a:pt x="720988" y="1599040"/>
                </a:lnTo>
                <a:lnTo>
                  <a:pt x="733555" y="1598279"/>
                </a:lnTo>
                <a:lnTo>
                  <a:pt x="745767" y="1596821"/>
                </a:lnTo>
                <a:lnTo>
                  <a:pt x="757536" y="1594562"/>
                </a:lnTo>
                <a:lnTo>
                  <a:pt x="768775" y="1591400"/>
                </a:lnTo>
                <a:lnTo>
                  <a:pt x="779399" y="1587233"/>
                </a:lnTo>
                <a:lnTo>
                  <a:pt x="785868" y="1596050"/>
                </a:lnTo>
                <a:lnTo>
                  <a:pt x="796617" y="1599681"/>
                </a:lnTo>
                <a:lnTo>
                  <a:pt x="808984" y="1598418"/>
                </a:lnTo>
                <a:lnTo>
                  <a:pt x="820724" y="1593811"/>
                </a:lnTo>
                <a:lnTo>
                  <a:pt x="822574" y="1601756"/>
                </a:lnTo>
                <a:lnTo>
                  <a:pt x="826806" y="1607707"/>
                </a:lnTo>
                <a:lnTo>
                  <a:pt x="832376" y="1607872"/>
                </a:lnTo>
                <a:lnTo>
                  <a:pt x="838855" y="1603989"/>
                </a:lnTo>
                <a:lnTo>
                  <a:pt x="845808" y="1597794"/>
                </a:lnTo>
                <a:lnTo>
                  <a:pt x="852805" y="1591023"/>
                </a:lnTo>
                <a:lnTo>
                  <a:pt x="859413" y="1585412"/>
                </a:lnTo>
                <a:lnTo>
                  <a:pt x="865200" y="1582699"/>
                </a:lnTo>
                <a:lnTo>
                  <a:pt x="875017" y="1586307"/>
                </a:lnTo>
                <a:lnTo>
                  <a:pt x="886847" y="1588963"/>
                </a:lnTo>
                <a:lnTo>
                  <a:pt x="899417" y="1590454"/>
                </a:lnTo>
                <a:lnTo>
                  <a:pt x="912691" y="1591135"/>
                </a:lnTo>
                <a:lnTo>
                  <a:pt x="926630" y="1591360"/>
                </a:lnTo>
                <a:lnTo>
                  <a:pt x="929173" y="1591384"/>
                </a:lnTo>
                <a:lnTo>
                  <a:pt x="942311" y="1591560"/>
                </a:lnTo>
                <a:lnTo>
                  <a:pt x="955645" y="1591791"/>
                </a:lnTo>
                <a:lnTo>
                  <a:pt x="969106" y="1592024"/>
                </a:lnTo>
                <a:lnTo>
                  <a:pt x="982623" y="1592204"/>
                </a:lnTo>
                <a:lnTo>
                  <a:pt x="1009546" y="1592183"/>
                </a:lnTo>
                <a:lnTo>
                  <a:pt x="1022812" y="1591875"/>
                </a:lnTo>
                <a:lnTo>
                  <a:pt x="1035855" y="1591294"/>
                </a:lnTo>
                <a:lnTo>
                  <a:pt x="1048605" y="1590387"/>
                </a:lnTo>
                <a:lnTo>
                  <a:pt x="1060992" y="1589098"/>
                </a:lnTo>
                <a:lnTo>
                  <a:pt x="1072946" y="1587374"/>
                </a:lnTo>
                <a:lnTo>
                  <a:pt x="1084396" y="1585160"/>
                </a:lnTo>
                <a:lnTo>
                  <a:pt x="1095274" y="1582400"/>
                </a:lnTo>
                <a:lnTo>
                  <a:pt x="1105509" y="1579041"/>
                </a:lnTo>
                <a:lnTo>
                  <a:pt x="1110462" y="1581734"/>
                </a:lnTo>
                <a:lnTo>
                  <a:pt x="1114679" y="1585074"/>
                </a:lnTo>
                <a:lnTo>
                  <a:pt x="1123099" y="1584579"/>
                </a:lnTo>
                <a:lnTo>
                  <a:pt x="1128518" y="1578418"/>
                </a:lnTo>
                <a:lnTo>
                  <a:pt x="1127136" y="1569884"/>
                </a:lnTo>
                <a:lnTo>
                  <a:pt x="1120719" y="1561815"/>
                </a:lnTo>
                <a:lnTo>
                  <a:pt x="1113688" y="1555635"/>
                </a:lnTo>
                <a:lnTo>
                  <a:pt x="1112100" y="1555230"/>
                </a:lnTo>
                <a:lnTo>
                  <a:pt x="1100268" y="1551084"/>
                </a:lnTo>
                <a:lnTo>
                  <a:pt x="1089523" y="1545297"/>
                </a:lnTo>
                <a:lnTo>
                  <a:pt x="1080017" y="1538021"/>
                </a:lnTo>
                <a:lnTo>
                  <a:pt x="1071901" y="1529407"/>
                </a:lnTo>
                <a:lnTo>
                  <a:pt x="1065329" y="1519610"/>
                </a:lnTo>
                <a:lnTo>
                  <a:pt x="1060451" y="1508780"/>
                </a:lnTo>
                <a:lnTo>
                  <a:pt x="1057419" y="1497071"/>
                </a:lnTo>
                <a:lnTo>
                  <a:pt x="1056385" y="1484634"/>
                </a:lnTo>
                <a:lnTo>
                  <a:pt x="1057501" y="1471623"/>
                </a:lnTo>
                <a:lnTo>
                  <a:pt x="1060919" y="1458188"/>
                </a:lnTo>
                <a:lnTo>
                  <a:pt x="1063063" y="1457609"/>
                </a:lnTo>
                <a:lnTo>
                  <a:pt x="1074915" y="1454230"/>
                </a:lnTo>
                <a:lnTo>
                  <a:pt x="1087106" y="1450226"/>
                </a:lnTo>
                <a:lnTo>
                  <a:pt x="1099216" y="1445385"/>
                </a:lnTo>
                <a:lnTo>
                  <a:pt x="1110825" y="1439495"/>
                </a:lnTo>
                <a:lnTo>
                  <a:pt x="1121511" y="1432344"/>
                </a:lnTo>
                <a:lnTo>
                  <a:pt x="1125066" y="1429141"/>
                </a:lnTo>
                <a:lnTo>
                  <a:pt x="1133476" y="1419707"/>
                </a:lnTo>
                <a:lnTo>
                  <a:pt x="1142720" y="1409496"/>
                </a:lnTo>
                <a:lnTo>
                  <a:pt x="1148300" y="1403719"/>
                </a:lnTo>
                <a:lnTo>
                  <a:pt x="1156622" y="1394117"/>
                </a:lnTo>
                <a:lnTo>
                  <a:pt x="1164357" y="1384126"/>
                </a:lnTo>
                <a:lnTo>
                  <a:pt x="1171661" y="1373825"/>
                </a:lnTo>
                <a:lnTo>
                  <a:pt x="1178689" y="1363297"/>
                </a:lnTo>
                <a:lnTo>
                  <a:pt x="1185598" y="1352623"/>
                </a:lnTo>
                <a:lnTo>
                  <a:pt x="1192543" y="1341885"/>
                </a:lnTo>
                <a:lnTo>
                  <a:pt x="1199680" y="1331163"/>
                </a:lnTo>
                <a:lnTo>
                  <a:pt x="1202915" y="1326748"/>
                </a:lnTo>
                <a:lnTo>
                  <a:pt x="1211276" y="1316864"/>
                </a:lnTo>
                <a:lnTo>
                  <a:pt x="1219509" y="1307088"/>
                </a:lnTo>
                <a:lnTo>
                  <a:pt x="1226172" y="1296670"/>
                </a:lnTo>
                <a:lnTo>
                  <a:pt x="1228778" y="1291158"/>
                </a:lnTo>
                <a:lnTo>
                  <a:pt x="1233799" y="1279517"/>
                </a:lnTo>
                <a:lnTo>
                  <a:pt x="1238614" y="1267616"/>
                </a:lnTo>
                <a:lnTo>
                  <a:pt x="1243431" y="1255826"/>
                </a:lnTo>
                <a:lnTo>
                  <a:pt x="1245956" y="1249951"/>
                </a:lnTo>
                <a:lnTo>
                  <a:pt x="1251256" y="1238027"/>
                </a:lnTo>
                <a:lnTo>
                  <a:pt x="1256345" y="1226296"/>
                </a:lnTo>
                <a:lnTo>
                  <a:pt x="1260690" y="1214970"/>
                </a:lnTo>
                <a:lnTo>
                  <a:pt x="1262678" y="1208570"/>
                </a:lnTo>
                <a:lnTo>
                  <a:pt x="1265603" y="1196309"/>
                </a:lnTo>
                <a:lnTo>
                  <a:pt x="1267983" y="1183589"/>
                </a:lnTo>
                <a:lnTo>
                  <a:pt x="1270218" y="1170827"/>
                </a:lnTo>
                <a:lnTo>
                  <a:pt x="1272705" y="1158443"/>
                </a:lnTo>
                <a:lnTo>
                  <a:pt x="1273046" y="1157002"/>
                </a:lnTo>
                <a:lnTo>
                  <a:pt x="1276778" y="1144385"/>
                </a:lnTo>
                <a:lnTo>
                  <a:pt x="1279791" y="1132598"/>
                </a:lnTo>
                <a:lnTo>
                  <a:pt x="1280007" y="1131083"/>
                </a:lnTo>
                <a:lnTo>
                  <a:pt x="1280510" y="1118270"/>
                </a:lnTo>
                <a:lnTo>
                  <a:pt x="1279706" y="1105700"/>
                </a:lnTo>
                <a:lnTo>
                  <a:pt x="1279144" y="1093330"/>
                </a:lnTo>
                <a:lnTo>
                  <a:pt x="1279194" y="1090524"/>
                </a:lnTo>
                <a:lnTo>
                  <a:pt x="1280077" y="1078149"/>
                </a:lnTo>
                <a:lnTo>
                  <a:pt x="1281466" y="1065893"/>
                </a:lnTo>
                <a:lnTo>
                  <a:pt x="1282592" y="1053319"/>
                </a:lnTo>
                <a:lnTo>
                  <a:pt x="1282612" y="1038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022480" y="2199909"/>
            <a:ext cx="187045" cy="611894"/>
          </a:xfrm>
          <a:custGeom>
            <a:avLst/>
            <a:gdLst/>
            <a:ahLst/>
            <a:cxnLst/>
            <a:rect l="l" t="t" r="r" b="b"/>
            <a:pathLst>
              <a:path w="274333" h="897445">
                <a:moveTo>
                  <a:pt x="100962" y="818084"/>
                </a:moveTo>
                <a:lnTo>
                  <a:pt x="109001" y="828146"/>
                </a:lnTo>
                <a:lnTo>
                  <a:pt x="117309" y="838038"/>
                </a:lnTo>
                <a:lnTo>
                  <a:pt x="125867" y="847726"/>
                </a:lnTo>
                <a:lnTo>
                  <a:pt x="134653" y="857177"/>
                </a:lnTo>
                <a:lnTo>
                  <a:pt x="143646" y="866356"/>
                </a:lnTo>
                <a:lnTo>
                  <a:pt x="152826" y="875230"/>
                </a:lnTo>
                <a:lnTo>
                  <a:pt x="162171" y="883765"/>
                </a:lnTo>
                <a:lnTo>
                  <a:pt x="171661" y="891927"/>
                </a:lnTo>
                <a:lnTo>
                  <a:pt x="178435" y="897445"/>
                </a:lnTo>
                <a:lnTo>
                  <a:pt x="175648" y="884246"/>
                </a:lnTo>
                <a:lnTo>
                  <a:pt x="171371" y="871804"/>
                </a:lnTo>
                <a:lnTo>
                  <a:pt x="165938" y="859985"/>
                </a:lnTo>
                <a:lnTo>
                  <a:pt x="159684" y="848655"/>
                </a:lnTo>
                <a:lnTo>
                  <a:pt x="152944" y="837681"/>
                </a:lnTo>
                <a:lnTo>
                  <a:pt x="146051" y="826928"/>
                </a:lnTo>
                <a:lnTo>
                  <a:pt x="139340" y="816263"/>
                </a:lnTo>
                <a:lnTo>
                  <a:pt x="133147" y="805553"/>
                </a:lnTo>
                <a:lnTo>
                  <a:pt x="127804" y="794663"/>
                </a:lnTo>
                <a:lnTo>
                  <a:pt x="122179" y="779773"/>
                </a:lnTo>
                <a:lnTo>
                  <a:pt x="118633" y="768692"/>
                </a:lnTo>
                <a:lnTo>
                  <a:pt x="115422" y="757279"/>
                </a:lnTo>
                <a:lnTo>
                  <a:pt x="112515" y="745559"/>
                </a:lnTo>
                <a:lnTo>
                  <a:pt x="109886" y="733557"/>
                </a:lnTo>
                <a:lnTo>
                  <a:pt x="107505" y="721297"/>
                </a:lnTo>
                <a:lnTo>
                  <a:pt x="105345" y="708804"/>
                </a:lnTo>
                <a:lnTo>
                  <a:pt x="103377" y="696102"/>
                </a:lnTo>
                <a:lnTo>
                  <a:pt x="101573" y="683215"/>
                </a:lnTo>
                <a:lnTo>
                  <a:pt x="99904" y="670169"/>
                </a:lnTo>
                <a:lnTo>
                  <a:pt x="98343" y="656988"/>
                </a:lnTo>
                <a:lnTo>
                  <a:pt x="96861" y="643696"/>
                </a:lnTo>
                <a:lnTo>
                  <a:pt x="95429" y="630319"/>
                </a:lnTo>
                <a:lnTo>
                  <a:pt x="94021" y="616879"/>
                </a:lnTo>
                <a:lnTo>
                  <a:pt x="92606" y="603403"/>
                </a:lnTo>
                <a:lnTo>
                  <a:pt x="91859" y="596391"/>
                </a:lnTo>
                <a:lnTo>
                  <a:pt x="91303" y="585237"/>
                </a:lnTo>
                <a:lnTo>
                  <a:pt x="91511" y="572969"/>
                </a:lnTo>
                <a:lnTo>
                  <a:pt x="91938" y="559863"/>
                </a:lnTo>
                <a:lnTo>
                  <a:pt x="92038" y="546195"/>
                </a:lnTo>
                <a:lnTo>
                  <a:pt x="91910" y="541705"/>
                </a:lnTo>
                <a:lnTo>
                  <a:pt x="91669" y="535736"/>
                </a:lnTo>
                <a:lnTo>
                  <a:pt x="89624" y="532015"/>
                </a:lnTo>
                <a:lnTo>
                  <a:pt x="86703" y="524840"/>
                </a:lnTo>
                <a:lnTo>
                  <a:pt x="85763" y="518413"/>
                </a:lnTo>
                <a:lnTo>
                  <a:pt x="90970" y="518718"/>
                </a:lnTo>
                <a:lnTo>
                  <a:pt x="91923" y="514362"/>
                </a:lnTo>
                <a:lnTo>
                  <a:pt x="91844" y="490187"/>
                </a:lnTo>
                <a:lnTo>
                  <a:pt x="92186" y="476670"/>
                </a:lnTo>
                <a:lnTo>
                  <a:pt x="92968" y="462885"/>
                </a:lnTo>
                <a:lnTo>
                  <a:pt x="94328" y="449343"/>
                </a:lnTo>
                <a:lnTo>
                  <a:pt x="96407" y="436556"/>
                </a:lnTo>
                <a:lnTo>
                  <a:pt x="99344" y="425037"/>
                </a:lnTo>
                <a:lnTo>
                  <a:pt x="100813" y="420839"/>
                </a:lnTo>
                <a:lnTo>
                  <a:pt x="104876" y="405254"/>
                </a:lnTo>
                <a:lnTo>
                  <a:pt x="109265" y="390023"/>
                </a:lnTo>
                <a:lnTo>
                  <a:pt x="113955" y="375121"/>
                </a:lnTo>
                <a:lnTo>
                  <a:pt x="118924" y="360524"/>
                </a:lnTo>
                <a:lnTo>
                  <a:pt x="124149" y="346205"/>
                </a:lnTo>
                <a:lnTo>
                  <a:pt x="129606" y="332141"/>
                </a:lnTo>
                <a:lnTo>
                  <a:pt x="135272" y="318305"/>
                </a:lnTo>
                <a:lnTo>
                  <a:pt x="141125" y="304673"/>
                </a:lnTo>
                <a:lnTo>
                  <a:pt x="147141" y="291219"/>
                </a:lnTo>
                <a:lnTo>
                  <a:pt x="153297" y="277918"/>
                </a:lnTo>
                <a:lnTo>
                  <a:pt x="159570" y="264746"/>
                </a:lnTo>
                <a:lnTo>
                  <a:pt x="165937" y="251675"/>
                </a:lnTo>
                <a:lnTo>
                  <a:pt x="172375" y="238683"/>
                </a:lnTo>
                <a:lnTo>
                  <a:pt x="178861" y="225743"/>
                </a:lnTo>
                <a:lnTo>
                  <a:pt x="185371" y="212829"/>
                </a:lnTo>
                <a:lnTo>
                  <a:pt x="191884" y="199918"/>
                </a:lnTo>
                <a:lnTo>
                  <a:pt x="198374" y="186984"/>
                </a:lnTo>
                <a:lnTo>
                  <a:pt x="204821" y="174001"/>
                </a:lnTo>
                <a:lnTo>
                  <a:pt x="211199" y="160945"/>
                </a:lnTo>
                <a:lnTo>
                  <a:pt x="217487" y="147789"/>
                </a:lnTo>
                <a:lnTo>
                  <a:pt x="224431" y="138166"/>
                </a:lnTo>
                <a:lnTo>
                  <a:pt x="230780" y="127895"/>
                </a:lnTo>
                <a:lnTo>
                  <a:pt x="236611" y="117059"/>
                </a:lnTo>
                <a:lnTo>
                  <a:pt x="242000" y="105740"/>
                </a:lnTo>
                <a:lnTo>
                  <a:pt x="247023" y="94022"/>
                </a:lnTo>
                <a:lnTo>
                  <a:pt x="251757" y="81987"/>
                </a:lnTo>
                <a:lnTo>
                  <a:pt x="256276" y="69718"/>
                </a:lnTo>
                <a:lnTo>
                  <a:pt x="260658" y="57299"/>
                </a:lnTo>
                <a:lnTo>
                  <a:pt x="264977" y="44812"/>
                </a:lnTo>
                <a:lnTo>
                  <a:pt x="269311" y="32340"/>
                </a:lnTo>
                <a:lnTo>
                  <a:pt x="273736" y="19966"/>
                </a:lnTo>
                <a:lnTo>
                  <a:pt x="274333" y="18338"/>
                </a:lnTo>
                <a:lnTo>
                  <a:pt x="264974" y="9704"/>
                </a:lnTo>
                <a:lnTo>
                  <a:pt x="256488" y="262"/>
                </a:lnTo>
                <a:lnTo>
                  <a:pt x="256273" y="0"/>
                </a:lnTo>
                <a:lnTo>
                  <a:pt x="247156" y="5365"/>
                </a:lnTo>
                <a:lnTo>
                  <a:pt x="239051" y="14673"/>
                </a:lnTo>
                <a:lnTo>
                  <a:pt x="228988" y="25125"/>
                </a:lnTo>
                <a:lnTo>
                  <a:pt x="225158" y="28054"/>
                </a:lnTo>
                <a:lnTo>
                  <a:pt x="218495" y="38789"/>
                </a:lnTo>
                <a:lnTo>
                  <a:pt x="211490" y="49260"/>
                </a:lnTo>
                <a:lnTo>
                  <a:pt x="204196" y="59514"/>
                </a:lnTo>
                <a:lnTo>
                  <a:pt x="196669" y="69600"/>
                </a:lnTo>
                <a:lnTo>
                  <a:pt x="188963" y="79563"/>
                </a:lnTo>
                <a:lnTo>
                  <a:pt x="181133" y="89453"/>
                </a:lnTo>
                <a:lnTo>
                  <a:pt x="173232" y="99315"/>
                </a:lnTo>
                <a:lnTo>
                  <a:pt x="165317" y="109198"/>
                </a:lnTo>
                <a:lnTo>
                  <a:pt x="157440" y="119149"/>
                </a:lnTo>
                <a:lnTo>
                  <a:pt x="149658" y="129216"/>
                </a:lnTo>
                <a:lnTo>
                  <a:pt x="142023" y="139446"/>
                </a:lnTo>
                <a:lnTo>
                  <a:pt x="134591" y="149886"/>
                </a:lnTo>
                <a:lnTo>
                  <a:pt x="127417" y="160585"/>
                </a:lnTo>
                <a:lnTo>
                  <a:pt x="120554" y="171588"/>
                </a:lnTo>
                <a:lnTo>
                  <a:pt x="116256" y="178981"/>
                </a:lnTo>
                <a:lnTo>
                  <a:pt x="110310" y="189629"/>
                </a:lnTo>
                <a:lnTo>
                  <a:pt x="104426" y="200399"/>
                </a:lnTo>
                <a:lnTo>
                  <a:pt x="98607" y="211290"/>
                </a:lnTo>
                <a:lnTo>
                  <a:pt x="92859" y="222303"/>
                </a:lnTo>
                <a:lnTo>
                  <a:pt x="87186" y="233440"/>
                </a:lnTo>
                <a:lnTo>
                  <a:pt x="81592" y="244701"/>
                </a:lnTo>
                <a:lnTo>
                  <a:pt x="76083" y="256088"/>
                </a:lnTo>
                <a:lnTo>
                  <a:pt x="70664" y="267601"/>
                </a:lnTo>
                <a:lnTo>
                  <a:pt x="65337" y="279242"/>
                </a:lnTo>
                <a:lnTo>
                  <a:pt x="60109" y="291011"/>
                </a:lnTo>
                <a:lnTo>
                  <a:pt x="54984" y="302909"/>
                </a:lnTo>
                <a:lnTo>
                  <a:pt x="49967" y="314938"/>
                </a:lnTo>
                <a:lnTo>
                  <a:pt x="45061" y="327098"/>
                </a:lnTo>
                <a:lnTo>
                  <a:pt x="40273" y="339391"/>
                </a:lnTo>
                <a:lnTo>
                  <a:pt x="37503" y="346709"/>
                </a:lnTo>
                <a:lnTo>
                  <a:pt x="45497" y="350880"/>
                </a:lnTo>
                <a:lnTo>
                  <a:pt x="44925" y="358312"/>
                </a:lnTo>
                <a:lnTo>
                  <a:pt x="39085" y="366641"/>
                </a:lnTo>
                <a:lnTo>
                  <a:pt x="31274" y="373501"/>
                </a:lnTo>
                <a:lnTo>
                  <a:pt x="29134" y="374865"/>
                </a:lnTo>
                <a:lnTo>
                  <a:pt x="25699" y="386886"/>
                </a:lnTo>
                <a:lnTo>
                  <a:pt x="22423" y="399044"/>
                </a:lnTo>
                <a:lnTo>
                  <a:pt x="19317" y="411325"/>
                </a:lnTo>
                <a:lnTo>
                  <a:pt x="16394" y="423713"/>
                </a:lnTo>
                <a:lnTo>
                  <a:pt x="13668" y="436193"/>
                </a:lnTo>
                <a:lnTo>
                  <a:pt x="11151" y="448749"/>
                </a:lnTo>
                <a:lnTo>
                  <a:pt x="8855" y="461366"/>
                </a:lnTo>
                <a:lnTo>
                  <a:pt x="6794" y="474028"/>
                </a:lnTo>
                <a:lnTo>
                  <a:pt x="4980" y="486719"/>
                </a:lnTo>
                <a:lnTo>
                  <a:pt x="3426" y="499424"/>
                </a:lnTo>
                <a:lnTo>
                  <a:pt x="2144" y="512127"/>
                </a:lnTo>
                <a:lnTo>
                  <a:pt x="1148" y="524813"/>
                </a:lnTo>
                <a:lnTo>
                  <a:pt x="450" y="537466"/>
                </a:lnTo>
                <a:lnTo>
                  <a:pt x="63" y="550071"/>
                </a:lnTo>
                <a:lnTo>
                  <a:pt x="0" y="562612"/>
                </a:lnTo>
                <a:lnTo>
                  <a:pt x="272" y="575074"/>
                </a:lnTo>
                <a:lnTo>
                  <a:pt x="894" y="587441"/>
                </a:lnTo>
                <a:lnTo>
                  <a:pt x="1877" y="599698"/>
                </a:lnTo>
                <a:lnTo>
                  <a:pt x="4074" y="616895"/>
                </a:lnTo>
                <a:lnTo>
                  <a:pt x="6286" y="629437"/>
                </a:lnTo>
                <a:lnTo>
                  <a:pt x="8642" y="641948"/>
                </a:lnTo>
                <a:lnTo>
                  <a:pt x="10800" y="654423"/>
                </a:lnTo>
                <a:lnTo>
                  <a:pt x="13331" y="667276"/>
                </a:lnTo>
                <a:lnTo>
                  <a:pt x="16807" y="679820"/>
                </a:lnTo>
                <a:lnTo>
                  <a:pt x="21104" y="692183"/>
                </a:lnTo>
                <a:lnTo>
                  <a:pt x="26065" y="704282"/>
                </a:lnTo>
                <a:lnTo>
                  <a:pt x="31535" y="716035"/>
                </a:lnTo>
                <a:lnTo>
                  <a:pt x="37357" y="727358"/>
                </a:lnTo>
                <a:lnTo>
                  <a:pt x="43374" y="738170"/>
                </a:lnTo>
                <a:lnTo>
                  <a:pt x="48374" y="746645"/>
                </a:lnTo>
                <a:lnTo>
                  <a:pt x="55393" y="756978"/>
                </a:lnTo>
                <a:lnTo>
                  <a:pt x="63251" y="767014"/>
                </a:lnTo>
                <a:lnTo>
                  <a:pt x="71268" y="777043"/>
                </a:lnTo>
                <a:lnTo>
                  <a:pt x="78676" y="787222"/>
                </a:lnTo>
                <a:lnTo>
                  <a:pt x="85779" y="797588"/>
                </a:lnTo>
                <a:lnTo>
                  <a:pt x="93215" y="807887"/>
                </a:lnTo>
                <a:lnTo>
                  <a:pt x="100962" y="818084"/>
                </a:lnTo>
                <a:close/>
              </a:path>
            </a:pathLst>
          </a:custGeom>
          <a:solidFill>
            <a:srgbClr val="BBB93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5118827" y="1866581"/>
            <a:ext cx="437942" cy="235518"/>
          </a:xfrm>
          <a:custGeom>
            <a:avLst/>
            <a:gdLst/>
            <a:ahLst/>
            <a:cxnLst/>
            <a:rect l="l" t="t" r="r" b="b"/>
            <a:pathLst>
              <a:path w="642315" h="345427">
                <a:moveTo>
                  <a:pt x="0" y="315884"/>
                </a:moveTo>
                <a:lnTo>
                  <a:pt x="5560" y="323863"/>
                </a:lnTo>
                <a:lnTo>
                  <a:pt x="18956" y="326740"/>
                </a:lnTo>
                <a:lnTo>
                  <a:pt x="31724" y="324405"/>
                </a:lnTo>
                <a:lnTo>
                  <a:pt x="35192" y="319452"/>
                </a:lnTo>
                <a:lnTo>
                  <a:pt x="41908" y="309382"/>
                </a:lnTo>
                <a:lnTo>
                  <a:pt x="48301" y="298959"/>
                </a:lnTo>
                <a:lnTo>
                  <a:pt x="54283" y="288089"/>
                </a:lnTo>
                <a:lnTo>
                  <a:pt x="59769" y="276675"/>
                </a:lnTo>
                <a:lnTo>
                  <a:pt x="64671" y="264625"/>
                </a:lnTo>
                <a:lnTo>
                  <a:pt x="68902" y="251844"/>
                </a:lnTo>
                <a:lnTo>
                  <a:pt x="72377" y="238236"/>
                </a:lnTo>
                <a:lnTo>
                  <a:pt x="73457" y="236642"/>
                </a:lnTo>
                <a:lnTo>
                  <a:pt x="80900" y="226498"/>
                </a:lnTo>
                <a:lnTo>
                  <a:pt x="88592" y="216337"/>
                </a:lnTo>
                <a:lnTo>
                  <a:pt x="95769" y="205754"/>
                </a:lnTo>
                <a:lnTo>
                  <a:pt x="101663" y="194345"/>
                </a:lnTo>
                <a:lnTo>
                  <a:pt x="104114" y="188503"/>
                </a:lnTo>
                <a:lnTo>
                  <a:pt x="103631" y="181327"/>
                </a:lnTo>
                <a:lnTo>
                  <a:pt x="106070" y="175523"/>
                </a:lnTo>
                <a:lnTo>
                  <a:pt x="108020" y="171597"/>
                </a:lnTo>
                <a:lnTo>
                  <a:pt x="114998" y="161390"/>
                </a:lnTo>
                <a:lnTo>
                  <a:pt x="123163" y="150723"/>
                </a:lnTo>
                <a:lnTo>
                  <a:pt x="130238" y="139735"/>
                </a:lnTo>
                <a:lnTo>
                  <a:pt x="132511" y="135353"/>
                </a:lnTo>
                <a:lnTo>
                  <a:pt x="133184" y="129016"/>
                </a:lnTo>
                <a:lnTo>
                  <a:pt x="135610" y="125701"/>
                </a:lnTo>
                <a:lnTo>
                  <a:pt x="138110" y="122705"/>
                </a:lnTo>
                <a:lnTo>
                  <a:pt x="147781" y="114086"/>
                </a:lnTo>
                <a:lnTo>
                  <a:pt x="156717" y="105229"/>
                </a:lnTo>
                <a:lnTo>
                  <a:pt x="160769" y="99742"/>
                </a:lnTo>
                <a:lnTo>
                  <a:pt x="162471" y="93850"/>
                </a:lnTo>
                <a:lnTo>
                  <a:pt x="165811" y="87804"/>
                </a:lnTo>
                <a:lnTo>
                  <a:pt x="173750" y="82036"/>
                </a:lnTo>
                <a:lnTo>
                  <a:pt x="183292" y="74458"/>
                </a:lnTo>
                <a:lnTo>
                  <a:pt x="193255" y="66607"/>
                </a:lnTo>
                <a:lnTo>
                  <a:pt x="203844" y="59097"/>
                </a:lnTo>
                <a:lnTo>
                  <a:pt x="215265" y="52546"/>
                </a:lnTo>
                <a:lnTo>
                  <a:pt x="227724" y="47567"/>
                </a:lnTo>
                <a:lnTo>
                  <a:pt x="241426" y="44777"/>
                </a:lnTo>
                <a:lnTo>
                  <a:pt x="246112" y="44433"/>
                </a:lnTo>
                <a:lnTo>
                  <a:pt x="259959" y="45205"/>
                </a:lnTo>
                <a:lnTo>
                  <a:pt x="272453" y="48461"/>
                </a:lnTo>
                <a:lnTo>
                  <a:pt x="283715" y="53764"/>
                </a:lnTo>
                <a:lnTo>
                  <a:pt x="293865" y="60677"/>
                </a:lnTo>
                <a:lnTo>
                  <a:pt x="303025" y="68761"/>
                </a:lnTo>
                <a:lnTo>
                  <a:pt x="311315" y="77581"/>
                </a:lnTo>
                <a:lnTo>
                  <a:pt x="320429" y="71676"/>
                </a:lnTo>
                <a:lnTo>
                  <a:pt x="330872" y="65028"/>
                </a:lnTo>
                <a:lnTo>
                  <a:pt x="341645" y="58453"/>
                </a:lnTo>
                <a:lnTo>
                  <a:pt x="352726" y="52139"/>
                </a:lnTo>
                <a:lnTo>
                  <a:pt x="364092" y="46271"/>
                </a:lnTo>
                <a:lnTo>
                  <a:pt x="375721" y="41035"/>
                </a:lnTo>
                <a:lnTo>
                  <a:pt x="387590" y="36616"/>
                </a:lnTo>
                <a:lnTo>
                  <a:pt x="399677" y="33200"/>
                </a:lnTo>
                <a:lnTo>
                  <a:pt x="411960" y="30974"/>
                </a:lnTo>
                <a:lnTo>
                  <a:pt x="424414" y="30123"/>
                </a:lnTo>
                <a:lnTo>
                  <a:pt x="437019" y="30832"/>
                </a:lnTo>
                <a:lnTo>
                  <a:pt x="451361" y="34373"/>
                </a:lnTo>
                <a:lnTo>
                  <a:pt x="463604" y="40183"/>
                </a:lnTo>
                <a:lnTo>
                  <a:pt x="474839" y="47805"/>
                </a:lnTo>
                <a:lnTo>
                  <a:pt x="484860" y="56609"/>
                </a:lnTo>
                <a:lnTo>
                  <a:pt x="493463" y="65965"/>
                </a:lnTo>
                <a:lnTo>
                  <a:pt x="500443" y="75244"/>
                </a:lnTo>
                <a:lnTo>
                  <a:pt x="503605" y="83105"/>
                </a:lnTo>
                <a:lnTo>
                  <a:pt x="505853" y="87373"/>
                </a:lnTo>
                <a:lnTo>
                  <a:pt x="511810" y="99252"/>
                </a:lnTo>
                <a:lnTo>
                  <a:pt x="516751" y="110168"/>
                </a:lnTo>
                <a:lnTo>
                  <a:pt x="521284" y="121370"/>
                </a:lnTo>
                <a:lnTo>
                  <a:pt x="525386" y="132900"/>
                </a:lnTo>
                <a:lnTo>
                  <a:pt x="529033" y="144800"/>
                </a:lnTo>
                <a:lnTo>
                  <a:pt x="532202" y="157112"/>
                </a:lnTo>
                <a:lnTo>
                  <a:pt x="534867" y="169878"/>
                </a:lnTo>
                <a:lnTo>
                  <a:pt x="537006" y="183138"/>
                </a:lnTo>
                <a:lnTo>
                  <a:pt x="538595" y="196936"/>
                </a:lnTo>
                <a:lnTo>
                  <a:pt x="539610" y="211312"/>
                </a:lnTo>
                <a:lnTo>
                  <a:pt x="540213" y="219858"/>
                </a:lnTo>
                <a:lnTo>
                  <a:pt x="541903" y="233383"/>
                </a:lnTo>
                <a:lnTo>
                  <a:pt x="544252" y="246152"/>
                </a:lnTo>
                <a:lnTo>
                  <a:pt x="547036" y="258376"/>
                </a:lnTo>
                <a:lnTo>
                  <a:pt x="550029" y="270265"/>
                </a:lnTo>
                <a:lnTo>
                  <a:pt x="553008" y="282032"/>
                </a:lnTo>
                <a:lnTo>
                  <a:pt x="555748" y="293887"/>
                </a:lnTo>
                <a:lnTo>
                  <a:pt x="558025" y="306041"/>
                </a:lnTo>
                <a:lnTo>
                  <a:pt x="558348" y="306634"/>
                </a:lnTo>
                <a:lnTo>
                  <a:pt x="564425" y="317703"/>
                </a:lnTo>
                <a:lnTo>
                  <a:pt x="570077" y="329168"/>
                </a:lnTo>
                <a:lnTo>
                  <a:pt x="578421" y="331746"/>
                </a:lnTo>
                <a:lnTo>
                  <a:pt x="580656" y="339823"/>
                </a:lnTo>
                <a:lnTo>
                  <a:pt x="588479" y="343049"/>
                </a:lnTo>
                <a:lnTo>
                  <a:pt x="600384" y="345427"/>
                </a:lnTo>
                <a:lnTo>
                  <a:pt x="612635" y="343564"/>
                </a:lnTo>
                <a:lnTo>
                  <a:pt x="624035" y="338180"/>
                </a:lnTo>
                <a:lnTo>
                  <a:pt x="633503" y="330042"/>
                </a:lnTo>
                <a:lnTo>
                  <a:pt x="639957" y="319920"/>
                </a:lnTo>
                <a:lnTo>
                  <a:pt x="642315" y="308581"/>
                </a:lnTo>
                <a:lnTo>
                  <a:pt x="641931" y="308696"/>
                </a:lnTo>
                <a:lnTo>
                  <a:pt x="633304" y="312495"/>
                </a:lnTo>
                <a:lnTo>
                  <a:pt x="622971" y="317049"/>
                </a:lnTo>
                <a:lnTo>
                  <a:pt x="611133" y="319287"/>
                </a:lnTo>
                <a:lnTo>
                  <a:pt x="597992" y="316138"/>
                </a:lnTo>
                <a:lnTo>
                  <a:pt x="588497" y="305101"/>
                </a:lnTo>
                <a:lnTo>
                  <a:pt x="582244" y="294808"/>
                </a:lnTo>
                <a:lnTo>
                  <a:pt x="577349" y="283708"/>
                </a:lnTo>
                <a:lnTo>
                  <a:pt x="573598" y="271903"/>
                </a:lnTo>
                <a:lnTo>
                  <a:pt x="570776" y="259500"/>
                </a:lnTo>
                <a:lnTo>
                  <a:pt x="568666" y="246601"/>
                </a:lnTo>
                <a:lnTo>
                  <a:pt x="567055" y="233312"/>
                </a:lnTo>
                <a:lnTo>
                  <a:pt x="565726" y="219734"/>
                </a:lnTo>
                <a:lnTo>
                  <a:pt x="564464" y="205974"/>
                </a:lnTo>
                <a:lnTo>
                  <a:pt x="563054" y="192135"/>
                </a:lnTo>
                <a:lnTo>
                  <a:pt x="560818" y="176941"/>
                </a:lnTo>
                <a:lnTo>
                  <a:pt x="558292" y="164353"/>
                </a:lnTo>
                <a:lnTo>
                  <a:pt x="555247" y="151719"/>
                </a:lnTo>
                <a:lnTo>
                  <a:pt x="551804" y="139279"/>
                </a:lnTo>
                <a:lnTo>
                  <a:pt x="548081" y="127276"/>
                </a:lnTo>
                <a:lnTo>
                  <a:pt x="544276" y="116138"/>
                </a:lnTo>
                <a:lnTo>
                  <a:pt x="539547" y="103578"/>
                </a:lnTo>
                <a:lnTo>
                  <a:pt x="534406" y="91412"/>
                </a:lnTo>
                <a:lnTo>
                  <a:pt x="528944" y="80151"/>
                </a:lnTo>
                <a:lnTo>
                  <a:pt x="523252" y="70304"/>
                </a:lnTo>
                <a:lnTo>
                  <a:pt x="517057" y="61208"/>
                </a:lnTo>
                <a:lnTo>
                  <a:pt x="509378" y="51163"/>
                </a:lnTo>
                <a:lnTo>
                  <a:pt x="500822" y="41274"/>
                </a:lnTo>
                <a:lnTo>
                  <a:pt x="491472" y="31821"/>
                </a:lnTo>
                <a:lnTo>
                  <a:pt x="481406" y="23083"/>
                </a:lnTo>
                <a:lnTo>
                  <a:pt x="470706" y="15340"/>
                </a:lnTo>
                <a:lnTo>
                  <a:pt x="459452" y="8873"/>
                </a:lnTo>
                <a:lnTo>
                  <a:pt x="447725" y="3959"/>
                </a:lnTo>
                <a:lnTo>
                  <a:pt x="438782" y="1603"/>
                </a:lnTo>
                <a:lnTo>
                  <a:pt x="425491" y="0"/>
                </a:lnTo>
                <a:lnTo>
                  <a:pt x="411934" y="49"/>
                </a:lnTo>
                <a:lnTo>
                  <a:pt x="398888" y="1419"/>
                </a:lnTo>
                <a:lnTo>
                  <a:pt x="387132" y="3777"/>
                </a:lnTo>
                <a:lnTo>
                  <a:pt x="377443" y="6791"/>
                </a:lnTo>
                <a:lnTo>
                  <a:pt x="360627" y="15703"/>
                </a:lnTo>
                <a:lnTo>
                  <a:pt x="349945" y="23510"/>
                </a:lnTo>
                <a:lnTo>
                  <a:pt x="339747" y="31747"/>
                </a:lnTo>
                <a:lnTo>
                  <a:pt x="329717" y="39642"/>
                </a:lnTo>
                <a:lnTo>
                  <a:pt x="319541" y="46423"/>
                </a:lnTo>
                <a:lnTo>
                  <a:pt x="308902" y="51317"/>
                </a:lnTo>
                <a:lnTo>
                  <a:pt x="304304" y="45285"/>
                </a:lnTo>
                <a:lnTo>
                  <a:pt x="298615" y="41170"/>
                </a:lnTo>
                <a:lnTo>
                  <a:pt x="294157" y="35214"/>
                </a:lnTo>
                <a:lnTo>
                  <a:pt x="289496" y="28978"/>
                </a:lnTo>
                <a:lnTo>
                  <a:pt x="287820" y="20431"/>
                </a:lnTo>
                <a:lnTo>
                  <a:pt x="281952" y="15656"/>
                </a:lnTo>
                <a:lnTo>
                  <a:pt x="273608" y="10705"/>
                </a:lnTo>
                <a:lnTo>
                  <a:pt x="260765" y="7192"/>
                </a:lnTo>
                <a:lnTo>
                  <a:pt x="249097" y="5877"/>
                </a:lnTo>
                <a:lnTo>
                  <a:pt x="233954" y="5657"/>
                </a:lnTo>
                <a:lnTo>
                  <a:pt x="220655" y="7475"/>
                </a:lnTo>
                <a:lnTo>
                  <a:pt x="208362" y="10864"/>
                </a:lnTo>
                <a:lnTo>
                  <a:pt x="197008" y="15424"/>
                </a:lnTo>
                <a:lnTo>
                  <a:pt x="186526" y="20757"/>
                </a:lnTo>
                <a:lnTo>
                  <a:pt x="176847" y="26463"/>
                </a:lnTo>
                <a:lnTo>
                  <a:pt x="164722" y="35620"/>
                </a:lnTo>
                <a:lnTo>
                  <a:pt x="155602" y="44508"/>
                </a:lnTo>
                <a:lnTo>
                  <a:pt x="147116" y="53680"/>
                </a:lnTo>
                <a:lnTo>
                  <a:pt x="142197" y="59609"/>
                </a:lnTo>
                <a:lnTo>
                  <a:pt x="135202" y="69877"/>
                </a:lnTo>
                <a:lnTo>
                  <a:pt x="128104" y="80197"/>
                </a:lnTo>
                <a:lnTo>
                  <a:pt x="126301" y="82547"/>
                </a:lnTo>
                <a:lnTo>
                  <a:pt x="122478" y="83423"/>
                </a:lnTo>
                <a:lnTo>
                  <a:pt x="120617" y="85959"/>
                </a:lnTo>
                <a:lnTo>
                  <a:pt x="114292" y="95609"/>
                </a:lnTo>
                <a:lnTo>
                  <a:pt x="108273" y="106618"/>
                </a:lnTo>
                <a:lnTo>
                  <a:pt x="102602" y="118591"/>
                </a:lnTo>
                <a:lnTo>
                  <a:pt x="97320" y="131137"/>
                </a:lnTo>
                <a:lnTo>
                  <a:pt x="95608" y="135362"/>
                </a:lnTo>
                <a:lnTo>
                  <a:pt x="90453" y="147679"/>
                </a:lnTo>
                <a:lnTo>
                  <a:pt x="85334" y="159938"/>
                </a:lnTo>
                <a:lnTo>
                  <a:pt x="80753" y="171712"/>
                </a:lnTo>
                <a:lnTo>
                  <a:pt x="77215" y="182572"/>
                </a:lnTo>
                <a:lnTo>
                  <a:pt x="75488" y="188795"/>
                </a:lnTo>
                <a:lnTo>
                  <a:pt x="75907" y="195666"/>
                </a:lnTo>
                <a:lnTo>
                  <a:pt x="74002" y="201444"/>
                </a:lnTo>
                <a:lnTo>
                  <a:pt x="72186" y="206994"/>
                </a:lnTo>
                <a:lnTo>
                  <a:pt x="67843" y="211541"/>
                </a:lnTo>
                <a:lnTo>
                  <a:pt x="66205" y="216557"/>
                </a:lnTo>
                <a:lnTo>
                  <a:pt x="61168" y="231800"/>
                </a:lnTo>
                <a:lnTo>
                  <a:pt x="57006" y="243152"/>
                </a:lnTo>
                <a:lnTo>
                  <a:pt x="52246" y="254072"/>
                </a:lnTo>
                <a:lnTo>
                  <a:pt x="46202" y="265604"/>
                </a:lnTo>
                <a:lnTo>
                  <a:pt x="43363" y="270653"/>
                </a:lnTo>
                <a:lnTo>
                  <a:pt x="36275" y="283104"/>
                </a:lnTo>
                <a:lnTo>
                  <a:pt x="29201" y="294031"/>
                </a:lnTo>
                <a:lnTo>
                  <a:pt x="21336" y="303256"/>
                </a:lnTo>
                <a:lnTo>
                  <a:pt x="11871" y="310600"/>
                </a:lnTo>
                <a:lnTo>
                  <a:pt x="0" y="315884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339344" y="1899010"/>
            <a:ext cx="139073" cy="159009"/>
          </a:xfrm>
          <a:custGeom>
            <a:avLst/>
            <a:gdLst/>
            <a:ahLst/>
            <a:cxnLst/>
            <a:rect l="l" t="t" r="r" b="b"/>
            <a:pathLst>
              <a:path w="203974" h="233213">
                <a:moveTo>
                  <a:pt x="9308" y="49171"/>
                </a:moveTo>
                <a:lnTo>
                  <a:pt x="21246" y="44955"/>
                </a:lnTo>
                <a:lnTo>
                  <a:pt x="33125" y="40488"/>
                </a:lnTo>
                <a:lnTo>
                  <a:pt x="45095" y="36219"/>
                </a:lnTo>
                <a:lnTo>
                  <a:pt x="57307" y="32598"/>
                </a:lnTo>
                <a:lnTo>
                  <a:pt x="69913" y="30076"/>
                </a:lnTo>
                <a:lnTo>
                  <a:pt x="82529" y="29678"/>
                </a:lnTo>
                <a:lnTo>
                  <a:pt x="95523" y="31815"/>
                </a:lnTo>
                <a:lnTo>
                  <a:pt x="108146" y="36089"/>
                </a:lnTo>
                <a:lnTo>
                  <a:pt x="119993" y="42050"/>
                </a:lnTo>
                <a:lnTo>
                  <a:pt x="130659" y="49250"/>
                </a:lnTo>
                <a:lnTo>
                  <a:pt x="139737" y="57240"/>
                </a:lnTo>
                <a:lnTo>
                  <a:pt x="146824" y="65573"/>
                </a:lnTo>
                <a:lnTo>
                  <a:pt x="152541" y="74896"/>
                </a:lnTo>
                <a:lnTo>
                  <a:pt x="157202" y="85124"/>
                </a:lnTo>
                <a:lnTo>
                  <a:pt x="160937" y="96099"/>
                </a:lnTo>
                <a:lnTo>
                  <a:pt x="163901" y="107704"/>
                </a:lnTo>
                <a:lnTo>
                  <a:pt x="166253" y="119821"/>
                </a:lnTo>
                <a:lnTo>
                  <a:pt x="168150" y="132334"/>
                </a:lnTo>
                <a:lnTo>
                  <a:pt x="169749" y="145123"/>
                </a:lnTo>
                <a:lnTo>
                  <a:pt x="171207" y="158073"/>
                </a:lnTo>
                <a:lnTo>
                  <a:pt x="172682" y="171065"/>
                </a:lnTo>
                <a:lnTo>
                  <a:pt x="174331" y="183982"/>
                </a:lnTo>
                <a:lnTo>
                  <a:pt x="176312" y="196707"/>
                </a:lnTo>
                <a:lnTo>
                  <a:pt x="178780" y="209122"/>
                </a:lnTo>
                <a:lnTo>
                  <a:pt x="181895" y="221109"/>
                </a:lnTo>
                <a:lnTo>
                  <a:pt x="185813" y="232552"/>
                </a:lnTo>
                <a:lnTo>
                  <a:pt x="190512" y="233213"/>
                </a:lnTo>
                <a:lnTo>
                  <a:pt x="199593" y="228781"/>
                </a:lnTo>
                <a:lnTo>
                  <a:pt x="203974" y="225034"/>
                </a:lnTo>
                <a:lnTo>
                  <a:pt x="203750" y="224129"/>
                </a:lnTo>
                <a:lnTo>
                  <a:pt x="201474" y="212232"/>
                </a:lnTo>
                <a:lnTo>
                  <a:pt x="200095" y="199981"/>
                </a:lnTo>
                <a:lnTo>
                  <a:pt x="199274" y="187468"/>
                </a:lnTo>
                <a:lnTo>
                  <a:pt x="198672" y="174787"/>
                </a:lnTo>
                <a:lnTo>
                  <a:pt x="197953" y="162030"/>
                </a:lnTo>
                <a:lnTo>
                  <a:pt x="196776" y="149288"/>
                </a:lnTo>
                <a:lnTo>
                  <a:pt x="194805" y="136655"/>
                </a:lnTo>
                <a:lnTo>
                  <a:pt x="191372" y="121617"/>
                </a:lnTo>
                <a:lnTo>
                  <a:pt x="187851" y="108925"/>
                </a:lnTo>
                <a:lnTo>
                  <a:pt x="183968" y="96509"/>
                </a:lnTo>
                <a:lnTo>
                  <a:pt x="179868" y="84383"/>
                </a:lnTo>
                <a:lnTo>
                  <a:pt x="175698" y="72558"/>
                </a:lnTo>
                <a:lnTo>
                  <a:pt x="171603" y="61047"/>
                </a:lnTo>
                <a:lnTo>
                  <a:pt x="167728" y="49863"/>
                </a:lnTo>
                <a:lnTo>
                  <a:pt x="160337" y="39037"/>
                </a:lnTo>
                <a:lnTo>
                  <a:pt x="152703" y="28595"/>
                </a:lnTo>
                <a:lnTo>
                  <a:pt x="144281" y="19020"/>
                </a:lnTo>
                <a:lnTo>
                  <a:pt x="134567" y="10852"/>
                </a:lnTo>
                <a:lnTo>
                  <a:pt x="123057" y="4633"/>
                </a:lnTo>
                <a:lnTo>
                  <a:pt x="109245" y="904"/>
                </a:lnTo>
                <a:lnTo>
                  <a:pt x="98488" y="0"/>
                </a:lnTo>
                <a:lnTo>
                  <a:pt x="85541" y="800"/>
                </a:lnTo>
                <a:lnTo>
                  <a:pt x="73166" y="3363"/>
                </a:lnTo>
                <a:lnTo>
                  <a:pt x="61301" y="7264"/>
                </a:lnTo>
                <a:lnTo>
                  <a:pt x="49885" y="12078"/>
                </a:lnTo>
                <a:lnTo>
                  <a:pt x="38857" y="17383"/>
                </a:lnTo>
                <a:lnTo>
                  <a:pt x="28154" y="22753"/>
                </a:lnTo>
                <a:lnTo>
                  <a:pt x="17716" y="27765"/>
                </a:lnTo>
                <a:lnTo>
                  <a:pt x="15147" y="31627"/>
                </a:lnTo>
                <a:lnTo>
                  <a:pt x="5901" y="39971"/>
                </a:lnTo>
                <a:lnTo>
                  <a:pt x="0" y="51958"/>
                </a:lnTo>
                <a:lnTo>
                  <a:pt x="9308" y="49171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5168012" y="1908448"/>
            <a:ext cx="151984" cy="161088"/>
          </a:xfrm>
          <a:custGeom>
            <a:avLst/>
            <a:gdLst/>
            <a:ahLst/>
            <a:cxnLst/>
            <a:rect l="l" t="t" r="r" b="b"/>
            <a:pathLst>
              <a:path w="222910" h="236262">
                <a:moveTo>
                  <a:pt x="20771" y="174434"/>
                </a:moveTo>
                <a:lnTo>
                  <a:pt x="15354" y="184624"/>
                </a:lnTo>
                <a:lnTo>
                  <a:pt x="14166" y="187831"/>
                </a:lnTo>
                <a:lnTo>
                  <a:pt x="10074" y="200551"/>
                </a:lnTo>
                <a:lnTo>
                  <a:pt x="6796" y="212651"/>
                </a:lnTo>
                <a:lnTo>
                  <a:pt x="3662" y="224449"/>
                </a:lnTo>
                <a:lnTo>
                  <a:pt x="0" y="236262"/>
                </a:lnTo>
                <a:lnTo>
                  <a:pt x="6065" y="225236"/>
                </a:lnTo>
                <a:lnTo>
                  <a:pt x="12861" y="214079"/>
                </a:lnTo>
                <a:lnTo>
                  <a:pt x="23850" y="207586"/>
                </a:lnTo>
                <a:lnTo>
                  <a:pt x="29105" y="207149"/>
                </a:lnTo>
                <a:lnTo>
                  <a:pt x="40368" y="210164"/>
                </a:lnTo>
                <a:lnTo>
                  <a:pt x="52120" y="213593"/>
                </a:lnTo>
                <a:lnTo>
                  <a:pt x="52946" y="212111"/>
                </a:lnTo>
                <a:lnTo>
                  <a:pt x="58295" y="201407"/>
                </a:lnTo>
                <a:lnTo>
                  <a:pt x="63042" y="189983"/>
                </a:lnTo>
                <a:lnTo>
                  <a:pt x="67210" y="177975"/>
                </a:lnTo>
                <a:lnTo>
                  <a:pt x="70821" y="165517"/>
                </a:lnTo>
                <a:lnTo>
                  <a:pt x="73900" y="152744"/>
                </a:lnTo>
                <a:lnTo>
                  <a:pt x="76468" y="139789"/>
                </a:lnTo>
                <a:lnTo>
                  <a:pt x="78549" y="126788"/>
                </a:lnTo>
                <a:lnTo>
                  <a:pt x="86328" y="117674"/>
                </a:lnTo>
                <a:lnTo>
                  <a:pt x="91903" y="106383"/>
                </a:lnTo>
                <a:lnTo>
                  <a:pt x="96459" y="94406"/>
                </a:lnTo>
                <a:lnTo>
                  <a:pt x="101892" y="82643"/>
                </a:lnTo>
                <a:lnTo>
                  <a:pt x="104444" y="78185"/>
                </a:lnTo>
                <a:lnTo>
                  <a:pt x="112140" y="70667"/>
                </a:lnTo>
                <a:lnTo>
                  <a:pt x="118160" y="64330"/>
                </a:lnTo>
                <a:lnTo>
                  <a:pt x="123774" y="58424"/>
                </a:lnTo>
                <a:lnTo>
                  <a:pt x="130162" y="50906"/>
                </a:lnTo>
                <a:lnTo>
                  <a:pt x="135610" y="46080"/>
                </a:lnTo>
                <a:lnTo>
                  <a:pt x="138238" y="43898"/>
                </a:lnTo>
                <a:lnTo>
                  <a:pt x="149452" y="36950"/>
                </a:lnTo>
                <a:lnTo>
                  <a:pt x="161837" y="32186"/>
                </a:lnTo>
                <a:lnTo>
                  <a:pt x="174434" y="29630"/>
                </a:lnTo>
                <a:lnTo>
                  <a:pt x="186283" y="29303"/>
                </a:lnTo>
                <a:lnTo>
                  <a:pt x="187941" y="29467"/>
                </a:lnTo>
                <a:lnTo>
                  <a:pt x="199390" y="32563"/>
                </a:lnTo>
                <a:lnTo>
                  <a:pt x="210531" y="35746"/>
                </a:lnTo>
                <a:lnTo>
                  <a:pt x="222910" y="34485"/>
                </a:lnTo>
                <a:lnTo>
                  <a:pt x="222618" y="28300"/>
                </a:lnTo>
                <a:lnTo>
                  <a:pt x="218414" y="25696"/>
                </a:lnTo>
                <a:lnTo>
                  <a:pt x="217614" y="19981"/>
                </a:lnTo>
                <a:lnTo>
                  <a:pt x="213462" y="16169"/>
                </a:lnTo>
                <a:lnTo>
                  <a:pt x="204375" y="9736"/>
                </a:lnTo>
                <a:lnTo>
                  <a:pt x="193651" y="4539"/>
                </a:lnTo>
                <a:lnTo>
                  <a:pt x="181546" y="1115"/>
                </a:lnTo>
                <a:lnTo>
                  <a:pt x="168316" y="0"/>
                </a:lnTo>
                <a:lnTo>
                  <a:pt x="154216" y="1731"/>
                </a:lnTo>
                <a:lnTo>
                  <a:pt x="151601" y="3082"/>
                </a:lnTo>
                <a:lnTo>
                  <a:pt x="140760" y="8445"/>
                </a:lnTo>
                <a:lnTo>
                  <a:pt x="129834" y="14527"/>
                </a:lnTo>
                <a:lnTo>
                  <a:pt x="118808" y="22750"/>
                </a:lnTo>
                <a:lnTo>
                  <a:pt x="115884" y="25498"/>
                </a:lnTo>
                <a:lnTo>
                  <a:pt x="108187" y="34282"/>
                </a:lnTo>
                <a:lnTo>
                  <a:pt x="100760" y="44356"/>
                </a:lnTo>
                <a:lnTo>
                  <a:pt x="93121" y="55233"/>
                </a:lnTo>
                <a:lnTo>
                  <a:pt x="84785" y="66425"/>
                </a:lnTo>
                <a:lnTo>
                  <a:pt x="80915" y="71397"/>
                </a:lnTo>
                <a:lnTo>
                  <a:pt x="72944" y="82145"/>
                </a:lnTo>
                <a:lnTo>
                  <a:pt x="65280" y="93213"/>
                </a:lnTo>
                <a:lnTo>
                  <a:pt x="58447" y="103966"/>
                </a:lnTo>
                <a:lnTo>
                  <a:pt x="52971" y="113771"/>
                </a:lnTo>
                <a:lnTo>
                  <a:pt x="50773" y="118798"/>
                </a:lnTo>
                <a:lnTo>
                  <a:pt x="46838" y="130834"/>
                </a:lnTo>
                <a:lnTo>
                  <a:pt x="42163" y="143006"/>
                </a:lnTo>
                <a:lnTo>
                  <a:pt x="36003" y="153353"/>
                </a:lnTo>
                <a:lnTo>
                  <a:pt x="28164" y="164124"/>
                </a:lnTo>
                <a:lnTo>
                  <a:pt x="20771" y="174434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374581" y="1990087"/>
            <a:ext cx="43996" cy="24600"/>
          </a:xfrm>
          <a:custGeom>
            <a:avLst/>
            <a:gdLst/>
            <a:ahLst/>
            <a:cxnLst/>
            <a:rect l="l" t="t" r="r" b="b"/>
            <a:pathLst>
              <a:path w="64528" h="36080">
                <a:moveTo>
                  <a:pt x="52691" y="33616"/>
                </a:moveTo>
                <a:lnTo>
                  <a:pt x="51682" y="32878"/>
                </a:lnTo>
                <a:lnTo>
                  <a:pt x="51777" y="33934"/>
                </a:lnTo>
                <a:lnTo>
                  <a:pt x="52691" y="33616"/>
                </a:lnTo>
                <a:close/>
              </a:path>
              <a:path w="64528" h="36080">
                <a:moveTo>
                  <a:pt x="1760" y="15396"/>
                </a:moveTo>
                <a:lnTo>
                  <a:pt x="13346" y="18645"/>
                </a:lnTo>
                <a:lnTo>
                  <a:pt x="24866" y="15684"/>
                </a:lnTo>
                <a:lnTo>
                  <a:pt x="35971" y="21103"/>
                </a:lnTo>
                <a:lnTo>
                  <a:pt x="45931" y="28668"/>
                </a:lnTo>
                <a:lnTo>
                  <a:pt x="51682" y="32878"/>
                </a:lnTo>
                <a:lnTo>
                  <a:pt x="51523" y="31127"/>
                </a:lnTo>
                <a:lnTo>
                  <a:pt x="55130" y="31229"/>
                </a:lnTo>
                <a:lnTo>
                  <a:pt x="55606" y="32603"/>
                </a:lnTo>
                <a:lnTo>
                  <a:pt x="56032" y="33832"/>
                </a:lnTo>
                <a:lnTo>
                  <a:pt x="57111" y="32080"/>
                </a:lnTo>
                <a:lnTo>
                  <a:pt x="57128" y="14985"/>
                </a:lnTo>
                <a:lnTo>
                  <a:pt x="45927" y="7766"/>
                </a:lnTo>
                <a:lnTo>
                  <a:pt x="32603" y="2968"/>
                </a:lnTo>
                <a:lnTo>
                  <a:pt x="19608" y="0"/>
                </a:lnTo>
                <a:lnTo>
                  <a:pt x="17957" y="2895"/>
                </a:lnTo>
                <a:lnTo>
                  <a:pt x="18211" y="4686"/>
                </a:lnTo>
                <a:lnTo>
                  <a:pt x="13306" y="792"/>
                </a:lnTo>
                <a:lnTo>
                  <a:pt x="5046" y="3918"/>
                </a:lnTo>
                <a:lnTo>
                  <a:pt x="0" y="13398"/>
                </a:lnTo>
                <a:lnTo>
                  <a:pt x="1760" y="15396"/>
                </a:lnTo>
                <a:close/>
              </a:path>
              <a:path w="64528" h="36080">
                <a:moveTo>
                  <a:pt x="61594" y="35191"/>
                </a:moveTo>
                <a:lnTo>
                  <a:pt x="64528" y="32893"/>
                </a:lnTo>
                <a:lnTo>
                  <a:pt x="63756" y="25213"/>
                </a:lnTo>
                <a:lnTo>
                  <a:pt x="57128" y="14985"/>
                </a:lnTo>
                <a:lnTo>
                  <a:pt x="57111" y="32080"/>
                </a:lnTo>
                <a:lnTo>
                  <a:pt x="56032" y="33832"/>
                </a:lnTo>
                <a:lnTo>
                  <a:pt x="55606" y="32603"/>
                </a:lnTo>
                <a:lnTo>
                  <a:pt x="52691" y="33616"/>
                </a:lnTo>
                <a:lnTo>
                  <a:pt x="56057" y="36080"/>
                </a:lnTo>
                <a:lnTo>
                  <a:pt x="56581" y="34094"/>
                </a:lnTo>
                <a:lnTo>
                  <a:pt x="58483" y="35001"/>
                </a:lnTo>
                <a:lnTo>
                  <a:pt x="59105" y="30187"/>
                </a:lnTo>
                <a:lnTo>
                  <a:pt x="61594" y="35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524010" y="2040954"/>
            <a:ext cx="48082" cy="40750"/>
          </a:xfrm>
          <a:custGeom>
            <a:avLst/>
            <a:gdLst/>
            <a:ahLst/>
            <a:cxnLst/>
            <a:rect l="l" t="t" r="r" b="b"/>
            <a:pathLst>
              <a:path w="70520" h="59766">
                <a:moveTo>
                  <a:pt x="1926" y="21687"/>
                </a:moveTo>
                <a:lnTo>
                  <a:pt x="6653" y="32580"/>
                </a:lnTo>
                <a:lnTo>
                  <a:pt x="13723" y="40794"/>
                </a:lnTo>
                <a:lnTo>
                  <a:pt x="22687" y="44403"/>
                </a:lnTo>
                <a:lnTo>
                  <a:pt x="33096" y="41478"/>
                </a:lnTo>
                <a:lnTo>
                  <a:pt x="30175" y="33375"/>
                </a:lnTo>
                <a:lnTo>
                  <a:pt x="31750" y="25933"/>
                </a:lnTo>
                <a:lnTo>
                  <a:pt x="39814" y="23939"/>
                </a:lnTo>
                <a:lnTo>
                  <a:pt x="50458" y="26542"/>
                </a:lnTo>
                <a:lnTo>
                  <a:pt x="61535" y="34636"/>
                </a:lnTo>
                <a:lnTo>
                  <a:pt x="68094" y="46300"/>
                </a:lnTo>
                <a:lnTo>
                  <a:pt x="70332" y="59766"/>
                </a:lnTo>
                <a:lnTo>
                  <a:pt x="70520" y="50419"/>
                </a:lnTo>
                <a:lnTo>
                  <a:pt x="68201" y="37053"/>
                </a:lnTo>
                <a:lnTo>
                  <a:pt x="63118" y="25262"/>
                </a:lnTo>
                <a:lnTo>
                  <a:pt x="55754" y="15113"/>
                </a:lnTo>
                <a:lnTo>
                  <a:pt x="46593" y="6670"/>
                </a:lnTo>
                <a:lnTo>
                  <a:pt x="36118" y="0"/>
                </a:lnTo>
                <a:lnTo>
                  <a:pt x="21370" y="923"/>
                </a:lnTo>
                <a:lnTo>
                  <a:pt x="10479" y="4564"/>
                </a:lnTo>
                <a:lnTo>
                  <a:pt x="0" y="10287"/>
                </a:lnTo>
                <a:lnTo>
                  <a:pt x="1926" y="21687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089636" y="2033456"/>
            <a:ext cx="84564" cy="110984"/>
          </a:xfrm>
          <a:custGeom>
            <a:avLst/>
            <a:gdLst/>
            <a:ahLst/>
            <a:cxnLst/>
            <a:rect l="l" t="t" r="r" b="b"/>
            <a:pathLst>
              <a:path w="124027" h="162777">
                <a:moveTo>
                  <a:pt x="593" y="47122"/>
                </a:moveTo>
                <a:lnTo>
                  <a:pt x="0" y="61362"/>
                </a:lnTo>
                <a:lnTo>
                  <a:pt x="757" y="74758"/>
                </a:lnTo>
                <a:lnTo>
                  <a:pt x="2921" y="86013"/>
                </a:lnTo>
                <a:lnTo>
                  <a:pt x="6230" y="95111"/>
                </a:lnTo>
                <a:lnTo>
                  <a:pt x="12451" y="106546"/>
                </a:lnTo>
                <a:lnTo>
                  <a:pt x="20005" y="116357"/>
                </a:lnTo>
                <a:lnTo>
                  <a:pt x="28537" y="125180"/>
                </a:lnTo>
                <a:lnTo>
                  <a:pt x="33236" y="129688"/>
                </a:lnTo>
                <a:lnTo>
                  <a:pt x="38354" y="133943"/>
                </a:lnTo>
                <a:lnTo>
                  <a:pt x="43434" y="137727"/>
                </a:lnTo>
                <a:lnTo>
                  <a:pt x="51256" y="143795"/>
                </a:lnTo>
                <a:lnTo>
                  <a:pt x="60377" y="150906"/>
                </a:lnTo>
                <a:lnTo>
                  <a:pt x="69494" y="156751"/>
                </a:lnTo>
                <a:lnTo>
                  <a:pt x="79818" y="160864"/>
                </a:lnTo>
                <a:lnTo>
                  <a:pt x="92563" y="162777"/>
                </a:lnTo>
                <a:lnTo>
                  <a:pt x="108940" y="162022"/>
                </a:lnTo>
                <a:lnTo>
                  <a:pt x="114579" y="157819"/>
                </a:lnTo>
                <a:lnTo>
                  <a:pt x="119862" y="153221"/>
                </a:lnTo>
                <a:lnTo>
                  <a:pt x="123863" y="147227"/>
                </a:lnTo>
                <a:lnTo>
                  <a:pt x="124027" y="145267"/>
                </a:lnTo>
                <a:lnTo>
                  <a:pt x="124014" y="131538"/>
                </a:lnTo>
                <a:lnTo>
                  <a:pt x="122364" y="118479"/>
                </a:lnTo>
                <a:lnTo>
                  <a:pt x="119694" y="106446"/>
                </a:lnTo>
                <a:lnTo>
                  <a:pt x="116624" y="95792"/>
                </a:lnTo>
                <a:lnTo>
                  <a:pt x="115762" y="92771"/>
                </a:lnTo>
                <a:lnTo>
                  <a:pt x="113144" y="78636"/>
                </a:lnTo>
                <a:lnTo>
                  <a:pt x="111877" y="65109"/>
                </a:lnTo>
                <a:lnTo>
                  <a:pt x="111290" y="55126"/>
                </a:lnTo>
                <a:lnTo>
                  <a:pt x="105546" y="63631"/>
                </a:lnTo>
                <a:lnTo>
                  <a:pt x="98442" y="74567"/>
                </a:lnTo>
                <a:lnTo>
                  <a:pt x="90840" y="84958"/>
                </a:lnTo>
                <a:lnTo>
                  <a:pt x="82009" y="94005"/>
                </a:lnTo>
                <a:lnTo>
                  <a:pt x="71221" y="100910"/>
                </a:lnTo>
                <a:lnTo>
                  <a:pt x="64123" y="101533"/>
                </a:lnTo>
                <a:lnTo>
                  <a:pt x="49346" y="100116"/>
                </a:lnTo>
                <a:lnTo>
                  <a:pt x="38167" y="94869"/>
                </a:lnTo>
                <a:lnTo>
                  <a:pt x="30270" y="86251"/>
                </a:lnTo>
                <a:lnTo>
                  <a:pt x="25341" y="74721"/>
                </a:lnTo>
                <a:lnTo>
                  <a:pt x="23063" y="60740"/>
                </a:lnTo>
                <a:lnTo>
                  <a:pt x="28864" y="54982"/>
                </a:lnTo>
                <a:lnTo>
                  <a:pt x="37955" y="50141"/>
                </a:lnTo>
                <a:lnTo>
                  <a:pt x="48349" y="53539"/>
                </a:lnTo>
                <a:lnTo>
                  <a:pt x="54672" y="50028"/>
                </a:lnTo>
                <a:lnTo>
                  <a:pt x="61031" y="40074"/>
                </a:lnTo>
                <a:lnTo>
                  <a:pt x="63462" y="27209"/>
                </a:lnTo>
                <a:lnTo>
                  <a:pt x="61640" y="14523"/>
                </a:lnTo>
                <a:lnTo>
                  <a:pt x="55245" y="5101"/>
                </a:lnTo>
                <a:lnTo>
                  <a:pt x="52675" y="3392"/>
                </a:lnTo>
                <a:lnTo>
                  <a:pt x="40900" y="0"/>
                </a:lnTo>
                <a:lnTo>
                  <a:pt x="28367" y="1213"/>
                </a:lnTo>
                <a:lnTo>
                  <a:pt x="17251" y="5817"/>
                </a:lnTo>
                <a:lnTo>
                  <a:pt x="9728" y="12594"/>
                </a:lnTo>
                <a:lnTo>
                  <a:pt x="5616" y="21290"/>
                </a:lnTo>
                <a:lnTo>
                  <a:pt x="2483" y="33333"/>
                </a:lnTo>
                <a:lnTo>
                  <a:pt x="593" y="47122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5312633" y="2152289"/>
            <a:ext cx="40593" cy="25121"/>
          </a:xfrm>
          <a:custGeom>
            <a:avLst/>
            <a:gdLst/>
            <a:ahLst/>
            <a:cxnLst/>
            <a:rect l="l" t="t" r="r" b="b"/>
            <a:pathLst>
              <a:path w="59537" h="36844">
                <a:moveTo>
                  <a:pt x="2937" y="7412"/>
                </a:moveTo>
                <a:lnTo>
                  <a:pt x="8547" y="19974"/>
                </a:lnTo>
                <a:lnTo>
                  <a:pt x="15498" y="30835"/>
                </a:lnTo>
                <a:lnTo>
                  <a:pt x="27012" y="36601"/>
                </a:lnTo>
                <a:lnTo>
                  <a:pt x="29646" y="36844"/>
                </a:lnTo>
                <a:lnTo>
                  <a:pt x="41918" y="34176"/>
                </a:lnTo>
                <a:lnTo>
                  <a:pt x="51358" y="26075"/>
                </a:lnTo>
                <a:lnTo>
                  <a:pt x="57414" y="14148"/>
                </a:lnTo>
                <a:lnTo>
                  <a:pt x="59537" y="0"/>
                </a:lnTo>
                <a:lnTo>
                  <a:pt x="51175" y="1982"/>
                </a:lnTo>
                <a:lnTo>
                  <a:pt x="38033" y="3126"/>
                </a:lnTo>
                <a:lnTo>
                  <a:pt x="24135" y="3097"/>
                </a:lnTo>
                <a:lnTo>
                  <a:pt x="10963" y="2545"/>
                </a:lnTo>
                <a:lnTo>
                  <a:pt x="0" y="2120"/>
                </a:lnTo>
                <a:lnTo>
                  <a:pt x="2937" y="7412"/>
                </a:lnTo>
                <a:close/>
              </a:path>
            </a:pathLst>
          </a:custGeom>
          <a:solidFill>
            <a:srgbClr val="EC008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5628815" y="2199916"/>
            <a:ext cx="128121" cy="182311"/>
          </a:xfrm>
          <a:custGeom>
            <a:avLst/>
            <a:gdLst/>
            <a:ahLst/>
            <a:cxnLst/>
            <a:rect l="l" t="t" r="r" b="b"/>
            <a:pathLst>
              <a:path w="187911" h="267389">
                <a:moveTo>
                  <a:pt x="45641" y="118946"/>
                </a:moveTo>
                <a:lnTo>
                  <a:pt x="51469" y="130264"/>
                </a:lnTo>
                <a:lnTo>
                  <a:pt x="57243" y="141632"/>
                </a:lnTo>
                <a:lnTo>
                  <a:pt x="62979" y="153035"/>
                </a:lnTo>
                <a:lnTo>
                  <a:pt x="68690" y="164461"/>
                </a:lnTo>
                <a:lnTo>
                  <a:pt x="74391" y="175896"/>
                </a:lnTo>
                <a:lnTo>
                  <a:pt x="80098" y="187326"/>
                </a:lnTo>
                <a:lnTo>
                  <a:pt x="85823" y="198738"/>
                </a:lnTo>
                <a:lnTo>
                  <a:pt x="91583" y="210120"/>
                </a:lnTo>
                <a:lnTo>
                  <a:pt x="97391" y="221457"/>
                </a:lnTo>
                <a:lnTo>
                  <a:pt x="103262" y="232737"/>
                </a:lnTo>
                <a:lnTo>
                  <a:pt x="109211" y="243946"/>
                </a:lnTo>
                <a:lnTo>
                  <a:pt x="115252" y="255070"/>
                </a:lnTo>
                <a:lnTo>
                  <a:pt x="117157" y="257127"/>
                </a:lnTo>
                <a:lnTo>
                  <a:pt x="115900" y="262080"/>
                </a:lnTo>
                <a:lnTo>
                  <a:pt x="115976" y="265801"/>
                </a:lnTo>
                <a:lnTo>
                  <a:pt x="122199" y="267389"/>
                </a:lnTo>
                <a:lnTo>
                  <a:pt x="131483" y="260721"/>
                </a:lnTo>
                <a:lnTo>
                  <a:pt x="135267" y="259515"/>
                </a:lnTo>
                <a:lnTo>
                  <a:pt x="137718" y="258740"/>
                </a:lnTo>
                <a:lnTo>
                  <a:pt x="141249" y="260379"/>
                </a:lnTo>
                <a:lnTo>
                  <a:pt x="142392" y="259832"/>
                </a:lnTo>
                <a:lnTo>
                  <a:pt x="145732" y="258270"/>
                </a:lnTo>
                <a:lnTo>
                  <a:pt x="148996" y="252454"/>
                </a:lnTo>
                <a:lnTo>
                  <a:pt x="153492" y="250815"/>
                </a:lnTo>
                <a:lnTo>
                  <a:pt x="166346" y="244570"/>
                </a:lnTo>
                <a:lnTo>
                  <a:pt x="176315" y="236739"/>
                </a:lnTo>
                <a:lnTo>
                  <a:pt x="183804" y="226992"/>
                </a:lnTo>
                <a:lnTo>
                  <a:pt x="187911" y="215489"/>
                </a:lnTo>
                <a:lnTo>
                  <a:pt x="187731" y="202390"/>
                </a:lnTo>
                <a:lnTo>
                  <a:pt x="183708" y="203532"/>
                </a:lnTo>
                <a:lnTo>
                  <a:pt x="171357" y="205426"/>
                </a:lnTo>
                <a:lnTo>
                  <a:pt x="165341" y="197831"/>
                </a:lnTo>
                <a:lnTo>
                  <a:pt x="165407" y="196651"/>
                </a:lnTo>
                <a:lnTo>
                  <a:pt x="173442" y="187262"/>
                </a:lnTo>
                <a:lnTo>
                  <a:pt x="181711" y="177168"/>
                </a:lnTo>
                <a:lnTo>
                  <a:pt x="181763" y="175951"/>
                </a:lnTo>
                <a:lnTo>
                  <a:pt x="179128" y="165012"/>
                </a:lnTo>
                <a:lnTo>
                  <a:pt x="174561" y="150689"/>
                </a:lnTo>
                <a:lnTo>
                  <a:pt x="173628" y="147541"/>
                </a:lnTo>
                <a:lnTo>
                  <a:pt x="169779" y="134760"/>
                </a:lnTo>
                <a:lnTo>
                  <a:pt x="165753" y="121881"/>
                </a:lnTo>
                <a:lnTo>
                  <a:pt x="161523" y="109032"/>
                </a:lnTo>
                <a:lnTo>
                  <a:pt x="157062" y="96343"/>
                </a:lnTo>
                <a:lnTo>
                  <a:pt x="152344" y="83941"/>
                </a:lnTo>
                <a:lnTo>
                  <a:pt x="147343" y="71957"/>
                </a:lnTo>
                <a:lnTo>
                  <a:pt x="142033" y="60518"/>
                </a:lnTo>
                <a:lnTo>
                  <a:pt x="136386" y="49754"/>
                </a:lnTo>
                <a:lnTo>
                  <a:pt x="130376" y="39792"/>
                </a:lnTo>
                <a:lnTo>
                  <a:pt x="123977" y="30763"/>
                </a:lnTo>
                <a:lnTo>
                  <a:pt x="118121" y="24237"/>
                </a:lnTo>
                <a:lnTo>
                  <a:pt x="109532" y="17090"/>
                </a:lnTo>
                <a:lnTo>
                  <a:pt x="99678" y="11006"/>
                </a:lnTo>
                <a:lnTo>
                  <a:pt x="88869" y="6119"/>
                </a:lnTo>
                <a:lnTo>
                  <a:pt x="77418" y="2566"/>
                </a:lnTo>
                <a:lnTo>
                  <a:pt x="65635" y="481"/>
                </a:lnTo>
                <a:lnTo>
                  <a:pt x="53831" y="0"/>
                </a:lnTo>
                <a:lnTo>
                  <a:pt x="42318" y="1257"/>
                </a:lnTo>
                <a:lnTo>
                  <a:pt x="31407" y="4388"/>
                </a:lnTo>
                <a:lnTo>
                  <a:pt x="21408" y="9528"/>
                </a:lnTo>
                <a:lnTo>
                  <a:pt x="12633" y="16813"/>
                </a:lnTo>
                <a:lnTo>
                  <a:pt x="5393" y="26378"/>
                </a:lnTo>
                <a:lnTo>
                  <a:pt x="0" y="38357"/>
                </a:lnTo>
                <a:lnTo>
                  <a:pt x="622" y="43475"/>
                </a:lnTo>
                <a:lnTo>
                  <a:pt x="8255" y="42180"/>
                </a:lnTo>
                <a:lnTo>
                  <a:pt x="10363" y="45939"/>
                </a:lnTo>
                <a:lnTo>
                  <a:pt x="7747" y="48733"/>
                </a:lnTo>
                <a:lnTo>
                  <a:pt x="8559" y="48403"/>
                </a:lnTo>
                <a:lnTo>
                  <a:pt x="8864" y="53013"/>
                </a:lnTo>
                <a:lnTo>
                  <a:pt x="15192" y="63552"/>
                </a:lnTo>
                <a:lnTo>
                  <a:pt x="21505" y="74426"/>
                </a:lnTo>
                <a:lnTo>
                  <a:pt x="27692" y="85416"/>
                </a:lnTo>
                <a:lnTo>
                  <a:pt x="33767" y="96508"/>
                </a:lnTo>
                <a:lnTo>
                  <a:pt x="39746" y="107689"/>
                </a:lnTo>
                <a:lnTo>
                  <a:pt x="45641" y="118946"/>
                </a:lnTo>
                <a:close/>
              </a:path>
            </a:pathLst>
          </a:custGeom>
          <a:solidFill>
            <a:srgbClr val="BBB93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467809" y="2194378"/>
            <a:ext cx="193148" cy="642452"/>
          </a:xfrm>
          <a:custGeom>
            <a:avLst/>
            <a:gdLst/>
            <a:ahLst/>
            <a:cxnLst/>
            <a:rect l="l" t="t" r="r" b="b"/>
            <a:pathLst>
              <a:path w="283284" h="942263">
                <a:moveTo>
                  <a:pt x="262129" y="450445"/>
                </a:moveTo>
                <a:lnTo>
                  <a:pt x="260399" y="437550"/>
                </a:lnTo>
                <a:lnTo>
                  <a:pt x="258722" y="424852"/>
                </a:lnTo>
                <a:lnTo>
                  <a:pt x="256982" y="412352"/>
                </a:lnTo>
                <a:lnTo>
                  <a:pt x="255062" y="400053"/>
                </a:lnTo>
                <a:lnTo>
                  <a:pt x="252846" y="387957"/>
                </a:lnTo>
                <a:lnTo>
                  <a:pt x="250219" y="376068"/>
                </a:lnTo>
                <a:lnTo>
                  <a:pt x="247065" y="364388"/>
                </a:lnTo>
                <a:lnTo>
                  <a:pt x="245040" y="357827"/>
                </a:lnTo>
                <a:lnTo>
                  <a:pt x="240999" y="345753"/>
                </a:lnTo>
                <a:lnTo>
                  <a:pt x="236643" y="333845"/>
                </a:lnTo>
                <a:lnTo>
                  <a:pt x="232017" y="322068"/>
                </a:lnTo>
                <a:lnTo>
                  <a:pt x="227163" y="310388"/>
                </a:lnTo>
                <a:lnTo>
                  <a:pt x="222123" y="298768"/>
                </a:lnTo>
                <a:lnTo>
                  <a:pt x="216942" y="287173"/>
                </a:lnTo>
                <a:lnTo>
                  <a:pt x="211661" y="275568"/>
                </a:lnTo>
                <a:lnTo>
                  <a:pt x="206324" y="263918"/>
                </a:lnTo>
                <a:lnTo>
                  <a:pt x="202813" y="256251"/>
                </a:lnTo>
                <a:lnTo>
                  <a:pt x="197434" y="244504"/>
                </a:lnTo>
                <a:lnTo>
                  <a:pt x="192060" y="232777"/>
                </a:lnTo>
                <a:lnTo>
                  <a:pt x="186686" y="221072"/>
                </a:lnTo>
                <a:lnTo>
                  <a:pt x="181308" y="209397"/>
                </a:lnTo>
                <a:lnTo>
                  <a:pt x="175921" y="197754"/>
                </a:lnTo>
                <a:lnTo>
                  <a:pt x="170521" y="186149"/>
                </a:lnTo>
                <a:lnTo>
                  <a:pt x="165104" y="174587"/>
                </a:lnTo>
                <a:lnTo>
                  <a:pt x="159666" y="163072"/>
                </a:lnTo>
                <a:lnTo>
                  <a:pt x="154203" y="151609"/>
                </a:lnTo>
                <a:lnTo>
                  <a:pt x="148709" y="140203"/>
                </a:lnTo>
                <a:lnTo>
                  <a:pt x="143182" y="128859"/>
                </a:lnTo>
                <a:lnTo>
                  <a:pt x="137616" y="117581"/>
                </a:lnTo>
                <a:lnTo>
                  <a:pt x="132007" y="106374"/>
                </a:lnTo>
                <a:lnTo>
                  <a:pt x="126352" y="95243"/>
                </a:lnTo>
                <a:lnTo>
                  <a:pt x="120646" y="84193"/>
                </a:lnTo>
                <a:lnTo>
                  <a:pt x="114884" y="73228"/>
                </a:lnTo>
                <a:lnTo>
                  <a:pt x="111208" y="70203"/>
                </a:lnTo>
                <a:lnTo>
                  <a:pt x="102847" y="60822"/>
                </a:lnTo>
                <a:lnTo>
                  <a:pt x="94945" y="50923"/>
                </a:lnTo>
                <a:lnTo>
                  <a:pt x="85344" y="42202"/>
                </a:lnTo>
                <a:lnTo>
                  <a:pt x="82787" y="40521"/>
                </a:lnTo>
                <a:lnTo>
                  <a:pt x="71704" y="34104"/>
                </a:lnTo>
                <a:lnTo>
                  <a:pt x="60166" y="28208"/>
                </a:lnTo>
                <a:lnTo>
                  <a:pt x="48612" y="22340"/>
                </a:lnTo>
                <a:lnTo>
                  <a:pt x="37482" y="16011"/>
                </a:lnTo>
                <a:lnTo>
                  <a:pt x="27215" y="8728"/>
                </a:lnTo>
                <a:lnTo>
                  <a:pt x="18249" y="0"/>
                </a:lnTo>
                <a:lnTo>
                  <a:pt x="13677" y="4953"/>
                </a:lnTo>
                <a:lnTo>
                  <a:pt x="5372" y="5829"/>
                </a:lnTo>
                <a:lnTo>
                  <a:pt x="3378" y="13614"/>
                </a:lnTo>
                <a:lnTo>
                  <a:pt x="9316" y="21695"/>
                </a:lnTo>
                <a:lnTo>
                  <a:pt x="9775" y="32287"/>
                </a:lnTo>
                <a:lnTo>
                  <a:pt x="6466" y="43484"/>
                </a:lnTo>
                <a:lnTo>
                  <a:pt x="2253" y="54212"/>
                </a:lnTo>
                <a:lnTo>
                  <a:pt x="0" y="63398"/>
                </a:lnTo>
                <a:lnTo>
                  <a:pt x="1993" y="79286"/>
                </a:lnTo>
                <a:lnTo>
                  <a:pt x="4673" y="92125"/>
                </a:lnTo>
                <a:lnTo>
                  <a:pt x="7112" y="103203"/>
                </a:lnTo>
                <a:lnTo>
                  <a:pt x="11192" y="116255"/>
                </a:lnTo>
                <a:lnTo>
                  <a:pt x="16164" y="128386"/>
                </a:lnTo>
                <a:lnTo>
                  <a:pt x="21800" y="139804"/>
                </a:lnTo>
                <a:lnTo>
                  <a:pt x="27870" y="150717"/>
                </a:lnTo>
                <a:lnTo>
                  <a:pt x="34148" y="161334"/>
                </a:lnTo>
                <a:lnTo>
                  <a:pt x="40403" y="171862"/>
                </a:lnTo>
                <a:lnTo>
                  <a:pt x="46409" y="182511"/>
                </a:lnTo>
                <a:lnTo>
                  <a:pt x="51936" y="193489"/>
                </a:lnTo>
                <a:lnTo>
                  <a:pt x="56756" y="205003"/>
                </a:lnTo>
                <a:lnTo>
                  <a:pt x="58649" y="210315"/>
                </a:lnTo>
                <a:lnTo>
                  <a:pt x="62545" y="222281"/>
                </a:lnTo>
                <a:lnTo>
                  <a:pt x="66311" y="234432"/>
                </a:lnTo>
                <a:lnTo>
                  <a:pt x="70266" y="246591"/>
                </a:lnTo>
                <a:lnTo>
                  <a:pt x="74730" y="258583"/>
                </a:lnTo>
                <a:lnTo>
                  <a:pt x="80022" y="270230"/>
                </a:lnTo>
                <a:lnTo>
                  <a:pt x="82140" y="274411"/>
                </a:lnTo>
                <a:lnTo>
                  <a:pt x="87828" y="285870"/>
                </a:lnTo>
                <a:lnTo>
                  <a:pt x="93412" y="297404"/>
                </a:lnTo>
                <a:lnTo>
                  <a:pt x="98909" y="308978"/>
                </a:lnTo>
                <a:lnTo>
                  <a:pt x="104338" y="320555"/>
                </a:lnTo>
                <a:lnTo>
                  <a:pt x="109715" y="332098"/>
                </a:lnTo>
                <a:lnTo>
                  <a:pt x="115059" y="343572"/>
                </a:lnTo>
                <a:lnTo>
                  <a:pt x="120387" y="354940"/>
                </a:lnTo>
                <a:lnTo>
                  <a:pt x="125717" y="366166"/>
                </a:lnTo>
                <a:lnTo>
                  <a:pt x="130104" y="376522"/>
                </a:lnTo>
                <a:lnTo>
                  <a:pt x="134622" y="388488"/>
                </a:lnTo>
                <a:lnTo>
                  <a:pt x="139674" y="400062"/>
                </a:lnTo>
                <a:lnTo>
                  <a:pt x="146424" y="412669"/>
                </a:lnTo>
                <a:lnTo>
                  <a:pt x="152912" y="423891"/>
                </a:lnTo>
                <a:lnTo>
                  <a:pt x="159606" y="434971"/>
                </a:lnTo>
                <a:lnTo>
                  <a:pt x="166372" y="445966"/>
                </a:lnTo>
                <a:lnTo>
                  <a:pt x="173072" y="456934"/>
                </a:lnTo>
                <a:lnTo>
                  <a:pt x="179571" y="467932"/>
                </a:lnTo>
                <a:lnTo>
                  <a:pt x="185733" y="479017"/>
                </a:lnTo>
                <a:lnTo>
                  <a:pt x="191422" y="490248"/>
                </a:lnTo>
                <a:lnTo>
                  <a:pt x="196502" y="501681"/>
                </a:lnTo>
                <a:lnTo>
                  <a:pt x="200838" y="513375"/>
                </a:lnTo>
                <a:lnTo>
                  <a:pt x="204292" y="525386"/>
                </a:lnTo>
                <a:lnTo>
                  <a:pt x="210299" y="522643"/>
                </a:lnTo>
                <a:lnTo>
                  <a:pt x="219887" y="525995"/>
                </a:lnTo>
                <a:lnTo>
                  <a:pt x="220586" y="533234"/>
                </a:lnTo>
                <a:lnTo>
                  <a:pt x="221297" y="540715"/>
                </a:lnTo>
                <a:lnTo>
                  <a:pt x="212471" y="541616"/>
                </a:lnTo>
                <a:lnTo>
                  <a:pt x="211543" y="549490"/>
                </a:lnTo>
                <a:lnTo>
                  <a:pt x="211239" y="552018"/>
                </a:lnTo>
                <a:lnTo>
                  <a:pt x="214541" y="556260"/>
                </a:lnTo>
                <a:lnTo>
                  <a:pt x="215773" y="561555"/>
                </a:lnTo>
                <a:lnTo>
                  <a:pt x="216410" y="564467"/>
                </a:lnTo>
                <a:lnTo>
                  <a:pt x="218420" y="576572"/>
                </a:lnTo>
                <a:lnTo>
                  <a:pt x="219726" y="590012"/>
                </a:lnTo>
                <a:lnTo>
                  <a:pt x="220181" y="604056"/>
                </a:lnTo>
                <a:lnTo>
                  <a:pt x="219641" y="617976"/>
                </a:lnTo>
                <a:lnTo>
                  <a:pt x="217959" y="631041"/>
                </a:lnTo>
                <a:lnTo>
                  <a:pt x="214991" y="642522"/>
                </a:lnTo>
                <a:lnTo>
                  <a:pt x="210591" y="651687"/>
                </a:lnTo>
                <a:lnTo>
                  <a:pt x="208423" y="662725"/>
                </a:lnTo>
                <a:lnTo>
                  <a:pt x="205344" y="675167"/>
                </a:lnTo>
                <a:lnTo>
                  <a:pt x="201711" y="687453"/>
                </a:lnTo>
                <a:lnTo>
                  <a:pt x="197624" y="699590"/>
                </a:lnTo>
                <a:lnTo>
                  <a:pt x="193180" y="711583"/>
                </a:lnTo>
                <a:lnTo>
                  <a:pt x="188476" y="723438"/>
                </a:lnTo>
                <a:lnTo>
                  <a:pt x="183611" y="735162"/>
                </a:lnTo>
                <a:lnTo>
                  <a:pt x="178682" y="746761"/>
                </a:lnTo>
                <a:lnTo>
                  <a:pt x="173786" y="758240"/>
                </a:lnTo>
                <a:lnTo>
                  <a:pt x="170207" y="766739"/>
                </a:lnTo>
                <a:lnTo>
                  <a:pt x="165019" y="779068"/>
                </a:lnTo>
                <a:lnTo>
                  <a:pt x="159670" y="791433"/>
                </a:lnTo>
                <a:lnTo>
                  <a:pt x="154077" y="803622"/>
                </a:lnTo>
                <a:lnTo>
                  <a:pt x="148158" y="815423"/>
                </a:lnTo>
                <a:lnTo>
                  <a:pt x="141832" y="826626"/>
                </a:lnTo>
                <a:lnTo>
                  <a:pt x="135018" y="837019"/>
                </a:lnTo>
                <a:lnTo>
                  <a:pt x="127633" y="846392"/>
                </a:lnTo>
                <a:lnTo>
                  <a:pt x="119595" y="854532"/>
                </a:lnTo>
                <a:lnTo>
                  <a:pt x="120180" y="859307"/>
                </a:lnTo>
                <a:lnTo>
                  <a:pt x="119900" y="864895"/>
                </a:lnTo>
                <a:lnTo>
                  <a:pt x="121348" y="868870"/>
                </a:lnTo>
                <a:lnTo>
                  <a:pt x="117563" y="871334"/>
                </a:lnTo>
                <a:lnTo>
                  <a:pt x="114503" y="875360"/>
                </a:lnTo>
                <a:lnTo>
                  <a:pt x="112572" y="879182"/>
                </a:lnTo>
                <a:lnTo>
                  <a:pt x="110672" y="883088"/>
                </a:lnTo>
                <a:lnTo>
                  <a:pt x="105757" y="894593"/>
                </a:lnTo>
                <a:lnTo>
                  <a:pt x="101268" y="906556"/>
                </a:lnTo>
                <a:lnTo>
                  <a:pt x="96889" y="918683"/>
                </a:lnTo>
                <a:lnTo>
                  <a:pt x="92304" y="930683"/>
                </a:lnTo>
                <a:lnTo>
                  <a:pt x="87198" y="942263"/>
                </a:lnTo>
                <a:lnTo>
                  <a:pt x="99934" y="938513"/>
                </a:lnTo>
                <a:lnTo>
                  <a:pt x="111967" y="933295"/>
                </a:lnTo>
                <a:lnTo>
                  <a:pt x="131539" y="919513"/>
                </a:lnTo>
                <a:lnTo>
                  <a:pt x="149644" y="901039"/>
                </a:lnTo>
                <a:lnTo>
                  <a:pt x="162718" y="886165"/>
                </a:lnTo>
                <a:lnTo>
                  <a:pt x="177911" y="867105"/>
                </a:lnTo>
                <a:lnTo>
                  <a:pt x="192366" y="847239"/>
                </a:lnTo>
                <a:lnTo>
                  <a:pt x="207695" y="825131"/>
                </a:lnTo>
                <a:lnTo>
                  <a:pt x="216012" y="812469"/>
                </a:lnTo>
                <a:lnTo>
                  <a:pt x="228266" y="791438"/>
                </a:lnTo>
                <a:lnTo>
                  <a:pt x="239345" y="769328"/>
                </a:lnTo>
                <a:lnTo>
                  <a:pt x="249294" y="746128"/>
                </a:lnTo>
                <a:lnTo>
                  <a:pt x="258157" y="721826"/>
                </a:lnTo>
                <a:lnTo>
                  <a:pt x="265976" y="696411"/>
                </a:lnTo>
                <a:lnTo>
                  <a:pt x="272796" y="669874"/>
                </a:lnTo>
                <a:lnTo>
                  <a:pt x="275813" y="655649"/>
                </a:lnTo>
                <a:lnTo>
                  <a:pt x="279600" y="632044"/>
                </a:lnTo>
                <a:lnTo>
                  <a:pt x="282164" y="606711"/>
                </a:lnTo>
                <a:lnTo>
                  <a:pt x="283284" y="580091"/>
                </a:lnTo>
                <a:lnTo>
                  <a:pt x="283234" y="566437"/>
                </a:lnTo>
                <a:lnTo>
                  <a:pt x="281694" y="541626"/>
                </a:lnTo>
                <a:lnTo>
                  <a:pt x="276336" y="516901"/>
                </a:lnTo>
                <a:lnTo>
                  <a:pt x="272964" y="505103"/>
                </a:lnTo>
                <a:lnTo>
                  <a:pt x="269678" y="493137"/>
                </a:lnTo>
                <a:lnTo>
                  <a:pt x="266890" y="480593"/>
                </a:lnTo>
                <a:lnTo>
                  <a:pt x="266207" y="476811"/>
                </a:lnTo>
                <a:lnTo>
                  <a:pt x="264026" y="463533"/>
                </a:lnTo>
                <a:lnTo>
                  <a:pt x="262129" y="450445"/>
                </a:lnTo>
                <a:close/>
              </a:path>
            </a:pathLst>
          </a:custGeom>
          <a:solidFill>
            <a:srgbClr val="BBB93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214477" y="2219318"/>
            <a:ext cx="181122" cy="83672"/>
          </a:xfrm>
          <a:custGeom>
            <a:avLst/>
            <a:gdLst/>
            <a:ahLst/>
            <a:cxnLst/>
            <a:rect l="l" t="t" r="r" b="b"/>
            <a:pathLst>
              <a:path w="265645" h="122719">
                <a:moveTo>
                  <a:pt x="17096" y="7098"/>
                </a:moveTo>
                <a:lnTo>
                  <a:pt x="6553" y="0"/>
                </a:lnTo>
                <a:lnTo>
                  <a:pt x="3670" y="3898"/>
                </a:lnTo>
                <a:lnTo>
                  <a:pt x="1587" y="8648"/>
                </a:lnTo>
                <a:lnTo>
                  <a:pt x="0" y="13969"/>
                </a:lnTo>
                <a:lnTo>
                  <a:pt x="6720" y="16521"/>
                </a:lnTo>
                <a:lnTo>
                  <a:pt x="17657" y="23645"/>
                </a:lnTo>
                <a:lnTo>
                  <a:pt x="26371" y="32803"/>
                </a:lnTo>
                <a:lnTo>
                  <a:pt x="33842" y="43100"/>
                </a:lnTo>
                <a:lnTo>
                  <a:pt x="41050" y="53639"/>
                </a:lnTo>
                <a:lnTo>
                  <a:pt x="48975" y="63522"/>
                </a:lnTo>
                <a:lnTo>
                  <a:pt x="58595" y="71854"/>
                </a:lnTo>
                <a:lnTo>
                  <a:pt x="70891" y="77736"/>
                </a:lnTo>
                <a:lnTo>
                  <a:pt x="70812" y="77379"/>
                </a:lnTo>
                <a:lnTo>
                  <a:pt x="64101" y="69379"/>
                </a:lnTo>
                <a:lnTo>
                  <a:pt x="55214" y="63481"/>
                </a:lnTo>
                <a:lnTo>
                  <a:pt x="52958" y="53162"/>
                </a:lnTo>
                <a:lnTo>
                  <a:pt x="54101" y="48920"/>
                </a:lnTo>
                <a:lnTo>
                  <a:pt x="62953" y="44691"/>
                </a:lnTo>
                <a:lnTo>
                  <a:pt x="67564" y="45491"/>
                </a:lnTo>
                <a:lnTo>
                  <a:pt x="71168" y="46932"/>
                </a:lnTo>
                <a:lnTo>
                  <a:pt x="80111" y="55131"/>
                </a:lnTo>
                <a:lnTo>
                  <a:pt x="89124" y="66775"/>
                </a:lnTo>
                <a:lnTo>
                  <a:pt x="97053" y="77698"/>
                </a:lnTo>
                <a:lnTo>
                  <a:pt x="101407" y="83073"/>
                </a:lnTo>
                <a:lnTo>
                  <a:pt x="111233" y="93489"/>
                </a:lnTo>
                <a:lnTo>
                  <a:pt x="119989" y="102119"/>
                </a:lnTo>
                <a:lnTo>
                  <a:pt x="126530" y="109918"/>
                </a:lnTo>
                <a:lnTo>
                  <a:pt x="137612" y="113202"/>
                </a:lnTo>
                <a:lnTo>
                  <a:pt x="149969" y="116312"/>
                </a:lnTo>
                <a:lnTo>
                  <a:pt x="162778" y="118932"/>
                </a:lnTo>
                <a:lnTo>
                  <a:pt x="175849" y="120950"/>
                </a:lnTo>
                <a:lnTo>
                  <a:pt x="188989" y="122250"/>
                </a:lnTo>
                <a:lnTo>
                  <a:pt x="202007" y="122719"/>
                </a:lnTo>
                <a:lnTo>
                  <a:pt x="214711" y="122243"/>
                </a:lnTo>
                <a:lnTo>
                  <a:pt x="226910" y="120708"/>
                </a:lnTo>
                <a:lnTo>
                  <a:pt x="238412" y="118000"/>
                </a:lnTo>
                <a:lnTo>
                  <a:pt x="249026" y="114005"/>
                </a:lnTo>
                <a:lnTo>
                  <a:pt x="258559" y="108610"/>
                </a:lnTo>
                <a:lnTo>
                  <a:pt x="260946" y="103758"/>
                </a:lnTo>
                <a:lnTo>
                  <a:pt x="265645" y="82765"/>
                </a:lnTo>
                <a:lnTo>
                  <a:pt x="254590" y="85539"/>
                </a:lnTo>
                <a:lnTo>
                  <a:pt x="244489" y="91958"/>
                </a:lnTo>
                <a:lnTo>
                  <a:pt x="231787" y="95542"/>
                </a:lnTo>
                <a:lnTo>
                  <a:pt x="230002" y="83875"/>
                </a:lnTo>
                <a:lnTo>
                  <a:pt x="235692" y="76545"/>
                </a:lnTo>
                <a:lnTo>
                  <a:pt x="245432" y="71626"/>
                </a:lnTo>
                <a:lnTo>
                  <a:pt x="255651" y="66878"/>
                </a:lnTo>
                <a:lnTo>
                  <a:pt x="262572" y="44589"/>
                </a:lnTo>
                <a:lnTo>
                  <a:pt x="254774" y="50276"/>
                </a:lnTo>
                <a:lnTo>
                  <a:pt x="244504" y="58094"/>
                </a:lnTo>
                <a:lnTo>
                  <a:pt x="234340" y="64744"/>
                </a:lnTo>
                <a:lnTo>
                  <a:pt x="227796" y="67929"/>
                </a:lnTo>
                <a:lnTo>
                  <a:pt x="217266" y="71903"/>
                </a:lnTo>
                <a:lnTo>
                  <a:pt x="205295" y="75262"/>
                </a:lnTo>
                <a:lnTo>
                  <a:pt x="192379" y="77781"/>
                </a:lnTo>
                <a:lnTo>
                  <a:pt x="179013" y="79230"/>
                </a:lnTo>
                <a:lnTo>
                  <a:pt x="165691" y="79383"/>
                </a:lnTo>
                <a:lnTo>
                  <a:pt x="152908" y="78013"/>
                </a:lnTo>
                <a:lnTo>
                  <a:pt x="141160" y="74891"/>
                </a:lnTo>
                <a:lnTo>
                  <a:pt x="137202" y="73243"/>
                </a:lnTo>
                <a:lnTo>
                  <a:pt x="126336" y="66779"/>
                </a:lnTo>
                <a:lnTo>
                  <a:pt x="116400" y="58889"/>
                </a:lnTo>
                <a:lnTo>
                  <a:pt x="106612" y="50660"/>
                </a:lnTo>
                <a:lnTo>
                  <a:pt x="96189" y="43179"/>
                </a:lnTo>
                <a:lnTo>
                  <a:pt x="85135" y="37295"/>
                </a:lnTo>
                <a:lnTo>
                  <a:pt x="73161" y="32176"/>
                </a:lnTo>
                <a:lnTo>
                  <a:pt x="61047" y="27596"/>
                </a:lnTo>
                <a:lnTo>
                  <a:pt x="49517" y="23291"/>
                </a:lnTo>
                <a:lnTo>
                  <a:pt x="39398" y="19053"/>
                </a:lnTo>
                <a:lnTo>
                  <a:pt x="28007" y="13434"/>
                </a:lnTo>
                <a:lnTo>
                  <a:pt x="17096" y="7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388784" y="2208927"/>
            <a:ext cx="73801" cy="81136"/>
          </a:xfrm>
          <a:custGeom>
            <a:avLst/>
            <a:gdLst/>
            <a:ahLst/>
            <a:cxnLst/>
            <a:rect l="l" t="t" r="r" b="b"/>
            <a:pathLst>
              <a:path w="108242" h="118999">
                <a:moveTo>
                  <a:pt x="29148" y="47023"/>
                </a:moveTo>
                <a:lnTo>
                  <a:pt x="17914" y="53140"/>
                </a:lnTo>
                <a:lnTo>
                  <a:pt x="6921" y="59829"/>
                </a:lnTo>
                <a:lnTo>
                  <a:pt x="0" y="82118"/>
                </a:lnTo>
                <a:lnTo>
                  <a:pt x="1404" y="81262"/>
                </a:lnTo>
                <a:lnTo>
                  <a:pt x="11889" y="72540"/>
                </a:lnTo>
                <a:lnTo>
                  <a:pt x="20127" y="62749"/>
                </a:lnTo>
                <a:lnTo>
                  <a:pt x="27406" y="53593"/>
                </a:lnTo>
                <a:lnTo>
                  <a:pt x="28601" y="53037"/>
                </a:lnTo>
                <a:lnTo>
                  <a:pt x="39162" y="46233"/>
                </a:lnTo>
                <a:lnTo>
                  <a:pt x="50584" y="40360"/>
                </a:lnTo>
                <a:lnTo>
                  <a:pt x="52959" y="40462"/>
                </a:lnTo>
                <a:lnTo>
                  <a:pt x="55659" y="42963"/>
                </a:lnTo>
                <a:lnTo>
                  <a:pt x="53239" y="51117"/>
                </a:lnTo>
                <a:lnTo>
                  <a:pt x="45046" y="57950"/>
                </a:lnTo>
                <a:lnTo>
                  <a:pt x="43598" y="59510"/>
                </a:lnTo>
                <a:lnTo>
                  <a:pt x="35388" y="69214"/>
                </a:lnTo>
                <a:lnTo>
                  <a:pt x="26608" y="80125"/>
                </a:lnTo>
                <a:lnTo>
                  <a:pt x="17922" y="90352"/>
                </a:lnTo>
                <a:lnTo>
                  <a:pt x="9994" y="98005"/>
                </a:lnTo>
                <a:lnTo>
                  <a:pt x="5295" y="118998"/>
                </a:lnTo>
                <a:lnTo>
                  <a:pt x="9728" y="116382"/>
                </a:lnTo>
                <a:lnTo>
                  <a:pt x="12928" y="112407"/>
                </a:lnTo>
                <a:lnTo>
                  <a:pt x="19152" y="108113"/>
                </a:lnTo>
                <a:lnTo>
                  <a:pt x="29660" y="100863"/>
                </a:lnTo>
                <a:lnTo>
                  <a:pt x="40166" y="93424"/>
                </a:lnTo>
                <a:lnTo>
                  <a:pt x="50508" y="85688"/>
                </a:lnTo>
                <a:lnTo>
                  <a:pt x="60529" y="77548"/>
                </a:lnTo>
                <a:lnTo>
                  <a:pt x="70067" y="68893"/>
                </a:lnTo>
                <a:lnTo>
                  <a:pt x="78964" y="59617"/>
                </a:lnTo>
                <a:lnTo>
                  <a:pt x="87060" y="49609"/>
                </a:lnTo>
                <a:lnTo>
                  <a:pt x="94196" y="38762"/>
                </a:lnTo>
                <a:lnTo>
                  <a:pt x="100211" y="26968"/>
                </a:lnTo>
                <a:lnTo>
                  <a:pt x="104946" y="14117"/>
                </a:lnTo>
                <a:lnTo>
                  <a:pt x="108242" y="101"/>
                </a:lnTo>
                <a:lnTo>
                  <a:pt x="105867" y="0"/>
                </a:lnTo>
                <a:lnTo>
                  <a:pt x="102279" y="1677"/>
                </a:lnTo>
                <a:lnTo>
                  <a:pt x="91474" y="7323"/>
                </a:lnTo>
                <a:lnTo>
                  <a:pt x="80762" y="13652"/>
                </a:lnTo>
                <a:lnTo>
                  <a:pt x="70072" y="20483"/>
                </a:lnTo>
                <a:lnTo>
                  <a:pt x="59333" y="27631"/>
                </a:lnTo>
                <a:lnTo>
                  <a:pt x="48475" y="34915"/>
                </a:lnTo>
                <a:lnTo>
                  <a:pt x="37426" y="42151"/>
                </a:lnTo>
                <a:lnTo>
                  <a:pt x="29148" y="4702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5557787" y="2225838"/>
            <a:ext cx="135541" cy="197020"/>
          </a:xfrm>
          <a:custGeom>
            <a:avLst/>
            <a:gdLst/>
            <a:ahLst/>
            <a:cxnLst/>
            <a:rect l="l" t="t" r="r" b="b"/>
            <a:pathLst>
              <a:path w="198793" h="288963">
                <a:moveTo>
                  <a:pt x="13393" y="43594"/>
                </a:moveTo>
                <a:lnTo>
                  <a:pt x="20015" y="56888"/>
                </a:lnTo>
                <a:lnTo>
                  <a:pt x="26589" y="70225"/>
                </a:lnTo>
                <a:lnTo>
                  <a:pt x="33119" y="83604"/>
                </a:lnTo>
                <a:lnTo>
                  <a:pt x="39605" y="97022"/>
                </a:lnTo>
                <a:lnTo>
                  <a:pt x="46050" y="110477"/>
                </a:lnTo>
                <a:lnTo>
                  <a:pt x="52457" y="123967"/>
                </a:lnTo>
                <a:lnTo>
                  <a:pt x="58828" y="137491"/>
                </a:lnTo>
                <a:lnTo>
                  <a:pt x="65165" y="151045"/>
                </a:lnTo>
                <a:lnTo>
                  <a:pt x="71470" y="164629"/>
                </a:lnTo>
                <a:lnTo>
                  <a:pt x="77745" y="178241"/>
                </a:lnTo>
                <a:lnTo>
                  <a:pt x="83992" y="191877"/>
                </a:lnTo>
                <a:lnTo>
                  <a:pt x="90214" y="205537"/>
                </a:lnTo>
                <a:lnTo>
                  <a:pt x="96413" y="219218"/>
                </a:lnTo>
                <a:lnTo>
                  <a:pt x="102592" y="232918"/>
                </a:lnTo>
                <a:lnTo>
                  <a:pt x="108751" y="246635"/>
                </a:lnTo>
                <a:lnTo>
                  <a:pt x="114894" y="260368"/>
                </a:lnTo>
                <a:lnTo>
                  <a:pt x="121023" y="274114"/>
                </a:lnTo>
                <a:lnTo>
                  <a:pt x="127139" y="287870"/>
                </a:lnTo>
                <a:lnTo>
                  <a:pt x="133070" y="288963"/>
                </a:lnTo>
                <a:lnTo>
                  <a:pt x="135496" y="286232"/>
                </a:lnTo>
                <a:lnTo>
                  <a:pt x="141427" y="287324"/>
                </a:lnTo>
                <a:lnTo>
                  <a:pt x="148669" y="282075"/>
                </a:lnTo>
                <a:lnTo>
                  <a:pt x="159561" y="275205"/>
                </a:lnTo>
                <a:lnTo>
                  <a:pt x="170241" y="268107"/>
                </a:lnTo>
                <a:lnTo>
                  <a:pt x="179738" y="259720"/>
                </a:lnTo>
                <a:lnTo>
                  <a:pt x="187081" y="248983"/>
                </a:lnTo>
                <a:lnTo>
                  <a:pt x="191300" y="234835"/>
                </a:lnTo>
                <a:lnTo>
                  <a:pt x="193738" y="232105"/>
                </a:lnTo>
                <a:lnTo>
                  <a:pt x="197205" y="230492"/>
                </a:lnTo>
                <a:lnTo>
                  <a:pt x="198793" y="226834"/>
                </a:lnTo>
                <a:lnTo>
                  <a:pt x="195614" y="214668"/>
                </a:lnTo>
                <a:lnTo>
                  <a:pt x="189153" y="203666"/>
                </a:lnTo>
                <a:lnTo>
                  <a:pt x="182460" y="192836"/>
                </a:lnTo>
                <a:lnTo>
                  <a:pt x="177507" y="182613"/>
                </a:lnTo>
                <a:lnTo>
                  <a:pt x="172356" y="171008"/>
                </a:lnTo>
                <a:lnTo>
                  <a:pt x="167196" y="159385"/>
                </a:lnTo>
                <a:lnTo>
                  <a:pt x="161617" y="147956"/>
                </a:lnTo>
                <a:lnTo>
                  <a:pt x="155206" y="136931"/>
                </a:lnTo>
                <a:lnTo>
                  <a:pt x="150772" y="125345"/>
                </a:lnTo>
                <a:lnTo>
                  <a:pt x="145500" y="113518"/>
                </a:lnTo>
                <a:lnTo>
                  <a:pt x="139767" y="102113"/>
                </a:lnTo>
                <a:lnTo>
                  <a:pt x="133682" y="91030"/>
                </a:lnTo>
                <a:lnTo>
                  <a:pt x="127357" y="80168"/>
                </a:lnTo>
                <a:lnTo>
                  <a:pt x="120899" y="69426"/>
                </a:lnTo>
                <a:lnTo>
                  <a:pt x="114421" y="58703"/>
                </a:lnTo>
                <a:lnTo>
                  <a:pt x="108030" y="47899"/>
                </a:lnTo>
                <a:lnTo>
                  <a:pt x="101838" y="36914"/>
                </a:lnTo>
                <a:lnTo>
                  <a:pt x="95953" y="25646"/>
                </a:lnTo>
                <a:lnTo>
                  <a:pt x="90487" y="13995"/>
                </a:lnTo>
                <a:lnTo>
                  <a:pt x="88455" y="12940"/>
                </a:lnTo>
                <a:lnTo>
                  <a:pt x="79450" y="4078"/>
                </a:lnTo>
                <a:lnTo>
                  <a:pt x="69710" y="0"/>
                </a:lnTo>
                <a:lnTo>
                  <a:pt x="62625" y="1907"/>
                </a:lnTo>
                <a:lnTo>
                  <a:pt x="50530" y="4993"/>
                </a:lnTo>
                <a:lnTo>
                  <a:pt x="37538" y="8175"/>
                </a:lnTo>
                <a:lnTo>
                  <a:pt x="24332" y="11338"/>
                </a:lnTo>
                <a:lnTo>
                  <a:pt x="11592" y="14366"/>
                </a:lnTo>
                <a:lnTo>
                  <a:pt x="0" y="17144"/>
                </a:lnTo>
                <a:lnTo>
                  <a:pt x="6722" y="30346"/>
                </a:lnTo>
                <a:lnTo>
                  <a:pt x="13393" y="43594"/>
                </a:lnTo>
                <a:close/>
              </a:path>
            </a:pathLst>
          </a:custGeom>
          <a:solidFill>
            <a:srgbClr val="CCC65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371337" y="2236519"/>
            <a:ext cx="54767" cy="47945"/>
          </a:xfrm>
          <a:custGeom>
            <a:avLst/>
            <a:gdLst/>
            <a:ahLst/>
            <a:cxnLst/>
            <a:rect l="l" t="t" r="r" b="b"/>
            <a:pathLst>
              <a:path w="80325" h="70319">
                <a:moveTo>
                  <a:pt x="0" y="58459"/>
                </a:moveTo>
                <a:lnTo>
                  <a:pt x="1731" y="70319"/>
                </a:lnTo>
                <a:lnTo>
                  <a:pt x="12835" y="67614"/>
                </a:lnTo>
                <a:lnTo>
                  <a:pt x="22941" y="61198"/>
                </a:lnTo>
                <a:lnTo>
                  <a:pt x="35577" y="57543"/>
                </a:lnTo>
                <a:lnTo>
                  <a:pt x="37007" y="56362"/>
                </a:lnTo>
                <a:lnTo>
                  <a:pt x="45130" y="48064"/>
                </a:lnTo>
                <a:lnTo>
                  <a:pt x="53886" y="37560"/>
                </a:lnTo>
                <a:lnTo>
                  <a:pt x="62611" y="26738"/>
                </a:lnTo>
                <a:lnTo>
                  <a:pt x="70641" y="17487"/>
                </a:lnTo>
                <a:lnTo>
                  <a:pt x="72387" y="15851"/>
                </a:lnTo>
                <a:lnTo>
                  <a:pt x="80325" y="9041"/>
                </a:lnTo>
                <a:lnTo>
                  <a:pt x="79734" y="50"/>
                </a:lnTo>
                <a:lnTo>
                  <a:pt x="78553" y="0"/>
                </a:lnTo>
                <a:lnTo>
                  <a:pt x="74854" y="315"/>
                </a:lnTo>
                <a:lnTo>
                  <a:pt x="63719" y="6498"/>
                </a:lnTo>
                <a:lnTo>
                  <a:pt x="53001" y="13131"/>
                </a:lnTo>
                <a:lnTo>
                  <a:pt x="52174" y="14095"/>
                </a:lnTo>
                <a:lnTo>
                  <a:pt x="44846" y="23409"/>
                </a:lnTo>
                <a:lnTo>
                  <a:pt x="36410" y="33161"/>
                </a:lnTo>
                <a:lnTo>
                  <a:pt x="25582" y="41643"/>
                </a:lnTo>
                <a:lnTo>
                  <a:pt x="15594" y="46304"/>
                </a:lnTo>
                <a:lnTo>
                  <a:pt x="5811" y="51201"/>
                </a:lnTo>
                <a:lnTo>
                  <a:pt x="0" y="58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979145" y="2236536"/>
            <a:ext cx="172878" cy="210442"/>
          </a:xfrm>
          <a:custGeom>
            <a:avLst/>
            <a:gdLst/>
            <a:ahLst/>
            <a:cxnLst/>
            <a:rect l="l" t="t" r="r" b="b"/>
            <a:pathLst>
              <a:path w="253555" h="308648">
                <a:moveTo>
                  <a:pt x="3611" y="293968"/>
                </a:moveTo>
                <a:lnTo>
                  <a:pt x="15464" y="296524"/>
                </a:lnTo>
                <a:lnTo>
                  <a:pt x="28452" y="299541"/>
                </a:lnTo>
                <a:lnTo>
                  <a:pt x="41937" y="302641"/>
                </a:lnTo>
                <a:lnTo>
                  <a:pt x="55279" y="305445"/>
                </a:lnTo>
                <a:lnTo>
                  <a:pt x="67840" y="307573"/>
                </a:lnTo>
                <a:lnTo>
                  <a:pt x="78981" y="308648"/>
                </a:lnTo>
                <a:lnTo>
                  <a:pt x="80763" y="303561"/>
                </a:lnTo>
                <a:lnTo>
                  <a:pt x="85036" y="291519"/>
                </a:lnTo>
                <a:lnTo>
                  <a:pt x="89409" y="279505"/>
                </a:lnTo>
                <a:lnTo>
                  <a:pt x="93911" y="267551"/>
                </a:lnTo>
                <a:lnTo>
                  <a:pt x="98568" y="255692"/>
                </a:lnTo>
                <a:lnTo>
                  <a:pt x="103409" y="243963"/>
                </a:lnTo>
                <a:lnTo>
                  <a:pt x="108462" y="232398"/>
                </a:lnTo>
                <a:lnTo>
                  <a:pt x="113753" y="221030"/>
                </a:lnTo>
                <a:lnTo>
                  <a:pt x="114648" y="219172"/>
                </a:lnTo>
                <a:lnTo>
                  <a:pt x="120201" y="207575"/>
                </a:lnTo>
                <a:lnTo>
                  <a:pt x="125736" y="195995"/>
                </a:lnTo>
                <a:lnTo>
                  <a:pt x="131282" y="184466"/>
                </a:lnTo>
                <a:lnTo>
                  <a:pt x="136871" y="173025"/>
                </a:lnTo>
                <a:lnTo>
                  <a:pt x="142533" y="161708"/>
                </a:lnTo>
                <a:lnTo>
                  <a:pt x="148300" y="150549"/>
                </a:lnTo>
                <a:lnTo>
                  <a:pt x="154203" y="139585"/>
                </a:lnTo>
                <a:lnTo>
                  <a:pt x="160026" y="129324"/>
                </a:lnTo>
                <a:lnTo>
                  <a:pt x="166701" y="118200"/>
                </a:lnTo>
                <a:lnTo>
                  <a:pt x="173617" y="107264"/>
                </a:lnTo>
                <a:lnTo>
                  <a:pt x="180742" y="96510"/>
                </a:lnTo>
                <a:lnTo>
                  <a:pt x="188048" y="85931"/>
                </a:lnTo>
                <a:lnTo>
                  <a:pt x="195503" y="75521"/>
                </a:lnTo>
                <a:lnTo>
                  <a:pt x="203079" y="65274"/>
                </a:lnTo>
                <a:lnTo>
                  <a:pt x="210743" y="55182"/>
                </a:lnTo>
                <a:lnTo>
                  <a:pt x="218467" y="45240"/>
                </a:lnTo>
                <a:lnTo>
                  <a:pt x="226220" y="35440"/>
                </a:lnTo>
                <a:lnTo>
                  <a:pt x="233972" y="25777"/>
                </a:lnTo>
                <a:lnTo>
                  <a:pt x="241693" y="16243"/>
                </a:lnTo>
                <a:lnTo>
                  <a:pt x="253555" y="7505"/>
                </a:lnTo>
                <a:lnTo>
                  <a:pt x="251917" y="50"/>
                </a:lnTo>
                <a:lnTo>
                  <a:pt x="250736" y="0"/>
                </a:lnTo>
                <a:lnTo>
                  <a:pt x="240151" y="4363"/>
                </a:lnTo>
                <a:lnTo>
                  <a:pt x="228458" y="8715"/>
                </a:lnTo>
                <a:lnTo>
                  <a:pt x="216283" y="12876"/>
                </a:lnTo>
                <a:lnTo>
                  <a:pt x="203619" y="16941"/>
                </a:lnTo>
                <a:lnTo>
                  <a:pt x="197856" y="18712"/>
                </a:lnTo>
                <a:lnTo>
                  <a:pt x="185673" y="22369"/>
                </a:lnTo>
                <a:lnTo>
                  <a:pt x="173332" y="26250"/>
                </a:lnTo>
                <a:lnTo>
                  <a:pt x="161404" y="30530"/>
                </a:lnTo>
                <a:lnTo>
                  <a:pt x="156921" y="32296"/>
                </a:lnTo>
                <a:lnTo>
                  <a:pt x="152742" y="36550"/>
                </a:lnTo>
                <a:lnTo>
                  <a:pt x="147980" y="38265"/>
                </a:lnTo>
                <a:lnTo>
                  <a:pt x="135243" y="42750"/>
                </a:lnTo>
                <a:lnTo>
                  <a:pt x="123022" y="46889"/>
                </a:lnTo>
                <a:lnTo>
                  <a:pt x="110578" y="50863"/>
                </a:lnTo>
                <a:lnTo>
                  <a:pt x="98517" y="53406"/>
                </a:lnTo>
                <a:lnTo>
                  <a:pt x="85510" y="54993"/>
                </a:lnTo>
                <a:lnTo>
                  <a:pt x="72748" y="56945"/>
                </a:lnTo>
                <a:lnTo>
                  <a:pt x="61404" y="60591"/>
                </a:lnTo>
                <a:lnTo>
                  <a:pt x="55486" y="65230"/>
                </a:lnTo>
                <a:lnTo>
                  <a:pt x="49619" y="75219"/>
                </a:lnTo>
                <a:lnTo>
                  <a:pt x="45589" y="88143"/>
                </a:lnTo>
                <a:lnTo>
                  <a:pt x="42758" y="102521"/>
                </a:lnTo>
                <a:lnTo>
                  <a:pt x="40487" y="116869"/>
                </a:lnTo>
                <a:lnTo>
                  <a:pt x="38138" y="129705"/>
                </a:lnTo>
                <a:lnTo>
                  <a:pt x="37552" y="132281"/>
                </a:lnTo>
                <a:lnTo>
                  <a:pt x="34747" y="143967"/>
                </a:lnTo>
                <a:lnTo>
                  <a:pt x="31660" y="156019"/>
                </a:lnTo>
                <a:lnTo>
                  <a:pt x="28366" y="168371"/>
                </a:lnTo>
                <a:lnTo>
                  <a:pt x="24936" y="180953"/>
                </a:lnTo>
                <a:lnTo>
                  <a:pt x="21443" y="193696"/>
                </a:lnTo>
                <a:lnTo>
                  <a:pt x="17960" y="206534"/>
                </a:lnTo>
                <a:lnTo>
                  <a:pt x="14561" y="219397"/>
                </a:lnTo>
                <a:lnTo>
                  <a:pt x="11318" y="232217"/>
                </a:lnTo>
                <a:lnTo>
                  <a:pt x="8305" y="244926"/>
                </a:lnTo>
                <a:lnTo>
                  <a:pt x="5593" y="257455"/>
                </a:lnTo>
                <a:lnTo>
                  <a:pt x="3256" y="269736"/>
                </a:lnTo>
                <a:lnTo>
                  <a:pt x="1367" y="281701"/>
                </a:lnTo>
                <a:lnTo>
                  <a:pt x="0" y="293281"/>
                </a:lnTo>
                <a:lnTo>
                  <a:pt x="3611" y="293968"/>
                </a:lnTo>
                <a:close/>
              </a:path>
            </a:pathLst>
          </a:custGeom>
          <a:solidFill>
            <a:srgbClr val="CCC65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5100712" y="2240830"/>
            <a:ext cx="228157" cy="281510"/>
          </a:xfrm>
          <a:custGeom>
            <a:avLst/>
            <a:gdLst/>
            <a:ahLst/>
            <a:cxnLst/>
            <a:rect l="l" t="t" r="r" b="b"/>
            <a:pathLst>
              <a:path w="334630" h="412882">
                <a:moveTo>
                  <a:pt x="331317" y="134721"/>
                </a:moveTo>
                <a:lnTo>
                  <a:pt x="330789" y="129522"/>
                </a:lnTo>
                <a:lnTo>
                  <a:pt x="328328" y="117287"/>
                </a:lnTo>
                <a:lnTo>
                  <a:pt x="327888" y="104851"/>
                </a:lnTo>
                <a:lnTo>
                  <a:pt x="322463" y="103667"/>
                </a:lnTo>
                <a:lnTo>
                  <a:pt x="309129" y="101438"/>
                </a:lnTo>
                <a:lnTo>
                  <a:pt x="296419" y="99206"/>
                </a:lnTo>
                <a:lnTo>
                  <a:pt x="285483" y="95846"/>
                </a:lnTo>
                <a:lnTo>
                  <a:pt x="281846" y="94155"/>
                </a:lnTo>
                <a:lnTo>
                  <a:pt x="270549" y="88325"/>
                </a:lnTo>
                <a:lnTo>
                  <a:pt x="258762" y="81584"/>
                </a:lnTo>
                <a:lnTo>
                  <a:pt x="250329" y="76490"/>
                </a:lnTo>
                <a:lnTo>
                  <a:pt x="238649" y="69303"/>
                </a:lnTo>
                <a:lnTo>
                  <a:pt x="227416" y="62023"/>
                </a:lnTo>
                <a:lnTo>
                  <a:pt x="216757" y="54498"/>
                </a:lnTo>
                <a:lnTo>
                  <a:pt x="206795" y="46574"/>
                </a:lnTo>
                <a:lnTo>
                  <a:pt x="197656" y="38096"/>
                </a:lnTo>
                <a:lnTo>
                  <a:pt x="189465" y="28912"/>
                </a:lnTo>
                <a:lnTo>
                  <a:pt x="182347" y="18868"/>
                </a:lnTo>
                <a:lnTo>
                  <a:pt x="176428" y="7810"/>
                </a:lnTo>
                <a:lnTo>
                  <a:pt x="170662" y="6642"/>
                </a:lnTo>
                <a:lnTo>
                  <a:pt x="170053" y="736"/>
                </a:lnTo>
                <a:lnTo>
                  <a:pt x="162458" y="1244"/>
                </a:lnTo>
                <a:lnTo>
                  <a:pt x="161315" y="0"/>
                </a:lnTo>
                <a:lnTo>
                  <a:pt x="159448" y="5817"/>
                </a:lnTo>
                <a:lnTo>
                  <a:pt x="155160" y="17936"/>
                </a:lnTo>
                <a:lnTo>
                  <a:pt x="150479" y="29712"/>
                </a:lnTo>
                <a:lnTo>
                  <a:pt x="145422" y="41225"/>
                </a:lnTo>
                <a:lnTo>
                  <a:pt x="140010" y="52555"/>
                </a:lnTo>
                <a:lnTo>
                  <a:pt x="134264" y="63782"/>
                </a:lnTo>
                <a:lnTo>
                  <a:pt x="128201" y="74985"/>
                </a:lnTo>
                <a:lnTo>
                  <a:pt x="121843" y="86245"/>
                </a:lnTo>
                <a:lnTo>
                  <a:pt x="121373" y="87066"/>
                </a:lnTo>
                <a:lnTo>
                  <a:pt x="115298" y="98218"/>
                </a:lnTo>
                <a:lnTo>
                  <a:pt x="109569" y="109557"/>
                </a:lnTo>
                <a:lnTo>
                  <a:pt x="104052" y="121010"/>
                </a:lnTo>
                <a:lnTo>
                  <a:pt x="98615" y="132504"/>
                </a:lnTo>
                <a:lnTo>
                  <a:pt x="93123" y="143965"/>
                </a:lnTo>
                <a:lnTo>
                  <a:pt x="87444" y="155320"/>
                </a:lnTo>
                <a:lnTo>
                  <a:pt x="81445" y="166496"/>
                </a:lnTo>
                <a:lnTo>
                  <a:pt x="80723" y="167787"/>
                </a:lnTo>
                <a:lnTo>
                  <a:pt x="74931" y="178499"/>
                </a:lnTo>
                <a:lnTo>
                  <a:pt x="69307" y="189476"/>
                </a:lnTo>
                <a:lnTo>
                  <a:pt x="63806" y="200707"/>
                </a:lnTo>
                <a:lnTo>
                  <a:pt x="58386" y="212182"/>
                </a:lnTo>
                <a:lnTo>
                  <a:pt x="53004" y="223893"/>
                </a:lnTo>
                <a:lnTo>
                  <a:pt x="47615" y="235829"/>
                </a:lnTo>
                <a:lnTo>
                  <a:pt x="42176" y="247980"/>
                </a:lnTo>
                <a:lnTo>
                  <a:pt x="38972" y="255490"/>
                </a:lnTo>
                <a:lnTo>
                  <a:pt x="34341" y="267225"/>
                </a:lnTo>
                <a:lnTo>
                  <a:pt x="29702" y="279238"/>
                </a:lnTo>
                <a:lnTo>
                  <a:pt x="24815" y="291198"/>
                </a:lnTo>
                <a:lnTo>
                  <a:pt x="20972" y="299559"/>
                </a:lnTo>
                <a:lnTo>
                  <a:pt x="15233" y="311252"/>
                </a:lnTo>
                <a:lnTo>
                  <a:pt x="10025" y="322797"/>
                </a:lnTo>
                <a:lnTo>
                  <a:pt x="6261" y="334365"/>
                </a:lnTo>
                <a:lnTo>
                  <a:pt x="5676" y="336892"/>
                </a:lnTo>
                <a:lnTo>
                  <a:pt x="7480" y="340334"/>
                </a:lnTo>
                <a:lnTo>
                  <a:pt x="7086" y="342722"/>
                </a:lnTo>
                <a:lnTo>
                  <a:pt x="6301" y="345779"/>
                </a:lnTo>
                <a:lnTo>
                  <a:pt x="1271" y="356766"/>
                </a:lnTo>
                <a:lnTo>
                  <a:pt x="0" y="368566"/>
                </a:lnTo>
                <a:lnTo>
                  <a:pt x="2331" y="369031"/>
                </a:lnTo>
                <a:lnTo>
                  <a:pt x="13720" y="372103"/>
                </a:lnTo>
                <a:lnTo>
                  <a:pt x="27127" y="373329"/>
                </a:lnTo>
                <a:lnTo>
                  <a:pt x="24761" y="368937"/>
                </a:lnTo>
                <a:lnTo>
                  <a:pt x="22033" y="358771"/>
                </a:lnTo>
                <a:lnTo>
                  <a:pt x="21606" y="347814"/>
                </a:lnTo>
                <a:lnTo>
                  <a:pt x="24011" y="338750"/>
                </a:lnTo>
                <a:lnTo>
                  <a:pt x="29776" y="334258"/>
                </a:lnTo>
                <a:lnTo>
                  <a:pt x="39433" y="337019"/>
                </a:lnTo>
                <a:lnTo>
                  <a:pt x="39473" y="337461"/>
                </a:lnTo>
                <a:lnTo>
                  <a:pt x="40979" y="351195"/>
                </a:lnTo>
                <a:lnTo>
                  <a:pt x="43836" y="364344"/>
                </a:lnTo>
                <a:lnTo>
                  <a:pt x="49183" y="375125"/>
                </a:lnTo>
                <a:lnTo>
                  <a:pt x="58161" y="381754"/>
                </a:lnTo>
                <a:lnTo>
                  <a:pt x="71907" y="382447"/>
                </a:lnTo>
                <a:lnTo>
                  <a:pt x="70974" y="378601"/>
                </a:lnTo>
                <a:lnTo>
                  <a:pt x="67658" y="366628"/>
                </a:lnTo>
                <a:lnTo>
                  <a:pt x="65113" y="354182"/>
                </a:lnTo>
                <a:lnTo>
                  <a:pt x="65379" y="341731"/>
                </a:lnTo>
                <a:lnTo>
                  <a:pt x="68910" y="338581"/>
                </a:lnTo>
                <a:lnTo>
                  <a:pt x="75920" y="339699"/>
                </a:lnTo>
                <a:lnTo>
                  <a:pt x="80860" y="341223"/>
                </a:lnTo>
                <a:lnTo>
                  <a:pt x="84035" y="353265"/>
                </a:lnTo>
                <a:lnTo>
                  <a:pt x="87220" y="365864"/>
                </a:lnTo>
                <a:lnTo>
                  <a:pt x="90822" y="378080"/>
                </a:lnTo>
                <a:lnTo>
                  <a:pt x="95377" y="389420"/>
                </a:lnTo>
                <a:lnTo>
                  <a:pt x="103059" y="390432"/>
                </a:lnTo>
                <a:lnTo>
                  <a:pt x="114423" y="392544"/>
                </a:lnTo>
                <a:lnTo>
                  <a:pt x="127254" y="394398"/>
                </a:lnTo>
                <a:lnTo>
                  <a:pt x="126606" y="388531"/>
                </a:lnTo>
                <a:lnTo>
                  <a:pt x="123126" y="377875"/>
                </a:lnTo>
                <a:lnTo>
                  <a:pt x="130517" y="374332"/>
                </a:lnTo>
                <a:lnTo>
                  <a:pt x="138315" y="373965"/>
                </a:lnTo>
                <a:lnTo>
                  <a:pt x="145575" y="381355"/>
                </a:lnTo>
                <a:lnTo>
                  <a:pt x="151294" y="392376"/>
                </a:lnTo>
                <a:lnTo>
                  <a:pt x="156654" y="401637"/>
                </a:lnTo>
                <a:lnTo>
                  <a:pt x="160598" y="402762"/>
                </a:lnTo>
                <a:lnTo>
                  <a:pt x="172576" y="405906"/>
                </a:lnTo>
                <a:lnTo>
                  <a:pt x="185026" y="405269"/>
                </a:lnTo>
                <a:lnTo>
                  <a:pt x="182720" y="400051"/>
                </a:lnTo>
                <a:lnTo>
                  <a:pt x="179231" y="389219"/>
                </a:lnTo>
                <a:lnTo>
                  <a:pt x="183756" y="380250"/>
                </a:lnTo>
                <a:lnTo>
                  <a:pt x="193493" y="382110"/>
                </a:lnTo>
                <a:lnTo>
                  <a:pt x="200401" y="390412"/>
                </a:lnTo>
                <a:lnTo>
                  <a:pt x="203967" y="401773"/>
                </a:lnTo>
                <a:lnTo>
                  <a:pt x="208495" y="412254"/>
                </a:lnTo>
                <a:lnTo>
                  <a:pt x="219682" y="412809"/>
                </a:lnTo>
                <a:lnTo>
                  <a:pt x="232628" y="412882"/>
                </a:lnTo>
                <a:lnTo>
                  <a:pt x="244208" y="411454"/>
                </a:lnTo>
                <a:lnTo>
                  <a:pt x="243519" y="408675"/>
                </a:lnTo>
                <a:lnTo>
                  <a:pt x="239644" y="397164"/>
                </a:lnTo>
                <a:lnTo>
                  <a:pt x="239420" y="385089"/>
                </a:lnTo>
                <a:lnTo>
                  <a:pt x="245026" y="382389"/>
                </a:lnTo>
                <a:lnTo>
                  <a:pt x="253253" y="384019"/>
                </a:lnTo>
                <a:lnTo>
                  <a:pt x="258560" y="391887"/>
                </a:lnTo>
                <a:lnTo>
                  <a:pt x="262246" y="402212"/>
                </a:lnTo>
                <a:lnTo>
                  <a:pt x="265607" y="411213"/>
                </a:lnTo>
                <a:lnTo>
                  <a:pt x="270219" y="411313"/>
                </a:lnTo>
                <a:lnTo>
                  <a:pt x="283611" y="410756"/>
                </a:lnTo>
                <a:lnTo>
                  <a:pt x="296126" y="409244"/>
                </a:lnTo>
                <a:lnTo>
                  <a:pt x="308177" y="407225"/>
                </a:lnTo>
                <a:lnTo>
                  <a:pt x="320176" y="405149"/>
                </a:lnTo>
                <a:lnTo>
                  <a:pt x="332536" y="403466"/>
                </a:lnTo>
                <a:lnTo>
                  <a:pt x="333278" y="394120"/>
                </a:lnTo>
                <a:lnTo>
                  <a:pt x="334053" y="380495"/>
                </a:lnTo>
                <a:lnTo>
                  <a:pt x="334486" y="367106"/>
                </a:lnTo>
                <a:lnTo>
                  <a:pt x="334630" y="353937"/>
                </a:lnTo>
                <a:lnTo>
                  <a:pt x="334535" y="340973"/>
                </a:lnTo>
                <a:lnTo>
                  <a:pt x="334252" y="328201"/>
                </a:lnTo>
                <a:lnTo>
                  <a:pt x="333832" y="315605"/>
                </a:lnTo>
                <a:lnTo>
                  <a:pt x="333326" y="303171"/>
                </a:lnTo>
                <a:lnTo>
                  <a:pt x="332785" y="290884"/>
                </a:lnTo>
                <a:lnTo>
                  <a:pt x="332260" y="278729"/>
                </a:lnTo>
                <a:lnTo>
                  <a:pt x="331802" y="266692"/>
                </a:lnTo>
                <a:lnTo>
                  <a:pt x="331462" y="254758"/>
                </a:lnTo>
                <a:lnTo>
                  <a:pt x="331292" y="242912"/>
                </a:lnTo>
                <a:lnTo>
                  <a:pt x="331245" y="238683"/>
                </a:lnTo>
                <a:lnTo>
                  <a:pt x="330788" y="225102"/>
                </a:lnTo>
                <a:lnTo>
                  <a:pt x="330125" y="212887"/>
                </a:lnTo>
                <a:lnTo>
                  <a:pt x="329577" y="201231"/>
                </a:lnTo>
                <a:lnTo>
                  <a:pt x="329619" y="185090"/>
                </a:lnTo>
                <a:lnTo>
                  <a:pt x="330207" y="172287"/>
                </a:lnTo>
                <a:lnTo>
                  <a:pt x="330914" y="159603"/>
                </a:lnTo>
                <a:lnTo>
                  <a:pt x="331399" y="147070"/>
                </a:lnTo>
                <a:lnTo>
                  <a:pt x="331317" y="134721"/>
                </a:lnTo>
                <a:close/>
              </a:path>
            </a:pathLst>
          </a:custGeom>
          <a:solidFill>
            <a:srgbClr val="CCC65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338566" y="2313777"/>
            <a:ext cx="23375" cy="202300"/>
          </a:xfrm>
          <a:custGeom>
            <a:avLst/>
            <a:gdLst/>
            <a:ahLst/>
            <a:cxnLst/>
            <a:rect l="l" t="t" r="r" b="b"/>
            <a:pathLst>
              <a:path w="34283" h="296706">
                <a:moveTo>
                  <a:pt x="3708" y="181949"/>
                </a:moveTo>
                <a:lnTo>
                  <a:pt x="3974" y="195263"/>
                </a:lnTo>
                <a:lnTo>
                  <a:pt x="4140" y="208652"/>
                </a:lnTo>
                <a:lnTo>
                  <a:pt x="3968" y="285032"/>
                </a:lnTo>
                <a:lnTo>
                  <a:pt x="3901" y="296189"/>
                </a:lnTo>
                <a:lnTo>
                  <a:pt x="6757" y="296706"/>
                </a:lnTo>
                <a:lnTo>
                  <a:pt x="14861" y="263372"/>
                </a:lnTo>
                <a:lnTo>
                  <a:pt x="16205" y="261906"/>
                </a:lnTo>
                <a:lnTo>
                  <a:pt x="16664" y="215036"/>
                </a:lnTo>
                <a:lnTo>
                  <a:pt x="17325" y="207606"/>
                </a:lnTo>
                <a:lnTo>
                  <a:pt x="23332" y="202151"/>
                </a:lnTo>
                <a:lnTo>
                  <a:pt x="22617" y="117852"/>
                </a:lnTo>
                <a:lnTo>
                  <a:pt x="20834" y="108643"/>
                </a:lnTo>
                <a:lnTo>
                  <a:pt x="24526" y="98552"/>
                </a:lnTo>
                <a:lnTo>
                  <a:pt x="29466" y="96481"/>
                </a:lnTo>
                <a:lnTo>
                  <a:pt x="30914" y="47104"/>
                </a:lnTo>
                <a:lnTo>
                  <a:pt x="26824" y="46342"/>
                </a:lnTo>
                <a:lnTo>
                  <a:pt x="24576" y="45807"/>
                </a:lnTo>
                <a:lnTo>
                  <a:pt x="17930" y="42049"/>
                </a:lnTo>
                <a:lnTo>
                  <a:pt x="14958" y="36467"/>
                </a:lnTo>
                <a:lnTo>
                  <a:pt x="15063" y="29992"/>
                </a:lnTo>
                <a:lnTo>
                  <a:pt x="17646" y="23558"/>
                </a:lnTo>
                <a:lnTo>
                  <a:pt x="22109" y="18096"/>
                </a:lnTo>
                <a:lnTo>
                  <a:pt x="27854" y="14540"/>
                </a:lnTo>
                <a:lnTo>
                  <a:pt x="34283" y="13821"/>
                </a:lnTo>
                <a:lnTo>
                  <a:pt x="28512" y="1519"/>
                </a:lnTo>
                <a:lnTo>
                  <a:pt x="14823" y="1552"/>
                </a:lnTo>
                <a:lnTo>
                  <a:pt x="332" y="0"/>
                </a:lnTo>
                <a:lnTo>
                  <a:pt x="745" y="9677"/>
                </a:lnTo>
                <a:lnTo>
                  <a:pt x="808" y="22430"/>
                </a:lnTo>
                <a:lnTo>
                  <a:pt x="588" y="35405"/>
                </a:lnTo>
                <a:lnTo>
                  <a:pt x="346" y="48432"/>
                </a:lnTo>
                <a:lnTo>
                  <a:pt x="340" y="61341"/>
                </a:lnTo>
                <a:lnTo>
                  <a:pt x="832" y="73962"/>
                </a:lnTo>
                <a:lnTo>
                  <a:pt x="2080" y="86126"/>
                </a:lnTo>
                <a:lnTo>
                  <a:pt x="4345" y="97663"/>
                </a:lnTo>
                <a:lnTo>
                  <a:pt x="3998" y="98161"/>
                </a:lnTo>
                <a:lnTo>
                  <a:pt x="0" y="109120"/>
                </a:lnTo>
                <a:lnTo>
                  <a:pt x="158" y="121211"/>
                </a:lnTo>
                <a:lnTo>
                  <a:pt x="1539" y="134391"/>
                </a:lnTo>
                <a:lnTo>
                  <a:pt x="2143" y="143426"/>
                </a:lnTo>
                <a:lnTo>
                  <a:pt x="2810" y="155932"/>
                </a:lnTo>
                <a:lnTo>
                  <a:pt x="3326" y="168805"/>
                </a:lnTo>
                <a:lnTo>
                  <a:pt x="3708" y="181949"/>
                </a:lnTo>
                <a:close/>
              </a:path>
            </a:pathLst>
          </a:custGeom>
          <a:solidFill>
            <a:srgbClr val="CCC65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343174" y="2252471"/>
            <a:ext cx="224028" cy="276312"/>
          </a:xfrm>
          <a:custGeom>
            <a:avLst/>
            <a:gdLst/>
            <a:ahLst/>
            <a:cxnLst/>
            <a:rect l="l" t="t" r="r" b="b"/>
            <a:pathLst>
              <a:path w="328575" h="405258">
                <a:moveTo>
                  <a:pt x="73221" y="401861"/>
                </a:moveTo>
                <a:lnTo>
                  <a:pt x="84889" y="401040"/>
                </a:lnTo>
                <a:lnTo>
                  <a:pt x="96760" y="400133"/>
                </a:lnTo>
                <a:lnTo>
                  <a:pt x="108154" y="402894"/>
                </a:lnTo>
                <a:lnTo>
                  <a:pt x="111113" y="395772"/>
                </a:lnTo>
                <a:lnTo>
                  <a:pt x="116834" y="384371"/>
                </a:lnTo>
                <a:lnTo>
                  <a:pt x="122527" y="371081"/>
                </a:lnTo>
                <a:lnTo>
                  <a:pt x="125629" y="357301"/>
                </a:lnTo>
                <a:lnTo>
                  <a:pt x="125883" y="353669"/>
                </a:lnTo>
                <a:lnTo>
                  <a:pt x="124067" y="349478"/>
                </a:lnTo>
                <a:lnTo>
                  <a:pt x="124905" y="346557"/>
                </a:lnTo>
                <a:lnTo>
                  <a:pt x="127076" y="341892"/>
                </a:lnTo>
                <a:lnTo>
                  <a:pt x="136435" y="337933"/>
                </a:lnTo>
                <a:lnTo>
                  <a:pt x="146419" y="343954"/>
                </a:lnTo>
                <a:lnTo>
                  <a:pt x="146518" y="344879"/>
                </a:lnTo>
                <a:lnTo>
                  <a:pt x="146173" y="358336"/>
                </a:lnTo>
                <a:lnTo>
                  <a:pt x="143285" y="371261"/>
                </a:lnTo>
                <a:lnTo>
                  <a:pt x="139101" y="383482"/>
                </a:lnTo>
                <a:lnTo>
                  <a:pt x="134870" y="394829"/>
                </a:lnTo>
                <a:lnTo>
                  <a:pt x="131839" y="405130"/>
                </a:lnTo>
                <a:lnTo>
                  <a:pt x="155854" y="405258"/>
                </a:lnTo>
                <a:lnTo>
                  <a:pt x="169914" y="404431"/>
                </a:lnTo>
                <a:lnTo>
                  <a:pt x="174630" y="398198"/>
                </a:lnTo>
                <a:lnTo>
                  <a:pt x="180505" y="386677"/>
                </a:lnTo>
                <a:lnTo>
                  <a:pt x="186640" y="375450"/>
                </a:lnTo>
                <a:lnTo>
                  <a:pt x="196236" y="375054"/>
                </a:lnTo>
                <a:lnTo>
                  <a:pt x="202489" y="381236"/>
                </a:lnTo>
                <a:lnTo>
                  <a:pt x="203628" y="390683"/>
                </a:lnTo>
                <a:lnTo>
                  <a:pt x="198654" y="399757"/>
                </a:lnTo>
                <a:lnTo>
                  <a:pt x="203696" y="400786"/>
                </a:lnTo>
                <a:lnTo>
                  <a:pt x="214415" y="398145"/>
                </a:lnTo>
                <a:lnTo>
                  <a:pt x="220218" y="395947"/>
                </a:lnTo>
                <a:lnTo>
                  <a:pt x="223509" y="388182"/>
                </a:lnTo>
                <a:lnTo>
                  <a:pt x="226316" y="375367"/>
                </a:lnTo>
                <a:lnTo>
                  <a:pt x="232207" y="366763"/>
                </a:lnTo>
                <a:lnTo>
                  <a:pt x="239345" y="363499"/>
                </a:lnTo>
                <a:lnTo>
                  <a:pt x="248082" y="368960"/>
                </a:lnTo>
                <a:lnTo>
                  <a:pt x="249644" y="375856"/>
                </a:lnTo>
                <a:lnTo>
                  <a:pt x="251143" y="382498"/>
                </a:lnTo>
                <a:lnTo>
                  <a:pt x="244679" y="384873"/>
                </a:lnTo>
                <a:lnTo>
                  <a:pt x="246584" y="391172"/>
                </a:lnTo>
                <a:lnTo>
                  <a:pt x="247149" y="391087"/>
                </a:lnTo>
                <a:lnTo>
                  <a:pt x="259314" y="387933"/>
                </a:lnTo>
                <a:lnTo>
                  <a:pt x="271819" y="385152"/>
                </a:lnTo>
                <a:lnTo>
                  <a:pt x="270399" y="381103"/>
                </a:lnTo>
                <a:lnTo>
                  <a:pt x="268367" y="367554"/>
                </a:lnTo>
                <a:lnTo>
                  <a:pt x="269933" y="353791"/>
                </a:lnTo>
                <a:lnTo>
                  <a:pt x="277102" y="346151"/>
                </a:lnTo>
                <a:lnTo>
                  <a:pt x="283353" y="346902"/>
                </a:lnTo>
                <a:lnTo>
                  <a:pt x="289505" y="354915"/>
                </a:lnTo>
                <a:lnTo>
                  <a:pt x="291119" y="367071"/>
                </a:lnTo>
                <a:lnTo>
                  <a:pt x="287554" y="378714"/>
                </a:lnTo>
                <a:lnTo>
                  <a:pt x="293238" y="377980"/>
                </a:lnTo>
                <a:lnTo>
                  <a:pt x="306532" y="375329"/>
                </a:lnTo>
                <a:lnTo>
                  <a:pt x="318436" y="371158"/>
                </a:lnTo>
                <a:lnTo>
                  <a:pt x="328575" y="365061"/>
                </a:lnTo>
                <a:lnTo>
                  <a:pt x="326893" y="362457"/>
                </a:lnTo>
                <a:lnTo>
                  <a:pt x="320360" y="351761"/>
                </a:lnTo>
                <a:lnTo>
                  <a:pt x="314213" y="340814"/>
                </a:lnTo>
                <a:lnTo>
                  <a:pt x="308397" y="329643"/>
                </a:lnTo>
                <a:lnTo>
                  <a:pt x="302858" y="318274"/>
                </a:lnTo>
                <a:lnTo>
                  <a:pt x="297539" y="306734"/>
                </a:lnTo>
                <a:lnTo>
                  <a:pt x="292386" y="295047"/>
                </a:lnTo>
                <a:lnTo>
                  <a:pt x="287343" y="283240"/>
                </a:lnTo>
                <a:lnTo>
                  <a:pt x="282356" y="271340"/>
                </a:lnTo>
                <a:lnTo>
                  <a:pt x="277368" y="259372"/>
                </a:lnTo>
                <a:lnTo>
                  <a:pt x="275768" y="255586"/>
                </a:lnTo>
                <a:lnTo>
                  <a:pt x="270652" y="244022"/>
                </a:lnTo>
                <a:lnTo>
                  <a:pt x="265297" y="232517"/>
                </a:lnTo>
                <a:lnTo>
                  <a:pt x="259791" y="221045"/>
                </a:lnTo>
                <a:lnTo>
                  <a:pt x="254225" y="209579"/>
                </a:lnTo>
                <a:lnTo>
                  <a:pt x="248689" y="198093"/>
                </a:lnTo>
                <a:lnTo>
                  <a:pt x="243272" y="186560"/>
                </a:lnTo>
                <a:lnTo>
                  <a:pt x="238065" y="174955"/>
                </a:lnTo>
                <a:lnTo>
                  <a:pt x="233157" y="163251"/>
                </a:lnTo>
                <a:lnTo>
                  <a:pt x="228639" y="151422"/>
                </a:lnTo>
                <a:lnTo>
                  <a:pt x="226975" y="146786"/>
                </a:lnTo>
                <a:lnTo>
                  <a:pt x="227419" y="141795"/>
                </a:lnTo>
                <a:lnTo>
                  <a:pt x="225705" y="137020"/>
                </a:lnTo>
                <a:lnTo>
                  <a:pt x="222397" y="128501"/>
                </a:lnTo>
                <a:lnTo>
                  <a:pt x="217127" y="116850"/>
                </a:lnTo>
                <a:lnTo>
                  <a:pt x="211308" y="105470"/>
                </a:lnTo>
                <a:lnTo>
                  <a:pt x="205141" y="94268"/>
                </a:lnTo>
                <a:lnTo>
                  <a:pt x="198829" y="83154"/>
                </a:lnTo>
                <a:lnTo>
                  <a:pt x="192573" y="72035"/>
                </a:lnTo>
                <a:lnTo>
                  <a:pt x="186577" y="60820"/>
                </a:lnTo>
                <a:lnTo>
                  <a:pt x="181042" y="49418"/>
                </a:lnTo>
                <a:lnTo>
                  <a:pt x="176171" y="37736"/>
                </a:lnTo>
                <a:lnTo>
                  <a:pt x="172166" y="25684"/>
                </a:lnTo>
                <a:lnTo>
                  <a:pt x="169230" y="13169"/>
                </a:lnTo>
                <a:lnTo>
                  <a:pt x="167564" y="101"/>
                </a:lnTo>
                <a:lnTo>
                  <a:pt x="165189" y="0"/>
                </a:lnTo>
                <a:lnTo>
                  <a:pt x="162432" y="2028"/>
                </a:lnTo>
                <a:lnTo>
                  <a:pt x="154115" y="11750"/>
                </a:lnTo>
                <a:lnTo>
                  <a:pt x="145052" y="20654"/>
                </a:lnTo>
                <a:lnTo>
                  <a:pt x="135479" y="29003"/>
                </a:lnTo>
                <a:lnTo>
                  <a:pt x="125635" y="37055"/>
                </a:lnTo>
                <a:lnTo>
                  <a:pt x="115759" y="45072"/>
                </a:lnTo>
                <a:lnTo>
                  <a:pt x="106089" y="53314"/>
                </a:lnTo>
                <a:lnTo>
                  <a:pt x="96862" y="62041"/>
                </a:lnTo>
                <a:lnTo>
                  <a:pt x="88316" y="71513"/>
                </a:lnTo>
                <a:lnTo>
                  <a:pt x="79864" y="75529"/>
                </a:lnTo>
                <a:lnTo>
                  <a:pt x="69458" y="80044"/>
                </a:lnTo>
                <a:lnTo>
                  <a:pt x="58493" y="84121"/>
                </a:lnTo>
                <a:lnTo>
                  <a:pt x="46919" y="87532"/>
                </a:lnTo>
                <a:lnTo>
                  <a:pt x="34689" y="90047"/>
                </a:lnTo>
                <a:lnTo>
                  <a:pt x="21754" y="91435"/>
                </a:lnTo>
                <a:lnTo>
                  <a:pt x="27525" y="103737"/>
                </a:lnTo>
                <a:lnTo>
                  <a:pt x="34041" y="106788"/>
                </a:lnTo>
                <a:lnTo>
                  <a:pt x="40044" y="114541"/>
                </a:lnTo>
                <a:lnTo>
                  <a:pt x="38596" y="122491"/>
                </a:lnTo>
                <a:lnTo>
                  <a:pt x="36056" y="129260"/>
                </a:lnTo>
                <a:lnTo>
                  <a:pt x="32043" y="134404"/>
                </a:lnTo>
                <a:lnTo>
                  <a:pt x="26709" y="134569"/>
                </a:lnTo>
                <a:lnTo>
                  <a:pt x="24156" y="137020"/>
                </a:lnTo>
                <a:lnTo>
                  <a:pt x="22708" y="186397"/>
                </a:lnTo>
                <a:lnTo>
                  <a:pt x="27483" y="184150"/>
                </a:lnTo>
                <a:lnTo>
                  <a:pt x="34583" y="184454"/>
                </a:lnTo>
                <a:lnTo>
                  <a:pt x="34996" y="184514"/>
                </a:lnTo>
                <a:lnTo>
                  <a:pt x="43480" y="191363"/>
                </a:lnTo>
                <a:lnTo>
                  <a:pt x="44526" y="203519"/>
                </a:lnTo>
                <a:lnTo>
                  <a:pt x="38012" y="214325"/>
                </a:lnTo>
                <a:lnTo>
                  <a:pt x="33009" y="215507"/>
                </a:lnTo>
                <a:lnTo>
                  <a:pt x="22407" y="214087"/>
                </a:lnTo>
                <a:lnTo>
                  <a:pt x="15859" y="207768"/>
                </a:lnTo>
                <a:lnTo>
                  <a:pt x="16574" y="292067"/>
                </a:lnTo>
                <a:lnTo>
                  <a:pt x="28112" y="291615"/>
                </a:lnTo>
                <a:lnTo>
                  <a:pt x="35433" y="299808"/>
                </a:lnTo>
                <a:lnTo>
                  <a:pt x="33859" y="310166"/>
                </a:lnTo>
                <a:lnTo>
                  <a:pt x="26079" y="316158"/>
                </a:lnTo>
                <a:lnTo>
                  <a:pt x="14580" y="314350"/>
                </a:lnTo>
                <a:lnTo>
                  <a:pt x="13285" y="308711"/>
                </a:lnTo>
                <a:lnTo>
                  <a:pt x="9906" y="304952"/>
                </a:lnTo>
                <a:lnTo>
                  <a:pt x="9447" y="351822"/>
                </a:lnTo>
                <a:lnTo>
                  <a:pt x="16612" y="348319"/>
                </a:lnTo>
                <a:lnTo>
                  <a:pt x="23191" y="350262"/>
                </a:lnTo>
                <a:lnTo>
                  <a:pt x="27958" y="355666"/>
                </a:lnTo>
                <a:lnTo>
                  <a:pt x="29687" y="362547"/>
                </a:lnTo>
                <a:lnTo>
                  <a:pt x="27152" y="368918"/>
                </a:lnTo>
                <a:lnTo>
                  <a:pt x="19127" y="372795"/>
                </a:lnTo>
                <a:lnTo>
                  <a:pt x="17525" y="372112"/>
                </a:lnTo>
                <a:lnTo>
                  <a:pt x="8787" y="365031"/>
                </a:lnTo>
                <a:lnTo>
                  <a:pt x="8103" y="353288"/>
                </a:lnTo>
                <a:lnTo>
                  <a:pt x="0" y="386622"/>
                </a:lnTo>
                <a:lnTo>
                  <a:pt x="13260" y="388251"/>
                </a:lnTo>
                <a:lnTo>
                  <a:pt x="25308" y="389113"/>
                </a:lnTo>
                <a:lnTo>
                  <a:pt x="36987" y="390362"/>
                </a:lnTo>
                <a:lnTo>
                  <a:pt x="49137" y="393153"/>
                </a:lnTo>
                <a:lnTo>
                  <a:pt x="50051" y="392129"/>
                </a:lnTo>
                <a:lnTo>
                  <a:pt x="56646" y="381257"/>
                </a:lnTo>
                <a:lnTo>
                  <a:pt x="61127" y="368948"/>
                </a:lnTo>
                <a:lnTo>
                  <a:pt x="65012" y="356997"/>
                </a:lnTo>
                <a:lnTo>
                  <a:pt x="71451" y="356463"/>
                </a:lnTo>
                <a:lnTo>
                  <a:pt x="79706" y="356908"/>
                </a:lnTo>
                <a:lnTo>
                  <a:pt x="82601" y="362534"/>
                </a:lnTo>
                <a:lnTo>
                  <a:pt x="82597" y="367969"/>
                </a:lnTo>
                <a:lnTo>
                  <a:pt x="78946" y="380413"/>
                </a:lnTo>
                <a:lnTo>
                  <a:pt x="72762" y="390082"/>
                </a:lnTo>
                <a:lnTo>
                  <a:pt x="67818" y="401104"/>
                </a:lnTo>
                <a:lnTo>
                  <a:pt x="73221" y="401861"/>
                </a:lnTo>
                <a:close/>
              </a:path>
            </a:pathLst>
          </a:custGeom>
          <a:solidFill>
            <a:srgbClr val="CCC65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920367" y="2263751"/>
            <a:ext cx="83899" cy="179073"/>
          </a:xfrm>
          <a:custGeom>
            <a:avLst/>
            <a:gdLst/>
            <a:ahLst/>
            <a:cxnLst/>
            <a:rect l="l" t="t" r="r" b="b"/>
            <a:pathLst>
              <a:path w="123052" h="262640">
                <a:moveTo>
                  <a:pt x="123052" y="11271"/>
                </a:moveTo>
                <a:lnTo>
                  <a:pt x="121584" y="10270"/>
                </a:lnTo>
                <a:lnTo>
                  <a:pt x="111306" y="5023"/>
                </a:lnTo>
                <a:lnTo>
                  <a:pt x="99212" y="1399"/>
                </a:lnTo>
                <a:lnTo>
                  <a:pt x="86481" y="0"/>
                </a:lnTo>
                <a:lnTo>
                  <a:pt x="74295" y="1426"/>
                </a:lnTo>
                <a:lnTo>
                  <a:pt x="63832" y="6280"/>
                </a:lnTo>
                <a:lnTo>
                  <a:pt x="58553" y="11770"/>
                </a:lnTo>
                <a:lnTo>
                  <a:pt x="52282" y="22015"/>
                </a:lnTo>
                <a:lnTo>
                  <a:pt x="46401" y="34659"/>
                </a:lnTo>
                <a:lnTo>
                  <a:pt x="41071" y="48152"/>
                </a:lnTo>
                <a:lnTo>
                  <a:pt x="36451" y="60940"/>
                </a:lnTo>
                <a:lnTo>
                  <a:pt x="34762" y="65728"/>
                </a:lnTo>
                <a:lnTo>
                  <a:pt x="32285" y="72015"/>
                </a:lnTo>
                <a:lnTo>
                  <a:pt x="30977" y="77336"/>
                </a:lnTo>
                <a:lnTo>
                  <a:pt x="29142" y="84687"/>
                </a:lnTo>
                <a:lnTo>
                  <a:pt x="25883" y="97475"/>
                </a:lnTo>
                <a:lnTo>
                  <a:pt x="22560" y="110366"/>
                </a:lnTo>
                <a:lnTo>
                  <a:pt x="19278" y="123136"/>
                </a:lnTo>
                <a:lnTo>
                  <a:pt x="16144" y="135562"/>
                </a:lnTo>
                <a:lnTo>
                  <a:pt x="13265" y="147421"/>
                </a:lnTo>
                <a:lnTo>
                  <a:pt x="10746" y="158489"/>
                </a:lnTo>
                <a:lnTo>
                  <a:pt x="8867" y="167112"/>
                </a:lnTo>
                <a:lnTo>
                  <a:pt x="10187" y="174720"/>
                </a:lnTo>
                <a:lnTo>
                  <a:pt x="8511" y="182162"/>
                </a:lnTo>
                <a:lnTo>
                  <a:pt x="7273" y="186568"/>
                </a:lnTo>
                <a:lnTo>
                  <a:pt x="2903" y="199151"/>
                </a:lnTo>
                <a:lnTo>
                  <a:pt x="78" y="211512"/>
                </a:lnTo>
                <a:lnTo>
                  <a:pt x="1434" y="227787"/>
                </a:lnTo>
                <a:lnTo>
                  <a:pt x="5872" y="240675"/>
                </a:lnTo>
                <a:lnTo>
                  <a:pt x="12518" y="251291"/>
                </a:lnTo>
                <a:lnTo>
                  <a:pt x="20576" y="258781"/>
                </a:lnTo>
                <a:lnTo>
                  <a:pt x="26220" y="260050"/>
                </a:lnTo>
                <a:lnTo>
                  <a:pt x="38773" y="262160"/>
                </a:lnTo>
                <a:lnTo>
                  <a:pt x="51228" y="262640"/>
                </a:lnTo>
                <a:lnTo>
                  <a:pt x="63299" y="260661"/>
                </a:lnTo>
                <a:lnTo>
                  <a:pt x="66383" y="247962"/>
                </a:lnTo>
                <a:lnTo>
                  <a:pt x="69540" y="235189"/>
                </a:lnTo>
                <a:lnTo>
                  <a:pt x="72757" y="222356"/>
                </a:lnTo>
                <a:lnTo>
                  <a:pt x="76020" y="209481"/>
                </a:lnTo>
                <a:lnTo>
                  <a:pt x="79315" y="196580"/>
                </a:lnTo>
                <a:lnTo>
                  <a:pt x="82627" y="183669"/>
                </a:lnTo>
                <a:lnTo>
                  <a:pt x="85943" y="170767"/>
                </a:lnTo>
                <a:lnTo>
                  <a:pt x="89250" y="157888"/>
                </a:lnTo>
                <a:lnTo>
                  <a:pt x="92532" y="145051"/>
                </a:lnTo>
                <a:lnTo>
                  <a:pt x="95776" y="132270"/>
                </a:lnTo>
                <a:lnTo>
                  <a:pt x="98968" y="119563"/>
                </a:lnTo>
                <a:lnTo>
                  <a:pt x="102094" y="106947"/>
                </a:lnTo>
                <a:lnTo>
                  <a:pt x="105140" y="94438"/>
                </a:lnTo>
                <a:lnTo>
                  <a:pt x="108093" y="82053"/>
                </a:lnTo>
                <a:lnTo>
                  <a:pt x="110937" y="69808"/>
                </a:lnTo>
                <a:lnTo>
                  <a:pt x="113660" y="57720"/>
                </a:lnTo>
                <a:lnTo>
                  <a:pt x="116246" y="45806"/>
                </a:lnTo>
                <a:lnTo>
                  <a:pt x="118683" y="34082"/>
                </a:lnTo>
                <a:lnTo>
                  <a:pt x="120957" y="22565"/>
                </a:lnTo>
                <a:lnTo>
                  <a:pt x="123052" y="11271"/>
                </a:lnTo>
                <a:close/>
              </a:path>
            </a:pathLst>
          </a:custGeom>
          <a:solidFill>
            <a:srgbClr val="BBB93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348650" y="2323107"/>
            <a:ext cx="21828" cy="22790"/>
          </a:xfrm>
          <a:custGeom>
            <a:avLst/>
            <a:gdLst/>
            <a:ahLst/>
            <a:cxnLst/>
            <a:rect l="l" t="t" r="r" b="b"/>
            <a:pathLst>
              <a:path w="32015" h="33425">
                <a:moveTo>
                  <a:pt x="32015" y="10946"/>
                </a:moveTo>
                <a:lnTo>
                  <a:pt x="30621" y="8555"/>
                </a:lnTo>
                <a:lnTo>
                  <a:pt x="24438" y="2040"/>
                </a:lnTo>
                <a:lnTo>
                  <a:pt x="17890" y="0"/>
                </a:lnTo>
                <a:lnTo>
                  <a:pt x="11574" y="1500"/>
                </a:lnTo>
                <a:lnTo>
                  <a:pt x="6088" y="5609"/>
                </a:lnTo>
                <a:lnTo>
                  <a:pt x="2031" y="11395"/>
                </a:lnTo>
                <a:lnTo>
                  <a:pt x="0" y="17926"/>
                </a:lnTo>
                <a:lnTo>
                  <a:pt x="592" y="24269"/>
                </a:lnTo>
                <a:lnTo>
                  <a:pt x="4405" y="29492"/>
                </a:lnTo>
                <a:lnTo>
                  <a:pt x="12038" y="32663"/>
                </a:lnTo>
                <a:lnTo>
                  <a:pt x="16128" y="33425"/>
                </a:lnTo>
                <a:lnTo>
                  <a:pt x="18680" y="30973"/>
                </a:lnTo>
                <a:lnTo>
                  <a:pt x="24002" y="30808"/>
                </a:lnTo>
                <a:lnTo>
                  <a:pt x="28028" y="25665"/>
                </a:lnTo>
                <a:lnTo>
                  <a:pt x="30555" y="18896"/>
                </a:lnTo>
                <a:lnTo>
                  <a:pt x="32015" y="10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352825" y="2378032"/>
            <a:ext cx="20769" cy="21254"/>
          </a:xfrm>
          <a:custGeom>
            <a:avLst/>
            <a:gdLst/>
            <a:ahLst/>
            <a:cxnLst/>
            <a:rect l="l" t="t" r="r" b="b"/>
            <a:pathLst>
              <a:path w="30461" h="31172">
                <a:moveTo>
                  <a:pt x="20429" y="292"/>
                </a:moveTo>
                <a:lnTo>
                  <a:pt x="13330" y="0"/>
                </a:lnTo>
                <a:lnTo>
                  <a:pt x="8542" y="2235"/>
                </a:lnTo>
                <a:lnTo>
                  <a:pt x="3614" y="4305"/>
                </a:lnTo>
                <a:lnTo>
                  <a:pt x="1500" y="8168"/>
                </a:lnTo>
                <a:lnTo>
                  <a:pt x="0" y="18162"/>
                </a:lnTo>
                <a:lnTo>
                  <a:pt x="3699" y="26499"/>
                </a:lnTo>
                <a:lnTo>
                  <a:pt x="11888" y="31172"/>
                </a:lnTo>
                <a:lnTo>
                  <a:pt x="23858" y="30175"/>
                </a:lnTo>
                <a:lnTo>
                  <a:pt x="24209" y="29897"/>
                </a:lnTo>
                <a:lnTo>
                  <a:pt x="30461" y="18932"/>
                </a:lnTo>
                <a:lnTo>
                  <a:pt x="29160" y="6849"/>
                </a:lnTo>
                <a:lnTo>
                  <a:pt x="20429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349929" y="2450796"/>
            <a:ext cx="17404" cy="17235"/>
          </a:xfrm>
          <a:custGeom>
            <a:avLst/>
            <a:gdLst/>
            <a:ahLst/>
            <a:cxnLst/>
            <a:rect l="l" t="t" r="r" b="b"/>
            <a:pathLst>
              <a:path w="25526" h="25278">
                <a:moveTo>
                  <a:pt x="3378" y="17817"/>
                </a:moveTo>
                <a:lnTo>
                  <a:pt x="4673" y="23469"/>
                </a:lnTo>
                <a:lnTo>
                  <a:pt x="16188" y="25278"/>
                </a:lnTo>
                <a:lnTo>
                  <a:pt x="23959" y="19280"/>
                </a:lnTo>
                <a:lnTo>
                  <a:pt x="25526" y="8940"/>
                </a:lnTo>
                <a:lnTo>
                  <a:pt x="21587" y="2620"/>
                </a:lnTo>
                <a:lnTo>
                  <a:pt x="10595" y="0"/>
                </a:lnTo>
                <a:lnTo>
                  <a:pt x="660" y="6641"/>
                </a:lnTo>
                <a:lnTo>
                  <a:pt x="0" y="14083"/>
                </a:lnTo>
                <a:lnTo>
                  <a:pt x="3378" y="1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5348229" y="2490092"/>
            <a:ext cx="15159" cy="16559"/>
          </a:xfrm>
          <a:custGeom>
            <a:avLst/>
            <a:gdLst/>
            <a:ahLst/>
            <a:cxnLst/>
            <a:rect l="l" t="t" r="r" b="b"/>
            <a:pathLst>
              <a:path w="22233" h="24286">
                <a:moveTo>
                  <a:pt x="11716" y="24286"/>
                </a:moveTo>
                <a:lnTo>
                  <a:pt x="13731" y="23831"/>
                </a:lnTo>
                <a:lnTo>
                  <a:pt x="20609" y="19322"/>
                </a:lnTo>
                <a:lnTo>
                  <a:pt x="22233" y="12698"/>
                </a:lnTo>
                <a:lnTo>
                  <a:pt x="19827" y="5945"/>
                </a:lnTo>
                <a:lnTo>
                  <a:pt x="14617" y="1050"/>
                </a:lnTo>
                <a:lnTo>
                  <a:pt x="7831" y="0"/>
                </a:lnTo>
                <a:lnTo>
                  <a:pt x="693" y="4779"/>
                </a:lnTo>
                <a:lnTo>
                  <a:pt x="0" y="6880"/>
                </a:lnTo>
                <a:lnTo>
                  <a:pt x="2361" y="17898"/>
                </a:lnTo>
                <a:lnTo>
                  <a:pt x="11716" y="24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416344" y="2513838"/>
            <a:ext cx="180611" cy="91939"/>
          </a:xfrm>
          <a:custGeom>
            <a:avLst/>
            <a:gdLst/>
            <a:ahLst/>
            <a:cxnLst/>
            <a:rect l="l" t="t" r="r" b="b"/>
            <a:pathLst>
              <a:path w="264896" h="134844">
                <a:moveTo>
                  <a:pt x="264896" y="70446"/>
                </a:moveTo>
                <a:lnTo>
                  <a:pt x="264402" y="68419"/>
                </a:lnTo>
                <a:lnTo>
                  <a:pt x="260426" y="55584"/>
                </a:lnTo>
                <a:lnTo>
                  <a:pt x="255447" y="43666"/>
                </a:lnTo>
                <a:lnTo>
                  <a:pt x="249748" y="32407"/>
                </a:lnTo>
                <a:lnTo>
                  <a:pt x="243611" y="21548"/>
                </a:lnTo>
                <a:lnTo>
                  <a:pt x="237318" y="10832"/>
                </a:lnTo>
                <a:lnTo>
                  <a:pt x="231152" y="0"/>
                </a:lnTo>
                <a:lnTo>
                  <a:pt x="221724" y="3011"/>
                </a:lnTo>
                <a:lnTo>
                  <a:pt x="210305" y="6688"/>
                </a:lnTo>
                <a:lnTo>
                  <a:pt x="198848" y="10372"/>
                </a:lnTo>
                <a:lnTo>
                  <a:pt x="187340" y="14023"/>
                </a:lnTo>
                <a:lnTo>
                  <a:pt x="175768" y="17601"/>
                </a:lnTo>
                <a:lnTo>
                  <a:pt x="164119" y="21070"/>
                </a:lnTo>
                <a:lnTo>
                  <a:pt x="152382" y="24389"/>
                </a:lnTo>
                <a:lnTo>
                  <a:pt x="140543" y="27521"/>
                </a:lnTo>
                <a:lnTo>
                  <a:pt x="128591" y="30427"/>
                </a:lnTo>
                <a:lnTo>
                  <a:pt x="116511" y="33068"/>
                </a:lnTo>
                <a:lnTo>
                  <a:pt x="104291" y="35405"/>
                </a:lnTo>
                <a:lnTo>
                  <a:pt x="91920" y="37399"/>
                </a:lnTo>
                <a:lnTo>
                  <a:pt x="79384" y="39013"/>
                </a:lnTo>
                <a:lnTo>
                  <a:pt x="66670" y="40207"/>
                </a:lnTo>
                <a:lnTo>
                  <a:pt x="53767" y="40943"/>
                </a:lnTo>
                <a:lnTo>
                  <a:pt x="40661" y="41182"/>
                </a:lnTo>
                <a:lnTo>
                  <a:pt x="27339" y="40886"/>
                </a:lnTo>
                <a:lnTo>
                  <a:pt x="13790" y="40015"/>
                </a:lnTo>
                <a:lnTo>
                  <a:pt x="0" y="38531"/>
                </a:lnTo>
                <a:lnTo>
                  <a:pt x="455" y="42716"/>
                </a:lnTo>
                <a:lnTo>
                  <a:pt x="1389" y="55347"/>
                </a:lnTo>
                <a:lnTo>
                  <a:pt x="1755" y="67810"/>
                </a:lnTo>
                <a:lnTo>
                  <a:pt x="1713" y="80212"/>
                </a:lnTo>
                <a:lnTo>
                  <a:pt x="1422" y="92657"/>
                </a:lnTo>
                <a:lnTo>
                  <a:pt x="1043" y="105251"/>
                </a:lnTo>
                <a:lnTo>
                  <a:pt x="736" y="118098"/>
                </a:lnTo>
                <a:lnTo>
                  <a:pt x="660" y="131305"/>
                </a:lnTo>
                <a:lnTo>
                  <a:pt x="4232" y="132101"/>
                </a:lnTo>
                <a:lnTo>
                  <a:pt x="17221" y="134109"/>
                </a:lnTo>
                <a:lnTo>
                  <a:pt x="29947" y="134844"/>
                </a:lnTo>
                <a:lnTo>
                  <a:pt x="42454" y="134556"/>
                </a:lnTo>
                <a:lnTo>
                  <a:pt x="54783" y="133493"/>
                </a:lnTo>
                <a:lnTo>
                  <a:pt x="66980" y="131906"/>
                </a:lnTo>
                <a:lnTo>
                  <a:pt x="79087" y="130044"/>
                </a:lnTo>
                <a:lnTo>
                  <a:pt x="91147" y="128155"/>
                </a:lnTo>
                <a:lnTo>
                  <a:pt x="102240" y="126266"/>
                </a:lnTo>
                <a:lnTo>
                  <a:pt x="114846" y="123635"/>
                </a:lnTo>
                <a:lnTo>
                  <a:pt x="127157" y="120661"/>
                </a:lnTo>
                <a:lnTo>
                  <a:pt x="139254" y="117466"/>
                </a:lnTo>
                <a:lnTo>
                  <a:pt x="151218" y="114173"/>
                </a:lnTo>
                <a:lnTo>
                  <a:pt x="158844" y="112137"/>
                </a:lnTo>
                <a:lnTo>
                  <a:pt x="171844" y="108919"/>
                </a:lnTo>
                <a:lnTo>
                  <a:pt x="184837" y="105815"/>
                </a:lnTo>
                <a:lnTo>
                  <a:pt x="197696" y="102624"/>
                </a:lnTo>
                <a:lnTo>
                  <a:pt x="210293" y="99147"/>
                </a:lnTo>
                <a:lnTo>
                  <a:pt x="222501" y="95183"/>
                </a:lnTo>
                <a:lnTo>
                  <a:pt x="234192" y="90532"/>
                </a:lnTo>
                <a:lnTo>
                  <a:pt x="245240" y="84992"/>
                </a:lnTo>
                <a:lnTo>
                  <a:pt x="255517" y="78364"/>
                </a:lnTo>
                <a:lnTo>
                  <a:pt x="264896" y="70446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5096377" y="2505813"/>
            <a:ext cx="187322" cy="92817"/>
          </a:xfrm>
          <a:custGeom>
            <a:avLst/>
            <a:gdLst/>
            <a:ahLst/>
            <a:cxnLst/>
            <a:rect l="l" t="t" r="r" b="b"/>
            <a:pathLst>
              <a:path w="274739" h="136131">
                <a:moveTo>
                  <a:pt x="3901" y="74987"/>
                </a:moveTo>
                <a:lnTo>
                  <a:pt x="13103" y="82115"/>
                </a:lnTo>
                <a:lnTo>
                  <a:pt x="24530" y="87653"/>
                </a:lnTo>
                <a:lnTo>
                  <a:pt x="37444" y="92420"/>
                </a:lnTo>
                <a:lnTo>
                  <a:pt x="51104" y="97231"/>
                </a:lnTo>
                <a:lnTo>
                  <a:pt x="51837" y="97500"/>
                </a:lnTo>
                <a:lnTo>
                  <a:pt x="64089" y="101638"/>
                </a:lnTo>
                <a:lnTo>
                  <a:pt x="76412" y="105340"/>
                </a:lnTo>
                <a:lnTo>
                  <a:pt x="88580" y="108864"/>
                </a:lnTo>
                <a:lnTo>
                  <a:pt x="100368" y="112471"/>
                </a:lnTo>
                <a:lnTo>
                  <a:pt x="113185" y="116416"/>
                </a:lnTo>
                <a:lnTo>
                  <a:pt x="125386" y="119758"/>
                </a:lnTo>
                <a:lnTo>
                  <a:pt x="138017" y="122790"/>
                </a:lnTo>
                <a:lnTo>
                  <a:pt x="150914" y="125412"/>
                </a:lnTo>
                <a:lnTo>
                  <a:pt x="155628" y="126344"/>
                </a:lnTo>
                <a:lnTo>
                  <a:pt x="168859" y="129460"/>
                </a:lnTo>
                <a:lnTo>
                  <a:pt x="181702" y="132660"/>
                </a:lnTo>
                <a:lnTo>
                  <a:pt x="193884" y="135148"/>
                </a:lnTo>
                <a:lnTo>
                  <a:pt x="205130" y="136131"/>
                </a:lnTo>
                <a:lnTo>
                  <a:pt x="206858" y="136117"/>
                </a:lnTo>
                <a:lnTo>
                  <a:pt x="219786" y="135640"/>
                </a:lnTo>
                <a:lnTo>
                  <a:pt x="232771" y="134903"/>
                </a:lnTo>
                <a:lnTo>
                  <a:pt x="245458" y="134462"/>
                </a:lnTo>
                <a:lnTo>
                  <a:pt x="257492" y="134873"/>
                </a:lnTo>
                <a:lnTo>
                  <a:pt x="257866" y="128820"/>
                </a:lnTo>
                <a:lnTo>
                  <a:pt x="258955" y="117029"/>
                </a:lnTo>
                <a:lnTo>
                  <a:pt x="260545" y="104440"/>
                </a:lnTo>
                <a:lnTo>
                  <a:pt x="262600" y="91366"/>
                </a:lnTo>
                <a:lnTo>
                  <a:pt x="265083" y="78124"/>
                </a:lnTo>
                <a:lnTo>
                  <a:pt x="267958" y="65026"/>
                </a:lnTo>
                <a:lnTo>
                  <a:pt x="271188" y="52389"/>
                </a:lnTo>
                <a:lnTo>
                  <a:pt x="274739" y="40525"/>
                </a:lnTo>
                <a:lnTo>
                  <a:pt x="272629" y="40593"/>
                </a:lnTo>
                <a:lnTo>
                  <a:pt x="260760" y="40741"/>
                </a:lnTo>
                <a:lnTo>
                  <a:pt x="248570" y="40518"/>
                </a:lnTo>
                <a:lnTo>
                  <a:pt x="236114" y="39943"/>
                </a:lnTo>
                <a:lnTo>
                  <a:pt x="223448" y="39035"/>
                </a:lnTo>
                <a:lnTo>
                  <a:pt x="210629" y="37812"/>
                </a:lnTo>
                <a:lnTo>
                  <a:pt x="197711" y="36293"/>
                </a:lnTo>
                <a:lnTo>
                  <a:pt x="184751" y="34497"/>
                </a:lnTo>
                <a:lnTo>
                  <a:pt x="171806" y="32442"/>
                </a:lnTo>
                <a:lnTo>
                  <a:pt x="158930" y="30148"/>
                </a:lnTo>
                <a:lnTo>
                  <a:pt x="146180" y="27632"/>
                </a:lnTo>
                <a:lnTo>
                  <a:pt x="133612" y="24915"/>
                </a:lnTo>
                <a:lnTo>
                  <a:pt x="121282" y="22014"/>
                </a:lnTo>
                <a:lnTo>
                  <a:pt x="109245" y="18948"/>
                </a:lnTo>
                <a:lnTo>
                  <a:pt x="104419" y="18643"/>
                </a:lnTo>
                <a:lnTo>
                  <a:pt x="103466" y="22567"/>
                </a:lnTo>
                <a:lnTo>
                  <a:pt x="97282" y="20802"/>
                </a:lnTo>
                <a:lnTo>
                  <a:pt x="93682" y="18416"/>
                </a:lnTo>
                <a:lnTo>
                  <a:pt x="82501" y="13456"/>
                </a:lnTo>
                <a:lnTo>
                  <a:pt x="69694" y="10860"/>
                </a:lnTo>
                <a:lnTo>
                  <a:pt x="57251" y="11887"/>
                </a:lnTo>
                <a:lnTo>
                  <a:pt x="53125" y="10267"/>
                </a:lnTo>
                <a:lnTo>
                  <a:pt x="41361" y="6372"/>
                </a:lnTo>
                <a:lnTo>
                  <a:pt x="28987" y="3309"/>
                </a:lnTo>
                <a:lnTo>
                  <a:pt x="16172" y="1159"/>
                </a:lnTo>
                <a:lnTo>
                  <a:pt x="3086" y="0"/>
                </a:lnTo>
                <a:lnTo>
                  <a:pt x="2538" y="7248"/>
                </a:lnTo>
                <a:lnTo>
                  <a:pt x="1781" y="19995"/>
                </a:lnTo>
                <a:lnTo>
                  <a:pt x="1293" y="31840"/>
                </a:lnTo>
                <a:lnTo>
                  <a:pt x="929" y="43587"/>
                </a:lnTo>
                <a:lnTo>
                  <a:pt x="546" y="56039"/>
                </a:lnTo>
                <a:lnTo>
                  <a:pt x="0" y="70002"/>
                </a:lnTo>
                <a:lnTo>
                  <a:pt x="3901" y="74987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286362" y="2595724"/>
            <a:ext cx="29090" cy="94502"/>
          </a:xfrm>
          <a:custGeom>
            <a:avLst/>
            <a:gdLst/>
            <a:ahLst/>
            <a:cxnLst/>
            <a:rect l="l" t="t" r="r" b="b"/>
            <a:pathLst>
              <a:path w="42665" h="138603">
                <a:moveTo>
                  <a:pt x="33344" y="12331"/>
                </a:moveTo>
                <a:lnTo>
                  <a:pt x="29776" y="7632"/>
                </a:lnTo>
                <a:lnTo>
                  <a:pt x="26004" y="2692"/>
                </a:lnTo>
                <a:lnTo>
                  <a:pt x="21749" y="0"/>
                </a:lnTo>
                <a:lnTo>
                  <a:pt x="22689" y="33477"/>
                </a:lnTo>
                <a:lnTo>
                  <a:pt x="30000" y="36177"/>
                </a:lnTo>
                <a:lnTo>
                  <a:pt x="42665" y="39911"/>
                </a:lnTo>
                <a:lnTo>
                  <a:pt x="35834" y="19634"/>
                </a:lnTo>
                <a:lnTo>
                  <a:pt x="33344" y="12331"/>
                </a:lnTo>
                <a:close/>
              </a:path>
              <a:path w="42665" h="138603">
                <a:moveTo>
                  <a:pt x="10990" y="27126"/>
                </a:moveTo>
                <a:lnTo>
                  <a:pt x="22689" y="33477"/>
                </a:lnTo>
                <a:lnTo>
                  <a:pt x="21749" y="0"/>
                </a:lnTo>
                <a:lnTo>
                  <a:pt x="20695" y="-2286"/>
                </a:lnTo>
                <a:lnTo>
                  <a:pt x="19465" y="-5333"/>
                </a:lnTo>
                <a:lnTo>
                  <a:pt x="17373" y="-16352"/>
                </a:lnTo>
                <a:lnTo>
                  <a:pt x="17870" y="-28406"/>
                </a:lnTo>
                <a:lnTo>
                  <a:pt x="20408" y="-40908"/>
                </a:lnTo>
                <a:lnTo>
                  <a:pt x="24437" y="-53272"/>
                </a:lnTo>
                <a:lnTo>
                  <a:pt x="29407" y="-64909"/>
                </a:lnTo>
                <a:lnTo>
                  <a:pt x="28976" y="-70967"/>
                </a:lnTo>
                <a:lnTo>
                  <a:pt x="21038" y="-70154"/>
                </a:lnTo>
                <a:lnTo>
                  <a:pt x="21622" y="-77139"/>
                </a:lnTo>
                <a:lnTo>
                  <a:pt x="23269" y="-78651"/>
                </a:lnTo>
                <a:lnTo>
                  <a:pt x="32677" y="-85076"/>
                </a:lnTo>
                <a:lnTo>
                  <a:pt x="43049" y="-89043"/>
                </a:lnTo>
                <a:lnTo>
                  <a:pt x="54176" y="-90886"/>
                </a:lnTo>
                <a:lnTo>
                  <a:pt x="65847" y="-90934"/>
                </a:lnTo>
                <a:lnTo>
                  <a:pt x="77852" y="-89519"/>
                </a:lnTo>
                <a:lnTo>
                  <a:pt x="89981" y="-86973"/>
                </a:lnTo>
                <a:lnTo>
                  <a:pt x="102023" y="-83626"/>
                </a:lnTo>
                <a:lnTo>
                  <a:pt x="113768" y="-79811"/>
                </a:lnTo>
                <a:lnTo>
                  <a:pt x="125007" y="-75857"/>
                </a:lnTo>
                <a:lnTo>
                  <a:pt x="135529" y="-72097"/>
                </a:lnTo>
                <a:lnTo>
                  <a:pt x="141460" y="-65290"/>
                </a:lnTo>
                <a:lnTo>
                  <a:pt x="146540" y="-63652"/>
                </a:lnTo>
                <a:lnTo>
                  <a:pt x="152648" y="-55892"/>
                </a:lnTo>
                <a:lnTo>
                  <a:pt x="152923" y="-55538"/>
                </a:lnTo>
                <a:lnTo>
                  <a:pt x="157449" y="-46319"/>
                </a:lnTo>
                <a:lnTo>
                  <a:pt x="159066" y="-35276"/>
                </a:lnTo>
                <a:lnTo>
                  <a:pt x="158481" y="-22812"/>
                </a:lnTo>
                <a:lnTo>
                  <a:pt x="156402" y="-9327"/>
                </a:lnTo>
                <a:lnTo>
                  <a:pt x="153537" y="4775"/>
                </a:lnTo>
                <a:lnTo>
                  <a:pt x="144157" y="14820"/>
                </a:lnTo>
                <a:lnTo>
                  <a:pt x="134441" y="21099"/>
                </a:lnTo>
                <a:lnTo>
                  <a:pt x="122999" y="25739"/>
                </a:lnTo>
                <a:lnTo>
                  <a:pt x="109991" y="28763"/>
                </a:lnTo>
                <a:lnTo>
                  <a:pt x="95573" y="30191"/>
                </a:lnTo>
                <a:lnTo>
                  <a:pt x="79903" y="30048"/>
                </a:lnTo>
                <a:lnTo>
                  <a:pt x="61788" y="28988"/>
                </a:lnTo>
                <a:lnTo>
                  <a:pt x="48263" y="26884"/>
                </a:lnTo>
                <a:lnTo>
                  <a:pt x="38628" y="22288"/>
                </a:lnTo>
                <a:lnTo>
                  <a:pt x="35834" y="19634"/>
                </a:lnTo>
                <a:lnTo>
                  <a:pt x="42665" y="39911"/>
                </a:lnTo>
                <a:lnTo>
                  <a:pt x="55526" y="42606"/>
                </a:lnTo>
                <a:lnTo>
                  <a:pt x="68490" y="44310"/>
                </a:lnTo>
                <a:lnTo>
                  <a:pt x="81461" y="45077"/>
                </a:lnTo>
                <a:lnTo>
                  <a:pt x="94345" y="44955"/>
                </a:lnTo>
                <a:lnTo>
                  <a:pt x="107046" y="43997"/>
                </a:lnTo>
                <a:lnTo>
                  <a:pt x="119470" y="42252"/>
                </a:lnTo>
                <a:lnTo>
                  <a:pt x="131522" y="39773"/>
                </a:lnTo>
                <a:lnTo>
                  <a:pt x="143107" y="36609"/>
                </a:lnTo>
                <a:lnTo>
                  <a:pt x="154130" y="32812"/>
                </a:lnTo>
                <a:lnTo>
                  <a:pt x="164496" y="28432"/>
                </a:lnTo>
                <a:lnTo>
                  <a:pt x="174111" y="23520"/>
                </a:lnTo>
                <a:lnTo>
                  <a:pt x="172038" y="20696"/>
                </a:lnTo>
                <a:lnTo>
                  <a:pt x="168768" y="11331"/>
                </a:lnTo>
                <a:lnTo>
                  <a:pt x="168563" y="496"/>
                </a:lnTo>
                <a:lnTo>
                  <a:pt x="170193" y="-11383"/>
                </a:lnTo>
                <a:lnTo>
                  <a:pt x="172423" y="-23880"/>
                </a:lnTo>
                <a:lnTo>
                  <a:pt x="174021" y="-36569"/>
                </a:lnTo>
                <a:lnTo>
                  <a:pt x="173756" y="-49022"/>
                </a:lnTo>
                <a:lnTo>
                  <a:pt x="171282" y="-63630"/>
                </a:lnTo>
                <a:lnTo>
                  <a:pt x="167787" y="-75438"/>
                </a:lnTo>
                <a:lnTo>
                  <a:pt x="163926" y="-80772"/>
                </a:lnTo>
                <a:lnTo>
                  <a:pt x="154896" y="-79286"/>
                </a:lnTo>
                <a:lnTo>
                  <a:pt x="145447" y="-81178"/>
                </a:lnTo>
                <a:lnTo>
                  <a:pt x="140866" y="-82289"/>
                </a:lnTo>
                <a:lnTo>
                  <a:pt x="129573" y="-86248"/>
                </a:lnTo>
                <a:lnTo>
                  <a:pt x="118026" y="-91021"/>
                </a:lnTo>
                <a:lnTo>
                  <a:pt x="106121" y="-95414"/>
                </a:lnTo>
                <a:lnTo>
                  <a:pt x="93752" y="-98237"/>
                </a:lnTo>
                <a:lnTo>
                  <a:pt x="80817" y="-98298"/>
                </a:lnTo>
                <a:lnTo>
                  <a:pt x="77058" y="-97421"/>
                </a:lnTo>
                <a:lnTo>
                  <a:pt x="74404" y="-95351"/>
                </a:lnTo>
                <a:lnTo>
                  <a:pt x="71114" y="-93980"/>
                </a:lnTo>
                <a:lnTo>
                  <a:pt x="69684" y="-94626"/>
                </a:lnTo>
                <a:lnTo>
                  <a:pt x="58183" y="-98398"/>
                </a:lnTo>
                <a:lnTo>
                  <a:pt x="45168" y="-98691"/>
                </a:lnTo>
                <a:lnTo>
                  <a:pt x="35399" y="-94092"/>
                </a:lnTo>
                <a:lnTo>
                  <a:pt x="21769" y="-85469"/>
                </a:lnTo>
                <a:lnTo>
                  <a:pt x="13367" y="-78689"/>
                </a:lnTo>
                <a:lnTo>
                  <a:pt x="11345" y="-75146"/>
                </a:lnTo>
                <a:lnTo>
                  <a:pt x="8898" y="-63604"/>
                </a:lnTo>
                <a:lnTo>
                  <a:pt x="7360" y="-50431"/>
                </a:lnTo>
                <a:lnTo>
                  <a:pt x="6210" y="-44785"/>
                </a:lnTo>
                <a:lnTo>
                  <a:pt x="3680" y="-31849"/>
                </a:lnTo>
                <a:lnTo>
                  <a:pt x="1417" y="-18086"/>
                </a:lnTo>
                <a:lnTo>
                  <a:pt x="0" y="-4602"/>
                </a:lnTo>
                <a:lnTo>
                  <a:pt x="5" y="7497"/>
                </a:lnTo>
                <a:lnTo>
                  <a:pt x="2014" y="17106"/>
                </a:lnTo>
                <a:lnTo>
                  <a:pt x="2356" y="17888"/>
                </a:lnTo>
                <a:lnTo>
                  <a:pt x="10990" y="27126"/>
                </a:lnTo>
                <a:close/>
              </a:path>
            </a:pathLst>
          </a:custGeom>
          <a:solidFill>
            <a:srgbClr val="FDBE0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311743" y="2545014"/>
            <a:ext cx="70290" cy="58930"/>
          </a:xfrm>
          <a:custGeom>
            <a:avLst/>
            <a:gdLst/>
            <a:ahLst/>
            <a:cxnLst/>
            <a:rect l="l" t="t" r="r" b="b"/>
            <a:pathLst>
              <a:path w="103092" h="86430">
                <a:moveTo>
                  <a:pt x="661" y="59766"/>
                </a:moveTo>
                <a:lnTo>
                  <a:pt x="1944" y="64515"/>
                </a:lnTo>
                <a:lnTo>
                  <a:pt x="7189" y="67309"/>
                </a:lnTo>
                <a:lnTo>
                  <a:pt x="10808" y="72110"/>
                </a:lnTo>
                <a:lnTo>
                  <a:pt x="13945" y="76276"/>
                </a:lnTo>
                <a:lnTo>
                  <a:pt x="14542" y="81267"/>
                </a:lnTo>
                <a:lnTo>
                  <a:pt x="18644" y="83159"/>
                </a:lnTo>
                <a:lnTo>
                  <a:pt x="19558" y="83531"/>
                </a:lnTo>
                <a:lnTo>
                  <a:pt x="30221" y="85557"/>
                </a:lnTo>
                <a:lnTo>
                  <a:pt x="44936" y="86430"/>
                </a:lnTo>
                <a:lnTo>
                  <a:pt x="59787" y="86335"/>
                </a:lnTo>
                <a:lnTo>
                  <a:pt x="70854" y="85458"/>
                </a:lnTo>
                <a:lnTo>
                  <a:pt x="82856" y="81315"/>
                </a:lnTo>
                <a:lnTo>
                  <a:pt x="92393" y="73734"/>
                </a:lnTo>
                <a:lnTo>
                  <a:pt x="99386" y="63209"/>
                </a:lnTo>
                <a:lnTo>
                  <a:pt x="103092" y="50347"/>
                </a:lnTo>
                <a:lnTo>
                  <a:pt x="102769" y="35750"/>
                </a:lnTo>
                <a:lnTo>
                  <a:pt x="97653" y="26983"/>
                </a:lnTo>
                <a:lnTo>
                  <a:pt x="87940" y="19765"/>
                </a:lnTo>
                <a:lnTo>
                  <a:pt x="74942" y="13411"/>
                </a:lnTo>
                <a:lnTo>
                  <a:pt x="60152" y="8089"/>
                </a:lnTo>
                <a:lnTo>
                  <a:pt x="45060" y="3968"/>
                </a:lnTo>
                <a:lnTo>
                  <a:pt x="31159" y="1215"/>
                </a:lnTo>
                <a:lnTo>
                  <a:pt x="19939" y="0"/>
                </a:lnTo>
                <a:lnTo>
                  <a:pt x="16625" y="2743"/>
                </a:lnTo>
                <a:lnTo>
                  <a:pt x="24169" y="5168"/>
                </a:lnTo>
                <a:lnTo>
                  <a:pt x="21844" y="10782"/>
                </a:lnTo>
                <a:lnTo>
                  <a:pt x="17582" y="15275"/>
                </a:lnTo>
                <a:lnTo>
                  <a:pt x="10071" y="24601"/>
                </a:lnTo>
                <a:lnTo>
                  <a:pt x="3673" y="35503"/>
                </a:lnTo>
                <a:lnTo>
                  <a:pt x="0" y="47414"/>
                </a:lnTo>
                <a:lnTo>
                  <a:pt x="661" y="59766"/>
                </a:lnTo>
                <a:close/>
              </a:path>
            </a:pathLst>
          </a:custGeom>
          <a:solidFill>
            <a:srgbClr val="FDBB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5096594" y="2572216"/>
            <a:ext cx="509391" cy="217958"/>
          </a:xfrm>
          <a:custGeom>
            <a:avLst/>
            <a:gdLst/>
            <a:ahLst/>
            <a:cxnLst/>
            <a:rect l="l" t="t" r="r" b="b"/>
            <a:pathLst>
              <a:path w="747107" h="319671">
                <a:moveTo>
                  <a:pt x="454730" y="248310"/>
                </a:moveTo>
                <a:lnTo>
                  <a:pt x="454473" y="249049"/>
                </a:lnTo>
                <a:lnTo>
                  <a:pt x="448816" y="261366"/>
                </a:lnTo>
                <a:lnTo>
                  <a:pt x="441905" y="272811"/>
                </a:lnTo>
                <a:lnTo>
                  <a:pt x="435195" y="283512"/>
                </a:lnTo>
                <a:lnTo>
                  <a:pt x="430143" y="293598"/>
                </a:lnTo>
                <a:lnTo>
                  <a:pt x="436381" y="300162"/>
                </a:lnTo>
                <a:lnTo>
                  <a:pt x="446853" y="307479"/>
                </a:lnTo>
                <a:lnTo>
                  <a:pt x="458964" y="313007"/>
                </a:lnTo>
                <a:lnTo>
                  <a:pt x="471917" y="316723"/>
                </a:lnTo>
                <a:lnTo>
                  <a:pt x="484918" y="318604"/>
                </a:lnTo>
                <a:lnTo>
                  <a:pt x="494700" y="319225"/>
                </a:lnTo>
                <a:lnTo>
                  <a:pt x="508346" y="319671"/>
                </a:lnTo>
                <a:lnTo>
                  <a:pt x="521282" y="319568"/>
                </a:lnTo>
                <a:lnTo>
                  <a:pt x="533685" y="318920"/>
                </a:lnTo>
                <a:lnTo>
                  <a:pt x="545735" y="317733"/>
                </a:lnTo>
                <a:lnTo>
                  <a:pt x="557611" y="316011"/>
                </a:lnTo>
                <a:lnTo>
                  <a:pt x="569490" y="313760"/>
                </a:lnTo>
                <a:lnTo>
                  <a:pt x="581552" y="310984"/>
                </a:lnTo>
                <a:lnTo>
                  <a:pt x="596733" y="307216"/>
                </a:lnTo>
                <a:lnTo>
                  <a:pt x="610362" y="303605"/>
                </a:lnTo>
                <a:lnTo>
                  <a:pt x="622492" y="299755"/>
                </a:lnTo>
                <a:lnTo>
                  <a:pt x="633407" y="295213"/>
                </a:lnTo>
                <a:lnTo>
                  <a:pt x="643389" y="289527"/>
                </a:lnTo>
                <a:lnTo>
                  <a:pt x="652722" y="282243"/>
                </a:lnTo>
                <a:lnTo>
                  <a:pt x="661689" y="272910"/>
                </a:lnTo>
                <a:lnTo>
                  <a:pt x="667253" y="265744"/>
                </a:lnTo>
                <a:lnTo>
                  <a:pt x="674054" y="255590"/>
                </a:lnTo>
                <a:lnTo>
                  <a:pt x="680793" y="244119"/>
                </a:lnTo>
                <a:lnTo>
                  <a:pt x="687096" y="231922"/>
                </a:lnTo>
                <a:lnTo>
                  <a:pt x="692588" y="219595"/>
                </a:lnTo>
                <a:lnTo>
                  <a:pt x="693373" y="217668"/>
                </a:lnTo>
                <a:lnTo>
                  <a:pt x="698184" y="205925"/>
                </a:lnTo>
                <a:lnTo>
                  <a:pt x="702974" y="194247"/>
                </a:lnTo>
                <a:lnTo>
                  <a:pt x="707704" y="182579"/>
                </a:lnTo>
                <a:lnTo>
                  <a:pt x="712330" y="170868"/>
                </a:lnTo>
                <a:lnTo>
                  <a:pt x="716812" y="159060"/>
                </a:lnTo>
                <a:lnTo>
                  <a:pt x="721108" y="147102"/>
                </a:lnTo>
                <a:lnTo>
                  <a:pt x="725176" y="134938"/>
                </a:lnTo>
                <a:lnTo>
                  <a:pt x="728974" y="122516"/>
                </a:lnTo>
                <a:lnTo>
                  <a:pt x="732465" y="107870"/>
                </a:lnTo>
                <a:lnTo>
                  <a:pt x="734940" y="95394"/>
                </a:lnTo>
                <a:lnTo>
                  <a:pt x="737826" y="83680"/>
                </a:lnTo>
                <a:lnTo>
                  <a:pt x="739667" y="77596"/>
                </a:lnTo>
                <a:lnTo>
                  <a:pt x="744697" y="72250"/>
                </a:lnTo>
                <a:lnTo>
                  <a:pt x="745674" y="67373"/>
                </a:lnTo>
                <a:lnTo>
                  <a:pt x="745833" y="66558"/>
                </a:lnTo>
                <a:lnTo>
                  <a:pt x="747107" y="52998"/>
                </a:lnTo>
                <a:lnTo>
                  <a:pt x="746183" y="40389"/>
                </a:lnTo>
                <a:lnTo>
                  <a:pt x="743929" y="28430"/>
                </a:lnTo>
                <a:lnTo>
                  <a:pt x="741214" y="16820"/>
                </a:lnTo>
                <a:lnTo>
                  <a:pt x="738905" y="5257"/>
                </a:lnTo>
                <a:lnTo>
                  <a:pt x="733432" y="8661"/>
                </a:lnTo>
                <a:lnTo>
                  <a:pt x="729571" y="13068"/>
                </a:lnTo>
                <a:lnTo>
                  <a:pt x="722954" y="16446"/>
                </a:lnTo>
                <a:lnTo>
                  <a:pt x="713774" y="20800"/>
                </a:lnTo>
                <a:lnTo>
                  <a:pt x="702764" y="25344"/>
                </a:lnTo>
                <a:lnTo>
                  <a:pt x="690990" y="29626"/>
                </a:lnTo>
                <a:lnTo>
                  <a:pt x="678634" y="33653"/>
                </a:lnTo>
                <a:lnTo>
                  <a:pt x="665878" y="37430"/>
                </a:lnTo>
                <a:lnTo>
                  <a:pt x="652904" y="40961"/>
                </a:lnTo>
                <a:lnTo>
                  <a:pt x="639894" y="44251"/>
                </a:lnTo>
                <a:lnTo>
                  <a:pt x="627030" y="47306"/>
                </a:lnTo>
                <a:lnTo>
                  <a:pt x="614494" y="50131"/>
                </a:lnTo>
                <a:lnTo>
                  <a:pt x="602469" y="52730"/>
                </a:lnTo>
                <a:lnTo>
                  <a:pt x="590602" y="55392"/>
                </a:lnTo>
                <a:lnTo>
                  <a:pt x="577431" y="58460"/>
                </a:lnTo>
                <a:lnTo>
                  <a:pt x="564607" y="61243"/>
                </a:lnTo>
                <a:lnTo>
                  <a:pt x="552463" y="63327"/>
                </a:lnTo>
                <a:lnTo>
                  <a:pt x="541331" y="64300"/>
                </a:lnTo>
                <a:lnTo>
                  <a:pt x="535049" y="64596"/>
                </a:lnTo>
                <a:lnTo>
                  <a:pt x="522833" y="65701"/>
                </a:lnTo>
                <a:lnTo>
                  <a:pt x="510469" y="67061"/>
                </a:lnTo>
                <a:lnTo>
                  <a:pt x="498006" y="68137"/>
                </a:lnTo>
                <a:lnTo>
                  <a:pt x="485489" y="68394"/>
                </a:lnTo>
                <a:lnTo>
                  <a:pt x="472966" y="67293"/>
                </a:lnTo>
                <a:lnTo>
                  <a:pt x="460483" y="64300"/>
                </a:lnTo>
                <a:lnTo>
                  <a:pt x="459747" y="69926"/>
                </a:lnTo>
                <a:lnTo>
                  <a:pt x="458045" y="71742"/>
                </a:lnTo>
                <a:lnTo>
                  <a:pt x="455162" y="77139"/>
                </a:lnTo>
                <a:lnTo>
                  <a:pt x="455030" y="77201"/>
                </a:lnTo>
                <a:lnTo>
                  <a:pt x="444869" y="81633"/>
                </a:lnTo>
                <a:lnTo>
                  <a:pt x="434230" y="85674"/>
                </a:lnTo>
                <a:lnTo>
                  <a:pt x="423113" y="89264"/>
                </a:lnTo>
                <a:lnTo>
                  <a:pt x="411517" y="92342"/>
                </a:lnTo>
                <a:lnTo>
                  <a:pt x="399441" y="94847"/>
                </a:lnTo>
                <a:lnTo>
                  <a:pt x="386885" y="96717"/>
                </a:lnTo>
                <a:lnTo>
                  <a:pt x="373848" y="97894"/>
                </a:lnTo>
                <a:lnTo>
                  <a:pt x="360329" y="98314"/>
                </a:lnTo>
                <a:lnTo>
                  <a:pt x="346328" y="97919"/>
                </a:lnTo>
                <a:lnTo>
                  <a:pt x="331845" y="96646"/>
                </a:lnTo>
                <a:lnTo>
                  <a:pt x="320888" y="94847"/>
                </a:lnTo>
                <a:lnTo>
                  <a:pt x="307499" y="91349"/>
                </a:lnTo>
                <a:lnTo>
                  <a:pt x="294798" y="86696"/>
                </a:lnTo>
                <a:lnTo>
                  <a:pt x="283556" y="81184"/>
                </a:lnTo>
                <a:lnTo>
                  <a:pt x="274543" y="75107"/>
                </a:lnTo>
                <a:lnTo>
                  <a:pt x="263455" y="58089"/>
                </a:lnTo>
                <a:lnTo>
                  <a:pt x="257525" y="56514"/>
                </a:lnTo>
                <a:lnTo>
                  <a:pt x="252711" y="55244"/>
                </a:lnTo>
                <a:lnTo>
                  <a:pt x="244647" y="59131"/>
                </a:lnTo>
                <a:lnTo>
                  <a:pt x="233537" y="59184"/>
                </a:lnTo>
                <a:lnTo>
                  <a:pt x="220024" y="58799"/>
                </a:lnTo>
                <a:lnTo>
                  <a:pt x="206708" y="57834"/>
                </a:lnTo>
                <a:lnTo>
                  <a:pt x="193580" y="56351"/>
                </a:lnTo>
                <a:lnTo>
                  <a:pt x="180632" y="54408"/>
                </a:lnTo>
                <a:lnTo>
                  <a:pt x="167854" y="52066"/>
                </a:lnTo>
                <a:lnTo>
                  <a:pt x="155238" y="49386"/>
                </a:lnTo>
                <a:lnTo>
                  <a:pt x="142775" y="46426"/>
                </a:lnTo>
                <a:lnTo>
                  <a:pt x="130456" y="43247"/>
                </a:lnTo>
                <a:lnTo>
                  <a:pt x="118272" y="39909"/>
                </a:lnTo>
                <a:lnTo>
                  <a:pt x="106215" y="36472"/>
                </a:lnTo>
                <a:lnTo>
                  <a:pt x="94275" y="32996"/>
                </a:lnTo>
                <a:lnTo>
                  <a:pt x="82445" y="29541"/>
                </a:lnTo>
                <a:lnTo>
                  <a:pt x="70714" y="26166"/>
                </a:lnTo>
                <a:lnTo>
                  <a:pt x="59075" y="22933"/>
                </a:lnTo>
                <a:lnTo>
                  <a:pt x="47517" y="19900"/>
                </a:lnTo>
                <a:lnTo>
                  <a:pt x="36524" y="14373"/>
                </a:lnTo>
                <a:lnTo>
                  <a:pt x="25110" y="9148"/>
                </a:lnTo>
                <a:lnTo>
                  <a:pt x="13244" y="4331"/>
                </a:lnTo>
                <a:lnTo>
                  <a:pt x="845" y="0"/>
                </a:lnTo>
                <a:lnTo>
                  <a:pt x="706" y="2058"/>
                </a:lnTo>
                <a:lnTo>
                  <a:pt x="83" y="16047"/>
                </a:lnTo>
                <a:lnTo>
                  <a:pt x="0" y="29821"/>
                </a:lnTo>
                <a:lnTo>
                  <a:pt x="413" y="43383"/>
                </a:lnTo>
                <a:lnTo>
                  <a:pt x="1280" y="56737"/>
                </a:lnTo>
                <a:lnTo>
                  <a:pt x="2558" y="69887"/>
                </a:lnTo>
                <a:lnTo>
                  <a:pt x="4204" y="82836"/>
                </a:lnTo>
                <a:lnTo>
                  <a:pt x="6174" y="95588"/>
                </a:lnTo>
                <a:lnTo>
                  <a:pt x="8425" y="108148"/>
                </a:lnTo>
                <a:lnTo>
                  <a:pt x="10915" y="120517"/>
                </a:lnTo>
                <a:lnTo>
                  <a:pt x="13599" y="132701"/>
                </a:lnTo>
                <a:lnTo>
                  <a:pt x="16436" y="144704"/>
                </a:lnTo>
                <a:lnTo>
                  <a:pt x="19382" y="156528"/>
                </a:lnTo>
                <a:lnTo>
                  <a:pt x="22393" y="168177"/>
                </a:lnTo>
                <a:lnTo>
                  <a:pt x="25427" y="179656"/>
                </a:lnTo>
                <a:lnTo>
                  <a:pt x="28440" y="190968"/>
                </a:lnTo>
                <a:lnTo>
                  <a:pt x="31390" y="202116"/>
                </a:lnTo>
                <a:lnTo>
                  <a:pt x="34233" y="213105"/>
                </a:lnTo>
                <a:lnTo>
                  <a:pt x="34706" y="214975"/>
                </a:lnTo>
                <a:lnTo>
                  <a:pt x="37929" y="227723"/>
                </a:lnTo>
                <a:lnTo>
                  <a:pt x="41482" y="240245"/>
                </a:lnTo>
                <a:lnTo>
                  <a:pt x="45843" y="252259"/>
                </a:lnTo>
                <a:lnTo>
                  <a:pt x="51489" y="263483"/>
                </a:lnTo>
                <a:lnTo>
                  <a:pt x="58897" y="273634"/>
                </a:lnTo>
                <a:lnTo>
                  <a:pt x="67453" y="275931"/>
                </a:lnTo>
                <a:lnTo>
                  <a:pt x="78933" y="279354"/>
                </a:lnTo>
                <a:lnTo>
                  <a:pt x="90577" y="283110"/>
                </a:lnTo>
                <a:lnTo>
                  <a:pt x="102395" y="287092"/>
                </a:lnTo>
                <a:lnTo>
                  <a:pt x="114394" y="291194"/>
                </a:lnTo>
                <a:lnTo>
                  <a:pt x="126582" y="295310"/>
                </a:lnTo>
                <a:lnTo>
                  <a:pt x="138967" y="299333"/>
                </a:lnTo>
                <a:lnTo>
                  <a:pt x="151557" y="303156"/>
                </a:lnTo>
                <a:lnTo>
                  <a:pt x="164362" y="306673"/>
                </a:lnTo>
                <a:lnTo>
                  <a:pt x="177388" y="309778"/>
                </a:lnTo>
                <a:lnTo>
                  <a:pt x="191447" y="312322"/>
                </a:lnTo>
                <a:lnTo>
                  <a:pt x="204311" y="313984"/>
                </a:lnTo>
                <a:lnTo>
                  <a:pt x="218258" y="315201"/>
                </a:lnTo>
                <a:lnTo>
                  <a:pt x="232702" y="315813"/>
                </a:lnTo>
                <a:lnTo>
                  <a:pt x="247052" y="315656"/>
                </a:lnTo>
                <a:lnTo>
                  <a:pt x="260722" y="314571"/>
                </a:lnTo>
                <a:lnTo>
                  <a:pt x="273122" y="312395"/>
                </a:lnTo>
                <a:lnTo>
                  <a:pt x="283666" y="308967"/>
                </a:lnTo>
                <a:lnTo>
                  <a:pt x="291764" y="304126"/>
                </a:lnTo>
                <a:lnTo>
                  <a:pt x="291796" y="300653"/>
                </a:lnTo>
                <a:lnTo>
                  <a:pt x="291132" y="288785"/>
                </a:lnTo>
                <a:lnTo>
                  <a:pt x="289487" y="276356"/>
                </a:lnTo>
                <a:lnTo>
                  <a:pt x="287118" y="263574"/>
                </a:lnTo>
                <a:lnTo>
                  <a:pt x="284284" y="250647"/>
                </a:lnTo>
                <a:lnTo>
                  <a:pt x="281243" y="237780"/>
                </a:lnTo>
                <a:lnTo>
                  <a:pt x="278253" y="225180"/>
                </a:lnTo>
                <a:lnTo>
                  <a:pt x="275571" y="213055"/>
                </a:lnTo>
                <a:lnTo>
                  <a:pt x="268846" y="209772"/>
                </a:lnTo>
                <a:lnTo>
                  <a:pt x="256270" y="204943"/>
                </a:lnTo>
                <a:lnTo>
                  <a:pt x="249016" y="195237"/>
                </a:lnTo>
                <a:lnTo>
                  <a:pt x="250590" y="189077"/>
                </a:lnTo>
                <a:lnTo>
                  <a:pt x="259417" y="190842"/>
                </a:lnTo>
                <a:lnTo>
                  <a:pt x="263633" y="187566"/>
                </a:lnTo>
                <a:lnTo>
                  <a:pt x="270790" y="191243"/>
                </a:lnTo>
                <a:lnTo>
                  <a:pt x="280960" y="195762"/>
                </a:lnTo>
                <a:lnTo>
                  <a:pt x="291859" y="199876"/>
                </a:lnTo>
                <a:lnTo>
                  <a:pt x="303393" y="203561"/>
                </a:lnTo>
                <a:lnTo>
                  <a:pt x="315466" y="206794"/>
                </a:lnTo>
                <a:lnTo>
                  <a:pt x="327981" y="209551"/>
                </a:lnTo>
                <a:lnTo>
                  <a:pt x="340844" y="211809"/>
                </a:lnTo>
                <a:lnTo>
                  <a:pt x="353959" y="213545"/>
                </a:lnTo>
                <a:lnTo>
                  <a:pt x="367229" y="214734"/>
                </a:lnTo>
                <a:lnTo>
                  <a:pt x="380559" y="215355"/>
                </a:lnTo>
                <a:lnTo>
                  <a:pt x="393854" y="215382"/>
                </a:lnTo>
                <a:lnTo>
                  <a:pt x="407018" y="214792"/>
                </a:lnTo>
                <a:lnTo>
                  <a:pt x="419955" y="213563"/>
                </a:lnTo>
                <a:lnTo>
                  <a:pt x="432569" y="211670"/>
                </a:lnTo>
                <a:lnTo>
                  <a:pt x="433166" y="211212"/>
                </a:lnTo>
                <a:lnTo>
                  <a:pt x="441482" y="206123"/>
                </a:lnTo>
                <a:lnTo>
                  <a:pt x="452572" y="201462"/>
                </a:lnTo>
                <a:lnTo>
                  <a:pt x="464329" y="199133"/>
                </a:lnTo>
                <a:lnTo>
                  <a:pt x="474649" y="201038"/>
                </a:lnTo>
                <a:lnTo>
                  <a:pt x="481426" y="209080"/>
                </a:lnTo>
                <a:lnTo>
                  <a:pt x="480020" y="212419"/>
                </a:lnTo>
                <a:lnTo>
                  <a:pt x="471273" y="216073"/>
                </a:lnTo>
                <a:lnTo>
                  <a:pt x="461918" y="220103"/>
                </a:lnTo>
                <a:lnTo>
                  <a:pt x="459971" y="223346"/>
                </a:lnTo>
                <a:lnTo>
                  <a:pt x="457254" y="235350"/>
                </a:lnTo>
                <a:lnTo>
                  <a:pt x="454730" y="248310"/>
                </a:lnTo>
                <a:close/>
              </a:path>
            </a:pathLst>
          </a:custGeom>
          <a:solidFill>
            <a:srgbClr val="80828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5301665" y="2723932"/>
            <a:ext cx="93338" cy="152062"/>
          </a:xfrm>
          <a:custGeom>
            <a:avLst/>
            <a:gdLst/>
            <a:ahLst/>
            <a:cxnLst/>
            <a:rect l="l" t="t" r="r" b="b"/>
            <a:pathLst>
              <a:path w="136895" h="223024">
                <a:moveTo>
                  <a:pt x="756" y="23804"/>
                </a:moveTo>
                <a:lnTo>
                  <a:pt x="2614" y="35807"/>
                </a:lnTo>
                <a:lnTo>
                  <a:pt x="5020" y="47603"/>
                </a:lnTo>
                <a:lnTo>
                  <a:pt x="7418" y="59753"/>
                </a:lnTo>
                <a:lnTo>
                  <a:pt x="9492" y="69208"/>
                </a:lnTo>
                <a:lnTo>
                  <a:pt x="13483" y="82328"/>
                </a:lnTo>
                <a:lnTo>
                  <a:pt x="17952" y="94308"/>
                </a:lnTo>
                <a:lnTo>
                  <a:pt x="22087" y="104393"/>
                </a:lnTo>
                <a:lnTo>
                  <a:pt x="22862" y="106343"/>
                </a:lnTo>
                <a:lnTo>
                  <a:pt x="26523" y="118583"/>
                </a:lnTo>
                <a:lnTo>
                  <a:pt x="29527" y="131006"/>
                </a:lnTo>
                <a:lnTo>
                  <a:pt x="33466" y="142938"/>
                </a:lnTo>
                <a:lnTo>
                  <a:pt x="38333" y="153688"/>
                </a:lnTo>
                <a:lnTo>
                  <a:pt x="43852" y="165017"/>
                </a:lnTo>
                <a:lnTo>
                  <a:pt x="49552" y="176339"/>
                </a:lnTo>
                <a:lnTo>
                  <a:pt x="55241" y="187728"/>
                </a:lnTo>
                <a:lnTo>
                  <a:pt x="60729" y="199256"/>
                </a:lnTo>
                <a:lnTo>
                  <a:pt x="65828" y="210997"/>
                </a:lnTo>
                <a:lnTo>
                  <a:pt x="70347" y="223024"/>
                </a:lnTo>
                <a:lnTo>
                  <a:pt x="73348" y="214327"/>
                </a:lnTo>
                <a:lnTo>
                  <a:pt x="77513" y="202407"/>
                </a:lnTo>
                <a:lnTo>
                  <a:pt x="81689" y="190582"/>
                </a:lnTo>
                <a:lnTo>
                  <a:pt x="85882" y="178785"/>
                </a:lnTo>
                <a:lnTo>
                  <a:pt x="90099" y="166949"/>
                </a:lnTo>
                <a:lnTo>
                  <a:pt x="94347" y="155008"/>
                </a:lnTo>
                <a:lnTo>
                  <a:pt x="98632" y="142895"/>
                </a:lnTo>
                <a:lnTo>
                  <a:pt x="102960" y="130543"/>
                </a:lnTo>
                <a:lnTo>
                  <a:pt x="106671" y="120380"/>
                </a:lnTo>
                <a:lnTo>
                  <a:pt x="110766" y="107325"/>
                </a:lnTo>
                <a:lnTo>
                  <a:pt x="111609" y="96456"/>
                </a:lnTo>
                <a:lnTo>
                  <a:pt x="110580" y="91643"/>
                </a:lnTo>
                <a:lnTo>
                  <a:pt x="104192" y="87426"/>
                </a:lnTo>
                <a:lnTo>
                  <a:pt x="103875" y="83032"/>
                </a:lnTo>
                <a:lnTo>
                  <a:pt x="103481" y="77635"/>
                </a:lnTo>
                <a:lnTo>
                  <a:pt x="108599" y="66217"/>
                </a:lnTo>
                <a:lnTo>
                  <a:pt x="110758" y="61937"/>
                </a:lnTo>
                <a:lnTo>
                  <a:pt x="115004" y="54566"/>
                </a:lnTo>
                <a:lnTo>
                  <a:pt x="122067" y="44198"/>
                </a:lnTo>
                <a:lnTo>
                  <a:pt x="128984" y="33536"/>
                </a:lnTo>
                <a:lnTo>
                  <a:pt x="134384" y="21849"/>
                </a:lnTo>
                <a:lnTo>
                  <a:pt x="136895" y="8407"/>
                </a:lnTo>
                <a:lnTo>
                  <a:pt x="126995" y="9193"/>
                </a:lnTo>
                <a:lnTo>
                  <a:pt x="114311" y="9833"/>
                </a:lnTo>
                <a:lnTo>
                  <a:pt x="101207" y="10116"/>
                </a:lnTo>
                <a:lnTo>
                  <a:pt x="87843" y="10047"/>
                </a:lnTo>
                <a:lnTo>
                  <a:pt x="74382" y="9629"/>
                </a:lnTo>
                <a:lnTo>
                  <a:pt x="60982" y="8866"/>
                </a:lnTo>
                <a:lnTo>
                  <a:pt x="47806" y="7761"/>
                </a:lnTo>
                <a:lnTo>
                  <a:pt x="35013" y="6319"/>
                </a:lnTo>
                <a:lnTo>
                  <a:pt x="22766" y="4542"/>
                </a:lnTo>
                <a:lnTo>
                  <a:pt x="11223" y="2434"/>
                </a:lnTo>
                <a:lnTo>
                  <a:pt x="547" y="0"/>
                </a:lnTo>
                <a:lnTo>
                  <a:pt x="0" y="11032"/>
                </a:lnTo>
                <a:lnTo>
                  <a:pt x="756" y="238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5355804" y="2788360"/>
            <a:ext cx="183737" cy="147663"/>
          </a:xfrm>
          <a:custGeom>
            <a:avLst/>
            <a:gdLst/>
            <a:ahLst/>
            <a:cxnLst/>
            <a:rect l="l" t="t" r="r" b="b"/>
            <a:pathLst>
              <a:path w="269481" h="216573">
                <a:moveTo>
                  <a:pt x="16445" y="204810"/>
                </a:moveTo>
                <a:lnTo>
                  <a:pt x="19151" y="216573"/>
                </a:lnTo>
                <a:lnTo>
                  <a:pt x="27491" y="208409"/>
                </a:lnTo>
                <a:lnTo>
                  <a:pt x="36310" y="199312"/>
                </a:lnTo>
                <a:lnTo>
                  <a:pt x="48679" y="194094"/>
                </a:lnTo>
                <a:lnTo>
                  <a:pt x="56213" y="197626"/>
                </a:lnTo>
                <a:lnTo>
                  <a:pt x="67244" y="201580"/>
                </a:lnTo>
                <a:lnTo>
                  <a:pt x="78961" y="204589"/>
                </a:lnTo>
                <a:lnTo>
                  <a:pt x="91249" y="206755"/>
                </a:lnTo>
                <a:lnTo>
                  <a:pt x="103992" y="208180"/>
                </a:lnTo>
                <a:lnTo>
                  <a:pt x="117076" y="208968"/>
                </a:lnTo>
                <a:lnTo>
                  <a:pt x="130388" y="209221"/>
                </a:lnTo>
                <a:lnTo>
                  <a:pt x="143811" y="209041"/>
                </a:lnTo>
                <a:lnTo>
                  <a:pt x="157232" y="208532"/>
                </a:lnTo>
                <a:lnTo>
                  <a:pt x="170535" y="207797"/>
                </a:lnTo>
                <a:lnTo>
                  <a:pt x="181386" y="207232"/>
                </a:lnTo>
                <a:lnTo>
                  <a:pt x="194517" y="206754"/>
                </a:lnTo>
                <a:lnTo>
                  <a:pt x="207556" y="206381"/>
                </a:lnTo>
                <a:lnTo>
                  <a:pt x="220449" y="205980"/>
                </a:lnTo>
                <a:lnTo>
                  <a:pt x="233142" y="205421"/>
                </a:lnTo>
                <a:lnTo>
                  <a:pt x="245581" y="204571"/>
                </a:lnTo>
                <a:lnTo>
                  <a:pt x="257712" y="203299"/>
                </a:lnTo>
                <a:lnTo>
                  <a:pt x="269481" y="201472"/>
                </a:lnTo>
                <a:lnTo>
                  <a:pt x="268621" y="200596"/>
                </a:lnTo>
                <a:lnTo>
                  <a:pt x="258967" y="191697"/>
                </a:lnTo>
                <a:lnTo>
                  <a:pt x="249075" y="183296"/>
                </a:lnTo>
                <a:lnTo>
                  <a:pt x="239667" y="174718"/>
                </a:lnTo>
                <a:lnTo>
                  <a:pt x="231466" y="165288"/>
                </a:lnTo>
                <a:lnTo>
                  <a:pt x="225196" y="154330"/>
                </a:lnTo>
                <a:lnTo>
                  <a:pt x="222968" y="148301"/>
                </a:lnTo>
                <a:lnTo>
                  <a:pt x="220375" y="136992"/>
                </a:lnTo>
                <a:lnTo>
                  <a:pt x="219527" y="125434"/>
                </a:lnTo>
                <a:lnTo>
                  <a:pt x="220194" y="113691"/>
                </a:lnTo>
                <a:lnTo>
                  <a:pt x="222144" y="101825"/>
                </a:lnTo>
                <a:lnTo>
                  <a:pt x="225147" y="89902"/>
                </a:lnTo>
                <a:lnTo>
                  <a:pt x="228971" y="77984"/>
                </a:lnTo>
                <a:lnTo>
                  <a:pt x="233386" y="66137"/>
                </a:lnTo>
                <a:lnTo>
                  <a:pt x="238162" y="54423"/>
                </a:lnTo>
                <a:lnTo>
                  <a:pt x="243066" y="42907"/>
                </a:lnTo>
                <a:lnTo>
                  <a:pt x="247869" y="31653"/>
                </a:lnTo>
                <a:lnTo>
                  <a:pt x="252339" y="20725"/>
                </a:lnTo>
                <a:lnTo>
                  <a:pt x="256246" y="10186"/>
                </a:lnTo>
                <a:lnTo>
                  <a:pt x="259359" y="101"/>
                </a:lnTo>
                <a:lnTo>
                  <a:pt x="256984" y="0"/>
                </a:lnTo>
                <a:lnTo>
                  <a:pt x="250056" y="529"/>
                </a:lnTo>
                <a:lnTo>
                  <a:pt x="238479" y="2876"/>
                </a:lnTo>
                <a:lnTo>
                  <a:pt x="226058" y="6438"/>
                </a:lnTo>
                <a:lnTo>
                  <a:pt x="213146" y="10487"/>
                </a:lnTo>
                <a:lnTo>
                  <a:pt x="200100" y="14294"/>
                </a:lnTo>
                <a:lnTo>
                  <a:pt x="187274" y="17132"/>
                </a:lnTo>
                <a:lnTo>
                  <a:pt x="178055" y="18530"/>
                </a:lnTo>
                <a:lnTo>
                  <a:pt x="165517" y="19966"/>
                </a:lnTo>
                <a:lnTo>
                  <a:pt x="153008" y="20850"/>
                </a:lnTo>
                <a:lnTo>
                  <a:pt x="140523" y="21168"/>
                </a:lnTo>
                <a:lnTo>
                  <a:pt x="128057" y="20907"/>
                </a:lnTo>
                <a:lnTo>
                  <a:pt x="115606" y="20055"/>
                </a:lnTo>
                <a:lnTo>
                  <a:pt x="103165" y="18598"/>
                </a:lnTo>
                <a:lnTo>
                  <a:pt x="90729" y="16523"/>
                </a:lnTo>
                <a:lnTo>
                  <a:pt x="78293" y="13818"/>
                </a:lnTo>
                <a:lnTo>
                  <a:pt x="65852" y="10469"/>
                </a:lnTo>
                <a:lnTo>
                  <a:pt x="53403" y="6464"/>
                </a:lnTo>
                <a:lnTo>
                  <a:pt x="52339" y="8867"/>
                </a:lnTo>
                <a:lnTo>
                  <a:pt x="47695" y="20137"/>
                </a:lnTo>
                <a:lnTo>
                  <a:pt x="43324" y="31873"/>
                </a:lnTo>
                <a:lnTo>
                  <a:pt x="39165" y="43948"/>
                </a:lnTo>
                <a:lnTo>
                  <a:pt x="35156" y="56237"/>
                </a:lnTo>
                <a:lnTo>
                  <a:pt x="31236" y="68613"/>
                </a:lnTo>
                <a:lnTo>
                  <a:pt x="27344" y="80948"/>
                </a:lnTo>
                <a:lnTo>
                  <a:pt x="23418" y="93116"/>
                </a:lnTo>
                <a:lnTo>
                  <a:pt x="20201" y="103163"/>
                </a:lnTo>
                <a:lnTo>
                  <a:pt x="16363" y="115333"/>
                </a:lnTo>
                <a:lnTo>
                  <a:pt x="12407" y="127101"/>
                </a:lnTo>
                <a:lnTo>
                  <a:pt x="11431" y="129730"/>
                </a:lnTo>
                <a:lnTo>
                  <a:pt x="6297" y="142146"/>
                </a:lnTo>
                <a:lnTo>
                  <a:pt x="1783" y="154352"/>
                </a:lnTo>
                <a:lnTo>
                  <a:pt x="0" y="165785"/>
                </a:lnTo>
                <a:lnTo>
                  <a:pt x="287" y="168694"/>
                </a:lnTo>
                <a:lnTo>
                  <a:pt x="4212" y="180164"/>
                </a:lnTo>
                <a:lnTo>
                  <a:pt x="10532" y="192438"/>
                </a:lnTo>
                <a:lnTo>
                  <a:pt x="16445" y="204810"/>
                </a:lnTo>
                <a:close/>
              </a:path>
            </a:pathLst>
          </a:custGeom>
          <a:solidFill>
            <a:srgbClr val="B8B48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5144907" y="2773740"/>
            <a:ext cx="207197" cy="162788"/>
          </a:xfrm>
          <a:custGeom>
            <a:avLst/>
            <a:gdLst/>
            <a:ahLst/>
            <a:cxnLst/>
            <a:rect l="l" t="t" r="r" b="b"/>
            <a:pathLst>
              <a:path w="303889" h="238756">
                <a:moveTo>
                  <a:pt x="102971" y="229235"/>
                </a:moveTo>
                <a:lnTo>
                  <a:pt x="106165" y="229535"/>
                </a:lnTo>
                <a:lnTo>
                  <a:pt x="118516" y="230899"/>
                </a:lnTo>
                <a:lnTo>
                  <a:pt x="131110" y="232501"/>
                </a:lnTo>
                <a:lnTo>
                  <a:pt x="143865" y="234188"/>
                </a:lnTo>
                <a:lnTo>
                  <a:pt x="156698" y="235809"/>
                </a:lnTo>
                <a:lnTo>
                  <a:pt x="169528" y="237212"/>
                </a:lnTo>
                <a:lnTo>
                  <a:pt x="182273" y="238244"/>
                </a:lnTo>
                <a:lnTo>
                  <a:pt x="194849" y="238756"/>
                </a:lnTo>
                <a:lnTo>
                  <a:pt x="207175" y="238594"/>
                </a:lnTo>
                <a:lnTo>
                  <a:pt x="209133" y="238445"/>
                </a:lnTo>
                <a:lnTo>
                  <a:pt x="221043" y="235516"/>
                </a:lnTo>
                <a:lnTo>
                  <a:pt x="233654" y="231444"/>
                </a:lnTo>
                <a:lnTo>
                  <a:pt x="240868" y="229539"/>
                </a:lnTo>
                <a:lnTo>
                  <a:pt x="249770" y="229997"/>
                </a:lnTo>
                <a:lnTo>
                  <a:pt x="257644" y="226568"/>
                </a:lnTo>
                <a:lnTo>
                  <a:pt x="260332" y="225314"/>
                </a:lnTo>
                <a:lnTo>
                  <a:pt x="271575" y="219093"/>
                </a:lnTo>
                <a:lnTo>
                  <a:pt x="281800" y="218109"/>
                </a:lnTo>
                <a:lnTo>
                  <a:pt x="285178" y="220219"/>
                </a:lnTo>
                <a:lnTo>
                  <a:pt x="290726" y="227960"/>
                </a:lnTo>
                <a:lnTo>
                  <a:pt x="296226" y="233772"/>
                </a:lnTo>
                <a:lnTo>
                  <a:pt x="303860" y="229793"/>
                </a:lnTo>
                <a:lnTo>
                  <a:pt x="303889" y="227802"/>
                </a:lnTo>
                <a:lnTo>
                  <a:pt x="301858" y="215468"/>
                </a:lnTo>
                <a:lnTo>
                  <a:pt x="297222" y="203680"/>
                </a:lnTo>
                <a:lnTo>
                  <a:pt x="291705" y="192078"/>
                </a:lnTo>
                <a:lnTo>
                  <a:pt x="287032" y="180301"/>
                </a:lnTo>
                <a:lnTo>
                  <a:pt x="284552" y="171390"/>
                </a:lnTo>
                <a:lnTo>
                  <a:pt x="281607" y="159042"/>
                </a:lnTo>
                <a:lnTo>
                  <a:pt x="278578" y="146722"/>
                </a:lnTo>
                <a:lnTo>
                  <a:pt x="274777" y="134581"/>
                </a:lnTo>
                <a:lnTo>
                  <a:pt x="273497" y="131207"/>
                </a:lnTo>
                <a:lnTo>
                  <a:pt x="268407" y="119267"/>
                </a:lnTo>
                <a:lnTo>
                  <a:pt x="262777" y="107666"/>
                </a:lnTo>
                <a:lnTo>
                  <a:pt x="256861" y="96318"/>
                </a:lnTo>
                <a:lnTo>
                  <a:pt x="250909" y="85133"/>
                </a:lnTo>
                <a:lnTo>
                  <a:pt x="245173" y="74024"/>
                </a:lnTo>
                <a:lnTo>
                  <a:pt x="239903" y="62903"/>
                </a:lnTo>
                <a:lnTo>
                  <a:pt x="237909" y="55197"/>
                </a:lnTo>
                <a:lnTo>
                  <a:pt x="236646" y="41253"/>
                </a:lnTo>
                <a:lnTo>
                  <a:pt x="230593" y="31572"/>
                </a:lnTo>
                <a:lnTo>
                  <a:pt x="223583" y="28816"/>
                </a:lnTo>
                <a:lnTo>
                  <a:pt x="217309" y="36677"/>
                </a:lnTo>
                <a:lnTo>
                  <a:pt x="211289" y="37858"/>
                </a:lnTo>
                <a:lnTo>
                  <a:pt x="211152" y="37885"/>
                </a:lnTo>
                <a:lnTo>
                  <a:pt x="199750" y="38674"/>
                </a:lnTo>
                <a:lnTo>
                  <a:pt x="186592" y="38083"/>
                </a:lnTo>
                <a:lnTo>
                  <a:pt x="173266" y="37363"/>
                </a:lnTo>
                <a:lnTo>
                  <a:pt x="160296" y="37129"/>
                </a:lnTo>
                <a:lnTo>
                  <a:pt x="147299" y="36760"/>
                </a:lnTo>
                <a:lnTo>
                  <a:pt x="135293" y="35687"/>
                </a:lnTo>
                <a:lnTo>
                  <a:pt x="123072" y="33661"/>
                </a:lnTo>
                <a:lnTo>
                  <a:pt x="109679" y="30894"/>
                </a:lnTo>
                <a:lnTo>
                  <a:pt x="96559" y="27710"/>
                </a:lnTo>
                <a:lnTo>
                  <a:pt x="83711" y="24225"/>
                </a:lnTo>
                <a:lnTo>
                  <a:pt x="71134" y="20557"/>
                </a:lnTo>
                <a:lnTo>
                  <a:pt x="58827" y="16822"/>
                </a:lnTo>
                <a:lnTo>
                  <a:pt x="46788" y="13137"/>
                </a:lnTo>
                <a:lnTo>
                  <a:pt x="35016" y="9620"/>
                </a:lnTo>
                <a:lnTo>
                  <a:pt x="23508" y="6388"/>
                </a:lnTo>
                <a:lnTo>
                  <a:pt x="12264" y="3557"/>
                </a:lnTo>
                <a:lnTo>
                  <a:pt x="1282" y="1244"/>
                </a:lnTo>
                <a:lnTo>
                  <a:pt x="152" y="0"/>
                </a:lnTo>
                <a:lnTo>
                  <a:pt x="0" y="3556"/>
                </a:lnTo>
                <a:lnTo>
                  <a:pt x="1147" y="6762"/>
                </a:lnTo>
                <a:lnTo>
                  <a:pt x="5879" y="19399"/>
                </a:lnTo>
                <a:lnTo>
                  <a:pt x="10969" y="31709"/>
                </a:lnTo>
                <a:lnTo>
                  <a:pt x="16555" y="43567"/>
                </a:lnTo>
                <a:lnTo>
                  <a:pt x="22774" y="54847"/>
                </a:lnTo>
                <a:lnTo>
                  <a:pt x="29763" y="65421"/>
                </a:lnTo>
                <a:lnTo>
                  <a:pt x="37661" y="75165"/>
                </a:lnTo>
                <a:lnTo>
                  <a:pt x="46604" y="83951"/>
                </a:lnTo>
                <a:lnTo>
                  <a:pt x="56730" y="91655"/>
                </a:lnTo>
                <a:lnTo>
                  <a:pt x="58064" y="100317"/>
                </a:lnTo>
                <a:lnTo>
                  <a:pt x="65239" y="103606"/>
                </a:lnTo>
                <a:lnTo>
                  <a:pt x="70243" y="108902"/>
                </a:lnTo>
                <a:lnTo>
                  <a:pt x="70684" y="111100"/>
                </a:lnTo>
                <a:lnTo>
                  <a:pt x="76047" y="123218"/>
                </a:lnTo>
                <a:lnTo>
                  <a:pt x="83801" y="133214"/>
                </a:lnTo>
                <a:lnTo>
                  <a:pt x="91211" y="143179"/>
                </a:lnTo>
                <a:lnTo>
                  <a:pt x="95542" y="155206"/>
                </a:lnTo>
                <a:lnTo>
                  <a:pt x="96003" y="163164"/>
                </a:lnTo>
                <a:lnTo>
                  <a:pt x="93837" y="175855"/>
                </a:lnTo>
                <a:lnTo>
                  <a:pt x="88563" y="186893"/>
                </a:lnTo>
                <a:lnTo>
                  <a:pt x="81033" y="196607"/>
                </a:lnTo>
                <a:lnTo>
                  <a:pt x="72096" y="205327"/>
                </a:lnTo>
                <a:lnTo>
                  <a:pt x="62603" y="213384"/>
                </a:lnTo>
                <a:lnTo>
                  <a:pt x="53403" y="221107"/>
                </a:lnTo>
                <a:lnTo>
                  <a:pt x="64435" y="225423"/>
                </a:lnTo>
                <a:lnTo>
                  <a:pt x="76618" y="227485"/>
                </a:lnTo>
                <a:lnTo>
                  <a:pt x="89566" y="228379"/>
                </a:lnTo>
                <a:lnTo>
                  <a:pt x="102971" y="229235"/>
                </a:lnTo>
                <a:close/>
              </a:path>
            </a:pathLst>
          </a:custGeom>
          <a:solidFill>
            <a:srgbClr val="B8B48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280861" y="1937868"/>
            <a:ext cx="7732" cy="76570"/>
          </a:xfrm>
          <a:custGeom>
            <a:avLst/>
            <a:gdLst/>
            <a:ahLst/>
            <a:cxnLst/>
            <a:rect l="l" t="t" r="r" b="b"/>
            <a:pathLst>
              <a:path w="11340" h="112303">
                <a:moveTo>
                  <a:pt x="1587" y="106804"/>
                </a:moveTo>
                <a:lnTo>
                  <a:pt x="1993" y="111529"/>
                </a:lnTo>
                <a:lnTo>
                  <a:pt x="2374" y="106601"/>
                </a:lnTo>
                <a:lnTo>
                  <a:pt x="11340" y="0"/>
                </a:lnTo>
                <a:lnTo>
                  <a:pt x="0" y="106499"/>
                </a:lnTo>
                <a:lnTo>
                  <a:pt x="1765" y="112303"/>
                </a:lnTo>
                <a:lnTo>
                  <a:pt x="1993" y="111529"/>
                </a:lnTo>
                <a:lnTo>
                  <a:pt x="1587" y="106804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368327" y="1931094"/>
            <a:ext cx="44832" cy="306450"/>
          </a:xfrm>
          <a:custGeom>
            <a:avLst/>
            <a:gdLst/>
            <a:ahLst/>
            <a:cxnLst/>
            <a:rect l="l" t="t" r="r" b="b"/>
            <a:pathLst>
              <a:path w="65754" h="449460">
                <a:moveTo>
                  <a:pt x="58927" y="158000"/>
                </a:moveTo>
                <a:lnTo>
                  <a:pt x="55143" y="156362"/>
                </a:lnTo>
                <a:lnTo>
                  <a:pt x="53035" y="156540"/>
                </a:lnTo>
                <a:lnTo>
                  <a:pt x="53212" y="160172"/>
                </a:lnTo>
                <a:lnTo>
                  <a:pt x="57391" y="160134"/>
                </a:lnTo>
                <a:lnTo>
                  <a:pt x="58699" y="162737"/>
                </a:lnTo>
                <a:lnTo>
                  <a:pt x="55537" y="168338"/>
                </a:lnTo>
                <a:lnTo>
                  <a:pt x="53136" y="171195"/>
                </a:lnTo>
                <a:lnTo>
                  <a:pt x="46469" y="170522"/>
                </a:lnTo>
                <a:lnTo>
                  <a:pt x="45166" y="173344"/>
                </a:lnTo>
                <a:lnTo>
                  <a:pt x="39478" y="185528"/>
                </a:lnTo>
                <a:lnTo>
                  <a:pt x="29997" y="193573"/>
                </a:lnTo>
                <a:lnTo>
                  <a:pt x="33902" y="449460"/>
                </a:lnTo>
                <a:lnTo>
                  <a:pt x="44096" y="442133"/>
                </a:lnTo>
                <a:lnTo>
                  <a:pt x="54629" y="434821"/>
                </a:lnTo>
                <a:lnTo>
                  <a:pt x="65586" y="427550"/>
                </a:lnTo>
                <a:lnTo>
                  <a:pt x="65754" y="120621"/>
                </a:lnTo>
                <a:lnTo>
                  <a:pt x="65227" y="122605"/>
                </a:lnTo>
                <a:lnTo>
                  <a:pt x="61848" y="120144"/>
                </a:lnTo>
                <a:lnTo>
                  <a:pt x="60947" y="120459"/>
                </a:lnTo>
                <a:lnTo>
                  <a:pt x="61848" y="120144"/>
                </a:lnTo>
                <a:lnTo>
                  <a:pt x="64779" y="119121"/>
                </a:lnTo>
                <a:lnTo>
                  <a:pt x="64312" y="117754"/>
                </a:lnTo>
                <a:lnTo>
                  <a:pt x="60693" y="117652"/>
                </a:lnTo>
                <a:lnTo>
                  <a:pt x="60853" y="119419"/>
                </a:lnTo>
                <a:lnTo>
                  <a:pt x="55739" y="115694"/>
                </a:lnTo>
                <a:lnTo>
                  <a:pt x="45838" y="108075"/>
                </a:lnTo>
                <a:lnTo>
                  <a:pt x="34035" y="102196"/>
                </a:lnTo>
                <a:lnTo>
                  <a:pt x="31939" y="103120"/>
                </a:lnTo>
                <a:lnTo>
                  <a:pt x="19739" y="105149"/>
                </a:lnTo>
                <a:lnTo>
                  <a:pt x="9169" y="99923"/>
                </a:lnTo>
                <a:lnTo>
                  <a:pt x="11687" y="93647"/>
                </a:lnTo>
                <a:lnTo>
                  <a:pt x="19200" y="87365"/>
                </a:lnTo>
                <a:lnTo>
                  <a:pt x="27381" y="91211"/>
                </a:lnTo>
                <a:lnTo>
                  <a:pt x="27139" y="89420"/>
                </a:lnTo>
                <a:lnTo>
                  <a:pt x="34975" y="0"/>
                </a:lnTo>
                <a:lnTo>
                  <a:pt x="23348" y="384"/>
                </a:lnTo>
                <a:lnTo>
                  <a:pt x="10444" y="2914"/>
                </a:lnTo>
                <a:lnTo>
                  <a:pt x="0" y="145872"/>
                </a:lnTo>
                <a:lnTo>
                  <a:pt x="3490" y="145321"/>
                </a:lnTo>
                <a:lnTo>
                  <a:pt x="16259" y="143025"/>
                </a:lnTo>
                <a:lnTo>
                  <a:pt x="29497" y="141232"/>
                </a:lnTo>
                <a:lnTo>
                  <a:pt x="41790" y="141495"/>
                </a:lnTo>
                <a:lnTo>
                  <a:pt x="51724" y="145361"/>
                </a:lnTo>
                <a:lnTo>
                  <a:pt x="57886" y="154381"/>
                </a:lnTo>
                <a:lnTo>
                  <a:pt x="58927" y="158000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301937" y="1939077"/>
            <a:ext cx="32221" cy="201610"/>
          </a:xfrm>
          <a:custGeom>
            <a:avLst/>
            <a:gdLst/>
            <a:ahLst/>
            <a:cxnLst/>
            <a:rect l="l" t="t" r="r" b="b"/>
            <a:pathLst>
              <a:path w="47257" h="295695">
                <a:moveTo>
                  <a:pt x="12967" y="295695"/>
                </a:moveTo>
                <a:lnTo>
                  <a:pt x="21962" y="257818"/>
                </a:lnTo>
                <a:lnTo>
                  <a:pt x="12435" y="251031"/>
                </a:lnTo>
                <a:lnTo>
                  <a:pt x="5830" y="241872"/>
                </a:lnTo>
                <a:lnTo>
                  <a:pt x="10072" y="238023"/>
                </a:lnTo>
                <a:lnTo>
                  <a:pt x="19592" y="236087"/>
                </a:lnTo>
                <a:lnTo>
                  <a:pt x="29265" y="239490"/>
                </a:lnTo>
                <a:lnTo>
                  <a:pt x="38638" y="244177"/>
                </a:lnTo>
                <a:lnTo>
                  <a:pt x="47257" y="246089"/>
                </a:lnTo>
                <a:lnTo>
                  <a:pt x="41161" y="12942"/>
                </a:lnTo>
                <a:lnTo>
                  <a:pt x="42494" y="6402"/>
                </a:lnTo>
                <a:lnTo>
                  <a:pt x="37668" y="5513"/>
                </a:lnTo>
                <a:lnTo>
                  <a:pt x="31291" y="4299"/>
                </a:lnTo>
                <a:lnTo>
                  <a:pt x="18937" y="2019"/>
                </a:lnTo>
                <a:lnTo>
                  <a:pt x="6113" y="0"/>
                </a:lnTo>
                <a:lnTo>
                  <a:pt x="0" y="291664"/>
                </a:lnTo>
                <a:lnTo>
                  <a:pt x="12967" y="295695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251478" y="1952485"/>
            <a:ext cx="35804" cy="95553"/>
          </a:xfrm>
          <a:custGeom>
            <a:avLst/>
            <a:gdLst/>
            <a:ahLst/>
            <a:cxnLst/>
            <a:rect l="l" t="t" r="r" b="b"/>
            <a:pathLst>
              <a:path w="52512" h="140144">
                <a:moveTo>
                  <a:pt x="44272" y="129526"/>
                </a:moveTo>
                <a:lnTo>
                  <a:pt x="52512" y="131416"/>
                </a:lnTo>
                <a:lnTo>
                  <a:pt x="48352" y="100743"/>
                </a:lnTo>
                <a:lnTo>
                  <a:pt x="43349" y="106192"/>
                </a:lnTo>
                <a:lnTo>
                  <a:pt x="36656" y="102661"/>
                </a:lnTo>
                <a:lnTo>
                  <a:pt x="27969" y="104604"/>
                </a:lnTo>
                <a:lnTo>
                  <a:pt x="19823" y="113689"/>
                </a:lnTo>
                <a:lnTo>
                  <a:pt x="10066" y="116417"/>
                </a:lnTo>
                <a:lnTo>
                  <a:pt x="3763" y="114231"/>
                </a:lnTo>
                <a:lnTo>
                  <a:pt x="3585" y="104528"/>
                </a:lnTo>
                <a:lnTo>
                  <a:pt x="8233" y="105582"/>
                </a:lnTo>
                <a:lnTo>
                  <a:pt x="9186" y="99016"/>
                </a:lnTo>
                <a:lnTo>
                  <a:pt x="10066" y="116417"/>
                </a:lnTo>
                <a:lnTo>
                  <a:pt x="12589" y="102115"/>
                </a:lnTo>
                <a:lnTo>
                  <a:pt x="12421" y="0"/>
                </a:lnTo>
                <a:lnTo>
                  <a:pt x="4474" y="8667"/>
                </a:lnTo>
                <a:lnTo>
                  <a:pt x="0" y="140144"/>
                </a:lnTo>
                <a:lnTo>
                  <a:pt x="6829" y="136053"/>
                </a:lnTo>
                <a:lnTo>
                  <a:pt x="15401" y="132734"/>
                </a:lnTo>
                <a:lnTo>
                  <a:pt x="24986" y="130397"/>
                </a:lnTo>
                <a:lnTo>
                  <a:pt x="34853" y="129257"/>
                </a:lnTo>
                <a:lnTo>
                  <a:pt x="44272" y="129526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813981" y="2199629"/>
            <a:ext cx="132700" cy="178853"/>
          </a:xfrm>
          <a:custGeom>
            <a:avLst/>
            <a:gdLst/>
            <a:ahLst/>
            <a:cxnLst/>
            <a:rect l="l" t="t" r="r" b="b"/>
            <a:pathLst>
              <a:path w="194627" h="262318">
                <a:moveTo>
                  <a:pt x="151803" y="238267"/>
                </a:moveTo>
                <a:lnTo>
                  <a:pt x="154948" y="225455"/>
                </a:lnTo>
                <a:lnTo>
                  <a:pt x="158185" y="212743"/>
                </a:lnTo>
                <a:lnTo>
                  <a:pt x="161534" y="200152"/>
                </a:lnTo>
                <a:lnTo>
                  <a:pt x="165012" y="187704"/>
                </a:lnTo>
                <a:lnTo>
                  <a:pt x="168640" y="175420"/>
                </a:lnTo>
                <a:lnTo>
                  <a:pt x="172437" y="163321"/>
                </a:lnTo>
                <a:lnTo>
                  <a:pt x="176422" y="151427"/>
                </a:lnTo>
                <a:lnTo>
                  <a:pt x="180614" y="139761"/>
                </a:lnTo>
                <a:lnTo>
                  <a:pt x="185033" y="128343"/>
                </a:lnTo>
                <a:lnTo>
                  <a:pt x="189698" y="117194"/>
                </a:lnTo>
                <a:lnTo>
                  <a:pt x="194627" y="106337"/>
                </a:lnTo>
                <a:lnTo>
                  <a:pt x="192963" y="98970"/>
                </a:lnTo>
                <a:lnTo>
                  <a:pt x="191165" y="86406"/>
                </a:lnTo>
                <a:lnTo>
                  <a:pt x="189469" y="73119"/>
                </a:lnTo>
                <a:lnTo>
                  <a:pt x="187005" y="60203"/>
                </a:lnTo>
                <a:lnTo>
                  <a:pt x="182905" y="48755"/>
                </a:lnTo>
                <a:lnTo>
                  <a:pt x="181365" y="49147"/>
                </a:lnTo>
                <a:lnTo>
                  <a:pt x="174004" y="54084"/>
                </a:lnTo>
                <a:lnTo>
                  <a:pt x="167535" y="61974"/>
                </a:lnTo>
                <a:lnTo>
                  <a:pt x="161442" y="70255"/>
                </a:lnTo>
                <a:lnTo>
                  <a:pt x="155213" y="76366"/>
                </a:lnTo>
                <a:lnTo>
                  <a:pt x="148331" y="77745"/>
                </a:lnTo>
                <a:lnTo>
                  <a:pt x="140284" y="71831"/>
                </a:lnTo>
                <a:lnTo>
                  <a:pt x="138952" y="66125"/>
                </a:lnTo>
                <a:lnTo>
                  <a:pt x="135039" y="53023"/>
                </a:lnTo>
                <a:lnTo>
                  <a:pt x="130164" y="40802"/>
                </a:lnTo>
                <a:lnTo>
                  <a:pt x="124367" y="29426"/>
                </a:lnTo>
                <a:lnTo>
                  <a:pt x="117687" y="18858"/>
                </a:lnTo>
                <a:lnTo>
                  <a:pt x="110165" y="9061"/>
                </a:lnTo>
                <a:lnTo>
                  <a:pt x="101841" y="0"/>
                </a:lnTo>
                <a:lnTo>
                  <a:pt x="99364" y="2260"/>
                </a:lnTo>
                <a:lnTo>
                  <a:pt x="98051" y="8881"/>
                </a:lnTo>
                <a:lnTo>
                  <a:pt x="96908" y="22018"/>
                </a:lnTo>
                <a:lnTo>
                  <a:pt x="97407" y="34671"/>
                </a:lnTo>
                <a:lnTo>
                  <a:pt x="99025" y="46925"/>
                </a:lnTo>
                <a:lnTo>
                  <a:pt x="101236" y="58870"/>
                </a:lnTo>
                <a:lnTo>
                  <a:pt x="103518" y="70593"/>
                </a:lnTo>
                <a:lnTo>
                  <a:pt x="105346" y="82181"/>
                </a:lnTo>
                <a:lnTo>
                  <a:pt x="101739" y="89725"/>
                </a:lnTo>
                <a:lnTo>
                  <a:pt x="99618" y="95250"/>
                </a:lnTo>
                <a:lnTo>
                  <a:pt x="91668" y="95846"/>
                </a:lnTo>
                <a:lnTo>
                  <a:pt x="81147" y="94310"/>
                </a:lnTo>
                <a:lnTo>
                  <a:pt x="70875" y="88583"/>
                </a:lnTo>
                <a:lnTo>
                  <a:pt x="61167" y="80776"/>
                </a:lnTo>
                <a:lnTo>
                  <a:pt x="51356" y="73092"/>
                </a:lnTo>
                <a:lnTo>
                  <a:pt x="40770" y="67733"/>
                </a:lnTo>
                <a:lnTo>
                  <a:pt x="28740" y="66903"/>
                </a:lnTo>
                <a:lnTo>
                  <a:pt x="30887" y="74992"/>
                </a:lnTo>
                <a:lnTo>
                  <a:pt x="35364" y="87178"/>
                </a:lnTo>
                <a:lnTo>
                  <a:pt x="41110" y="99262"/>
                </a:lnTo>
                <a:lnTo>
                  <a:pt x="47752" y="110559"/>
                </a:lnTo>
                <a:lnTo>
                  <a:pt x="54914" y="120383"/>
                </a:lnTo>
                <a:lnTo>
                  <a:pt x="56343" y="121982"/>
                </a:lnTo>
                <a:lnTo>
                  <a:pt x="65339" y="130926"/>
                </a:lnTo>
                <a:lnTo>
                  <a:pt x="69392" y="142417"/>
                </a:lnTo>
                <a:lnTo>
                  <a:pt x="67804" y="147535"/>
                </a:lnTo>
                <a:lnTo>
                  <a:pt x="60213" y="153752"/>
                </a:lnTo>
                <a:lnTo>
                  <a:pt x="48412" y="155999"/>
                </a:lnTo>
                <a:lnTo>
                  <a:pt x="34444" y="155632"/>
                </a:lnTo>
                <a:lnTo>
                  <a:pt x="20356" y="154010"/>
                </a:lnTo>
                <a:lnTo>
                  <a:pt x="8193" y="152488"/>
                </a:lnTo>
                <a:lnTo>
                  <a:pt x="0" y="152425"/>
                </a:lnTo>
                <a:lnTo>
                  <a:pt x="134" y="153228"/>
                </a:lnTo>
                <a:lnTo>
                  <a:pt x="5856" y="165144"/>
                </a:lnTo>
                <a:lnTo>
                  <a:pt x="14995" y="173928"/>
                </a:lnTo>
                <a:lnTo>
                  <a:pt x="23609" y="183197"/>
                </a:lnTo>
                <a:lnTo>
                  <a:pt x="29651" y="185724"/>
                </a:lnTo>
                <a:lnTo>
                  <a:pt x="41378" y="191646"/>
                </a:lnTo>
                <a:lnTo>
                  <a:pt x="52251" y="198351"/>
                </a:lnTo>
                <a:lnTo>
                  <a:pt x="62477" y="205646"/>
                </a:lnTo>
                <a:lnTo>
                  <a:pt x="72267" y="213342"/>
                </a:lnTo>
                <a:lnTo>
                  <a:pt x="81830" y="221245"/>
                </a:lnTo>
                <a:lnTo>
                  <a:pt x="91373" y="229166"/>
                </a:lnTo>
                <a:lnTo>
                  <a:pt x="101107" y="236911"/>
                </a:lnTo>
                <a:lnTo>
                  <a:pt x="111240" y="244291"/>
                </a:lnTo>
                <a:lnTo>
                  <a:pt x="121982" y="251113"/>
                </a:lnTo>
                <a:lnTo>
                  <a:pt x="133541" y="257186"/>
                </a:lnTo>
                <a:lnTo>
                  <a:pt x="146126" y="262318"/>
                </a:lnTo>
                <a:lnTo>
                  <a:pt x="148731" y="251158"/>
                </a:lnTo>
                <a:lnTo>
                  <a:pt x="151803" y="238267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698377" y="2128851"/>
            <a:ext cx="178143" cy="187643"/>
          </a:xfrm>
          <a:custGeom>
            <a:avLst/>
            <a:gdLst/>
            <a:ahLst/>
            <a:cxnLst/>
            <a:rect l="l" t="t" r="r" b="b"/>
            <a:pathLst>
              <a:path w="261277" h="275209">
                <a:moveTo>
                  <a:pt x="6391" y="70339"/>
                </a:moveTo>
                <a:lnTo>
                  <a:pt x="3482" y="82655"/>
                </a:lnTo>
                <a:lnTo>
                  <a:pt x="0" y="93598"/>
                </a:lnTo>
                <a:lnTo>
                  <a:pt x="3772" y="95622"/>
                </a:lnTo>
                <a:lnTo>
                  <a:pt x="14552" y="102489"/>
                </a:lnTo>
                <a:lnTo>
                  <a:pt x="24277" y="110321"/>
                </a:lnTo>
                <a:lnTo>
                  <a:pt x="33039" y="119037"/>
                </a:lnTo>
                <a:lnTo>
                  <a:pt x="40926" y="128554"/>
                </a:lnTo>
                <a:lnTo>
                  <a:pt x="48028" y="138788"/>
                </a:lnTo>
                <a:lnTo>
                  <a:pt x="54437" y="149658"/>
                </a:lnTo>
                <a:lnTo>
                  <a:pt x="60242" y="161082"/>
                </a:lnTo>
                <a:lnTo>
                  <a:pt x="65532" y="172975"/>
                </a:lnTo>
                <a:lnTo>
                  <a:pt x="70399" y="185257"/>
                </a:lnTo>
                <a:lnTo>
                  <a:pt x="74932" y="197844"/>
                </a:lnTo>
                <a:lnTo>
                  <a:pt x="79222" y="210654"/>
                </a:lnTo>
                <a:lnTo>
                  <a:pt x="83357" y="223604"/>
                </a:lnTo>
                <a:lnTo>
                  <a:pt x="87429" y="236612"/>
                </a:lnTo>
                <a:lnTo>
                  <a:pt x="91528" y="249596"/>
                </a:lnTo>
                <a:lnTo>
                  <a:pt x="95743" y="262472"/>
                </a:lnTo>
                <a:lnTo>
                  <a:pt x="100164" y="275158"/>
                </a:lnTo>
                <a:lnTo>
                  <a:pt x="108940" y="275208"/>
                </a:lnTo>
                <a:lnTo>
                  <a:pt x="112445" y="269493"/>
                </a:lnTo>
                <a:lnTo>
                  <a:pt x="120650" y="268935"/>
                </a:lnTo>
                <a:lnTo>
                  <a:pt x="130614" y="261729"/>
                </a:lnTo>
                <a:lnTo>
                  <a:pt x="141038" y="254594"/>
                </a:lnTo>
                <a:lnTo>
                  <a:pt x="151672" y="247624"/>
                </a:lnTo>
                <a:lnTo>
                  <a:pt x="162455" y="240769"/>
                </a:lnTo>
                <a:lnTo>
                  <a:pt x="173327" y="233984"/>
                </a:lnTo>
                <a:lnTo>
                  <a:pt x="184226" y="227219"/>
                </a:lnTo>
                <a:lnTo>
                  <a:pt x="195091" y="220427"/>
                </a:lnTo>
                <a:lnTo>
                  <a:pt x="205861" y="213560"/>
                </a:lnTo>
                <a:lnTo>
                  <a:pt x="216476" y="206571"/>
                </a:lnTo>
                <a:lnTo>
                  <a:pt x="226874" y="199413"/>
                </a:lnTo>
                <a:lnTo>
                  <a:pt x="236994" y="192036"/>
                </a:lnTo>
                <a:lnTo>
                  <a:pt x="242296" y="187653"/>
                </a:lnTo>
                <a:lnTo>
                  <a:pt x="250994" y="178210"/>
                </a:lnTo>
                <a:lnTo>
                  <a:pt x="257720" y="166870"/>
                </a:lnTo>
                <a:lnTo>
                  <a:pt x="261277" y="153873"/>
                </a:lnTo>
                <a:lnTo>
                  <a:pt x="257687" y="150828"/>
                </a:lnTo>
                <a:lnTo>
                  <a:pt x="248368" y="146972"/>
                </a:lnTo>
                <a:lnTo>
                  <a:pt x="237257" y="145713"/>
                </a:lnTo>
                <a:lnTo>
                  <a:pt x="225171" y="146103"/>
                </a:lnTo>
                <a:lnTo>
                  <a:pt x="212926" y="147191"/>
                </a:lnTo>
                <a:lnTo>
                  <a:pt x="201339" y="148028"/>
                </a:lnTo>
                <a:lnTo>
                  <a:pt x="191226" y="147664"/>
                </a:lnTo>
                <a:lnTo>
                  <a:pt x="183404" y="145149"/>
                </a:lnTo>
                <a:lnTo>
                  <a:pt x="178689" y="139534"/>
                </a:lnTo>
                <a:lnTo>
                  <a:pt x="177870" y="137010"/>
                </a:lnTo>
                <a:lnTo>
                  <a:pt x="177749" y="128008"/>
                </a:lnTo>
                <a:lnTo>
                  <a:pt x="181524" y="120274"/>
                </a:lnTo>
                <a:lnTo>
                  <a:pt x="187731" y="113358"/>
                </a:lnTo>
                <a:lnTo>
                  <a:pt x="194910" y="106809"/>
                </a:lnTo>
                <a:lnTo>
                  <a:pt x="201599" y="100176"/>
                </a:lnTo>
                <a:lnTo>
                  <a:pt x="206337" y="93008"/>
                </a:lnTo>
                <a:lnTo>
                  <a:pt x="207663" y="84853"/>
                </a:lnTo>
                <a:lnTo>
                  <a:pt x="204114" y="75260"/>
                </a:lnTo>
                <a:lnTo>
                  <a:pt x="193082" y="74058"/>
                </a:lnTo>
                <a:lnTo>
                  <a:pt x="181333" y="75929"/>
                </a:lnTo>
                <a:lnTo>
                  <a:pt x="170317" y="79535"/>
                </a:lnTo>
                <a:lnTo>
                  <a:pt x="158597" y="82765"/>
                </a:lnTo>
                <a:lnTo>
                  <a:pt x="158109" y="82858"/>
                </a:lnTo>
                <a:lnTo>
                  <a:pt x="144339" y="86073"/>
                </a:lnTo>
                <a:lnTo>
                  <a:pt x="133426" y="87604"/>
                </a:lnTo>
                <a:lnTo>
                  <a:pt x="126409" y="85651"/>
                </a:lnTo>
                <a:lnTo>
                  <a:pt x="121182" y="79185"/>
                </a:lnTo>
                <a:lnTo>
                  <a:pt x="121735" y="70044"/>
                </a:lnTo>
                <a:lnTo>
                  <a:pt x="125804" y="59823"/>
                </a:lnTo>
                <a:lnTo>
                  <a:pt x="131120" y="50112"/>
                </a:lnTo>
                <a:lnTo>
                  <a:pt x="135420" y="42506"/>
                </a:lnTo>
                <a:lnTo>
                  <a:pt x="138133" y="36919"/>
                </a:lnTo>
                <a:lnTo>
                  <a:pt x="142839" y="25112"/>
                </a:lnTo>
                <a:lnTo>
                  <a:pt x="145361" y="13078"/>
                </a:lnTo>
                <a:lnTo>
                  <a:pt x="144360" y="1295"/>
                </a:lnTo>
                <a:lnTo>
                  <a:pt x="142049" y="0"/>
                </a:lnTo>
                <a:lnTo>
                  <a:pt x="134683" y="1460"/>
                </a:lnTo>
                <a:lnTo>
                  <a:pt x="125666" y="5765"/>
                </a:lnTo>
                <a:lnTo>
                  <a:pt x="120218" y="9740"/>
                </a:lnTo>
                <a:lnTo>
                  <a:pt x="111698" y="18302"/>
                </a:lnTo>
                <a:lnTo>
                  <a:pt x="103883" y="28666"/>
                </a:lnTo>
                <a:lnTo>
                  <a:pt x="95173" y="38353"/>
                </a:lnTo>
                <a:lnTo>
                  <a:pt x="93327" y="39960"/>
                </a:lnTo>
                <a:lnTo>
                  <a:pt x="83540" y="47722"/>
                </a:lnTo>
                <a:lnTo>
                  <a:pt x="73468" y="53817"/>
                </a:lnTo>
                <a:lnTo>
                  <a:pt x="63304" y="57188"/>
                </a:lnTo>
                <a:lnTo>
                  <a:pt x="53241" y="56776"/>
                </a:lnTo>
                <a:lnTo>
                  <a:pt x="43472" y="51523"/>
                </a:lnTo>
                <a:lnTo>
                  <a:pt x="42942" y="49862"/>
                </a:lnTo>
                <a:lnTo>
                  <a:pt x="38072" y="37194"/>
                </a:lnTo>
                <a:lnTo>
                  <a:pt x="30932" y="26609"/>
                </a:lnTo>
                <a:lnTo>
                  <a:pt x="19926" y="19570"/>
                </a:lnTo>
                <a:lnTo>
                  <a:pt x="19745" y="19960"/>
                </a:lnTo>
                <a:lnTo>
                  <a:pt x="15403" y="31463"/>
                </a:lnTo>
                <a:lnTo>
                  <a:pt x="11978" y="44114"/>
                </a:lnTo>
                <a:lnTo>
                  <a:pt x="9098" y="57283"/>
                </a:lnTo>
                <a:lnTo>
                  <a:pt x="6391" y="70339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259948" y="1938540"/>
            <a:ext cx="20346" cy="85266"/>
          </a:xfrm>
          <a:custGeom>
            <a:avLst/>
            <a:gdLst/>
            <a:ahLst/>
            <a:cxnLst/>
            <a:rect l="l" t="t" r="r" b="b"/>
            <a:pathLst>
              <a:path w="29841" h="125057">
                <a:moveTo>
                  <a:pt x="0" y="20453"/>
                </a:moveTo>
                <a:lnTo>
                  <a:pt x="168" y="122568"/>
                </a:lnTo>
                <a:lnTo>
                  <a:pt x="2276" y="116282"/>
                </a:lnTo>
                <a:lnTo>
                  <a:pt x="5540" y="118644"/>
                </a:lnTo>
                <a:lnTo>
                  <a:pt x="7496" y="118758"/>
                </a:lnTo>
                <a:lnTo>
                  <a:pt x="9388" y="119685"/>
                </a:lnTo>
                <a:lnTo>
                  <a:pt x="15548" y="125057"/>
                </a:lnTo>
                <a:lnTo>
                  <a:pt x="24234" y="123114"/>
                </a:lnTo>
                <a:lnTo>
                  <a:pt x="19091" y="113488"/>
                </a:lnTo>
                <a:lnTo>
                  <a:pt x="29841" y="0"/>
                </a:lnTo>
                <a:lnTo>
                  <a:pt x="18570" y="2731"/>
                </a:lnTo>
                <a:lnTo>
                  <a:pt x="17765" y="3457"/>
                </a:lnTo>
                <a:lnTo>
                  <a:pt x="10036" y="113373"/>
                </a:lnTo>
                <a:lnTo>
                  <a:pt x="9667" y="113246"/>
                </a:lnTo>
                <a:lnTo>
                  <a:pt x="8567" y="11969"/>
                </a:lnTo>
                <a:lnTo>
                  <a:pt x="6975" y="115431"/>
                </a:lnTo>
                <a:lnTo>
                  <a:pt x="5286" y="115088"/>
                </a:lnTo>
                <a:lnTo>
                  <a:pt x="8567" y="11969"/>
                </a:lnTo>
                <a:lnTo>
                  <a:pt x="0" y="20453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280428" y="2010940"/>
            <a:ext cx="8096" cy="10443"/>
          </a:xfrm>
          <a:custGeom>
            <a:avLst/>
            <a:gdLst/>
            <a:ahLst/>
            <a:cxnLst/>
            <a:rect l="l" t="t" r="r" b="b"/>
            <a:pathLst>
              <a:path w="11874" h="15317">
                <a:moveTo>
                  <a:pt x="2400" y="5130"/>
                </a:moveTo>
                <a:lnTo>
                  <a:pt x="0" y="13563"/>
                </a:lnTo>
                <a:lnTo>
                  <a:pt x="1675" y="15317"/>
                </a:lnTo>
                <a:lnTo>
                  <a:pt x="4909" y="14593"/>
                </a:lnTo>
                <a:lnTo>
                  <a:pt x="8940" y="12979"/>
                </a:lnTo>
                <a:lnTo>
                  <a:pt x="11874" y="14096"/>
                </a:lnTo>
                <a:lnTo>
                  <a:pt x="11442" y="0"/>
                </a:lnTo>
                <a:lnTo>
                  <a:pt x="4190" y="14287"/>
                </a:lnTo>
                <a:lnTo>
                  <a:pt x="2489" y="11302"/>
                </a:lnTo>
                <a:lnTo>
                  <a:pt x="2400" y="5130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276471" y="2021174"/>
            <a:ext cx="7975" cy="3715"/>
          </a:xfrm>
          <a:custGeom>
            <a:avLst/>
            <a:gdLst/>
            <a:ahLst/>
            <a:cxnLst/>
            <a:rect l="l" t="t" r="r" b="b"/>
            <a:pathLst>
              <a:path w="11696" h="5448">
                <a:moveTo>
                  <a:pt x="6692" y="5448"/>
                </a:moveTo>
                <a:lnTo>
                  <a:pt x="11696" y="0"/>
                </a:lnTo>
                <a:lnTo>
                  <a:pt x="7353" y="927"/>
                </a:lnTo>
                <a:lnTo>
                  <a:pt x="5499" y="1117"/>
                </a:lnTo>
                <a:lnTo>
                  <a:pt x="0" y="1917"/>
                </a:lnTo>
                <a:lnTo>
                  <a:pt x="6692" y="5448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272965" y="1938540"/>
            <a:ext cx="7329" cy="83941"/>
          </a:xfrm>
          <a:custGeom>
            <a:avLst/>
            <a:gdLst/>
            <a:ahLst/>
            <a:cxnLst/>
            <a:rect l="l" t="t" r="r" b="b"/>
            <a:pathLst>
              <a:path w="10749" h="123114">
                <a:moveTo>
                  <a:pt x="3174" y="107519"/>
                </a:moveTo>
                <a:lnTo>
                  <a:pt x="5143" y="123114"/>
                </a:lnTo>
                <a:lnTo>
                  <a:pt x="4533" y="108852"/>
                </a:lnTo>
                <a:lnTo>
                  <a:pt x="10749" y="0"/>
                </a:lnTo>
                <a:lnTo>
                  <a:pt x="0" y="113488"/>
                </a:lnTo>
                <a:lnTo>
                  <a:pt x="5143" y="123114"/>
                </a:lnTo>
                <a:lnTo>
                  <a:pt x="3174" y="107519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258342" y="2017823"/>
            <a:ext cx="12207" cy="14037"/>
          </a:xfrm>
          <a:custGeom>
            <a:avLst/>
            <a:gdLst/>
            <a:ahLst/>
            <a:cxnLst/>
            <a:rect l="l" t="t" r="r" b="b"/>
            <a:pathLst>
              <a:path w="17903" h="20588">
                <a:moveTo>
                  <a:pt x="9851" y="2476"/>
                </a:moveTo>
                <a:lnTo>
                  <a:pt x="7895" y="2362"/>
                </a:lnTo>
                <a:lnTo>
                  <a:pt x="4631" y="0"/>
                </a:lnTo>
                <a:lnTo>
                  <a:pt x="2523" y="6286"/>
                </a:lnTo>
                <a:lnTo>
                  <a:pt x="0" y="20588"/>
                </a:lnTo>
                <a:lnTo>
                  <a:pt x="9757" y="17860"/>
                </a:lnTo>
                <a:lnTo>
                  <a:pt x="17903" y="8775"/>
                </a:lnTo>
                <a:lnTo>
                  <a:pt x="11743" y="3403"/>
                </a:lnTo>
                <a:lnTo>
                  <a:pt x="9851" y="2476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253923" y="2019997"/>
            <a:ext cx="4418" cy="11864"/>
          </a:xfrm>
          <a:custGeom>
            <a:avLst/>
            <a:gdLst/>
            <a:ahLst/>
            <a:cxnLst/>
            <a:rect l="l" t="t" r="r" b="b"/>
            <a:pathLst>
              <a:path w="6480" h="17401">
                <a:moveTo>
                  <a:pt x="4648" y="6565"/>
                </a:moveTo>
                <a:lnTo>
                  <a:pt x="0" y="5511"/>
                </a:lnTo>
                <a:lnTo>
                  <a:pt x="177" y="15214"/>
                </a:lnTo>
                <a:lnTo>
                  <a:pt x="6480" y="17401"/>
                </a:lnTo>
                <a:lnTo>
                  <a:pt x="5600" y="0"/>
                </a:lnTo>
                <a:lnTo>
                  <a:pt x="4648" y="6565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265789" y="1940898"/>
            <a:ext cx="6271" cy="74943"/>
          </a:xfrm>
          <a:custGeom>
            <a:avLst/>
            <a:gdLst/>
            <a:ahLst/>
            <a:cxnLst/>
            <a:rect l="l" t="t" r="r" b="b"/>
            <a:pathLst>
              <a:path w="9197" h="109916">
                <a:moveTo>
                  <a:pt x="9197" y="0"/>
                </a:moveTo>
                <a:lnTo>
                  <a:pt x="0" y="8511"/>
                </a:lnTo>
                <a:lnTo>
                  <a:pt x="1100" y="109789"/>
                </a:lnTo>
                <a:lnTo>
                  <a:pt x="1468" y="109916"/>
                </a:lnTo>
                <a:lnTo>
                  <a:pt x="9197" y="0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412495" y="2011953"/>
            <a:ext cx="1032" cy="1383"/>
          </a:xfrm>
          <a:custGeom>
            <a:avLst/>
            <a:gdLst/>
            <a:ahLst/>
            <a:cxnLst/>
            <a:rect l="l" t="t" r="r" b="b"/>
            <a:pathLst>
              <a:path w="1514" h="2028">
                <a:moveTo>
                  <a:pt x="1514" y="0"/>
                </a:moveTo>
                <a:lnTo>
                  <a:pt x="0" y="528"/>
                </a:lnTo>
                <a:lnTo>
                  <a:pt x="422" y="1765"/>
                </a:lnTo>
                <a:lnTo>
                  <a:pt x="975" y="2028"/>
                </a:lnTo>
                <a:lnTo>
                  <a:pt x="1514" y="0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386832" y="1931094"/>
            <a:ext cx="109295" cy="291511"/>
          </a:xfrm>
          <a:custGeom>
            <a:avLst/>
            <a:gdLst/>
            <a:ahLst/>
            <a:cxnLst/>
            <a:rect l="l" t="t" r="r" b="b"/>
            <a:pathLst>
              <a:path w="160299" h="427550">
                <a:moveTo>
                  <a:pt x="49910" y="420344"/>
                </a:moveTo>
                <a:lnTo>
                  <a:pt x="57211" y="416054"/>
                </a:lnTo>
                <a:lnTo>
                  <a:pt x="68380" y="409906"/>
                </a:lnTo>
                <a:lnTo>
                  <a:pt x="80070" y="403671"/>
                </a:lnTo>
                <a:lnTo>
                  <a:pt x="91934" y="397252"/>
                </a:lnTo>
                <a:lnTo>
                  <a:pt x="103628" y="390553"/>
                </a:lnTo>
                <a:lnTo>
                  <a:pt x="114805" y="383477"/>
                </a:lnTo>
                <a:lnTo>
                  <a:pt x="125120" y="375926"/>
                </a:lnTo>
                <a:lnTo>
                  <a:pt x="134228" y="367805"/>
                </a:lnTo>
                <a:lnTo>
                  <a:pt x="141782" y="359016"/>
                </a:lnTo>
                <a:lnTo>
                  <a:pt x="145908" y="351872"/>
                </a:lnTo>
                <a:lnTo>
                  <a:pt x="149811" y="340600"/>
                </a:lnTo>
                <a:lnTo>
                  <a:pt x="152433" y="328122"/>
                </a:lnTo>
                <a:lnTo>
                  <a:pt x="154542" y="315061"/>
                </a:lnTo>
                <a:lnTo>
                  <a:pt x="156908" y="302041"/>
                </a:lnTo>
                <a:lnTo>
                  <a:pt x="160299" y="289686"/>
                </a:lnTo>
                <a:lnTo>
                  <a:pt x="157774" y="283896"/>
                </a:lnTo>
                <a:lnTo>
                  <a:pt x="153561" y="272428"/>
                </a:lnTo>
                <a:lnTo>
                  <a:pt x="147370" y="259397"/>
                </a:lnTo>
                <a:lnTo>
                  <a:pt x="146806" y="258483"/>
                </a:lnTo>
                <a:lnTo>
                  <a:pt x="138056" y="248184"/>
                </a:lnTo>
                <a:lnTo>
                  <a:pt x="132892" y="237350"/>
                </a:lnTo>
                <a:lnTo>
                  <a:pt x="133302" y="234769"/>
                </a:lnTo>
                <a:lnTo>
                  <a:pt x="139895" y="224502"/>
                </a:lnTo>
                <a:lnTo>
                  <a:pt x="144716" y="211721"/>
                </a:lnTo>
                <a:lnTo>
                  <a:pt x="144665" y="209448"/>
                </a:lnTo>
                <a:lnTo>
                  <a:pt x="143065" y="202158"/>
                </a:lnTo>
                <a:lnTo>
                  <a:pt x="139255" y="200786"/>
                </a:lnTo>
                <a:lnTo>
                  <a:pt x="136904" y="200225"/>
                </a:lnTo>
                <a:lnTo>
                  <a:pt x="128205" y="205411"/>
                </a:lnTo>
                <a:lnTo>
                  <a:pt x="121765" y="216270"/>
                </a:lnTo>
                <a:lnTo>
                  <a:pt x="113347" y="222224"/>
                </a:lnTo>
                <a:lnTo>
                  <a:pt x="104700" y="216467"/>
                </a:lnTo>
                <a:lnTo>
                  <a:pt x="100813" y="202864"/>
                </a:lnTo>
                <a:lnTo>
                  <a:pt x="98209" y="188277"/>
                </a:lnTo>
                <a:lnTo>
                  <a:pt x="97151" y="184406"/>
                </a:lnTo>
                <a:lnTo>
                  <a:pt x="93494" y="172817"/>
                </a:lnTo>
                <a:lnTo>
                  <a:pt x="89757" y="160556"/>
                </a:lnTo>
                <a:lnTo>
                  <a:pt x="86931" y="147345"/>
                </a:lnTo>
                <a:lnTo>
                  <a:pt x="85606" y="137264"/>
                </a:lnTo>
                <a:lnTo>
                  <a:pt x="84231" y="123991"/>
                </a:lnTo>
                <a:lnTo>
                  <a:pt x="83101" y="110823"/>
                </a:lnTo>
                <a:lnTo>
                  <a:pt x="82042" y="98015"/>
                </a:lnTo>
                <a:lnTo>
                  <a:pt x="80883" y="85821"/>
                </a:lnTo>
                <a:lnTo>
                  <a:pt x="79451" y="74498"/>
                </a:lnTo>
                <a:lnTo>
                  <a:pt x="75829" y="58617"/>
                </a:lnTo>
                <a:lnTo>
                  <a:pt x="70763" y="45538"/>
                </a:lnTo>
                <a:lnTo>
                  <a:pt x="64018" y="33576"/>
                </a:lnTo>
                <a:lnTo>
                  <a:pt x="55672" y="23002"/>
                </a:lnTo>
                <a:lnTo>
                  <a:pt x="45803" y="14086"/>
                </a:lnTo>
                <a:lnTo>
                  <a:pt x="34489" y="7099"/>
                </a:lnTo>
                <a:lnTo>
                  <a:pt x="21807" y="2314"/>
                </a:lnTo>
                <a:lnTo>
                  <a:pt x="7835" y="0"/>
                </a:lnTo>
                <a:lnTo>
                  <a:pt x="0" y="89420"/>
                </a:lnTo>
                <a:lnTo>
                  <a:pt x="1638" y="86512"/>
                </a:lnTo>
                <a:lnTo>
                  <a:pt x="9130" y="88080"/>
                </a:lnTo>
                <a:lnTo>
                  <a:pt x="22616" y="92061"/>
                </a:lnTo>
                <a:lnTo>
                  <a:pt x="34982" y="98218"/>
                </a:lnTo>
                <a:lnTo>
                  <a:pt x="43778" y="107140"/>
                </a:lnTo>
                <a:lnTo>
                  <a:pt x="46558" y="119418"/>
                </a:lnTo>
                <a:lnTo>
                  <a:pt x="43624" y="121704"/>
                </a:lnTo>
                <a:lnTo>
                  <a:pt x="41147" y="116712"/>
                </a:lnTo>
                <a:lnTo>
                  <a:pt x="40512" y="121526"/>
                </a:lnTo>
                <a:lnTo>
                  <a:pt x="38614" y="120621"/>
                </a:lnTo>
                <a:lnTo>
                  <a:pt x="38446" y="427550"/>
                </a:lnTo>
                <a:lnTo>
                  <a:pt x="49910" y="420344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176806" y="1933082"/>
            <a:ext cx="214636" cy="327496"/>
          </a:xfrm>
          <a:custGeom>
            <a:avLst/>
            <a:gdLst/>
            <a:ahLst/>
            <a:cxnLst/>
            <a:rect l="l" t="t" r="r" b="b"/>
            <a:pathLst>
              <a:path w="314799" h="480328">
                <a:moveTo>
                  <a:pt x="310894" y="190658"/>
                </a:moveTo>
                <a:lnTo>
                  <a:pt x="301872" y="184702"/>
                </a:lnTo>
                <a:lnTo>
                  <a:pt x="300219" y="171925"/>
                </a:lnTo>
                <a:lnTo>
                  <a:pt x="300391" y="159276"/>
                </a:lnTo>
                <a:lnTo>
                  <a:pt x="292530" y="161918"/>
                </a:lnTo>
                <a:lnTo>
                  <a:pt x="282090" y="161346"/>
                </a:lnTo>
                <a:lnTo>
                  <a:pt x="276769" y="155860"/>
                </a:lnTo>
                <a:lnTo>
                  <a:pt x="275931" y="149142"/>
                </a:lnTo>
                <a:lnTo>
                  <a:pt x="278788" y="146462"/>
                </a:lnTo>
                <a:lnTo>
                  <a:pt x="280897" y="142957"/>
                </a:lnTo>
                <a:lnTo>
                  <a:pt x="291341" y="0"/>
                </a:lnTo>
                <a:lnTo>
                  <a:pt x="278432" y="4072"/>
                </a:lnTo>
                <a:lnTo>
                  <a:pt x="266028" y="9023"/>
                </a:lnTo>
                <a:lnTo>
                  <a:pt x="254636" y="14192"/>
                </a:lnTo>
                <a:lnTo>
                  <a:pt x="244765" y="18916"/>
                </a:lnTo>
                <a:lnTo>
                  <a:pt x="238885" y="21723"/>
                </a:lnTo>
                <a:lnTo>
                  <a:pt x="235507" y="23958"/>
                </a:lnTo>
                <a:lnTo>
                  <a:pt x="227899" y="24110"/>
                </a:lnTo>
                <a:lnTo>
                  <a:pt x="224686" y="21735"/>
                </a:lnTo>
                <a:lnTo>
                  <a:pt x="230782" y="254882"/>
                </a:lnTo>
                <a:lnTo>
                  <a:pt x="237701" y="250866"/>
                </a:lnTo>
                <a:lnTo>
                  <a:pt x="243586" y="243270"/>
                </a:lnTo>
                <a:lnTo>
                  <a:pt x="249859" y="238528"/>
                </a:lnTo>
                <a:lnTo>
                  <a:pt x="258646" y="243033"/>
                </a:lnTo>
                <a:lnTo>
                  <a:pt x="256131" y="254776"/>
                </a:lnTo>
                <a:lnTo>
                  <a:pt x="249489" y="264217"/>
                </a:lnTo>
                <a:lnTo>
                  <a:pt x="239937" y="269830"/>
                </a:lnTo>
                <a:lnTo>
                  <a:pt x="228642" y="271906"/>
                </a:lnTo>
                <a:lnTo>
                  <a:pt x="216770" y="270736"/>
                </a:lnTo>
                <a:lnTo>
                  <a:pt x="205488" y="266611"/>
                </a:lnTo>
                <a:lnTo>
                  <a:pt x="196492" y="304488"/>
                </a:lnTo>
                <a:lnTo>
                  <a:pt x="201724" y="305435"/>
                </a:lnTo>
                <a:lnTo>
                  <a:pt x="214366" y="306999"/>
                </a:lnTo>
                <a:lnTo>
                  <a:pt x="227669" y="307611"/>
                </a:lnTo>
                <a:lnTo>
                  <a:pt x="240916" y="307051"/>
                </a:lnTo>
                <a:lnTo>
                  <a:pt x="253394" y="305101"/>
                </a:lnTo>
                <a:lnTo>
                  <a:pt x="264387" y="301542"/>
                </a:lnTo>
                <a:lnTo>
                  <a:pt x="268562" y="299045"/>
                </a:lnTo>
                <a:lnTo>
                  <a:pt x="277577" y="294652"/>
                </a:lnTo>
                <a:lnTo>
                  <a:pt x="289507" y="297897"/>
                </a:lnTo>
                <a:lnTo>
                  <a:pt x="289787" y="298775"/>
                </a:lnTo>
                <a:lnTo>
                  <a:pt x="288013" y="310845"/>
                </a:lnTo>
                <a:lnTo>
                  <a:pt x="279131" y="317658"/>
                </a:lnTo>
                <a:lnTo>
                  <a:pt x="278554" y="322018"/>
                </a:lnTo>
                <a:lnTo>
                  <a:pt x="275647" y="336251"/>
                </a:lnTo>
                <a:lnTo>
                  <a:pt x="271156" y="348752"/>
                </a:lnTo>
                <a:lnTo>
                  <a:pt x="264823" y="359243"/>
                </a:lnTo>
                <a:lnTo>
                  <a:pt x="256393" y="367442"/>
                </a:lnTo>
                <a:lnTo>
                  <a:pt x="245608" y="373071"/>
                </a:lnTo>
                <a:lnTo>
                  <a:pt x="232212" y="375848"/>
                </a:lnTo>
                <a:lnTo>
                  <a:pt x="215949" y="375494"/>
                </a:lnTo>
                <a:lnTo>
                  <a:pt x="208100" y="371803"/>
                </a:lnTo>
                <a:lnTo>
                  <a:pt x="199056" y="362868"/>
                </a:lnTo>
                <a:lnTo>
                  <a:pt x="192327" y="351816"/>
                </a:lnTo>
                <a:lnTo>
                  <a:pt x="185830" y="340556"/>
                </a:lnTo>
                <a:lnTo>
                  <a:pt x="177480" y="330993"/>
                </a:lnTo>
                <a:lnTo>
                  <a:pt x="175741" y="327285"/>
                </a:lnTo>
                <a:lnTo>
                  <a:pt x="176477" y="321290"/>
                </a:lnTo>
                <a:lnTo>
                  <a:pt x="174509" y="317785"/>
                </a:lnTo>
                <a:lnTo>
                  <a:pt x="168997" y="318217"/>
                </a:lnTo>
                <a:lnTo>
                  <a:pt x="161047" y="313213"/>
                </a:lnTo>
                <a:lnTo>
                  <a:pt x="163269" y="303015"/>
                </a:lnTo>
                <a:lnTo>
                  <a:pt x="165239" y="300944"/>
                </a:lnTo>
                <a:lnTo>
                  <a:pt x="173776" y="297677"/>
                </a:lnTo>
                <a:lnTo>
                  <a:pt x="183525" y="300457"/>
                </a:lnTo>
                <a:lnTo>
                  <a:pt x="189638" y="8793"/>
                </a:lnTo>
                <a:lnTo>
                  <a:pt x="176688" y="7404"/>
                </a:lnTo>
                <a:lnTo>
                  <a:pt x="169010" y="121761"/>
                </a:lnTo>
                <a:lnTo>
                  <a:pt x="163422" y="114191"/>
                </a:lnTo>
                <a:lnTo>
                  <a:pt x="163853" y="128288"/>
                </a:lnTo>
                <a:lnTo>
                  <a:pt x="160920" y="127171"/>
                </a:lnTo>
                <a:lnTo>
                  <a:pt x="156889" y="128785"/>
                </a:lnTo>
                <a:lnTo>
                  <a:pt x="153654" y="129509"/>
                </a:lnTo>
                <a:lnTo>
                  <a:pt x="151979" y="127755"/>
                </a:lnTo>
                <a:lnTo>
                  <a:pt x="154379" y="119322"/>
                </a:lnTo>
                <a:lnTo>
                  <a:pt x="152614" y="113518"/>
                </a:lnTo>
                <a:lnTo>
                  <a:pt x="163955" y="7018"/>
                </a:lnTo>
                <a:lnTo>
                  <a:pt x="151781" y="8006"/>
                </a:lnTo>
                <a:lnTo>
                  <a:pt x="145565" y="116858"/>
                </a:lnTo>
                <a:lnTo>
                  <a:pt x="146175" y="131120"/>
                </a:lnTo>
                <a:lnTo>
                  <a:pt x="151674" y="130320"/>
                </a:lnTo>
                <a:lnTo>
                  <a:pt x="153528" y="130130"/>
                </a:lnTo>
                <a:lnTo>
                  <a:pt x="157872" y="129203"/>
                </a:lnTo>
                <a:lnTo>
                  <a:pt x="162031" y="159875"/>
                </a:lnTo>
                <a:lnTo>
                  <a:pt x="168362" y="163599"/>
                </a:lnTo>
                <a:lnTo>
                  <a:pt x="172053" y="169370"/>
                </a:lnTo>
                <a:lnTo>
                  <a:pt x="172375" y="177399"/>
                </a:lnTo>
                <a:lnTo>
                  <a:pt x="168667" y="179546"/>
                </a:lnTo>
                <a:lnTo>
                  <a:pt x="169721" y="183178"/>
                </a:lnTo>
                <a:lnTo>
                  <a:pt x="163917" y="180600"/>
                </a:lnTo>
                <a:lnTo>
                  <a:pt x="166139" y="184257"/>
                </a:lnTo>
                <a:lnTo>
                  <a:pt x="156032" y="186674"/>
                </a:lnTo>
                <a:lnTo>
                  <a:pt x="148301" y="193672"/>
                </a:lnTo>
                <a:lnTo>
                  <a:pt x="140390" y="199740"/>
                </a:lnTo>
                <a:lnTo>
                  <a:pt x="128611" y="199243"/>
                </a:lnTo>
                <a:lnTo>
                  <a:pt x="127849" y="193490"/>
                </a:lnTo>
                <a:lnTo>
                  <a:pt x="123988" y="190582"/>
                </a:lnTo>
                <a:lnTo>
                  <a:pt x="123315" y="184753"/>
                </a:lnTo>
                <a:lnTo>
                  <a:pt x="119378" y="185603"/>
                </a:lnTo>
                <a:lnTo>
                  <a:pt x="115174" y="184524"/>
                </a:lnTo>
                <a:lnTo>
                  <a:pt x="109027" y="185311"/>
                </a:lnTo>
                <a:lnTo>
                  <a:pt x="106791" y="183375"/>
                </a:lnTo>
                <a:lnTo>
                  <a:pt x="104010" y="178247"/>
                </a:lnTo>
                <a:lnTo>
                  <a:pt x="105162" y="173252"/>
                </a:lnTo>
                <a:lnTo>
                  <a:pt x="109519" y="168603"/>
                </a:lnTo>
                <a:lnTo>
                  <a:pt x="113994" y="37127"/>
                </a:lnTo>
                <a:lnTo>
                  <a:pt x="106660" y="46191"/>
                </a:lnTo>
                <a:lnTo>
                  <a:pt x="99929" y="55864"/>
                </a:lnTo>
                <a:lnTo>
                  <a:pt x="93793" y="66359"/>
                </a:lnTo>
                <a:lnTo>
                  <a:pt x="88243" y="77887"/>
                </a:lnTo>
                <a:lnTo>
                  <a:pt x="83269" y="90660"/>
                </a:lnTo>
                <a:lnTo>
                  <a:pt x="78864" y="104893"/>
                </a:lnTo>
                <a:lnTo>
                  <a:pt x="75017" y="120795"/>
                </a:lnTo>
                <a:lnTo>
                  <a:pt x="74333" y="122537"/>
                </a:lnTo>
                <a:lnTo>
                  <a:pt x="69973" y="134606"/>
                </a:lnTo>
                <a:lnTo>
                  <a:pt x="66001" y="147147"/>
                </a:lnTo>
                <a:lnTo>
                  <a:pt x="62540" y="159559"/>
                </a:lnTo>
                <a:lnTo>
                  <a:pt x="59713" y="171240"/>
                </a:lnTo>
                <a:lnTo>
                  <a:pt x="57765" y="172971"/>
                </a:lnTo>
                <a:lnTo>
                  <a:pt x="50600" y="184280"/>
                </a:lnTo>
                <a:lnTo>
                  <a:pt x="43725" y="197141"/>
                </a:lnTo>
                <a:lnTo>
                  <a:pt x="35647" y="204653"/>
                </a:lnTo>
                <a:lnTo>
                  <a:pt x="30402" y="206101"/>
                </a:lnTo>
                <a:lnTo>
                  <a:pt x="30478" y="200666"/>
                </a:lnTo>
                <a:lnTo>
                  <a:pt x="25068" y="201809"/>
                </a:lnTo>
                <a:lnTo>
                  <a:pt x="23455" y="197440"/>
                </a:lnTo>
                <a:lnTo>
                  <a:pt x="26985" y="192576"/>
                </a:lnTo>
                <a:lnTo>
                  <a:pt x="23277" y="188651"/>
                </a:lnTo>
                <a:lnTo>
                  <a:pt x="13316" y="190748"/>
                </a:lnTo>
                <a:lnTo>
                  <a:pt x="4074" y="198944"/>
                </a:lnTo>
                <a:lnTo>
                  <a:pt x="0" y="211099"/>
                </a:lnTo>
                <a:lnTo>
                  <a:pt x="73" y="224816"/>
                </a:lnTo>
                <a:lnTo>
                  <a:pt x="3275" y="237699"/>
                </a:lnTo>
                <a:lnTo>
                  <a:pt x="5624" y="243896"/>
                </a:lnTo>
                <a:lnTo>
                  <a:pt x="11022" y="246983"/>
                </a:lnTo>
                <a:lnTo>
                  <a:pt x="12088" y="253548"/>
                </a:lnTo>
                <a:lnTo>
                  <a:pt x="12364" y="255648"/>
                </a:lnTo>
                <a:lnTo>
                  <a:pt x="12049" y="267930"/>
                </a:lnTo>
                <a:lnTo>
                  <a:pt x="10985" y="279885"/>
                </a:lnTo>
                <a:lnTo>
                  <a:pt x="12787" y="291623"/>
                </a:lnTo>
                <a:lnTo>
                  <a:pt x="10980" y="303227"/>
                </a:lnTo>
                <a:lnTo>
                  <a:pt x="11602" y="315299"/>
                </a:lnTo>
                <a:lnTo>
                  <a:pt x="14410" y="327069"/>
                </a:lnTo>
                <a:lnTo>
                  <a:pt x="18963" y="338486"/>
                </a:lnTo>
                <a:lnTo>
                  <a:pt x="24820" y="349499"/>
                </a:lnTo>
                <a:lnTo>
                  <a:pt x="31541" y="360056"/>
                </a:lnTo>
                <a:lnTo>
                  <a:pt x="38686" y="370107"/>
                </a:lnTo>
                <a:lnTo>
                  <a:pt x="45815" y="379601"/>
                </a:lnTo>
                <a:lnTo>
                  <a:pt x="52487" y="388486"/>
                </a:lnTo>
                <a:lnTo>
                  <a:pt x="64291" y="394692"/>
                </a:lnTo>
                <a:lnTo>
                  <a:pt x="74883" y="401532"/>
                </a:lnTo>
                <a:lnTo>
                  <a:pt x="84780" y="408611"/>
                </a:lnTo>
                <a:lnTo>
                  <a:pt x="94683" y="415621"/>
                </a:lnTo>
                <a:lnTo>
                  <a:pt x="105292" y="422253"/>
                </a:lnTo>
                <a:lnTo>
                  <a:pt x="117308" y="428199"/>
                </a:lnTo>
                <a:lnTo>
                  <a:pt x="130573" y="432335"/>
                </a:lnTo>
                <a:lnTo>
                  <a:pt x="143102" y="436467"/>
                </a:lnTo>
                <a:lnTo>
                  <a:pt x="154033" y="442281"/>
                </a:lnTo>
                <a:lnTo>
                  <a:pt x="164799" y="449773"/>
                </a:lnTo>
                <a:lnTo>
                  <a:pt x="175133" y="457860"/>
                </a:lnTo>
                <a:lnTo>
                  <a:pt x="185350" y="465704"/>
                </a:lnTo>
                <a:lnTo>
                  <a:pt x="195765" y="472470"/>
                </a:lnTo>
                <a:lnTo>
                  <a:pt x="206690" y="477322"/>
                </a:lnTo>
                <a:lnTo>
                  <a:pt x="217764" y="479784"/>
                </a:lnTo>
                <a:lnTo>
                  <a:pt x="230109" y="480328"/>
                </a:lnTo>
                <a:lnTo>
                  <a:pt x="242468" y="479064"/>
                </a:lnTo>
                <a:lnTo>
                  <a:pt x="254700" y="476471"/>
                </a:lnTo>
                <a:lnTo>
                  <a:pt x="266666" y="473030"/>
                </a:lnTo>
                <a:lnTo>
                  <a:pt x="278226" y="469221"/>
                </a:lnTo>
                <a:lnTo>
                  <a:pt x="289240" y="465524"/>
                </a:lnTo>
                <a:lnTo>
                  <a:pt x="295091" y="461151"/>
                </a:lnTo>
                <a:lnTo>
                  <a:pt x="304860" y="453864"/>
                </a:lnTo>
                <a:lnTo>
                  <a:pt x="314799" y="446545"/>
                </a:lnTo>
                <a:lnTo>
                  <a:pt x="310894" y="190658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263552" y="1946701"/>
            <a:ext cx="2237" cy="70542"/>
          </a:xfrm>
          <a:custGeom>
            <a:avLst/>
            <a:gdLst/>
            <a:ahLst/>
            <a:cxnLst/>
            <a:rect l="l" t="t" r="r" b="b"/>
            <a:pathLst>
              <a:path w="3281" h="103461">
                <a:moveTo>
                  <a:pt x="3281" y="0"/>
                </a:moveTo>
                <a:lnTo>
                  <a:pt x="0" y="103118"/>
                </a:lnTo>
                <a:lnTo>
                  <a:pt x="1689" y="103461"/>
                </a:lnTo>
                <a:lnTo>
                  <a:pt x="3281" y="0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5282065" y="1937867"/>
            <a:ext cx="15210" cy="82814"/>
          </a:xfrm>
          <a:custGeom>
            <a:avLst/>
            <a:gdLst/>
            <a:ahLst/>
            <a:cxnLst/>
            <a:rect l="l" t="t" r="r" b="b"/>
            <a:pathLst>
              <a:path w="22308" h="121460">
                <a:moveTo>
                  <a:pt x="0" y="112303"/>
                </a:moveTo>
                <a:lnTo>
                  <a:pt x="88" y="118476"/>
                </a:lnTo>
                <a:lnTo>
                  <a:pt x="1790" y="121460"/>
                </a:lnTo>
                <a:lnTo>
                  <a:pt x="9042" y="107173"/>
                </a:lnTo>
                <a:lnTo>
                  <a:pt x="14630" y="114742"/>
                </a:lnTo>
                <a:lnTo>
                  <a:pt x="22308" y="386"/>
                </a:lnTo>
                <a:lnTo>
                  <a:pt x="9575" y="0"/>
                </a:lnTo>
                <a:lnTo>
                  <a:pt x="609" y="106601"/>
                </a:lnTo>
                <a:lnTo>
                  <a:pt x="228" y="111529"/>
                </a:lnTo>
                <a:lnTo>
                  <a:pt x="0" y="112303"/>
                </a:lnTo>
                <a:close/>
              </a:path>
            </a:pathLst>
          </a:custGeom>
          <a:solidFill>
            <a:srgbClr val="EBB87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5253922" y="2010940"/>
            <a:ext cx="38126" cy="11456"/>
          </a:xfrm>
          <a:custGeom>
            <a:avLst/>
            <a:gdLst/>
            <a:ahLst/>
            <a:cxnLst/>
            <a:rect l="l" t="t" r="r" b="b"/>
            <a:pathLst>
              <a:path w="55918" h="16802">
                <a:moveTo>
                  <a:pt x="41363" y="11302"/>
                </a:moveTo>
                <a:lnTo>
                  <a:pt x="40561" y="15313"/>
                </a:lnTo>
                <a:lnTo>
                  <a:pt x="38569" y="16128"/>
                </a:lnTo>
                <a:lnTo>
                  <a:pt x="40436" y="15938"/>
                </a:lnTo>
                <a:lnTo>
                  <a:pt x="43787" y="14594"/>
                </a:lnTo>
                <a:lnTo>
                  <a:pt x="47815" y="12979"/>
                </a:lnTo>
                <a:lnTo>
                  <a:pt x="50749" y="14084"/>
                </a:lnTo>
                <a:lnTo>
                  <a:pt x="55918" y="7569"/>
                </a:lnTo>
                <a:lnTo>
                  <a:pt x="50317" y="0"/>
                </a:lnTo>
                <a:lnTo>
                  <a:pt x="43065" y="14287"/>
                </a:lnTo>
                <a:lnTo>
                  <a:pt x="41363" y="11302"/>
                </a:lnTo>
                <a:close/>
              </a:path>
              <a:path w="55918" h="16802">
                <a:moveTo>
                  <a:pt x="24383" y="18872"/>
                </a:moveTo>
                <a:lnTo>
                  <a:pt x="33083" y="16929"/>
                </a:lnTo>
                <a:lnTo>
                  <a:pt x="39763" y="20459"/>
                </a:lnTo>
                <a:lnTo>
                  <a:pt x="44767" y="15011"/>
                </a:lnTo>
                <a:lnTo>
                  <a:pt x="43787" y="14594"/>
                </a:lnTo>
                <a:lnTo>
                  <a:pt x="40436" y="15938"/>
                </a:lnTo>
                <a:lnTo>
                  <a:pt x="38569" y="16128"/>
                </a:lnTo>
                <a:lnTo>
                  <a:pt x="38887" y="13563"/>
                </a:lnTo>
                <a:lnTo>
                  <a:pt x="41363" y="11302"/>
                </a:lnTo>
                <a:lnTo>
                  <a:pt x="43065" y="14287"/>
                </a:lnTo>
                <a:lnTo>
                  <a:pt x="50317" y="0"/>
                </a:lnTo>
                <a:lnTo>
                  <a:pt x="41884" y="-571"/>
                </a:lnTo>
                <a:lnTo>
                  <a:pt x="41503" y="4356"/>
                </a:lnTo>
                <a:lnTo>
                  <a:pt x="41097" y="-368"/>
                </a:lnTo>
                <a:lnTo>
                  <a:pt x="39509" y="-673"/>
                </a:lnTo>
                <a:lnTo>
                  <a:pt x="41274" y="5130"/>
                </a:lnTo>
                <a:lnTo>
                  <a:pt x="32461" y="2666"/>
                </a:lnTo>
                <a:lnTo>
                  <a:pt x="31102" y="1333"/>
                </a:lnTo>
                <a:lnTo>
                  <a:pt x="27927" y="7302"/>
                </a:lnTo>
                <a:lnTo>
                  <a:pt x="18494" y="7280"/>
                </a:lnTo>
                <a:lnTo>
                  <a:pt x="18224" y="13500"/>
                </a:lnTo>
                <a:lnTo>
                  <a:pt x="14376" y="12458"/>
                </a:lnTo>
                <a:lnTo>
                  <a:pt x="15824" y="9245"/>
                </a:lnTo>
                <a:lnTo>
                  <a:pt x="14122" y="8902"/>
                </a:lnTo>
                <a:lnTo>
                  <a:pt x="11112" y="10096"/>
                </a:lnTo>
                <a:lnTo>
                  <a:pt x="9004" y="16370"/>
                </a:lnTo>
                <a:lnTo>
                  <a:pt x="5600" y="13284"/>
                </a:lnTo>
                <a:lnTo>
                  <a:pt x="4648" y="19850"/>
                </a:lnTo>
                <a:lnTo>
                  <a:pt x="0" y="18783"/>
                </a:lnTo>
                <a:lnTo>
                  <a:pt x="177" y="28498"/>
                </a:lnTo>
                <a:lnTo>
                  <a:pt x="6480" y="30685"/>
                </a:lnTo>
                <a:lnTo>
                  <a:pt x="16238" y="27956"/>
                </a:lnTo>
                <a:lnTo>
                  <a:pt x="24383" y="18872"/>
                </a:lnTo>
                <a:close/>
              </a:path>
              <a:path w="55918" h="16802">
                <a:moveTo>
                  <a:pt x="18503" y="7061"/>
                </a:moveTo>
                <a:lnTo>
                  <a:pt x="16548" y="7823"/>
                </a:lnTo>
                <a:lnTo>
                  <a:pt x="18494" y="7280"/>
                </a:lnTo>
                <a:lnTo>
                  <a:pt x="18503" y="7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5364939" y="2027306"/>
            <a:ext cx="43563" cy="35769"/>
          </a:xfrm>
          <a:custGeom>
            <a:avLst/>
            <a:gdLst/>
            <a:ahLst/>
            <a:cxnLst/>
            <a:rect l="l" t="t" r="r" b="b"/>
            <a:pathLst>
              <a:path w="63893" h="52461">
                <a:moveTo>
                  <a:pt x="2870" y="8265"/>
                </a:moveTo>
                <a:lnTo>
                  <a:pt x="0" y="10944"/>
                </a:lnTo>
                <a:lnTo>
                  <a:pt x="838" y="17663"/>
                </a:lnTo>
                <a:lnTo>
                  <a:pt x="6159" y="23162"/>
                </a:lnTo>
                <a:lnTo>
                  <a:pt x="16598" y="23720"/>
                </a:lnTo>
                <a:lnTo>
                  <a:pt x="24460" y="21079"/>
                </a:lnTo>
                <a:lnTo>
                  <a:pt x="24304" y="33332"/>
                </a:lnTo>
                <a:lnTo>
                  <a:pt x="25823" y="46198"/>
                </a:lnTo>
                <a:lnTo>
                  <a:pt x="34975" y="52461"/>
                </a:lnTo>
                <a:lnTo>
                  <a:pt x="37759" y="51258"/>
                </a:lnTo>
                <a:lnTo>
                  <a:pt x="45914" y="41771"/>
                </a:lnTo>
                <a:lnTo>
                  <a:pt x="51447" y="29410"/>
                </a:lnTo>
                <a:lnTo>
                  <a:pt x="58102" y="30083"/>
                </a:lnTo>
                <a:lnTo>
                  <a:pt x="60502" y="27238"/>
                </a:lnTo>
                <a:lnTo>
                  <a:pt x="63677" y="21625"/>
                </a:lnTo>
                <a:lnTo>
                  <a:pt x="62369" y="19034"/>
                </a:lnTo>
                <a:lnTo>
                  <a:pt x="58178" y="19060"/>
                </a:lnTo>
                <a:lnTo>
                  <a:pt x="58000" y="15427"/>
                </a:lnTo>
                <a:lnTo>
                  <a:pt x="60121" y="15250"/>
                </a:lnTo>
                <a:lnTo>
                  <a:pt x="63893" y="16888"/>
                </a:lnTo>
                <a:lnTo>
                  <a:pt x="62852" y="13268"/>
                </a:lnTo>
                <a:lnTo>
                  <a:pt x="61505" y="9966"/>
                </a:lnTo>
                <a:lnTo>
                  <a:pt x="54080" y="2635"/>
                </a:lnTo>
                <a:lnTo>
                  <a:pt x="43300" y="0"/>
                </a:lnTo>
                <a:lnTo>
                  <a:pt x="30579" y="510"/>
                </a:lnTo>
                <a:lnTo>
                  <a:pt x="17333" y="2617"/>
                </a:lnTo>
                <a:lnTo>
                  <a:pt x="4978" y="4772"/>
                </a:lnTo>
                <a:lnTo>
                  <a:pt x="2870" y="8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5247924" y="2040603"/>
            <a:ext cx="46632" cy="28859"/>
          </a:xfrm>
          <a:custGeom>
            <a:avLst/>
            <a:gdLst/>
            <a:ahLst/>
            <a:cxnLst/>
            <a:rect l="l" t="t" r="r" b="b"/>
            <a:pathLst>
              <a:path w="68394" h="42326">
                <a:moveTo>
                  <a:pt x="10873" y="26815"/>
                </a:moveTo>
                <a:lnTo>
                  <a:pt x="15064" y="27908"/>
                </a:lnTo>
                <a:lnTo>
                  <a:pt x="19001" y="27044"/>
                </a:lnTo>
                <a:lnTo>
                  <a:pt x="19674" y="32886"/>
                </a:lnTo>
                <a:lnTo>
                  <a:pt x="23548" y="35794"/>
                </a:lnTo>
                <a:lnTo>
                  <a:pt x="24310" y="41547"/>
                </a:lnTo>
                <a:lnTo>
                  <a:pt x="35321" y="42326"/>
                </a:lnTo>
                <a:lnTo>
                  <a:pt x="43410" y="36582"/>
                </a:lnTo>
                <a:lnTo>
                  <a:pt x="51015" y="29447"/>
                </a:lnTo>
                <a:lnTo>
                  <a:pt x="61825" y="26561"/>
                </a:lnTo>
                <a:lnTo>
                  <a:pt x="62283" y="24250"/>
                </a:lnTo>
                <a:lnTo>
                  <a:pt x="59603" y="22904"/>
                </a:lnTo>
                <a:lnTo>
                  <a:pt x="65407" y="25482"/>
                </a:lnTo>
                <a:lnTo>
                  <a:pt x="64365" y="21850"/>
                </a:lnTo>
                <a:lnTo>
                  <a:pt x="68074" y="19703"/>
                </a:lnTo>
                <a:lnTo>
                  <a:pt x="68394" y="16393"/>
                </a:lnTo>
                <a:lnTo>
                  <a:pt x="66711" y="9237"/>
                </a:lnTo>
                <a:lnTo>
                  <a:pt x="61935" y="4262"/>
                </a:lnTo>
                <a:lnTo>
                  <a:pt x="54795" y="1253"/>
                </a:lnTo>
                <a:lnTo>
                  <a:pt x="46021" y="0"/>
                </a:lnTo>
                <a:lnTo>
                  <a:pt x="36346" y="288"/>
                </a:lnTo>
                <a:lnTo>
                  <a:pt x="26498" y="1905"/>
                </a:lnTo>
                <a:lnTo>
                  <a:pt x="17209" y="4638"/>
                </a:lnTo>
                <a:lnTo>
                  <a:pt x="9209" y="8275"/>
                </a:lnTo>
                <a:lnTo>
                  <a:pt x="3229" y="12602"/>
                </a:lnTo>
                <a:lnTo>
                  <a:pt x="0" y="17408"/>
                </a:lnTo>
                <a:lnTo>
                  <a:pt x="251" y="22479"/>
                </a:lnTo>
                <a:lnTo>
                  <a:pt x="4714" y="27603"/>
                </a:lnTo>
                <a:lnTo>
                  <a:pt x="10873" y="26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498887" y="2082474"/>
            <a:ext cx="72464" cy="58769"/>
          </a:xfrm>
          <a:custGeom>
            <a:avLst/>
            <a:gdLst/>
            <a:ahLst/>
            <a:cxnLst/>
            <a:rect l="l" t="t" r="r" b="b"/>
            <a:pathLst>
              <a:path w="106281" h="86195">
                <a:moveTo>
                  <a:pt x="1244" y="28663"/>
                </a:moveTo>
                <a:lnTo>
                  <a:pt x="0" y="29794"/>
                </a:lnTo>
                <a:lnTo>
                  <a:pt x="3818" y="36086"/>
                </a:lnTo>
                <a:lnTo>
                  <a:pt x="9363" y="46784"/>
                </a:lnTo>
                <a:lnTo>
                  <a:pt x="13916" y="58389"/>
                </a:lnTo>
                <a:lnTo>
                  <a:pt x="17203" y="71154"/>
                </a:lnTo>
                <a:lnTo>
                  <a:pt x="18948" y="85331"/>
                </a:lnTo>
                <a:lnTo>
                  <a:pt x="27424" y="86195"/>
                </a:lnTo>
                <a:lnTo>
                  <a:pt x="41117" y="85640"/>
                </a:lnTo>
                <a:lnTo>
                  <a:pt x="53073" y="82737"/>
                </a:lnTo>
                <a:lnTo>
                  <a:pt x="63729" y="77928"/>
                </a:lnTo>
                <a:lnTo>
                  <a:pt x="73520" y="71660"/>
                </a:lnTo>
                <a:lnTo>
                  <a:pt x="82880" y="64376"/>
                </a:lnTo>
                <a:lnTo>
                  <a:pt x="87718" y="59877"/>
                </a:lnTo>
                <a:lnTo>
                  <a:pt x="95372" y="49915"/>
                </a:lnTo>
                <a:lnTo>
                  <a:pt x="101008" y="38494"/>
                </a:lnTo>
                <a:lnTo>
                  <a:pt x="104641" y="26065"/>
                </a:lnTo>
                <a:lnTo>
                  <a:pt x="106281" y="13083"/>
                </a:lnTo>
                <a:lnTo>
                  <a:pt x="105943" y="0"/>
                </a:lnTo>
                <a:lnTo>
                  <a:pt x="102086" y="9570"/>
                </a:lnTo>
                <a:lnTo>
                  <a:pt x="95121" y="20928"/>
                </a:lnTo>
                <a:lnTo>
                  <a:pt x="86047" y="31241"/>
                </a:lnTo>
                <a:lnTo>
                  <a:pt x="75358" y="39450"/>
                </a:lnTo>
                <a:lnTo>
                  <a:pt x="63550" y="44500"/>
                </a:lnTo>
                <a:lnTo>
                  <a:pt x="58591" y="45557"/>
                </a:lnTo>
                <a:lnTo>
                  <a:pt x="45429" y="46461"/>
                </a:lnTo>
                <a:lnTo>
                  <a:pt x="32678" y="44869"/>
                </a:lnTo>
                <a:lnTo>
                  <a:pt x="20773" y="41135"/>
                </a:lnTo>
                <a:lnTo>
                  <a:pt x="10150" y="35615"/>
                </a:lnTo>
                <a:lnTo>
                  <a:pt x="1244" y="28663"/>
                </a:lnTo>
                <a:close/>
              </a:path>
            </a:pathLst>
          </a:custGeom>
          <a:solidFill>
            <a:srgbClr val="CEC9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5305915" y="2095672"/>
            <a:ext cx="47244" cy="22818"/>
          </a:xfrm>
          <a:custGeom>
            <a:avLst/>
            <a:gdLst/>
            <a:ahLst/>
            <a:cxnLst/>
            <a:rect l="l" t="t" r="r" b="b"/>
            <a:pathLst>
              <a:path w="69291" h="33466">
                <a:moveTo>
                  <a:pt x="0" y="12201"/>
                </a:moveTo>
                <a:lnTo>
                  <a:pt x="5654" y="20400"/>
                </a:lnTo>
                <a:lnTo>
                  <a:pt x="14897" y="27481"/>
                </a:lnTo>
                <a:lnTo>
                  <a:pt x="26032" y="31933"/>
                </a:lnTo>
                <a:lnTo>
                  <a:pt x="37893" y="33466"/>
                </a:lnTo>
                <a:lnTo>
                  <a:pt x="49316" y="31787"/>
                </a:lnTo>
                <a:lnTo>
                  <a:pt x="59133" y="26605"/>
                </a:lnTo>
                <a:lnTo>
                  <a:pt x="66180" y="17630"/>
                </a:lnTo>
                <a:lnTo>
                  <a:pt x="69291" y="4568"/>
                </a:lnTo>
                <a:lnTo>
                  <a:pt x="61069" y="0"/>
                </a:lnTo>
                <a:lnTo>
                  <a:pt x="54673" y="4250"/>
                </a:lnTo>
                <a:lnTo>
                  <a:pt x="48834" y="11853"/>
                </a:lnTo>
                <a:lnTo>
                  <a:pt x="41427" y="16417"/>
                </a:lnTo>
                <a:lnTo>
                  <a:pt x="37544" y="16133"/>
                </a:lnTo>
                <a:lnTo>
                  <a:pt x="28516" y="12427"/>
                </a:lnTo>
                <a:lnTo>
                  <a:pt x="18948" y="7832"/>
                </a:lnTo>
                <a:lnTo>
                  <a:pt x="9292" y="6404"/>
                </a:lnTo>
                <a:lnTo>
                  <a:pt x="0" y="12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449212" y="2958664"/>
            <a:ext cx="7542" cy="2772"/>
          </a:xfrm>
          <a:custGeom>
            <a:avLst/>
            <a:gdLst/>
            <a:ahLst/>
            <a:cxnLst/>
            <a:rect l="l" t="t" r="r" b="b"/>
            <a:pathLst>
              <a:path w="11061" h="4065">
                <a:moveTo>
                  <a:pt x="6502" y="521"/>
                </a:moveTo>
                <a:lnTo>
                  <a:pt x="0" y="3861"/>
                </a:lnTo>
                <a:lnTo>
                  <a:pt x="4965" y="3785"/>
                </a:lnTo>
                <a:lnTo>
                  <a:pt x="11061" y="4065"/>
                </a:lnTo>
                <a:lnTo>
                  <a:pt x="6407" y="0"/>
                </a:lnTo>
                <a:lnTo>
                  <a:pt x="6502" y="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453403" y="2958509"/>
            <a:ext cx="177" cy="155"/>
          </a:xfrm>
          <a:custGeom>
            <a:avLst/>
            <a:gdLst/>
            <a:ahLst/>
            <a:cxnLst/>
            <a:rect l="l" t="t" r="r" b="b"/>
            <a:pathLst>
              <a:path w="260" h="227">
                <a:moveTo>
                  <a:pt x="260" y="227"/>
                </a:moveTo>
                <a:lnTo>
                  <a:pt x="224" y="28"/>
                </a:lnTo>
                <a:lnTo>
                  <a:pt x="0" y="0"/>
                </a:lnTo>
                <a:lnTo>
                  <a:pt x="260" y="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7142144" y="1749504"/>
            <a:ext cx="473318" cy="1215873"/>
          </a:xfrm>
          <a:custGeom>
            <a:avLst/>
            <a:gdLst/>
            <a:ahLst/>
            <a:cxnLst/>
            <a:rect l="l" t="t" r="r" b="b"/>
            <a:pathLst>
              <a:path w="694199" h="1783280">
                <a:moveTo>
                  <a:pt x="621798" y="360875"/>
                </a:moveTo>
                <a:lnTo>
                  <a:pt x="627183" y="347577"/>
                </a:lnTo>
                <a:lnTo>
                  <a:pt x="631319" y="334127"/>
                </a:lnTo>
                <a:lnTo>
                  <a:pt x="634149" y="321228"/>
                </a:lnTo>
                <a:lnTo>
                  <a:pt x="634592" y="318344"/>
                </a:lnTo>
                <a:lnTo>
                  <a:pt x="634318" y="303565"/>
                </a:lnTo>
                <a:lnTo>
                  <a:pt x="629502" y="293062"/>
                </a:lnTo>
                <a:lnTo>
                  <a:pt x="621011" y="285646"/>
                </a:lnTo>
                <a:lnTo>
                  <a:pt x="609714" y="280131"/>
                </a:lnTo>
                <a:lnTo>
                  <a:pt x="609818" y="274150"/>
                </a:lnTo>
                <a:lnTo>
                  <a:pt x="610579" y="261025"/>
                </a:lnTo>
                <a:lnTo>
                  <a:pt x="611888" y="248066"/>
                </a:lnTo>
                <a:lnTo>
                  <a:pt x="613519" y="235267"/>
                </a:lnTo>
                <a:lnTo>
                  <a:pt x="615246" y="222624"/>
                </a:lnTo>
                <a:lnTo>
                  <a:pt x="616843" y="210132"/>
                </a:lnTo>
                <a:lnTo>
                  <a:pt x="618086" y="197786"/>
                </a:lnTo>
                <a:lnTo>
                  <a:pt x="618748" y="185582"/>
                </a:lnTo>
                <a:lnTo>
                  <a:pt x="618604" y="173514"/>
                </a:lnTo>
                <a:lnTo>
                  <a:pt x="617139" y="164520"/>
                </a:lnTo>
                <a:lnTo>
                  <a:pt x="613329" y="152127"/>
                </a:lnTo>
                <a:lnTo>
                  <a:pt x="610831" y="140202"/>
                </a:lnTo>
                <a:lnTo>
                  <a:pt x="610476" y="133319"/>
                </a:lnTo>
                <a:lnTo>
                  <a:pt x="614197" y="127058"/>
                </a:lnTo>
                <a:lnTo>
                  <a:pt x="613041" y="120213"/>
                </a:lnTo>
                <a:lnTo>
                  <a:pt x="612063" y="114320"/>
                </a:lnTo>
                <a:lnTo>
                  <a:pt x="606310" y="107767"/>
                </a:lnTo>
                <a:lnTo>
                  <a:pt x="603046" y="100223"/>
                </a:lnTo>
                <a:lnTo>
                  <a:pt x="600532" y="94368"/>
                </a:lnTo>
                <a:lnTo>
                  <a:pt x="600582" y="87802"/>
                </a:lnTo>
                <a:lnTo>
                  <a:pt x="598614" y="83560"/>
                </a:lnTo>
                <a:lnTo>
                  <a:pt x="593243" y="74947"/>
                </a:lnTo>
                <a:lnTo>
                  <a:pt x="584686" y="65991"/>
                </a:lnTo>
                <a:lnTo>
                  <a:pt x="575284" y="56903"/>
                </a:lnTo>
                <a:lnTo>
                  <a:pt x="570852" y="52204"/>
                </a:lnTo>
                <a:lnTo>
                  <a:pt x="567334" y="45968"/>
                </a:lnTo>
                <a:lnTo>
                  <a:pt x="563067" y="42463"/>
                </a:lnTo>
                <a:lnTo>
                  <a:pt x="557339" y="37974"/>
                </a:lnTo>
                <a:lnTo>
                  <a:pt x="546791" y="31111"/>
                </a:lnTo>
                <a:lnTo>
                  <a:pt x="536408" y="26145"/>
                </a:lnTo>
                <a:lnTo>
                  <a:pt x="524205" y="21368"/>
                </a:lnTo>
                <a:lnTo>
                  <a:pt x="515214" y="17345"/>
                </a:lnTo>
                <a:lnTo>
                  <a:pt x="503688" y="11555"/>
                </a:lnTo>
                <a:lnTo>
                  <a:pt x="491985" y="6929"/>
                </a:lnTo>
                <a:lnTo>
                  <a:pt x="478843" y="3773"/>
                </a:lnTo>
                <a:lnTo>
                  <a:pt x="466887" y="1813"/>
                </a:lnTo>
                <a:lnTo>
                  <a:pt x="454693" y="576"/>
                </a:lnTo>
                <a:lnTo>
                  <a:pt x="442299" y="0"/>
                </a:lnTo>
                <a:lnTo>
                  <a:pt x="429743" y="20"/>
                </a:lnTo>
                <a:lnTo>
                  <a:pt x="417065" y="575"/>
                </a:lnTo>
                <a:lnTo>
                  <a:pt x="404302" y="1601"/>
                </a:lnTo>
                <a:lnTo>
                  <a:pt x="391493" y="3035"/>
                </a:lnTo>
                <a:lnTo>
                  <a:pt x="378676" y="4813"/>
                </a:lnTo>
                <a:lnTo>
                  <a:pt x="365890" y="6873"/>
                </a:lnTo>
                <a:lnTo>
                  <a:pt x="353174" y="9151"/>
                </a:lnTo>
                <a:lnTo>
                  <a:pt x="344331" y="13814"/>
                </a:lnTo>
                <a:lnTo>
                  <a:pt x="332440" y="19638"/>
                </a:lnTo>
                <a:lnTo>
                  <a:pt x="320640" y="25172"/>
                </a:lnTo>
                <a:lnTo>
                  <a:pt x="309036" y="30658"/>
                </a:lnTo>
                <a:lnTo>
                  <a:pt x="297734" y="36336"/>
                </a:lnTo>
                <a:lnTo>
                  <a:pt x="286839" y="42448"/>
                </a:lnTo>
                <a:lnTo>
                  <a:pt x="276458" y="49234"/>
                </a:lnTo>
                <a:lnTo>
                  <a:pt x="266695" y="56935"/>
                </a:lnTo>
                <a:lnTo>
                  <a:pt x="257657" y="65793"/>
                </a:lnTo>
                <a:lnTo>
                  <a:pt x="255618" y="68205"/>
                </a:lnTo>
                <a:lnTo>
                  <a:pt x="248850" y="78782"/>
                </a:lnTo>
                <a:lnTo>
                  <a:pt x="242977" y="90227"/>
                </a:lnTo>
                <a:lnTo>
                  <a:pt x="236562" y="101340"/>
                </a:lnTo>
                <a:lnTo>
                  <a:pt x="233447" y="105270"/>
                </a:lnTo>
                <a:lnTo>
                  <a:pt x="225150" y="113910"/>
                </a:lnTo>
                <a:lnTo>
                  <a:pt x="216411" y="123673"/>
                </a:lnTo>
                <a:lnTo>
                  <a:pt x="210025" y="134631"/>
                </a:lnTo>
                <a:lnTo>
                  <a:pt x="208787" y="146857"/>
                </a:lnTo>
                <a:lnTo>
                  <a:pt x="209626" y="151556"/>
                </a:lnTo>
                <a:lnTo>
                  <a:pt x="218109" y="155912"/>
                </a:lnTo>
                <a:lnTo>
                  <a:pt x="218795" y="161297"/>
                </a:lnTo>
                <a:lnTo>
                  <a:pt x="219659" y="168142"/>
                </a:lnTo>
                <a:lnTo>
                  <a:pt x="213182" y="175394"/>
                </a:lnTo>
                <a:lnTo>
                  <a:pt x="212128" y="182404"/>
                </a:lnTo>
                <a:lnTo>
                  <a:pt x="211366" y="187383"/>
                </a:lnTo>
                <a:lnTo>
                  <a:pt x="213474" y="191396"/>
                </a:lnTo>
                <a:lnTo>
                  <a:pt x="213232" y="196844"/>
                </a:lnTo>
                <a:lnTo>
                  <a:pt x="213114" y="199096"/>
                </a:lnTo>
                <a:lnTo>
                  <a:pt x="211978" y="210962"/>
                </a:lnTo>
                <a:lnTo>
                  <a:pt x="210130" y="223355"/>
                </a:lnTo>
                <a:lnTo>
                  <a:pt x="207813" y="236125"/>
                </a:lnTo>
                <a:lnTo>
                  <a:pt x="205269" y="249122"/>
                </a:lnTo>
                <a:lnTo>
                  <a:pt x="202740" y="262195"/>
                </a:lnTo>
                <a:lnTo>
                  <a:pt x="200469" y="275195"/>
                </a:lnTo>
                <a:lnTo>
                  <a:pt x="198698" y="287971"/>
                </a:lnTo>
                <a:lnTo>
                  <a:pt x="197668" y="300372"/>
                </a:lnTo>
                <a:lnTo>
                  <a:pt x="197624" y="312249"/>
                </a:lnTo>
                <a:lnTo>
                  <a:pt x="198805" y="323451"/>
                </a:lnTo>
                <a:lnTo>
                  <a:pt x="196211" y="331650"/>
                </a:lnTo>
                <a:lnTo>
                  <a:pt x="193577" y="344485"/>
                </a:lnTo>
                <a:lnTo>
                  <a:pt x="192447" y="357738"/>
                </a:lnTo>
                <a:lnTo>
                  <a:pt x="192886" y="370957"/>
                </a:lnTo>
                <a:lnTo>
                  <a:pt x="194960" y="383688"/>
                </a:lnTo>
                <a:lnTo>
                  <a:pt x="198735" y="395480"/>
                </a:lnTo>
                <a:lnTo>
                  <a:pt x="204278" y="405881"/>
                </a:lnTo>
                <a:lnTo>
                  <a:pt x="211654" y="414437"/>
                </a:lnTo>
                <a:lnTo>
                  <a:pt x="220929" y="420697"/>
                </a:lnTo>
                <a:lnTo>
                  <a:pt x="232169" y="424208"/>
                </a:lnTo>
                <a:lnTo>
                  <a:pt x="245440" y="424517"/>
                </a:lnTo>
                <a:lnTo>
                  <a:pt x="250413" y="436240"/>
                </a:lnTo>
                <a:lnTo>
                  <a:pt x="254750" y="448051"/>
                </a:lnTo>
                <a:lnTo>
                  <a:pt x="260984" y="458934"/>
                </a:lnTo>
                <a:lnTo>
                  <a:pt x="265518" y="464637"/>
                </a:lnTo>
                <a:lnTo>
                  <a:pt x="272884" y="467062"/>
                </a:lnTo>
                <a:lnTo>
                  <a:pt x="274319" y="474492"/>
                </a:lnTo>
                <a:lnTo>
                  <a:pt x="273564" y="487145"/>
                </a:lnTo>
                <a:lnTo>
                  <a:pt x="270979" y="500031"/>
                </a:lnTo>
                <a:lnTo>
                  <a:pt x="267505" y="513917"/>
                </a:lnTo>
                <a:lnTo>
                  <a:pt x="261963" y="526380"/>
                </a:lnTo>
                <a:lnTo>
                  <a:pt x="254879" y="536594"/>
                </a:lnTo>
                <a:lnTo>
                  <a:pt x="246526" y="545256"/>
                </a:lnTo>
                <a:lnTo>
                  <a:pt x="237176" y="553061"/>
                </a:lnTo>
                <a:lnTo>
                  <a:pt x="227100" y="560708"/>
                </a:lnTo>
                <a:lnTo>
                  <a:pt x="216573" y="568891"/>
                </a:lnTo>
                <a:lnTo>
                  <a:pt x="213809" y="571156"/>
                </a:lnTo>
                <a:lnTo>
                  <a:pt x="204095" y="579323"/>
                </a:lnTo>
                <a:lnTo>
                  <a:pt x="194223" y="587896"/>
                </a:lnTo>
                <a:lnTo>
                  <a:pt x="184290" y="596736"/>
                </a:lnTo>
                <a:lnTo>
                  <a:pt x="174392" y="605709"/>
                </a:lnTo>
                <a:lnTo>
                  <a:pt x="164626" y="614675"/>
                </a:lnTo>
                <a:lnTo>
                  <a:pt x="155090" y="623499"/>
                </a:lnTo>
                <a:lnTo>
                  <a:pt x="145881" y="632043"/>
                </a:lnTo>
                <a:lnTo>
                  <a:pt x="137094" y="640171"/>
                </a:lnTo>
                <a:lnTo>
                  <a:pt x="128828" y="647745"/>
                </a:lnTo>
                <a:lnTo>
                  <a:pt x="124310" y="657250"/>
                </a:lnTo>
                <a:lnTo>
                  <a:pt x="119047" y="668947"/>
                </a:lnTo>
                <a:lnTo>
                  <a:pt x="113833" y="680692"/>
                </a:lnTo>
                <a:lnTo>
                  <a:pt x="108480" y="692300"/>
                </a:lnTo>
                <a:lnTo>
                  <a:pt x="102805" y="703587"/>
                </a:lnTo>
                <a:lnTo>
                  <a:pt x="96621" y="714369"/>
                </a:lnTo>
                <a:lnTo>
                  <a:pt x="92582" y="725907"/>
                </a:lnTo>
                <a:lnTo>
                  <a:pt x="87689" y="737702"/>
                </a:lnTo>
                <a:lnTo>
                  <a:pt x="82333" y="749190"/>
                </a:lnTo>
                <a:lnTo>
                  <a:pt x="76694" y="760482"/>
                </a:lnTo>
                <a:lnTo>
                  <a:pt x="70953" y="771687"/>
                </a:lnTo>
                <a:lnTo>
                  <a:pt x="65288" y="782914"/>
                </a:lnTo>
                <a:lnTo>
                  <a:pt x="59881" y="794273"/>
                </a:lnTo>
                <a:lnTo>
                  <a:pt x="54910" y="805872"/>
                </a:lnTo>
                <a:lnTo>
                  <a:pt x="50558" y="817822"/>
                </a:lnTo>
                <a:lnTo>
                  <a:pt x="47002" y="830232"/>
                </a:lnTo>
                <a:lnTo>
                  <a:pt x="44424" y="843211"/>
                </a:lnTo>
                <a:lnTo>
                  <a:pt x="43319" y="845101"/>
                </a:lnTo>
                <a:lnTo>
                  <a:pt x="37890" y="857334"/>
                </a:lnTo>
                <a:lnTo>
                  <a:pt x="35358" y="869192"/>
                </a:lnTo>
                <a:lnTo>
                  <a:pt x="35288" y="880667"/>
                </a:lnTo>
                <a:lnTo>
                  <a:pt x="37246" y="891753"/>
                </a:lnTo>
                <a:lnTo>
                  <a:pt x="40795" y="902440"/>
                </a:lnTo>
                <a:lnTo>
                  <a:pt x="45501" y="912724"/>
                </a:lnTo>
                <a:lnTo>
                  <a:pt x="50928" y="922595"/>
                </a:lnTo>
                <a:lnTo>
                  <a:pt x="56641" y="932047"/>
                </a:lnTo>
                <a:lnTo>
                  <a:pt x="64921" y="944588"/>
                </a:lnTo>
                <a:lnTo>
                  <a:pt x="72639" y="955206"/>
                </a:lnTo>
                <a:lnTo>
                  <a:pt x="80732" y="965672"/>
                </a:lnTo>
                <a:lnTo>
                  <a:pt x="89004" y="975945"/>
                </a:lnTo>
                <a:lnTo>
                  <a:pt x="97257" y="985982"/>
                </a:lnTo>
                <a:lnTo>
                  <a:pt x="105296" y="995739"/>
                </a:lnTo>
                <a:lnTo>
                  <a:pt x="112922" y="1005173"/>
                </a:lnTo>
                <a:lnTo>
                  <a:pt x="119938" y="1014242"/>
                </a:lnTo>
                <a:lnTo>
                  <a:pt x="124672" y="1018020"/>
                </a:lnTo>
                <a:lnTo>
                  <a:pt x="134793" y="1025742"/>
                </a:lnTo>
                <a:lnTo>
                  <a:pt x="145021" y="1033358"/>
                </a:lnTo>
                <a:lnTo>
                  <a:pt x="155157" y="1041067"/>
                </a:lnTo>
                <a:lnTo>
                  <a:pt x="165006" y="1049065"/>
                </a:lnTo>
                <a:lnTo>
                  <a:pt x="174370" y="1057549"/>
                </a:lnTo>
                <a:lnTo>
                  <a:pt x="171635" y="1068379"/>
                </a:lnTo>
                <a:lnTo>
                  <a:pt x="168189" y="1080893"/>
                </a:lnTo>
                <a:lnTo>
                  <a:pt x="165618" y="1093914"/>
                </a:lnTo>
                <a:lnTo>
                  <a:pt x="165480" y="1106418"/>
                </a:lnTo>
                <a:lnTo>
                  <a:pt x="166712" y="1115639"/>
                </a:lnTo>
                <a:lnTo>
                  <a:pt x="174231" y="1118572"/>
                </a:lnTo>
                <a:lnTo>
                  <a:pt x="175475" y="1125291"/>
                </a:lnTo>
                <a:lnTo>
                  <a:pt x="173583" y="1140539"/>
                </a:lnTo>
                <a:lnTo>
                  <a:pt x="171388" y="1155419"/>
                </a:lnTo>
                <a:lnTo>
                  <a:pt x="168927" y="1169977"/>
                </a:lnTo>
                <a:lnTo>
                  <a:pt x="166238" y="1184260"/>
                </a:lnTo>
                <a:lnTo>
                  <a:pt x="163360" y="1198313"/>
                </a:lnTo>
                <a:lnTo>
                  <a:pt x="160331" y="1212183"/>
                </a:lnTo>
                <a:lnTo>
                  <a:pt x="157188" y="1225916"/>
                </a:lnTo>
                <a:lnTo>
                  <a:pt x="153969" y="1239557"/>
                </a:lnTo>
                <a:lnTo>
                  <a:pt x="150713" y="1253153"/>
                </a:lnTo>
                <a:lnTo>
                  <a:pt x="147458" y="1266751"/>
                </a:lnTo>
                <a:lnTo>
                  <a:pt x="144240" y="1280396"/>
                </a:lnTo>
                <a:lnTo>
                  <a:pt x="141099" y="1294135"/>
                </a:lnTo>
                <a:lnTo>
                  <a:pt x="138073" y="1308013"/>
                </a:lnTo>
                <a:lnTo>
                  <a:pt x="135199" y="1322076"/>
                </a:lnTo>
                <a:lnTo>
                  <a:pt x="132515" y="1336372"/>
                </a:lnTo>
                <a:lnTo>
                  <a:pt x="130059" y="1350946"/>
                </a:lnTo>
                <a:lnTo>
                  <a:pt x="127870" y="1365844"/>
                </a:lnTo>
                <a:lnTo>
                  <a:pt x="125984" y="1381113"/>
                </a:lnTo>
                <a:lnTo>
                  <a:pt x="124441" y="1396798"/>
                </a:lnTo>
                <a:lnTo>
                  <a:pt x="123278" y="1412946"/>
                </a:lnTo>
                <a:lnTo>
                  <a:pt x="114266" y="1416599"/>
                </a:lnTo>
                <a:lnTo>
                  <a:pt x="105849" y="1426655"/>
                </a:lnTo>
                <a:lnTo>
                  <a:pt x="100738" y="1439784"/>
                </a:lnTo>
                <a:lnTo>
                  <a:pt x="97726" y="1452925"/>
                </a:lnTo>
                <a:lnTo>
                  <a:pt x="97303" y="1455718"/>
                </a:lnTo>
                <a:lnTo>
                  <a:pt x="97165" y="1468011"/>
                </a:lnTo>
                <a:lnTo>
                  <a:pt x="96621" y="1480687"/>
                </a:lnTo>
                <a:lnTo>
                  <a:pt x="96516" y="1481293"/>
                </a:lnTo>
                <a:lnTo>
                  <a:pt x="93969" y="1492770"/>
                </a:lnTo>
                <a:lnTo>
                  <a:pt x="90788" y="1505028"/>
                </a:lnTo>
                <a:lnTo>
                  <a:pt x="87744" y="1518444"/>
                </a:lnTo>
                <a:lnTo>
                  <a:pt x="87605" y="1519152"/>
                </a:lnTo>
                <a:lnTo>
                  <a:pt x="84848" y="1531428"/>
                </a:lnTo>
                <a:lnTo>
                  <a:pt x="82181" y="1543997"/>
                </a:lnTo>
                <a:lnTo>
                  <a:pt x="80489" y="1554438"/>
                </a:lnTo>
                <a:lnTo>
                  <a:pt x="78646" y="1567568"/>
                </a:lnTo>
                <a:lnTo>
                  <a:pt x="76925" y="1581010"/>
                </a:lnTo>
                <a:lnTo>
                  <a:pt x="75208" y="1594585"/>
                </a:lnTo>
                <a:lnTo>
                  <a:pt x="73375" y="1608115"/>
                </a:lnTo>
                <a:lnTo>
                  <a:pt x="71308" y="1621422"/>
                </a:lnTo>
                <a:lnTo>
                  <a:pt x="68888" y="1634327"/>
                </a:lnTo>
                <a:lnTo>
                  <a:pt x="65996" y="1646654"/>
                </a:lnTo>
                <a:lnTo>
                  <a:pt x="62514" y="1658223"/>
                </a:lnTo>
                <a:lnTo>
                  <a:pt x="58322" y="1668856"/>
                </a:lnTo>
                <a:lnTo>
                  <a:pt x="53301" y="1678376"/>
                </a:lnTo>
                <a:lnTo>
                  <a:pt x="51371" y="1681525"/>
                </a:lnTo>
                <a:lnTo>
                  <a:pt x="50990" y="1686046"/>
                </a:lnTo>
                <a:lnTo>
                  <a:pt x="48869" y="1689475"/>
                </a:lnTo>
                <a:lnTo>
                  <a:pt x="45897" y="1694263"/>
                </a:lnTo>
                <a:lnTo>
                  <a:pt x="38620" y="1697883"/>
                </a:lnTo>
                <a:lnTo>
                  <a:pt x="35547" y="1702798"/>
                </a:lnTo>
                <a:lnTo>
                  <a:pt x="33032" y="1706798"/>
                </a:lnTo>
                <a:lnTo>
                  <a:pt x="33299" y="1711700"/>
                </a:lnTo>
                <a:lnTo>
                  <a:pt x="31089" y="1715015"/>
                </a:lnTo>
                <a:lnTo>
                  <a:pt x="30242" y="1716185"/>
                </a:lnTo>
                <a:lnTo>
                  <a:pt x="21520" y="1724293"/>
                </a:lnTo>
                <a:lnTo>
                  <a:pt x="10626" y="1732826"/>
                </a:lnTo>
                <a:lnTo>
                  <a:pt x="1979" y="1741632"/>
                </a:lnTo>
                <a:lnTo>
                  <a:pt x="0" y="1750562"/>
                </a:lnTo>
                <a:lnTo>
                  <a:pt x="13869" y="1760219"/>
                </a:lnTo>
                <a:lnTo>
                  <a:pt x="28370" y="1765543"/>
                </a:lnTo>
                <a:lnTo>
                  <a:pt x="41097" y="1769447"/>
                </a:lnTo>
                <a:lnTo>
                  <a:pt x="54041" y="1773170"/>
                </a:lnTo>
                <a:lnTo>
                  <a:pt x="66828" y="1776599"/>
                </a:lnTo>
                <a:lnTo>
                  <a:pt x="78845" y="1779469"/>
                </a:lnTo>
                <a:lnTo>
                  <a:pt x="89954" y="1781652"/>
                </a:lnTo>
                <a:lnTo>
                  <a:pt x="106872" y="1783280"/>
                </a:lnTo>
                <a:lnTo>
                  <a:pt x="119614" y="1783211"/>
                </a:lnTo>
                <a:lnTo>
                  <a:pt x="132524" y="1782332"/>
                </a:lnTo>
                <a:lnTo>
                  <a:pt x="145417" y="1780855"/>
                </a:lnTo>
                <a:lnTo>
                  <a:pt x="158107" y="1778998"/>
                </a:lnTo>
                <a:lnTo>
                  <a:pt x="170411" y="1776973"/>
                </a:lnTo>
                <a:lnTo>
                  <a:pt x="182143" y="1774997"/>
                </a:lnTo>
                <a:lnTo>
                  <a:pt x="193009" y="1772936"/>
                </a:lnTo>
                <a:lnTo>
                  <a:pt x="206007" y="1769819"/>
                </a:lnTo>
                <a:lnTo>
                  <a:pt x="218731" y="1766164"/>
                </a:lnTo>
                <a:lnTo>
                  <a:pt x="231172" y="1762107"/>
                </a:lnTo>
                <a:lnTo>
                  <a:pt x="243318" y="1757785"/>
                </a:lnTo>
                <a:lnTo>
                  <a:pt x="255160" y="1753333"/>
                </a:lnTo>
                <a:lnTo>
                  <a:pt x="266685" y="1748889"/>
                </a:lnTo>
                <a:lnTo>
                  <a:pt x="277884" y="1744588"/>
                </a:lnTo>
                <a:lnTo>
                  <a:pt x="288747" y="1740567"/>
                </a:lnTo>
                <a:lnTo>
                  <a:pt x="288995" y="1740138"/>
                </a:lnTo>
                <a:lnTo>
                  <a:pt x="298117" y="1730833"/>
                </a:lnTo>
                <a:lnTo>
                  <a:pt x="308978" y="1723759"/>
                </a:lnTo>
                <a:lnTo>
                  <a:pt x="317626" y="1715015"/>
                </a:lnTo>
                <a:lnTo>
                  <a:pt x="318932" y="1712432"/>
                </a:lnTo>
                <a:lnTo>
                  <a:pt x="322037" y="1702945"/>
                </a:lnTo>
                <a:lnTo>
                  <a:pt x="324249" y="1691156"/>
                </a:lnTo>
                <a:lnTo>
                  <a:pt x="325796" y="1677783"/>
                </a:lnTo>
                <a:lnTo>
                  <a:pt x="326902" y="1663546"/>
                </a:lnTo>
                <a:lnTo>
                  <a:pt x="327795" y="1649164"/>
                </a:lnTo>
                <a:lnTo>
                  <a:pt x="328700" y="1635355"/>
                </a:lnTo>
                <a:lnTo>
                  <a:pt x="329844" y="1622838"/>
                </a:lnTo>
                <a:lnTo>
                  <a:pt x="330507" y="1616623"/>
                </a:lnTo>
                <a:lnTo>
                  <a:pt x="331541" y="1603891"/>
                </a:lnTo>
                <a:lnTo>
                  <a:pt x="332198" y="1591347"/>
                </a:lnTo>
                <a:lnTo>
                  <a:pt x="332583" y="1578872"/>
                </a:lnTo>
                <a:lnTo>
                  <a:pt x="332804" y="1566345"/>
                </a:lnTo>
                <a:lnTo>
                  <a:pt x="332969" y="1553647"/>
                </a:lnTo>
                <a:lnTo>
                  <a:pt x="333184" y="1540657"/>
                </a:lnTo>
                <a:lnTo>
                  <a:pt x="333216" y="1539299"/>
                </a:lnTo>
                <a:lnTo>
                  <a:pt x="333993" y="1526383"/>
                </a:lnTo>
                <a:lnTo>
                  <a:pt x="335406" y="1513999"/>
                </a:lnTo>
                <a:lnTo>
                  <a:pt x="336475" y="1505010"/>
                </a:lnTo>
                <a:lnTo>
                  <a:pt x="337485" y="1492609"/>
                </a:lnTo>
                <a:lnTo>
                  <a:pt x="338171" y="1480268"/>
                </a:lnTo>
                <a:lnTo>
                  <a:pt x="338799" y="1467808"/>
                </a:lnTo>
                <a:lnTo>
                  <a:pt x="339638" y="1455050"/>
                </a:lnTo>
                <a:lnTo>
                  <a:pt x="340956" y="1441813"/>
                </a:lnTo>
                <a:lnTo>
                  <a:pt x="341510" y="1437639"/>
                </a:lnTo>
                <a:lnTo>
                  <a:pt x="343343" y="1425940"/>
                </a:lnTo>
                <a:lnTo>
                  <a:pt x="344284" y="1412946"/>
                </a:lnTo>
                <a:lnTo>
                  <a:pt x="344502" y="1403450"/>
                </a:lnTo>
                <a:lnTo>
                  <a:pt x="345135" y="1390643"/>
                </a:lnTo>
                <a:lnTo>
                  <a:pt x="346106" y="1377611"/>
                </a:lnTo>
                <a:lnTo>
                  <a:pt x="347360" y="1364430"/>
                </a:lnTo>
                <a:lnTo>
                  <a:pt x="348841" y="1351177"/>
                </a:lnTo>
                <a:lnTo>
                  <a:pt x="350491" y="1337932"/>
                </a:lnTo>
                <a:lnTo>
                  <a:pt x="352254" y="1324770"/>
                </a:lnTo>
                <a:lnTo>
                  <a:pt x="354074" y="1311770"/>
                </a:lnTo>
                <a:lnTo>
                  <a:pt x="355894" y="1299010"/>
                </a:lnTo>
                <a:lnTo>
                  <a:pt x="357659" y="1286566"/>
                </a:lnTo>
                <a:lnTo>
                  <a:pt x="359311" y="1274516"/>
                </a:lnTo>
                <a:lnTo>
                  <a:pt x="360794" y="1262938"/>
                </a:lnTo>
                <a:lnTo>
                  <a:pt x="362051" y="1251910"/>
                </a:lnTo>
                <a:lnTo>
                  <a:pt x="364672" y="1252336"/>
                </a:lnTo>
                <a:lnTo>
                  <a:pt x="376458" y="1252475"/>
                </a:lnTo>
                <a:lnTo>
                  <a:pt x="388708" y="1253014"/>
                </a:lnTo>
                <a:lnTo>
                  <a:pt x="388529" y="1269332"/>
                </a:lnTo>
                <a:lnTo>
                  <a:pt x="388645" y="1281577"/>
                </a:lnTo>
                <a:lnTo>
                  <a:pt x="388869" y="1294226"/>
                </a:lnTo>
                <a:lnTo>
                  <a:pt x="389119" y="1307169"/>
                </a:lnTo>
                <a:lnTo>
                  <a:pt x="389311" y="1320292"/>
                </a:lnTo>
                <a:lnTo>
                  <a:pt x="389362" y="1333485"/>
                </a:lnTo>
                <a:lnTo>
                  <a:pt x="389189" y="1346635"/>
                </a:lnTo>
                <a:lnTo>
                  <a:pt x="388708" y="1359631"/>
                </a:lnTo>
                <a:lnTo>
                  <a:pt x="387479" y="1373633"/>
                </a:lnTo>
                <a:lnTo>
                  <a:pt x="385908" y="1386987"/>
                </a:lnTo>
                <a:lnTo>
                  <a:pt x="384648" y="1400212"/>
                </a:lnTo>
                <a:lnTo>
                  <a:pt x="384406" y="1412800"/>
                </a:lnTo>
                <a:lnTo>
                  <a:pt x="385892" y="1424244"/>
                </a:lnTo>
                <a:lnTo>
                  <a:pt x="389813" y="1434040"/>
                </a:lnTo>
                <a:lnTo>
                  <a:pt x="387890" y="1444942"/>
                </a:lnTo>
                <a:lnTo>
                  <a:pt x="386181" y="1456441"/>
                </a:lnTo>
                <a:lnTo>
                  <a:pt x="384655" y="1468478"/>
                </a:lnTo>
                <a:lnTo>
                  <a:pt x="383282" y="1480972"/>
                </a:lnTo>
                <a:lnTo>
                  <a:pt x="382036" y="1493838"/>
                </a:lnTo>
                <a:lnTo>
                  <a:pt x="380889" y="1506994"/>
                </a:lnTo>
                <a:lnTo>
                  <a:pt x="379813" y="1520357"/>
                </a:lnTo>
                <a:lnTo>
                  <a:pt x="378779" y="1533842"/>
                </a:lnTo>
                <a:lnTo>
                  <a:pt x="377760" y="1547368"/>
                </a:lnTo>
                <a:lnTo>
                  <a:pt x="376729" y="1560850"/>
                </a:lnTo>
                <a:lnTo>
                  <a:pt x="375658" y="1574205"/>
                </a:lnTo>
                <a:lnTo>
                  <a:pt x="374518" y="1587351"/>
                </a:lnTo>
                <a:lnTo>
                  <a:pt x="373282" y="1600204"/>
                </a:lnTo>
                <a:lnTo>
                  <a:pt x="371922" y="1612681"/>
                </a:lnTo>
                <a:lnTo>
                  <a:pt x="370410" y="1624699"/>
                </a:lnTo>
                <a:lnTo>
                  <a:pt x="368719" y="1636173"/>
                </a:lnTo>
                <a:lnTo>
                  <a:pt x="367570" y="1642420"/>
                </a:lnTo>
                <a:lnTo>
                  <a:pt x="364850" y="1655329"/>
                </a:lnTo>
                <a:lnTo>
                  <a:pt x="363169" y="1667263"/>
                </a:lnTo>
                <a:lnTo>
                  <a:pt x="363067" y="1669181"/>
                </a:lnTo>
                <a:lnTo>
                  <a:pt x="364553" y="1675874"/>
                </a:lnTo>
                <a:lnTo>
                  <a:pt x="364274" y="1678376"/>
                </a:lnTo>
                <a:lnTo>
                  <a:pt x="362591" y="1687479"/>
                </a:lnTo>
                <a:lnTo>
                  <a:pt x="359651" y="1699669"/>
                </a:lnTo>
                <a:lnTo>
                  <a:pt x="357958" y="1712021"/>
                </a:lnTo>
                <a:lnTo>
                  <a:pt x="359829" y="1723905"/>
                </a:lnTo>
                <a:lnTo>
                  <a:pt x="366679" y="1732122"/>
                </a:lnTo>
                <a:lnTo>
                  <a:pt x="378535" y="1739981"/>
                </a:lnTo>
                <a:lnTo>
                  <a:pt x="389813" y="1746117"/>
                </a:lnTo>
                <a:lnTo>
                  <a:pt x="400449" y="1751710"/>
                </a:lnTo>
                <a:lnTo>
                  <a:pt x="411746" y="1757929"/>
                </a:lnTo>
                <a:lnTo>
                  <a:pt x="422020" y="1765002"/>
                </a:lnTo>
                <a:lnTo>
                  <a:pt x="430250" y="1764532"/>
                </a:lnTo>
                <a:lnTo>
                  <a:pt x="433247" y="1770120"/>
                </a:lnTo>
                <a:lnTo>
                  <a:pt x="442010" y="1771657"/>
                </a:lnTo>
                <a:lnTo>
                  <a:pt x="447547" y="1770285"/>
                </a:lnTo>
                <a:lnTo>
                  <a:pt x="450087" y="1769562"/>
                </a:lnTo>
                <a:lnTo>
                  <a:pt x="456450" y="1771657"/>
                </a:lnTo>
                <a:lnTo>
                  <a:pt x="456738" y="1773234"/>
                </a:lnTo>
                <a:lnTo>
                  <a:pt x="462000" y="1773892"/>
                </a:lnTo>
                <a:lnTo>
                  <a:pt x="464147" y="1773810"/>
                </a:lnTo>
                <a:lnTo>
                  <a:pt x="476389" y="1774172"/>
                </a:lnTo>
                <a:lnTo>
                  <a:pt x="488792" y="1775574"/>
                </a:lnTo>
                <a:lnTo>
                  <a:pt x="501342" y="1777520"/>
                </a:lnTo>
                <a:lnTo>
                  <a:pt x="514027" y="1779513"/>
                </a:lnTo>
                <a:lnTo>
                  <a:pt x="526834" y="1781056"/>
                </a:lnTo>
                <a:lnTo>
                  <a:pt x="539749" y="1781652"/>
                </a:lnTo>
                <a:lnTo>
                  <a:pt x="549122" y="1781419"/>
                </a:lnTo>
                <a:lnTo>
                  <a:pt x="562816" y="1780356"/>
                </a:lnTo>
                <a:lnTo>
                  <a:pt x="576320" y="1778494"/>
                </a:lnTo>
                <a:lnTo>
                  <a:pt x="589568" y="1775899"/>
                </a:lnTo>
                <a:lnTo>
                  <a:pt x="602495" y="1772638"/>
                </a:lnTo>
                <a:lnTo>
                  <a:pt x="615036" y="1768777"/>
                </a:lnTo>
                <a:lnTo>
                  <a:pt x="627126" y="1764382"/>
                </a:lnTo>
                <a:lnTo>
                  <a:pt x="638701" y="1759520"/>
                </a:lnTo>
                <a:lnTo>
                  <a:pt x="649695" y="1754256"/>
                </a:lnTo>
                <a:lnTo>
                  <a:pt x="660044" y="1748657"/>
                </a:lnTo>
                <a:lnTo>
                  <a:pt x="669683" y="1742790"/>
                </a:lnTo>
                <a:lnTo>
                  <a:pt x="672261" y="1738535"/>
                </a:lnTo>
                <a:lnTo>
                  <a:pt x="675614" y="1749991"/>
                </a:lnTo>
                <a:lnTo>
                  <a:pt x="676363" y="1743895"/>
                </a:lnTo>
                <a:lnTo>
                  <a:pt x="675779" y="1741154"/>
                </a:lnTo>
                <a:lnTo>
                  <a:pt x="682190" y="1734881"/>
                </a:lnTo>
                <a:lnTo>
                  <a:pt x="689686" y="1727232"/>
                </a:lnTo>
                <a:lnTo>
                  <a:pt x="689969" y="1723470"/>
                </a:lnTo>
                <a:lnTo>
                  <a:pt x="683841" y="1713371"/>
                </a:lnTo>
                <a:lnTo>
                  <a:pt x="671994" y="1707715"/>
                </a:lnTo>
                <a:lnTo>
                  <a:pt x="661911" y="1703915"/>
                </a:lnTo>
                <a:lnTo>
                  <a:pt x="656204" y="1700395"/>
                </a:lnTo>
                <a:lnTo>
                  <a:pt x="646185" y="1692318"/>
                </a:lnTo>
                <a:lnTo>
                  <a:pt x="637390" y="1682667"/>
                </a:lnTo>
                <a:lnTo>
                  <a:pt x="629970" y="1671724"/>
                </a:lnTo>
                <a:lnTo>
                  <a:pt x="624078" y="1659770"/>
                </a:lnTo>
                <a:lnTo>
                  <a:pt x="619866" y="1647085"/>
                </a:lnTo>
                <a:lnTo>
                  <a:pt x="617486" y="1633951"/>
                </a:lnTo>
                <a:lnTo>
                  <a:pt x="616669" y="1624832"/>
                </a:lnTo>
                <a:lnTo>
                  <a:pt x="615994" y="1613503"/>
                </a:lnTo>
                <a:lnTo>
                  <a:pt x="615564" y="1601618"/>
                </a:lnTo>
                <a:lnTo>
                  <a:pt x="615309" y="1589232"/>
                </a:lnTo>
                <a:lnTo>
                  <a:pt x="615156" y="1576402"/>
                </a:lnTo>
                <a:lnTo>
                  <a:pt x="615036" y="1563186"/>
                </a:lnTo>
                <a:lnTo>
                  <a:pt x="614878" y="1549640"/>
                </a:lnTo>
                <a:lnTo>
                  <a:pt x="614609" y="1535820"/>
                </a:lnTo>
                <a:lnTo>
                  <a:pt x="614159" y="1521785"/>
                </a:lnTo>
                <a:lnTo>
                  <a:pt x="613940" y="1516493"/>
                </a:lnTo>
                <a:lnTo>
                  <a:pt x="613393" y="1503920"/>
                </a:lnTo>
                <a:lnTo>
                  <a:pt x="612854" y="1491226"/>
                </a:lnTo>
                <a:lnTo>
                  <a:pt x="612388" y="1478461"/>
                </a:lnTo>
                <a:lnTo>
                  <a:pt x="612060" y="1465677"/>
                </a:lnTo>
                <a:lnTo>
                  <a:pt x="612021" y="1444669"/>
                </a:lnTo>
                <a:lnTo>
                  <a:pt x="612405" y="1430980"/>
                </a:lnTo>
                <a:lnTo>
                  <a:pt x="612859" y="1417413"/>
                </a:lnTo>
                <a:lnTo>
                  <a:pt x="613112" y="1404408"/>
                </a:lnTo>
                <a:lnTo>
                  <a:pt x="612895" y="1392405"/>
                </a:lnTo>
                <a:lnTo>
                  <a:pt x="611936" y="1381843"/>
                </a:lnTo>
                <a:lnTo>
                  <a:pt x="611212" y="1376890"/>
                </a:lnTo>
                <a:lnTo>
                  <a:pt x="606818" y="1372788"/>
                </a:lnTo>
                <a:lnTo>
                  <a:pt x="605269" y="1368521"/>
                </a:lnTo>
                <a:lnTo>
                  <a:pt x="602005" y="1357899"/>
                </a:lnTo>
                <a:lnTo>
                  <a:pt x="599410" y="1345975"/>
                </a:lnTo>
                <a:lnTo>
                  <a:pt x="597539" y="1333518"/>
                </a:lnTo>
                <a:lnTo>
                  <a:pt x="596221" y="1320680"/>
                </a:lnTo>
                <a:lnTo>
                  <a:pt x="595285" y="1307613"/>
                </a:lnTo>
                <a:lnTo>
                  <a:pt x="594561" y="1294469"/>
                </a:lnTo>
                <a:lnTo>
                  <a:pt x="593878" y="1281401"/>
                </a:lnTo>
                <a:lnTo>
                  <a:pt x="593064" y="1268559"/>
                </a:lnTo>
                <a:lnTo>
                  <a:pt x="592845" y="1265656"/>
                </a:lnTo>
                <a:lnTo>
                  <a:pt x="591814" y="1252788"/>
                </a:lnTo>
                <a:lnTo>
                  <a:pt x="590750" y="1240085"/>
                </a:lnTo>
                <a:lnTo>
                  <a:pt x="589719" y="1227487"/>
                </a:lnTo>
                <a:lnTo>
                  <a:pt x="588789" y="1214933"/>
                </a:lnTo>
                <a:lnTo>
                  <a:pt x="588027" y="1202363"/>
                </a:lnTo>
                <a:lnTo>
                  <a:pt x="587501" y="1189718"/>
                </a:lnTo>
                <a:lnTo>
                  <a:pt x="587445" y="1184650"/>
                </a:lnTo>
                <a:lnTo>
                  <a:pt x="587929" y="1171327"/>
                </a:lnTo>
                <a:lnTo>
                  <a:pt x="588668" y="1158055"/>
                </a:lnTo>
                <a:lnTo>
                  <a:pt x="588838" y="1145286"/>
                </a:lnTo>
                <a:lnTo>
                  <a:pt x="587615" y="1133472"/>
                </a:lnTo>
                <a:lnTo>
                  <a:pt x="584174" y="1123068"/>
                </a:lnTo>
                <a:lnTo>
                  <a:pt x="584512" y="1122730"/>
                </a:lnTo>
                <a:lnTo>
                  <a:pt x="590846" y="1112871"/>
                </a:lnTo>
                <a:lnTo>
                  <a:pt x="594408" y="1100460"/>
                </a:lnTo>
                <a:lnTo>
                  <a:pt x="596391" y="1086429"/>
                </a:lnTo>
                <a:lnTo>
                  <a:pt x="597328" y="1075180"/>
                </a:lnTo>
                <a:lnTo>
                  <a:pt x="595868" y="1062958"/>
                </a:lnTo>
                <a:lnTo>
                  <a:pt x="588606" y="1054221"/>
                </a:lnTo>
                <a:lnTo>
                  <a:pt x="586099" y="1043766"/>
                </a:lnTo>
                <a:lnTo>
                  <a:pt x="584370" y="1031169"/>
                </a:lnTo>
                <a:lnTo>
                  <a:pt x="583487" y="1018249"/>
                </a:lnTo>
                <a:lnTo>
                  <a:pt x="583056" y="1005352"/>
                </a:lnTo>
                <a:lnTo>
                  <a:pt x="589296" y="996723"/>
                </a:lnTo>
                <a:lnTo>
                  <a:pt x="596569" y="986495"/>
                </a:lnTo>
                <a:lnTo>
                  <a:pt x="603763" y="976188"/>
                </a:lnTo>
                <a:lnTo>
                  <a:pt x="610875" y="965798"/>
                </a:lnTo>
                <a:lnTo>
                  <a:pt x="617902" y="955325"/>
                </a:lnTo>
                <a:lnTo>
                  <a:pt x="624843" y="944765"/>
                </a:lnTo>
                <a:lnTo>
                  <a:pt x="631695" y="934116"/>
                </a:lnTo>
                <a:lnTo>
                  <a:pt x="638455" y="923376"/>
                </a:lnTo>
                <a:lnTo>
                  <a:pt x="645122" y="912542"/>
                </a:lnTo>
                <a:lnTo>
                  <a:pt x="651693" y="901612"/>
                </a:lnTo>
                <a:lnTo>
                  <a:pt x="658164" y="890583"/>
                </a:lnTo>
                <a:lnTo>
                  <a:pt x="664535" y="879453"/>
                </a:lnTo>
                <a:lnTo>
                  <a:pt x="670803" y="868220"/>
                </a:lnTo>
                <a:lnTo>
                  <a:pt x="676965" y="856881"/>
                </a:lnTo>
                <a:lnTo>
                  <a:pt x="683018" y="845433"/>
                </a:lnTo>
                <a:lnTo>
                  <a:pt x="683370" y="840488"/>
                </a:lnTo>
                <a:lnTo>
                  <a:pt x="685379" y="827883"/>
                </a:lnTo>
                <a:lnTo>
                  <a:pt x="688181" y="815584"/>
                </a:lnTo>
                <a:lnTo>
                  <a:pt x="690791" y="803219"/>
                </a:lnTo>
                <a:lnTo>
                  <a:pt x="691712" y="796681"/>
                </a:lnTo>
                <a:lnTo>
                  <a:pt x="692604" y="784164"/>
                </a:lnTo>
                <a:lnTo>
                  <a:pt x="693109" y="771551"/>
                </a:lnTo>
                <a:lnTo>
                  <a:pt x="694118" y="758794"/>
                </a:lnTo>
                <a:lnTo>
                  <a:pt x="693801" y="744648"/>
                </a:lnTo>
                <a:lnTo>
                  <a:pt x="689924" y="733383"/>
                </a:lnTo>
                <a:lnTo>
                  <a:pt x="683444" y="723267"/>
                </a:lnTo>
                <a:lnTo>
                  <a:pt x="675233" y="713264"/>
                </a:lnTo>
                <a:lnTo>
                  <a:pt x="665834" y="702511"/>
                </a:lnTo>
                <a:lnTo>
                  <a:pt x="656985" y="692777"/>
                </a:lnTo>
                <a:lnTo>
                  <a:pt x="647928" y="683111"/>
                </a:lnTo>
                <a:lnTo>
                  <a:pt x="638834" y="673644"/>
                </a:lnTo>
                <a:lnTo>
                  <a:pt x="629875" y="664507"/>
                </a:lnTo>
                <a:lnTo>
                  <a:pt x="621220" y="655830"/>
                </a:lnTo>
                <a:lnTo>
                  <a:pt x="613041" y="647745"/>
                </a:lnTo>
                <a:lnTo>
                  <a:pt x="612434" y="646312"/>
                </a:lnTo>
                <a:lnTo>
                  <a:pt x="604807" y="636110"/>
                </a:lnTo>
                <a:lnTo>
                  <a:pt x="595629" y="627459"/>
                </a:lnTo>
                <a:lnTo>
                  <a:pt x="588606" y="616643"/>
                </a:lnTo>
                <a:lnTo>
                  <a:pt x="587006" y="616033"/>
                </a:lnTo>
                <a:lnTo>
                  <a:pt x="582879" y="617951"/>
                </a:lnTo>
                <a:lnTo>
                  <a:pt x="582539" y="614553"/>
                </a:lnTo>
                <a:lnTo>
                  <a:pt x="574891" y="603575"/>
                </a:lnTo>
                <a:lnTo>
                  <a:pt x="565289" y="595548"/>
                </a:lnTo>
                <a:lnTo>
                  <a:pt x="567728" y="591217"/>
                </a:lnTo>
                <a:lnTo>
                  <a:pt x="559142" y="588398"/>
                </a:lnTo>
                <a:lnTo>
                  <a:pt x="555294" y="586658"/>
                </a:lnTo>
                <a:lnTo>
                  <a:pt x="551733" y="580518"/>
                </a:lnTo>
                <a:lnTo>
                  <a:pt x="543359" y="571085"/>
                </a:lnTo>
                <a:lnTo>
                  <a:pt x="533287" y="563055"/>
                </a:lnTo>
                <a:lnTo>
                  <a:pt x="522482" y="555626"/>
                </a:lnTo>
                <a:lnTo>
                  <a:pt x="511909" y="547995"/>
                </a:lnTo>
                <a:lnTo>
                  <a:pt x="502535" y="539357"/>
                </a:lnTo>
                <a:lnTo>
                  <a:pt x="495325" y="528911"/>
                </a:lnTo>
                <a:lnTo>
                  <a:pt x="492949" y="521770"/>
                </a:lnTo>
                <a:lnTo>
                  <a:pt x="491718" y="510061"/>
                </a:lnTo>
                <a:lnTo>
                  <a:pt x="489775" y="496704"/>
                </a:lnTo>
                <a:lnTo>
                  <a:pt x="498741" y="489810"/>
                </a:lnTo>
                <a:lnTo>
                  <a:pt x="508677" y="481787"/>
                </a:lnTo>
                <a:lnTo>
                  <a:pt x="518382" y="473533"/>
                </a:lnTo>
                <a:lnTo>
                  <a:pt x="527855" y="465045"/>
                </a:lnTo>
                <a:lnTo>
                  <a:pt x="537092" y="456323"/>
                </a:lnTo>
                <a:lnTo>
                  <a:pt x="546093" y="447364"/>
                </a:lnTo>
                <a:lnTo>
                  <a:pt x="554857" y="438167"/>
                </a:lnTo>
                <a:lnTo>
                  <a:pt x="563381" y="428730"/>
                </a:lnTo>
                <a:lnTo>
                  <a:pt x="571664" y="419052"/>
                </a:lnTo>
                <a:lnTo>
                  <a:pt x="579705" y="409131"/>
                </a:lnTo>
                <a:lnTo>
                  <a:pt x="587501" y="398965"/>
                </a:lnTo>
                <a:lnTo>
                  <a:pt x="588935" y="398457"/>
                </a:lnTo>
                <a:lnTo>
                  <a:pt x="598733" y="392811"/>
                </a:lnTo>
                <a:lnTo>
                  <a:pt x="607515" y="384196"/>
                </a:lnTo>
                <a:lnTo>
                  <a:pt x="615223" y="373316"/>
                </a:lnTo>
                <a:lnTo>
                  <a:pt x="621798" y="36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7432919" y="1834497"/>
            <a:ext cx="26505" cy="11792"/>
          </a:xfrm>
          <a:custGeom>
            <a:avLst/>
            <a:gdLst/>
            <a:ahLst/>
            <a:cxnLst/>
            <a:rect l="l" t="t" r="r" b="b"/>
            <a:pathLst>
              <a:path w="38874" h="17295">
                <a:moveTo>
                  <a:pt x="5091" y="7931"/>
                </a:moveTo>
                <a:lnTo>
                  <a:pt x="13090" y="14931"/>
                </a:lnTo>
                <a:lnTo>
                  <a:pt x="21907" y="17295"/>
                </a:lnTo>
                <a:lnTo>
                  <a:pt x="30762" y="14106"/>
                </a:lnTo>
                <a:lnTo>
                  <a:pt x="38874" y="4444"/>
                </a:lnTo>
                <a:lnTo>
                  <a:pt x="38002" y="4105"/>
                </a:lnTo>
                <a:lnTo>
                  <a:pt x="26795" y="1271"/>
                </a:lnTo>
                <a:lnTo>
                  <a:pt x="13944" y="89"/>
                </a:lnTo>
                <a:lnTo>
                  <a:pt x="0" y="0"/>
                </a:lnTo>
                <a:lnTo>
                  <a:pt x="5091" y="793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330690" y="1762099"/>
            <a:ext cx="205965" cy="54222"/>
          </a:xfrm>
          <a:custGeom>
            <a:avLst/>
            <a:gdLst/>
            <a:ahLst/>
            <a:cxnLst/>
            <a:rect l="l" t="t" r="r" b="b"/>
            <a:pathLst>
              <a:path w="302082" h="79525">
                <a:moveTo>
                  <a:pt x="8190" y="50575"/>
                </a:moveTo>
                <a:lnTo>
                  <a:pt x="0" y="59535"/>
                </a:lnTo>
                <a:lnTo>
                  <a:pt x="10358" y="56580"/>
                </a:lnTo>
                <a:lnTo>
                  <a:pt x="21688" y="53826"/>
                </a:lnTo>
                <a:lnTo>
                  <a:pt x="33456" y="51419"/>
                </a:lnTo>
                <a:lnTo>
                  <a:pt x="45603" y="49360"/>
                </a:lnTo>
                <a:lnTo>
                  <a:pt x="58072" y="47648"/>
                </a:lnTo>
                <a:lnTo>
                  <a:pt x="70804" y="46283"/>
                </a:lnTo>
                <a:lnTo>
                  <a:pt x="83742" y="45264"/>
                </a:lnTo>
                <a:lnTo>
                  <a:pt x="96827" y="44592"/>
                </a:lnTo>
                <a:lnTo>
                  <a:pt x="110002" y="44264"/>
                </a:lnTo>
                <a:lnTo>
                  <a:pt x="123209" y="44283"/>
                </a:lnTo>
                <a:lnTo>
                  <a:pt x="136390" y="44646"/>
                </a:lnTo>
                <a:lnTo>
                  <a:pt x="149487" y="45353"/>
                </a:lnTo>
                <a:lnTo>
                  <a:pt x="162441" y="46405"/>
                </a:lnTo>
                <a:lnTo>
                  <a:pt x="175196" y="47801"/>
                </a:lnTo>
                <a:lnTo>
                  <a:pt x="187693" y="49540"/>
                </a:lnTo>
                <a:lnTo>
                  <a:pt x="204831" y="52966"/>
                </a:lnTo>
                <a:lnTo>
                  <a:pt x="217591" y="56369"/>
                </a:lnTo>
                <a:lnTo>
                  <a:pt x="230116" y="60203"/>
                </a:lnTo>
                <a:lnTo>
                  <a:pt x="242438" y="64241"/>
                </a:lnTo>
                <a:lnTo>
                  <a:pt x="254588" y="68255"/>
                </a:lnTo>
                <a:lnTo>
                  <a:pt x="266596" y="72019"/>
                </a:lnTo>
                <a:lnTo>
                  <a:pt x="278494" y="75303"/>
                </a:lnTo>
                <a:lnTo>
                  <a:pt x="290312" y="77881"/>
                </a:lnTo>
                <a:lnTo>
                  <a:pt x="302082" y="79525"/>
                </a:lnTo>
                <a:lnTo>
                  <a:pt x="301759" y="77349"/>
                </a:lnTo>
                <a:lnTo>
                  <a:pt x="296906" y="65559"/>
                </a:lnTo>
                <a:lnTo>
                  <a:pt x="288484" y="55594"/>
                </a:lnTo>
                <a:lnTo>
                  <a:pt x="278452" y="46777"/>
                </a:lnTo>
                <a:lnTo>
                  <a:pt x="268770" y="38428"/>
                </a:lnTo>
                <a:lnTo>
                  <a:pt x="265290" y="35151"/>
                </a:lnTo>
                <a:lnTo>
                  <a:pt x="263563" y="30122"/>
                </a:lnTo>
                <a:lnTo>
                  <a:pt x="260997" y="28433"/>
                </a:lnTo>
                <a:lnTo>
                  <a:pt x="257543" y="26185"/>
                </a:lnTo>
                <a:lnTo>
                  <a:pt x="251206" y="26261"/>
                </a:lnTo>
                <a:lnTo>
                  <a:pt x="246557" y="23988"/>
                </a:lnTo>
                <a:lnTo>
                  <a:pt x="242252" y="21905"/>
                </a:lnTo>
                <a:lnTo>
                  <a:pt x="239369" y="17917"/>
                </a:lnTo>
                <a:lnTo>
                  <a:pt x="235445" y="16228"/>
                </a:lnTo>
                <a:lnTo>
                  <a:pt x="223205" y="11469"/>
                </a:lnTo>
                <a:lnTo>
                  <a:pt x="211262" y="7759"/>
                </a:lnTo>
                <a:lnTo>
                  <a:pt x="198960" y="4775"/>
                </a:lnTo>
                <a:lnTo>
                  <a:pt x="186378" y="2512"/>
                </a:lnTo>
                <a:lnTo>
                  <a:pt x="173601" y="965"/>
                </a:lnTo>
                <a:lnTo>
                  <a:pt x="160709" y="129"/>
                </a:lnTo>
                <a:lnTo>
                  <a:pt x="147785" y="0"/>
                </a:lnTo>
                <a:lnTo>
                  <a:pt x="134911" y="571"/>
                </a:lnTo>
                <a:lnTo>
                  <a:pt x="122169" y="1838"/>
                </a:lnTo>
                <a:lnTo>
                  <a:pt x="109640" y="3796"/>
                </a:lnTo>
                <a:lnTo>
                  <a:pt x="97408" y="6440"/>
                </a:lnTo>
                <a:lnTo>
                  <a:pt x="85554" y="9765"/>
                </a:lnTo>
                <a:lnTo>
                  <a:pt x="74161" y="13766"/>
                </a:lnTo>
                <a:lnTo>
                  <a:pt x="63309" y="18438"/>
                </a:lnTo>
                <a:lnTo>
                  <a:pt x="51746" y="23902"/>
                </a:lnTo>
                <a:lnTo>
                  <a:pt x="39768" y="29763"/>
                </a:lnTo>
                <a:lnTo>
                  <a:pt x="28339" y="35973"/>
                </a:lnTo>
                <a:lnTo>
                  <a:pt x="17725" y="42816"/>
                </a:lnTo>
                <a:lnTo>
                  <a:pt x="8190" y="5057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7290555" y="1835959"/>
            <a:ext cx="112828" cy="128026"/>
          </a:xfrm>
          <a:custGeom>
            <a:avLst/>
            <a:gdLst/>
            <a:ahLst/>
            <a:cxnLst/>
            <a:rect l="l" t="t" r="r" b="b"/>
            <a:pathLst>
              <a:path w="165480" h="187771">
                <a:moveTo>
                  <a:pt x="13407" y="174469"/>
                </a:moveTo>
                <a:lnTo>
                  <a:pt x="17779" y="187771"/>
                </a:lnTo>
                <a:lnTo>
                  <a:pt x="19399" y="185700"/>
                </a:lnTo>
                <a:lnTo>
                  <a:pt x="23666" y="173828"/>
                </a:lnTo>
                <a:lnTo>
                  <a:pt x="25552" y="161114"/>
                </a:lnTo>
                <a:lnTo>
                  <a:pt x="26684" y="155790"/>
                </a:lnTo>
                <a:lnTo>
                  <a:pt x="30247" y="142912"/>
                </a:lnTo>
                <a:lnTo>
                  <a:pt x="34451" y="130938"/>
                </a:lnTo>
                <a:lnTo>
                  <a:pt x="38926" y="119481"/>
                </a:lnTo>
                <a:lnTo>
                  <a:pt x="43306" y="108158"/>
                </a:lnTo>
                <a:lnTo>
                  <a:pt x="47223" y="96585"/>
                </a:lnTo>
                <a:lnTo>
                  <a:pt x="50309" y="84376"/>
                </a:lnTo>
                <a:lnTo>
                  <a:pt x="52196" y="71147"/>
                </a:lnTo>
                <a:lnTo>
                  <a:pt x="55285" y="67024"/>
                </a:lnTo>
                <a:lnTo>
                  <a:pt x="63194" y="62841"/>
                </a:lnTo>
                <a:lnTo>
                  <a:pt x="71210" y="65238"/>
                </a:lnTo>
                <a:lnTo>
                  <a:pt x="79654" y="70670"/>
                </a:lnTo>
                <a:lnTo>
                  <a:pt x="88849" y="75592"/>
                </a:lnTo>
                <a:lnTo>
                  <a:pt x="88924" y="72002"/>
                </a:lnTo>
                <a:lnTo>
                  <a:pt x="88291" y="58567"/>
                </a:lnTo>
                <a:lnTo>
                  <a:pt x="87594" y="44422"/>
                </a:lnTo>
                <a:lnTo>
                  <a:pt x="88540" y="31468"/>
                </a:lnTo>
                <a:lnTo>
                  <a:pt x="92831" y="21603"/>
                </a:lnTo>
                <a:lnTo>
                  <a:pt x="102171" y="16727"/>
                </a:lnTo>
                <a:lnTo>
                  <a:pt x="102615" y="16674"/>
                </a:lnTo>
                <a:lnTo>
                  <a:pt x="114549" y="18862"/>
                </a:lnTo>
                <a:lnTo>
                  <a:pt x="126618" y="23395"/>
                </a:lnTo>
                <a:lnTo>
                  <a:pt x="134315" y="25948"/>
                </a:lnTo>
                <a:lnTo>
                  <a:pt x="141236" y="30469"/>
                </a:lnTo>
                <a:lnTo>
                  <a:pt x="149936" y="31167"/>
                </a:lnTo>
                <a:lnTo>
                  <a:pt x="154889" y="23564"/>
                </a:lnTo>
                <a:lnTo>
                  <a:pt x="160147" y="11783"/>
                </a:lnTo>
                <a:lnTo>
                  <a:pt x="165480" y="78"/>
                </a:lnTo>
                <a:lnTo>
                  <a:pt x="153500" y="0"/>
                </a:lnTo>
                <a:lnTo>
                  <a:pt x="139315" y="578"/>
                </a:lnTo>
                <a:lnTo>
                  <a:pt x="125633" y="1858"/>
                </a:lnTo>
                <a:lnTo>
                  <a:pt x="112430" y="3796"/>
                </a:lnTo>
                <a:lnTo>
                  <a:pt x="99680" y="6350"/>
                </a:lnTo>
                <a:lnTo>
                  <a:pt x="87360" y="9476"/>
                </a:lnTo>
                <a:lnTo>
                  <a:pt x="75446" y="13131"/>
                </a:lnTo>
                <a:lnTo>
                  <a:pt x="63913" y="17272"/>
                </a:lnTo>
                <a:lnTo>
                  <a:pt x="52737" y="21856"/>
                </a:lnTo>
                <a:lnTo>
                  <a:pt x="41893" y="26840"/>
                </a:lnTo>
                <a:lnTo>
                  <a:pt x="31358" y="32180"/>
                </a:lnTo>
                <a:lnTo>
                  <a:pt x="21107" y="37835"/>
                </a:lnTo>
                <a:lnTo>
                  <a:pt x="18451" y="49278"/>
                </a:lnTo>
                <a:lnTo>
                  <a:pt x="15890" y="61505"/>
                </a:lnTo>
                <a:lnTo>
                  <a:pt x="13574" y="73739"/>
                </a:lnTo>
                <a:lnTo>
                  <a:pt x="11452" y="86010"/>
                </a:lnTo>
                <a:lnTo>
                  <a:pt x="9474" y="98351"/>
                </a:lnTo>
                <a:lnTo>
                  <a:pt x="7590" y="110794"/>
                </a:lnTo>
                <a:lnTo>
                  <a:pt x="5750" y="123370"/>
                </a:lnTo>
                <a:lnTo>
                  <a:pt x="3905" y="136112"/>
                </a:lnTo>
                <a:lnTo>
                  <a:pt x="2005" y="149051"/>
                </a:lnTo>
                <a:lnTo>
                  <a:pt x="0" y="162219"/>
                </a:lnTo>
                <a:lnTo>
                  <a:pt x="4540" y="165657"/>
                </a:lnTo>
                <a:lnTo>
                  <a:pt x="13407" y="17446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510912" y="1849641"/>
            <a:ext cx="42039" cy="56033"/>
          </a:xfrm>
          <a:custGeom>
            <a:avLst/>
            <a:gdLst/>
            <a:ahLst/>
            <a:cxnLst/>
            <a:rect l="l" t="t" r="r" b="b"/>
            <a:pathLst>
              <a:path w="61657" h="82181">
                <a:moveTo>
                  <a:pt x="22178" y="9061"/>
                </a:moveTo>
                <a:lnTo>
                  <a:pt x="11815" y="3177"/>
                </a:lnTo>
                <a:lnTo>
                  <a:pt x="0" y="0"/>
                </a:lnTo>
                <a:lnTo>
                  <a:pt x="1723" y="5818"/>
                </a:lnTo>
                <a:lnTo>
                  <a:pt x="5349" y="17591"/>
                </a:lnTo>
                <a:lnTo>
                  <a:pt x="8974" y="29366"/>
                </a:lnTo>
                <a:lnTo>
                  <a:pt x="12423" y="41317"/>
                </a:lnTo>
                <a:lnTo>
                  <a:pt x="15525" y="53617"/>
                </a:lnTo>
                <a:lnTo>
                  <a:pt x="18105" y="66439"/>
                </a:lnTo>
                <a:lnTo>
                  <a:pt x="19989" y="79959"/>
                </a:lnTo>
                <a:lnTo>
                  <a:pt x="21948" y="79202"/>
                </a:lnTo>
                <a:lnTo>
                  <a:pt x="30431" y="71435"/>
                </a:lnTo>
                <a:lnTo>
                  <a:pt x="42202" y="67741"/>
                </a:lnTo>
                <a:lnTo>
                  <a:pt x="49733" y="69227"/>
                </a:lnTo>
                <a:lnTo>
                  <a:pt x="49428" y="77406"/>
                </a:lnTo>
                <a:lnTo>
                  <a:pt x="55537" y="82181"/>
                </a:lnTo>
                <a:lnTo>
                  <a:pt x="57233" y="71181"/>
                </a:lnTo>
                <a:lnTo>
                  <a:pt x="59251" y="58444"/>
                </a:lnTo>
                <a:lnTo>
                  <a:pt x="60887" y="45713"/>
                </a:lnTo>
                <a:lnTo>
                  <a:pt x="61657" y="33194"/>
                </a:lnTo>
                <a:lnTo>
                  <a:pt x="61074" y="21094"/>
                </a:lnTo>
                <a:lnTo>
                  <a:pt x="52613" y="22785"/>
                </a:lnTo>
                <a:lnTo>
                  <a:pt x="41772" y="20883"/>
                </a:lnTo>
                <a:lnTo>
                  <a:pt x="31896" y="15636"/>
                </a:lnTo>
                <a:lnTo>
                  <a:pt x="22178" y="9061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301912" y="1803232"/>
            <a:ext cx="241775" cy="44135"/>
          </a:xfrm>
          <a:custGeom>
            <a:avLst/>
            <a:gdLst/>
            <a:ahLst/>
            <a:cxnLst/>
            <a:rect l="l" t="t" r="r" b="b"/>
            <a:pathLst>
              <a:path w="354603" h="64731">
                <a:moveTo>
                  <a:pt x="3123" y="52013"/>
                </a:moveTo>
                <a:lnTo>
                  <a:pt x="0" y="63626"/>
                </a:lnTo>
                <a:lnTo>
                  <a:pt x="6618" y="60795"/>
                </a:lnTo>
                <a:lnTo>
                  <a:pt x="18788" y="55730"/>
                </a:lnTo>
                <a:lnTo>
                  <a:pt x="30781" y="50919"/>
                </a:lnTo>
                <a:lnTo>
                  <a:pt x="42582" y="46369"/>
                </a:lnTo>
                <a:lnTo>
                  <a:pt x="54171" y="42085"/>
                </a:lnTo>
                <a:lnTo>
                  <a:pt x="65532" y="38074"/>
                </a:lnTo>
                <a:lnTo>
                  <a:pt x="74478" y="35402"/>
                </a:lnTo>
                <a:lnTo>
                  <a:pt x="86745" y="32882"/>
                </a:lnTo>
                <a:lnTo>
                  <a:pt x="99181" y="31332"/>
                </a:lnTo>
                <a:lnTo>
                  <a:pt x="111808" y="30421"/>
                </a:lnTo>
                <a:lnTo>
                  <a:pt x="124647" y="29820"/>
                </a:lnTo>
                <a:lnTo>
                  <a:pt x="137718" y="29197"/>
                </a:lnTo>
                <a:lnTo>
                  <a:pt x="145322" y="28630"/>
                </a:lnTo>
                <a:lnTo>
                  <a:pt x="159170" y="26501"/>
                </a:lnTo>
                <a:lnTo>
                  <a:pt x="170302" y="22769"/>
                </a:lnTo>
                <a:lnTo>
                  <a:pt x="179920" y="16979"/>
                </a:lnTo>
                <a:lnTo>
                  <a:pt x="185458" y="17360"/>
                </a:lnTo>
                <a:lnTo>
                  <a:pt x="184429" y="24307"/>
                </a:lnTo>
                <a:lnTo>
                  <a:pt x="188810" y="25869"/>
                </a:lnTo>
                <a:lnTo>
                  <a:pt x="190379" y="25866"/>
                </a:lnTo>
                <a:lnTo>
                  <a:pt x="204169" y="26196"/>
                </a:lnTo>
                <a:lnTo>
                  <a:pt x="217327" y="27161"/>
                </a:lnTo>
                <a:lnTo>
                  <a:pt x="229875" y="28736"/>
                </a:lnTo>
                <a:lnTo>
                  <a:pt x="241833" y="30900"/>
                </a:lnTo>
                <a:lnTo>
                  <a:pt x="253225" y="33629"/>
                </a:lnTo>
                <a:lnTo>
                  <a:pt x="261464" y="27970"/>
                </a:lnTo>
                <a:lnTo>
                  <a:pt x="272641" y="26438"/>
                </a:lnTo>
                <a:lnTo>
                  <a:pt x="282496" y="31006"/>
                </a:lnTo>
                <a:lnTo>
                  <a:pt x="288759" y="41414"/>
                </a:lnTo>
                <a:lnTo>
                  <a:pt x="291817" y="42115"/>
                </a:lnTo>
                <a:lnTo>
                  <a:pt x="304545" y="45735"/>
                </a:lnTo>
                <a:lnTo>
                  <a:pt x="316549" y="50082"/>
                </a:lnTo>
                <a:lnTo>
                  <a:pt x="328102" y="54881"/>
                </a:lnTo>
                <a:lnTo>
                  <a:pt x="339479" y="59855"/>
                </a:lnTo>
                <a:lnTo>
                  <a:pt x="350951" y="64731"/>
                </a:lnTo>
                <a:lnTo>
                  <a:pt x="352407" y="62983"/>
                </a:lnTo>
                <a:lnTo>
                  <a:pt x="354603" y="52917"/>
                </a:lnTo>
                <a:lnTo>
                  <a:pt x="349533" y="43891"/>
                </a:lnTo>
                <a:lnTo>
                  <a:pt x="342074" y="36969"/>
                </a:lnTo>
                <a:lnTo>
                  <a:pt x="330547" y="35056"/>
                </a:lnTo>
                <a:lnTo>
                  <a:pt x="319681" y="30978"/>
                </a:lnTo>
                <a:lnTo>
                  <a:pt x="306527" y="29197"/>
                </a:lnTo>
                <a:lnTo>
                  <a:pt x="298244" y="25773"/>
                </a:lnTo>
                <a:lnTo>
                  <a:pt x="287819" y="21836"/>
                </a:lnTo>
                <a:lnTo>
                  <a:pt x="276667" y="18021"/>
                </a:lnTo>
                <a:lnTo>
                  <a:pt x="264886" y="14396"/>
                </a:lnTo>
                <a:lnTo>
                  <a:pt x="252577" y="11029"/>
                </a:lnTo>
                <a:lnTo>
                  <a:pt x="239838" y="7987"/>
                </a:lnTo>
                <a:lnTo>
                  <a:pt x="226768" y="5337"/>
                </a:lnTo>
                <a:lnTo>
                  <a:pt x="213467" y="3146"/>
                </a:lnTo>
                <a:lnTo>
                  <a:pt x="200033" y="1481"/>
                </a:lnTo>
                <a:lnTo>
                  <a:pt x="186566" y="410"/>
                </a:lnTo>
                <a:lnTo>
                  <a:pt x="173166" y="0"/>
                </a:lnTo>
                <a:lnTo>
                  <a:pt x="159931" y="317"/>
                </a:lnTo>
                <a:lnTo>
                  <a:pt x="145894" y="1108"/>
                </a:lnTo>
                <a:lnTo>
                  <a:pt x="132307" y="2013"/>
                </a:lnTo>
                <a:lnTo>
                  <a:pt x="118819" y="3137"/>
                </a:lnTo>
                <a:lnTo>
                  <a:pt x="105601" y="4558"/>
                </a:lnTo>
                <a:lnTo>
                  <a:pt x="92826" y="6353"/>
                </a:lnTo>
                <a:lnTo>
                  <a:pt x="80663" y="8599"/>
                </a:lnTo>
                <a:lnTo>
                  <a:pt x="69286" y="11375"/>
                </a:lnTo>
                <a:lnTo>
                  <a:pt x="58864" y="14757"/>
                </a:lnTo>
                <a:lnTo>
                  <a:pt x="57224" y="15355"/>
                </a:lnTo>
                <a:lnTo>
                  <a:pt x="44562" y="19340"/>
                </a:lnTo>
                <a:lnTo>
                  <a:pt x="33324" y="23634"/>
                </a:lnTo>
                <a:lnTo>
                  <a:pt x="32246" y="24209"/>
                </a:lnTo>
                <a:lnTo>
                  <a:pt x="21573" y="31279"/>
                </a:lnTo>
                <a:lnTo>
                  <a:pt x="11090" y="40889"/>
                </a:lnTo>
                <a:lnTo>
                  <a:pt x="3123" y="5201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7472291" y="1898792"/>
            <a:ext cx="24990" cy="19098"/>
          </a:xfrm>
          <a:custGeom>
            <a:avLst/>
            <a:gdLst/>
            <a:ahLst/>
            <a:cxnLst/>
            <a:rect l="l" t="t" r="r" b="b"/>
            <a:pathLst>
              <a:path w="36652" h="28011">
                <a:moveTo>
                  <a:pt x="36652" y="25640"/>
                </a:moveTo>
                <a:lnTo>
                  <a:pt x="35727" y="17645"/>
                </a:lnTo>
                <a:lnTo>
                  <a:pt x="30162" y="7768"/>
                </a:lnTo>
                <a:lnTo>
                  <a:pt x="21272" y="1480"/>
                </a:lnTo>
                <a:lnTo>
                  <a:pt x="10957" y="0"/>
                </a:lnTo>
                <a:lnTo>
                  <a:pt x="1117" y="4546"/>
                </a:lnTo>
                <a:lnTo>
                  <a:pt x="990" y="7733"/>
                </a:lnTo>
                <a:lnTo>
                  <a:pt x="1727" y="11810"/>
                </a:lnTo>
                <a:lnTo>
                  <a:pt x="0" y="13423"/>
                </a:lnTo>
                <a:lnTo>
                  <a:pt x="6046" y="17343"/>
                </a:lnTo>
                <a:lnTo>
                  <a:pt x="15421" y="23918"/>
                </a:lnTo>
                <a:lnTo>
                  <a:pt x="25610" y="28011"/>
                </a:lnTo>
                <a:lnTo>
                  <a:pt x="36652" y="25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7345078" y="1903192"/>
            <a:ext cx="43309" cy="24675"/>
          </a:xfrm>
          <a:custGeom>
            <a:avLst/>
            <a:gdLst/>
            <a:ahLst/>
            <a:cxnLst/>
            <a:rect l="l" t="t" r="r" b="b"/>
            <a:pathLst>
              <a:path w="63520" h="36190">
                <a:moveTo>
                  <a:pt x="762" y="22641"/>
                </a:moveTo>
                <a:lnTo>
                  <a:pt x="1054" y="27175"/>
                </a:lnTo>
                <a:lnTo>
                  <a:pt x="0" y="31404"/>
                </a:lnTo>
                <a:lnTo>
                  <a:pt x="507" y="31954"/>
                </a:lnTo>
                <a:lnTo>
                  <a:pt x="9191" y="36190"/>
                </a:lnTo>
                <a:lnTo>
                  <a:pt x="18948" y="34222"/>
                </a:lnTo>
                <a:lnTo>
                  <a:pt x="29088" y="28749"/>
                </a:lnTo>
                <a:lnTo>
                  <a:pt x="38919" y="22469"/>
                </a:lnTo>
                <a:lnTo>
                  <a:pt x="47752" y="18081"/>
                </a:lnTo>
                <a:lnTo>
                  <a:pt x="56210" y="15427"/>
                </a:lnTo>
                <a:lnTo>
                  <a:pt x="62014" y="17370"/>
                </a:lnTo>
                <a:lnTo>
                  <a:pt x="63309" y="11414"/>
                </a:lnTo>
                <a:lnTo>
                  <a:pt x="63520" y="7232"/>
                </a:lnTo>
                <a:lnTo>
                  <a:pt x="56968" y="639"/>
                </a:lnTo>
                <a:lnTo>
                  <a:pt x="44774" y="0"/>
                </a:lnTo>
                <a:lnTo>
                  <a:pt x="33324" y="2524"/>
                </a:lnTo>
                <a:lnTo>
                  <a:pt x="23828" y="6629"/>
                </a:lnTo>
                <a:lnTo>
                  <a:pt x="10544" y="13960"/>
                </a:lnTo>
                <a:lnTo>
                  <a:pt x="3327" y="19186"/>
                </a:lnTo>
                <a:lnTo>
                  <a:pt x="762" y="22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345174" y="1933282"/>
            <a:ext cx="40793" cy="29987"/>
          </a:xfrm>
          <a:custGeom>
            <a:avLst/>
            <a:gdLst/>
            <a:ahLst/>
            <a:cxnLst/>
            <a:rect l="l" t="t" r="r" b="b"/>
            <a:pathLst>
              <a:path w="59830" h="43981">
                <a:moveTo>
                  <a:pt x="49835" y="19482"/>
                </a:moveTo>
                <a:lnTo>
                  <a:pt x="55055" y="19889"/>
                </a:lnTo>
                <a:lnTo>
                  <a:pt x="59004" y="19025"/>
                </a:lnTo>
                <a:lnTo>
                  <a:pt x="59830" y="15037"/>
                </a:lnTo>
                <a:lnTo>
                  <a:pt x="59699" y="8631"/>
                </a:lnTo>
                <a:lnTo>
                  <a:pt x="57147" y="3903"/>
                </a:lnTo>
                <a:lnTo>
                  <a:pt x="52578" y="1103"/>
                </a:lnTo>
                <a:lnTo>
                  <a:pt x="46471" y="0"/>
                </a:lnTo>
                <a:lnTo>
                  <a:pt x="39308" y="357"/>
                </a:lnTo>
                <a:lnTo>
                  <a:pt x="31570" y="1941"/>
                </a:lnTo>
                <a:lnTo>
                  <a:pt x="23739" y="4519"/>
                </a:lnTo>
                <a:lnTo>
                  <a:pt x="16294" y="7855"/>
                </a:lnTo>
                <a:lnTo>
                  <a:pt x="9716" y="11717"/>
                </a:lnTo>
                <a:lnTo>
                  <a:pt x="4487" y="15870"/>
                </a:lnTo>
                <a:lnTo>
                  <a:pt x="1088" y="20079"/>
                </a:lnTo>
                <a:lnTo>
                  <a:pt x="0" y="24111"/>
                </a:lnTo>
                <a:lnTo>
                  <a:pt x="1702" y="27732"/>
                </a:lnTo>
                <a:lnTo>
                  <a:pt x="6677" y="30708"/>
                </a:lnTo>
                <a:lnTo>
                  <a:pt x="15405" y="32805"/>
                </a:lnTo>
                <a:lnTo>
                  <a:pt x="19012" y="40272"/>
                </a:lnTo>
                <a:lnTo>
                  <a:pt x="26022" y="43981"/>
                </a:lnTo>
                <a:lnTo>
                  <a:pt x="33185" y="42799"/>
                </a:lnTo>
                <a:lnTo>
                  <a:pt x="36822" y="41558"/>
                </a:lnTo>
                <a:lnTo>
                  <a:pt x="44216" y="31133"/>
                </a:lnTo>
                <a:lnTo>
                  <a:pt x="49835" y="19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456390" y="1938193"/>
            <a:ext cx="40135" cy="27589"/>
          </a:xfrm>
          <a:custGeom>
            <a:avLst/>
            <a:gdLst/>
            <a:ahLst/>
            <a:cxnLst/>
            <a:rect l="l" t="t" r="r" b="b"/>
            <a:pathLst>
              <a:path w="58864" h="40464">
                <a:moveTo>
                  <a:pt x="43319" y="23383"/>
                </a:moveTo>
                <a:lnTo>
                  <a:pt x="51663" y="22291"/>
                </a:lnTo>
                <a:lnTo>
                  <a:pt x="58737" y="20462"/>
                </a:lnTo>
                <a:lnTo>
                  <a:pt x="58864" y="13388"/>
                </a:lnTo>
                <a:lnTo>
                  <a:pt x="55368" y="5746"/>
                </a:lnTo>
                <a:lnTo>
                  <a:pt x="44820" y="974"/>
                </a:lnTo>
                <a:lnTo>
                  <a:pt x="30576" y="0"/>
                </a:lnTo>
                <a:lnTo>
                  <a:pt x="16068" y="2618"/>
                </a:lnTo>
                <a:lnTo>
                  <a:pt x="4731" y="8627"/>
                </a:lnTo>
                <a:lnTo>
                  <a:pt x="0" y="17821"/>
                </a:lnTo>
                <a:lnTo>
                  <a:pt x="3203" y="19798"/>
                </a:lnTo>
                <a:lnTo>
                  <a:pt x="9891" y="30909"/>
                </a:lnTo>
                <a:lnTo>
                  <a:pt x="17767" y="40046"/>
                </a:lnTo>
                <a:lnTo>
                  <a:pt x="29059" y="40464"/>
                </a:lnTo>
                <a:lnTo>
                  <a:pt x="36727" y="33488"/>
                </a:lnTo>
                <a:lnTo>
                  <a:pt x="43319" y="2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7392025" y="1984245"/>
            <a:ext cx="34073" cy="16840"/>
          </a:xfrm>
          <a:custGeom>
            <a:avLst/>
            <a:gdLst/>
            <a:ahLst/>
            <a:cxnLst/>
            <a:rect l="l" t="t" r="r" b="b"/>
            <a:pathLst>
              <a:path w="49974" h="24699">
                <a:moveTo>
                  <a:pt x="8529" y="3247"/>
                </a:moveTo>
                <a:lnTo>
                  <a:pt x="0" y="10259"/>
                </a:lnTo>
                <a:lnTo>
                  <a:pt x="1806" y="17698"/>
                </a:lnTo>
                <a:lnTo>
                  <a:pt x="9912" y="21939"/>
                </a:lnTo>
                <a:lnTo>
                  <a:pt x="21259" y="22539"/>
                </a:lnTo>
                <a:lnTo>
                  <a:pt x="32207" y="24699"/>
                </a:lnTo>
                <a:lnTo>
                  <a:pt x="39814" y="19517"/>
                </a:lnTo>
                <a:lnTo>
                  <a:pt x="49568" y="20305"/>
                </a:lnTo>
                <a:lnTo>
                  <a:pt x="49974" y="10259"/>
                </a:lnTo>
                <a:lnTo>
                  <a:pt x="49316" y="5390"/>
                </a:lnTo>
                <a:lnTo>
                  <a:pt x="41163" y="0"/>
                </a:lnTo>
                <a:lnTo>
                  <a:pt x="28879" y="4709"/>
                </a:lnTo>
                <a:lnTo>
                  <a:pt x="22168" y="3113"/>
                </a:lnTo>
                <a:lnTo>
                  <a:pt x="8529" y="3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7391269" y="2024734"/>
            <a:ext cx="31805" cy="15166"/>
          </a:xfrm>
          <a:custGeom>
            <a:avLst/>
            <a:gdLst/>
            <a:ahLst/>
            <a:cxnLst/>
            <a:rect l="l" t="t" r="r" b="b"/>
            <a:pathLst>
              <a:path w="46647" h="22243">
                <a:moveTo>
                  <a:pt x="46647" y="1964"/>
                </a:moveTo>
                <a:lnTo>
                  <a:pt x="35670" y="0"/>
                </a:lnTo>
                <a:lnTo>
                  <a:pt x="19922" y="368"/>
                </a:lnTo>
                <a:lnTo>
                  <a:pt x="5920" y="4053"/>
                </a:lnTo>
                <a:lnTo>
                  <a:pt x="0" y="11958"/>
                </a:lnTo>
                <a:lnTo>
                  <a:pt x="3618" y="18325"/>
                </a:lnTo>
                <a:lnTo>
                  <a:pt x="13297" y="21994"/>
                </a:lnTo>
                <a:lnTo>
                  <a:pt x="25743" y="22243"/>
                </a:lnTo>
                <a:lnTo>
                  <a:pt x="37654" y="19020"/>
                </a:lnTo>
                <a:lnTo>
                  <a:pt x="45723" y="12277"/>
                </a:lnTo>
                <a:lnTo>
                  <a:pt x="46647" y="1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7302761" y="2264063"/>
            <a:ext cx="175589" cy="84173"/>
          </a:xfrm>
          <a:custGeom>
            <a:avLst/>
            <a:gdLst/>
            <a:ahLst/>
            <a:cxnLst/>
            <a:rect l="l" t="t" r="r" b="b"/>
            <a:pathLst>
              <a:path w="257530" h="123453">
                <a:moveTo>
                  <a:pt x="6502" y="105829"/>
                </a:moveTo>
                <a:lnTo>
                  <a:pt x="0" y="112445"/>
                </a:lnTo>
                <a:lnTo>
                  <a:pt x="990" y="117398"/>
                </a:lnTo>
                <a:lnTo>
                  <a:pt x="1085" y="117819"/>
                </a:lnTo>
                <a:lnTo>
                  <a:pt x="7954" y="123453"/>
                </a:lnTo>
                <a:lnTo>
                  <a:pt x="20656" y="123320"/>
                </a:lnTo>
                <a:lnTo>
                  <a:pt x="34652" y="120606"/>
                </a:lnTo>
                <a:lnTo>
                  <a:pt x="45402" y="118503"/>
                </a:lnTo>
                <a:lnTo>
                  <a:pt x="53317" y="117629"/>
                </a:lnTo>
                <a:lnTo>
                  <a:pt x="67895" y="114952"/>
                </a:lnTo>
                <a:lnTo>
                  <a:pt x="78869" y="110988"/>
                </a:lnTo>
                <a:lnTo>
                  <a:pt x="88137" y="105286"/>
                </a:lnTo>
                <a:lnTo>
                  <a:pt x="97599" y="97396"/>
                </a:lnTo>
                <a:lnTo>
                  <a:pt x="107544" y="87655"/>
                </a:lnTo>
                <a:lnTo>
                  <a:pt x="116147" y="77960"/>
                </a:lnTo>
                <a:lnTo>
                  <a:pt x="124313" y="67913"/>
                </a:lnTo>
                <a:lnTo>
                  <a:pt x="132181" y="57801"/>
                </a:lnTo>
                <a:lnTo>
                  <a:pt x="139892" y="47915"/>
                </a:lnTo>
                <a:lnTo>
                  <a:pt x="147586" y="38544"/>
                </a:lnTo>
                <a:lnTo>
                  <a:pt x="150143" y="44029"/>
                </a:lnTo>
                <a:lnTo>
                  <a:pt x="153884" y="56284"/>
                </a:lnTo>
                <a:lnTo>
                  <a:pt x="157425" y="68575"/>
                </a:lnTo>
                <a:lnTo>
                  <a:pt x="163131" y="79629"/>
                </a:lnTo>
                <a:lnTo>
                  <a:pt x="169608" y="86620"/>
                </a:lnTo>
                <a:lnTo>
                  <a:pt x="178528" y="93643"/>
                </a:lnTo>
                <a:lnTo>
                  <a:pt x="189117" y="100028"/>
                </a:lnTo>
                <a:lnTo>
                  <a:pt x="200836" y="105423"/>
                </a:lnTo>
                <a:lnTo>
                  <a:pt x="213147" y="109474"/>
                </a:lnTo>
                <a:lnTo>
                  <a:pt x="225510" y="111829"/>
                </a:lnTo>
                <a:lnTo>
                  <a:pt x="237387" y="112134"/>
                </a:lnTo>
                <a:lnTo>
                  <a:pt x="248240" y="110036"/>
                </a:lnTo>
                <a:lnTo>
                  <a:pt x="257530" y="105181"/>
                </a:lnTo>
                <a:lnTo>
                  <a:pt x="257073" y="100076"/>
                </a:lnTo>
                <a:lnTo>
                  <a:pt x="255663" y="95935"/>
                </a:lnTo>
                <a:lnTo>
                  <a:pt x="253085" y="92964"/>
                </a:lnTo>
                <a:lnTo>
                  <a:pt x="249578" y="92986"/>
                </a:lnTo>
                <a:lnTo>
                  <a:pt x="234299" y="92271"/>
                </a:lnTo>
                <a:lnTo>
                  <a:pt x="219677" y="90056"/>
                </a:lnTo>
                <a:lnTo>
                  <a:pt x="206143" y="86101"/>
                </a:lnTo>
                <a:lnTo>
                  <a:pt x="194124" y="80167"/>
                </a:lnTo>
                <a:lnTo>
                  <a:pt x="184050" y="72017"/>
                </a:lnTo>
                <a:lnTo>
                  <a:pt x="176350" y="61411"/>
                </a:lnTo>
                <a:lnTo>
                  <a:pt x="171452" y="48110"/>
                </a:lnTo>
                <a:lnTo>
                  <a:pt x="169786" y="31877"/>
                </a:lnTo>
                <a:lnTo>
                  <a:pt x="166154" y="27012"/>
                </a:lnTo>
                <a:lnTo>
                  <a:pt x="159029" y="25615"/>
                </a:lnTo>
                <a:lnTo>
                  <a:pt x="152031" y="24104"/>
                </a:lnTo>
                <a:lnTo>
                  <a:pt x="151852" y="21697"/>
                </a:lnTo>
                <a:lnTo>
                  <a:pt x="152921" y="10508"/>
                </a:lnTo>
                <a:lnTo>
                  <a:pt x="148691" y="787"/>
                </a:lnTo>
                <a:lnTo>
                  <a:pt x="142722" y="0"/>
                </a:lnTo>
                <a:lnTo>
                  <a:pt x="139204" y="1663"/>
                </a:lnTo>
                <a:lnTo>
                  <a:pt x="135369" y="3009"/>
                </a:lnTo>
                <a:lnTo>
                  <a:pt x="133894" y="10533"/>
                </a:lnTo>
                <a:lnTo>
                  <a:pt x="130078" y="23131"/>
                </a:lnTo>
                <a:lnTo>
                  <a:pt x="124927" y="33971"/>
                </a:lnTo>
                <a:lnTo>
                  <a:pt x="118389" y="43868"/>
                </a:lnTo>
                <a:lnTo>
                  <a:pt x="110410" y="53634"/>
                </a:lnTo>
                <a:lnTo>
                  <a:pt x="100939" y="64084"/>
                </a:lnTo>
                <a:lnTo>
                  <a:pt x="100132" y="64962"/>
                </a:lnTo>
                <a:lnTo>
                  <a:pt x="91025" y="75275"/>
                </a:lnTo>
                <a:lnTo>
                  <a:pt x="81750" y="85329"/>
                </a:lnTo>
                <a:lnTo>
                  <a:pt x="72150" y="93587"/>
                </a:lnTo>
                <a:lnTo>
                  <a:pt x="62064" y="98513"/>
                </a:lnTo>
                <a:lnTo>
                  <a:pt x="57409" y="99400"/>
                </a:lnTo>
                <a:lnTo>
                  <a:pt x="45181" y="100164"/>
                </a:lnTo>
                <a:lnTo>
                  <a:pt x="31567" y="100467"/>
                </a:lnTo>
                <a:lnTo>
                  <a:pt x="18433" y="101682"/>
                </a:lnTo>
                <a:lnTo>
                  <a:pt x="7645" y="105181"/>
                </a:lnTo>
                <a:lnTo>
                  <a:pt x="6502" y="105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7463769" y="2294888"/>
            <a:ext cx="18029" cy="16621"/>
          </a:xfrm>
          <a:custGeom>
            <a:avLst/>
            <a:gdLst/>
            <a:ahLst/>
            <a:cxnLst/>
            <a:rect l="l" t="t" r="r" b="b"/>
            <a:pathLst>
              <a:path w="26442" h="24377">
                <a:moveTo>
                  <a:pt x="20943" y="20434"/>
                </a:moveTo>
                <a:lnTo>
                  <a:pt x="21387" y="17767"/>
                </a:lnTo>
                <a:lnTo>
                  <a:pt x="20587" y="14363"/>
                </a:lnTo>
                <a:lnTo>
                  <a:pt x="23292" y="14503"/>
                </a:lnTo>
                <a:lnTo>
                  <a:pt x="22492" y="11099"/>
                </a:lnTo>
                <a:lnTo>
                  <a:pt x="18377" y="6362"/>
                </a:lnTo>
                <a:lnTo>
                  <a:pt x="16802" y="101"/>
                </a:lnTo>
                <a:lnTo>
                  <a:pt x="10275" y="0"/>
                </a:lnTo>
                <a:lnTo>
                  <a:pt x="3079" y="2043"/>
                </a:lnTo>
                <a:lnTo>
                  <a:pt x="0" y="7964"/>
                </a:lnTo>
                <a:lnTo>
                  <a:pt x="1387" y="15321"/>
                </a:lnTo>
                <a:lnTo>
                  <a:pt x="6477" y="21622"/>
                </a:lnTo>
                <a:lnTo>
                  <a:pt x="14508" y="24377"/>
                </a:lnTo>
                <a:lnTo>
                  <a:pt x="24715" y="21094"/>
                </a:lnTo>
                <a:lnTo>
                  <a:pt x="26442" y="17144"/>
                </a:lnTo>
                <a:lnTo>
                  <a:pt x="20943" y="20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332209" y="2297159"/>
            <a:ext cx="20630" cy="16878"/>
          </a:xfrm>
          <a:custGeom>
            <a:avLst/>
            <a:gdLst/>
            <a:ahLst/>
            <a:cxnLst/>
            <a:rect l="l" t="t" r="r" b="b"/>
            <a:pathLst>
              <a:path w="30258" h="24755">
                <a:moveTo>
                  <a:pt x="27762" y="0"/>
                </a:moveTo>
                <a:lnTo>
                  <a:pt x="21367" y="1009"/>
                </a:lnTo>
                <a:lnTo>
                  <a:pt x="7209" y="4696"/>
                </a:lnTo>
                <a:lnTo>
                  <a:pt x="0" y="13335"/>
                </a:lnTo>
                <a:lnTo>
                  <a:pt x="423" y="18899"/>
                </a:lnTo>
                <a:lnTo>
                  <a:pt x="4939" y="23894"/>
                </a:lnTo>
                <a:lnTo>
                  <a:pt x="12309" y="24755"/>
                </a:lnTo>
                <a:lnTo>
                  <a:pt x="20403" y="22138"/>
                </a:lnTo>
                <a:lnTo>
                  <a:pt x="27096" y="16702"/>
                </a:lnTo>
                <a:lnTo>
                  <a:pt x="30258" y="9103"/>
                </a:lnTo>
                <a:lnTo>
                  <a:pt x="27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7399406" y="2363767"/>
            <a:ext cx="18880" cy="49148"/>
          </a:xfrm>
          <a:custGeom>
            <a:avLst/>
            <a:gdLst/>
            <a:ahLst/>
            <a:cxnLst/>
            <a:rect l="l" t="t" r="r" b="b"/>
            <a:pathLst>
              <a:path w="27691" h="72084">
                <a:moveTo>
                  <a:pt x="3505" y="14693"/>
                </a:moveTo>
                <a:lnTo>
                  <a:pt x="4724" y="20027"/>
                </a:lnTo>
                <a:lnTo>
                  <a:pt x="6284" y="28353"/>
                </a:lnTo>
                <a:lnTo>
                  <a:pt x="7806" y="41008"/>
                </a:lnTo>
                <a:lnTo>
                  <a:pt x="8966" y="53985"/>
                </a:lnTo>
                <a:lnTo>
                  <a:pt x="10286" y="66674"/>
                </a:lnTo>
                <a:lnTo>
                  <a:pt x="13588" y="69277"/>
                </a:lnTo>
                <a:lnTo>
                  <a:pt x="16713" y="72084"/>
                </a:lnTo>
                <a:lnTo>
                  <a:pt x="23609" y="71119"/>
                </a:lnTo>
                <a:lnTo>
                  <a:pt x="26433" y="62719"/>
                </a:lnTo>
                <a:lnTo>
                  <a:pt x="27691" y="49660"/>
                </a:lnTo>
                <a:lnTo>
                  <a:pt x="26936" y="35584"/>
                </a:lnTo>
                <a:lnTo>
                  <a:pt x="26171" y="28753"/>
                </a:lnTo>
                <a:lnTo>
                  <a:pt x="24318" y="14372"/>
                </a:lnTo>
                <a:lnTo>
                  <a:pt x="21386" y="4482"/>
                </a:lnTo>
                <a:lnTo>
                  <a:pt x="9797" y="0"/>
                </a:lnTo>
                <a:lnTo>
                  <a:pt x="1396" y="6704"/>
                </a:lnTo>
                <a:lnTo>
                  <a:pt x="0" y="10984"/>
                </a:lnTo>
                <a:lnTo>
                  <a:pt x="3505" y="1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7268597" y="2481164"/>
            <a:ext cx="102575" cy="52248"/>
          </a:xfrm>
          <a:custGeom>
            <a:avLst/>
            <a:gdLst/>
            <a:ahLst/>
            <a:cxnLst/>
            <a:rect l="l" t="t" r="r" b="b"/>
            <a:pathLst>
              <a:path w="150444" h="76631">
                <a:moveTo>
                  <a:pt x="8724" y="28295"/>
                </a:moveTo>
                <a:lnTo>
                  <a:pt x="14643" y="31635"/>
                </a:lnTo>
                <a:lnTo>
                  <a:pt x="17767" y="37757"/>
                </a:lnTo>
                <a:lnTo>
                  <a:pt x="25390" y="39365"/>
                </a:lnTo>
                <a:lnTo>
                  <a:pt x="37649" y="42933"/>
                </a:lnTo>
                <a:lnTo>
                  <a:pt x="49276" y="47313"/>
                </a:lnTo>
                <a:lnTo>
                  <a:pt x="60487" y="52213"/>
                </a:lnTo>
                <a:lnTo>
                  <a:pt x="71499" y="57342"/>
                </a:lnTo>
                <a:lnTo>
                  <a:pt x="82528" y="62410"/>
                </a:lnTo>
                <a:lnTo>
                  <a:pt x="93790" y="67125"/>
                </a:lnTo>
                <a:lnTo>
                  <a:pt x="105501" y="71195"/>
                </a:lnTo>
                <a:lnTo>
                  <a:pt x="117877" y="74331"/>
                </a:lnTo>
                <a:lnTo>
                  <a:pt x="131135" y="76240"/>
                </a:lnTo>
                <a:lnTo>
                  <a:pt x="145491" y="76631"/>
                </a:lnTo>
                <a:lnTo>
                  <a:pt x="148285" y="72390"/>
                </a:lnTo>
                <a:lnTo>
                  <a:pt x="150444" y="67513"/>
                </a:lnTo>
                <a:lnTo>
                  <a:pt x="149936" y="59969"/>
                </a:lnTo>
                <a:lnTo>
                  <a:pt x="136918" y="56506"/>
                </a:lnTo>
                <a:lnTo>
                  <a:pt x="123744" y="53002"/>
                </a:lnTo>
                <a:lnTo>
                  <a:pt x="110653" y="49417"/>
                </a:lnTo>
                <a:lnTo>
                  <a:pt x="97726" y="45668"/>
                </a:lnTo>
                <a:lnTo>
                  <a:pt x="85044" y="41675"/>
                </a:lnTo>
                <a:lnTo>
                  <a:pt x="72689" y="37355"/>
                </a:lnTo>
                <a:lnTo>
                  <a:pt x="60742" y="32626"/>
                </a:lnTo>
                <a:lnTo>
                  <a:pt x="49286" y="27408"/>
                </a:lnTo>
                <a:lnTo>
                  <a:pt x="38401" y="21618"/>
                </a:lnTo>
                <a:lnTo>
                  <a:pt x="28170" y="15174"/>
                </a:lnTo>
                <a:lnTo>
                  <a:pt x="18674" y="7995"/>
                </a:lnTo>
                <a:lnTo>
                  <a:pt x="9994" y="0"/>
                </a:lnTo>
                <a:lnTo>
                  <a:pt x="6667" y="0"/>
                </a:lnTo>
                <a:lnTo>
                  <a:pt x="5939" y="3073"/>
                </a:lnTo>
                <a:lnTo>
                  <a:pt x="2307" y="14754"/>
                </a:lnTo>
                <a:lnTo>
                  <a:pt x="0" y="27762"/>
                </a:lnTo>
                <a:lnTo>
                  <a:pt x="8724" y="28295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7438976" y="2497818"/>
            <a:ext cx="86997" cy="21190"/>
          </a:xfrm>
          <a:custGeom>
            <a:avLst/>
            <a:gdLst/>
            <a:ahLst/>
            <a:cxnLst/>
            <a:rect l="l" t="t" r="r" b="b"/>
            <a:pathLst>
              <a:path w="127595" h="31079">
                <a:moveTo>
                  <a:pt x="119938" y="3340"/>
                </a:moveTo>
                <a:lnTo>
                  <a:pt x="117706" y="19979"/>
                </a:lnTo>
                <a:lnTo>
                  <a:pt x="127595" y="13659"/>
                </a:lnTo>
                <a:lnTo>
                  <a:pt x="121056" y="0"/>
                </a:lnTo>
                <a:lnTo>
                  <a:pt x="119938" y="3340"/>
                </a:lnTo>
                <a:close/>
              </a:path>
              <a:path w="127595" h="31079">
                <a:moveTo>
                  <a:pt x="4579" y="51729"/>
                </a:moveTo>
                <a:lnTo>
                  <a:pt x="18155" y="50062"/>
                </a:lnTo>
                <a:lnTo>
                  <a:pt x="31700" y="48002"/>
                </a:lnTo>
                <a:lnTo>
                  <a:pt x="45121" y="45518"/>
                </a:lnTo>
                <a:lnTo>
                  <a:pt x="58321" y="42580"/>
                </a:lnTo>
                <a:lnTo>
                  <a:pt x="71207" y="39156"/>
                </a:lnTo>
                <a:lnTo>
                  <a:pt x="83683" y="35215"/>
                </a:lnTo>
                <a:lnTo>
                  <a:pt x="95655" y="30726"/>
                </a:lnTo>
                <a:lnTo>
                  <a:pt x="107028" y="25658"/>
                </a:lnTo>
                <a:lnTo>
                  <a:pt x="117706" y="19979"/>
                </a:lnTo>
                <a:lnTo>
                  <a:pt x="119938" y="3340"/>
                </a:lnTo>
                <a:lnTo>
                  <a:pt x="121056" y="0"/>
                </a:lnTo>
                <a:lnTo>
                  <a:pt x="127595" y="13659"/>
                </a:lnTo>
                <a:lnTo>
                  <a:pt x="136601" y="6667"/>
                </a:lnTo>
                <a:lnTo>
                  <a:pt x="137020" y="507"/>
                </a:lnTo>
                <a:lnTo>
                  <a:pt x="142316" y="-6273"/>
                </a:lnTo>
                <a:lnTo>
                  <a:pt x="137706" y="-11099"/>
                </a:lnTo>
                <a:lnTo>
                  <a:pt x="131241" y="-6832"/>
                </a:lnTo>
                <a:lnTo>
                  <a:pt x="121577" y="-5765"/>
                </a:lnTo>
                <a:lnTo>
                  <a:pt x="120501" y="212"/>
                </a:lnTo>
                <a:lnTo>
                  <a:pt x="117475" y="1371"/>
                </a:lnTo>
                <a:lnTo>
                  <a:pt x="115493" y="1117"/>
                </a:lnTo>
                <a:lnTo>
                  <a:pt x="112836" y="2247"/>
                </a:lnTo>
                <a:lnTo>
                  <a:pt x="101759" y="7035"/>
                </a:lnTo>
                <a:lnTo>
                  <a:pt x="90681" y="11822"/>
                </a:lnTo>
                <a:lnTo>
                  <a:pt x="79485" y="16492"/>
                </a:lnTo>
                <a:lnTo>
                  <a:pt x="68056" y="20929"/>
                </a:lnTo>
                <a:lnTo>
                  <a:pt x="56277" y="25017"/>
                </a:lnTo>
                <a:lnTo>
                  <a:pt x="44031" y="28639"/>
                </a:lnTo>
                <a:lnTo>
                  <a:pt x="31202" y="31679"/>
                </a:lnTo>
                <a:lnTo>
                  <a:pt x="17672" y="34020"/>
                </a:lnTo>
                <a:lnTo>
                  <a:pt x="3327" y="35547"/>
                </a:lnTo>
                <a:lnTo>
                  <a:pt x="1168" y="40043"/>
                </a:lnTo>
                <a:lnTo>
                  <a:pt x="381" y="45923"/>
                </a:lnTo>
                <a:lnTo>
                  <a:pt x="0" y="52209"/>
                </a:lnTo>
                <a:lnTo>
                  <a:pt x="4579" y="51729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239825" y="2519023"/>
            <a:ext cx="300145" cy="215080"/>
          </a:xfrm>
          <a:custGeom>
            <a:avLst/>
            <a:gdLst/>
            <a:ahLst/>
            <a:cxnLst/>
            <a:rect l="l" t="t" r="r" b="b"/>
            <a:pathLst>
              <a:path w="440212" h="315450">
                <a:moveTo>
                  <a:pt x="198793" y="119938"/>
                </a:moveTo>
                <a:lnTo>
                  <a:pt x="192157" y="118808"/>
                </a:lnTo>
                <a:lnTo>
                  <a:pt x="179607" y="117823"/>
                </a:lnTo>
                <a:lnTo>
                  <a:pt x="169303" y="114614"/>
                </a:lnTo>
                <a:lnTo>
                  <a:pt x="166585" y="105498"/>
                </a:lnTo>
                <a:lnTo>
                  <a:pt x="167284" y="102285"/>
                </a:lnTo>
                <a:lnTo>
                  <a:pt x="175336" y="98069"/>
                </a:lnTo>
                <a:lnTo>
                  <a:pt x="178803" y="97739"/>
                </a:lnTo>
                <a:lnTo>
                  <a:pt x="185632" y="97891"/>
                </a:lnTo>
                <a:lnTo>
                  <a:pt x="197655" y="100158"/>
                </a:lnTo>
                <a:lnTo>
                  <a:pt x="210917" y="103286"/>
                </a:lnTo>
                <a:lnTo>
                  <a:pt x="224332" y="105498"/>
                </a:lnTo>
                <a:lnTo>
                  <a:pt x="235915" y="106006"/>
                </a:lnTo>
                <a:lnTo>
                  <a:pt x="249762" y="105336"/>
                </a:lnTo>
                <a:lnTo>
                  <a:pt x="262890" y="103578"/>
                </a:lnTo>
                <a:lnTo>
                  <a:pt x="275155" y="101104"/>
                </a:lnTo>
                <a:lnTo>
                  <a:pt x="286413" y="98288"/>
                </a:lnTo>
                <a:lnTo>
                  <a:pt x="296519" y="95504"/>
                </a:lnTo>
                <a:lnTo>
                  <a:pt x="301727" y="100839"/>
                </a:lnTo>
                <a:lnTo>
                  <a:pt x="304408" y="107829"/>
                </a:lnTo>
                <a:lnTo>
                  <a:pt x="301162" y="112839"/>
                </a:lnTo>
                <a:lnTo>
                  <a:pt x="293926" y="116433"/>
                </a:lnTo>
                <a:lnTo>
                  <a:pt x="284638" y="119178"/>
                </a:lnTo>
                <a:lnTo>
                  <a:pt x="275234" y="121640"/>
                </a:lnTo>
                <a:lnTo>
                  <a:pt x="267652" y="124383"/>
                </a:lnTo>
                <a:lnTo>
                  <a:pt x="266678" y="135056"/>
                </a:lnTo>
                <a:lnTo>
                  <a:pt x="265767" y="148178"/>
                </a:lnTo>
                <a:lnTo>
                  <a:pt x="265135" y="161224"/>
                </a:lnTo>
                <a:lnTo>
                  <a:pt x="264731" y="174189"/>
                </a:lnTo>
                <a:lnTo>
                  <a:pt x="264507" y="187069"/>
                </a:lnTo>
                <a:lnTo>
                  <a:pt x="264334" y="250047"/>
                </a:lnTo>
                <a:lnTo>
                  <a:pt x="264143" y="262327"/>
                </a:lnTo>
                <a:lnTo>
                  <a:pt x="263784" y="274492"/>
                </a:lnTo>
                <a:lnTo>
                  <a:pt x="263207" y="286537"/>
                </a:lnTo>
                <a:lnTo>
                  <a:pt x="264120" y="286919"/>
                </a:lnTo>
                <a:lnTo>
                  <a:pt x="274740" y="289956"/>
                </a:lnTo>
                <a:lnTo>
                  <a:pt x="287486" y="291833"/>
                </a:lnTo>
                <a:lnTo>
                  <a:pt x="301272" y="292817"/>
                </a:lnTo>
                <a:lnTo>
                  <a:pt x="315012" y="293180"/>
                </a:lnTo>
                <a:lnTo>
                  <a:pt x="330414" y="293144"/>
                </a:lnTo>
                <a:lnTo>
                  <a:pt x="344808" y="291920"/>
                </a:lnTo>
                <a:lnTo>
                  <a:pt x="358522" y="289252"/>
                </a:lnTo>
                <a:lnTo>
                  <a:pt x="371535" y="285404"/>
                </a:lnTo>
                <a:lnTo>
                  <a:pt x="383826" y="280638"/>
                </a:lnTo>
                <a:lnTo>
                  <a:pt x="395375" y="275218"/>
                </a:lnTo>
                <a:lnTo>
                  <a:pt x="406160" y="269406"/>
                </a:lnTo>
                <a:lnTo>
                  <a:pt x="416163" y="263465"/>
                </a:lnTo>
                <a:lnTo>
                  <a:pt x="425361" y="257657"/>
                </a:lnTo>
                <a:lnTo>
                  <a:pt x="434798" y="250347"/>
                </a:lnTo>
                <a:lnTo>
                  <a:pt x="439689" y="242522"/>
                </a:lnTo>
                <a:lnTo>
                  <a:pt x="440212" y="233720"/>
                </a:lnTo>
                <a:lnTo>
                  <a:pt x="438444" y="222290"/>
                </a:lnTo>
                <a:lnTo>
                  <a:pt x="436460" y="206578"/>
                </a:lnTo>
                <a:lnTo>
                  <a:pt x="436142" y="202527"/>
                </a:lnTo>
                <a:lnTo>
                  <a:pt x="435103" y="190597"/>
                </a:lnTo>
                <a:lnTo>
                  <a:pt x="433917" y="178182"/>
                </a:lnTo>
                <a:lnTo>
                  <a:pt x="432646" y="165400"/>
                </a:lnTo>
                <a:lnTo>
                  <a:pt x="431350" y="152367"/>
                </a:lnTo>
                <a:lnTo>
                  <a:pt x="430090" y="139202"/>
                </a:lnTo>
                <a:lnTo>
                  <a:pt x="428927" y="126023"/>
                </a:lnTo>
                <a:lnTo>
                  <a:pt x="427922" y="112947"/>
                </a:lnTo>
                <a:lnTo>
                  <a:pt x="427136" y="100091"/>
                </a:lnTo>
                <a:lnTo>
                  <a:pt x="426630" y="87574"/>
                </a:lnTo>
                <a:lnTo>
                  <a:pt x="426466" y="75514"/>
                </a:lnTo>
                <a:lnTo>
                  <a:pt x="426238" y="67819"/>
                </a:lnTo>
                <a:lnTo>
                  <a:pt x="425100" y="55214"/>
                </a:lnTo>
                <a:lnTo>
                  <a:pt x="424243" y="43319"/>
                </a:lnTo>
                <a:lnTo>
                  <a:pt x="424254" y="39969"/>
                </a:lnTo>
                <a:lnTo>
                  <a:pt x="425206" y="27249"/>
                </a:lnTo>
                <a:lnTo>
                  <a:pt x="425690" y="15275"/>
                </a:lnTo>
                <a:lnTo>
                  <a:pt x="423138" y="3340"/>
                </a:lnTo>
                <a:lnTo>
                  <a:pt x="418471" y="5569"/>
                </a:lnTo>
                <a:lnTo>
                  <a:pt x="407487" y="10395"/>
                </a:lnTo>
                <a:lnTo>
                  <a:pt x="396064" y="14869"/>
                </a:lnTo>
                <a:lnTo>
                  <a:pt x="384258" y="19000"/>
                </a:lnTo>
                <a:lnTo>
                  <a:pt x="372121" y="22793"/>
                </a:lnTo>
                <a:lnTo>
                  <a:pt x="359709" y="26257"/>
                </a:lnTo>
                <a:lnTo>
                  <a:pt x="347076" y="29397"/>
                </a:lnTo>
                <a:lnTo>
                  <a:pt x="334276" y="32220"/>
                </a:lnTo>
                <a:lnTo>
                  <a:pt x="321363" y="34734"/>
                </a:lnTo>
                <a:lnTo>
                  <a:pt x="308391" y="36946"/>
                </a:lnTo>
                <a:lnTo>
                  <a:pt x="295414" y="38862"/>
                </a:lnTo>
                <a:lnTo>
                  <a:pt x="290108" y="45647"/>
                </a:lnTo>
                <a:lnTo>
                  <a:pt x="281258" y="51710"/>
                </a:lnTo>
                <a:lnTo>
                  <a:pt x="270415" y="55479"/>
                </a:lnTo>
                <a:lnTo>
                  <a:pt x="258030" y="57463"/>
                </a:lnTo>
                <a:lnTo>
                  <a:pt x="244556" y="58172"/>
                </a:lnTo>
                <a:lnTo>
                  <a:pt x="230447" y="58116"/>
                </a:lnTo>
                <a:lnTo>
                  <a:pt x="216155" y="57804"/>
                </a:lnTo>
                <a:lnTo>
                  <a:pt x="202133" y="57746"/>
                </a:lnTo>
                <a:lnTo>
                  <a:pt x="194944" y="54203"/>
                </a:lnTo>
                <a:lnTo>
                  <a:pt x="190080" y="48336"/>
                </a:lnTo>
                <a:lnTo>
                  <a:pt x="187693" y="39979"/>
                </a:lnTo>
                <a:lnTo>
                  <a:pt x="174177" y="40486"/>
                </a:lnTo>
                <a:lnTo>
                  <a:pt x="162304" y="38594"/>
                </a:lnTo>
                <a:lnTo>
                  <a:pt x="150887" y="35178"/>
                </a:lnTo>
                <a:lnTo>
                  <a:pt x="138836" y="31102"/>
                </a:lnTo>
                <a:lnTo>
                  <a:pt x="128136" y="28025"/>
                </a:lnTo>
                <a:lnTo>
                  <a:pt x="115428" y="24704"/>
                </a:lnTo>
                <a:lnTo>
                  <a:pt x="104393" y="21107"/>
                </a:lnTo>
                <a:lnTo>
                  <a:pt x="99373" y="18797"/>
                </a:lnTo>
                <a:lnTo>
                  <a:pt x="88186" y="12457"/>
                </a:lnTo>
                <a:lnTo>
                  <a:pt x="77137" y="6084"/>
                </a:lnTo>
                <a:lnTo>
                  <a:pt x="65691" y="1368"/>
                </a:lnTo>
                <a:lnTo>
                  <a:pt x="53314" y="0"/>
                </a:lnTo>
                <a:lnTo>
                  <a:pt x="50844" y="13891"/>
                </a:lnTo>
                <a:lnTo>
                  <a:pt x="48199" y="27739"/>
                </a:lnTo>
                <a:lnTo>
                  <a:pt x="45404" y="41549"/>
                </a:lnTo>
                <a:lnTo>
                  <a:pt x="42485" y="55327"/>
                </a:lnTo>
                <a:lnTo>
                  <a:pt x="39469" y="69077"/>
                </a:lnTo>
                <a:lnTo>
                  <a:pt x="36380" y="82805"/>
                </a:lnTo>
                <a:lnTo>
                  <a:pt x="33245" y="96514"/>
                </a:lnTo>
                <a:lnTo>
                  <a:pt x="30089" y="110212"/>
                </a:lnTo>
                <a:lnTo>
                  <a:pt x="26938" y="123901"/>
                </a:lnTo>
                <a:lnTo>
                  <a:pt x="23818" y="137588"/>
                </a:lnTo>
                <a:lnTo>
                  <a:pt x="20755" y="151278"/>
                </a:lnTo>
                <a:lnTo>
                  <a:pt x="17775" y="164975"/>
                </a:lnTo>
                <a:lnTo>
                  <a:pt x="14903" y="178684"/>
                </a:lnTo>
                <a:lnTo>
                  <a:pt x="12165" y="192411"/>
                </a:lnTo>
                <a:lnTo>
                  <a:pt x="9587" y="206161"/>
                </a:lnTo>
                <a:lnTo>
                  <a:pt x="7195" y="219938"/>
                </a:lnTo>
                <a:lnTo>
                  <a:pt x="5014" y="233748"/>
                </a:lnTo>
                <a:lnTo>
                  <a:pt x="3071" y="247596"/>
                </a:lnTo>
                <a:lnTo>
                  <a:pt x="1391" y="261486"/>
                </a:lnTo>
                <a:lnTo>
                  <a:pt x="0" y="275424"/>
                </a:lnTo>
                <a:lnTo>
                  <a:pt x="7001" y="281530"/>
                </a:lnTo>
                <a:lnTo>
                  <a:pt x="15273" y="287356"/>
                </a:lnTo>
                <a:lnTo>
                  <a:pt x="24721" y="292885"/>
                </a:lnTo>
                <a:lnTo>
                  <a:pt x="35175" y="298023"/>
                </a:lnTo>
                <a:lnTo>
                  <a:pt x="46461" y="302677"/>
                </a:lnTo>
                <a:lnTo>
                  <a:pt x="58410" y="306756"/>
                </a:lnTo>
                <a:lnTo>
                  <a:pt x="70849" y="310165"/>
                </a:lnTo>
                <a:lnTo>
                  <a:pt x="83607" y="312813"/>
                </a:lnTo>
                <a:lnTo>
                  <a:pt x="96513" y="314605"/>
                </a:lnTo>
                <a:lnTo>
                  <a:pt x="109394" y="315450"/>
                </a:lnTo>
                <a:lnTo>
                  <a:pt x="122081" y="315254"/>
                </a:lnTo>
                <a:lnTo>
                  <a:pt x="134400" y="313925"/>
                </a:lnTo>
                <a:lnTo>
                  <a:pt x="146181" y="311369"/>
                </a:lnTo>
                <a:lnTo>
                  <a:pt x="157253" y="307494"/>
                </a:lnTo>
                <a:lnTo>
                  <a:pt x="167443" y="302207"/>
                </a:lnTo>
                <a:lnTo>
                  <a:pt x="176580" y="295414"/>
                </a:lnTo>
                <a:lnTo>
                  <a:pt x="176213" y="292608"/>
                </a:lnTo>
                <a:lnTo>
                  <a:pt x="177518" y="281483"/>
                </a:lnTo>
                <a:lnTo>
                  <a:pt x="178803" y="268770"/>
                </a:lnTo>
                <a:lnTo>
                  <a:pt x="181583" y="261093"/>
                </a:lnTo>
                <a:lnTo>
                  <a:pt x="184300" y="249495"/>
                </a:lnTo>
                <a:lnTo>
                  <a:pt x="186001" y="237230"/>
                </a:lnTo>
                <a:lnTo>
                  <a:pt x="187176" y="224424"/>
                </a:lnTo>
                <a:lnTo>
                  <a:pt x="188317" y="211201"/>
                </a:lnTo>
                <a:lnTo>
                  <a:pt x="189915" y="197688"/>
                </a:lnTo>
                <a:lnTo>
                  <a:pt x="191945" y="182820"/>
                </a:lnTo>
                <a:lnTo>
                  <a:pt x="193536" y="169828"/>
                </a:lnTo>
                <a:lnTo>
                  <a:pt x="195002" y="156854"/>
                </a:lnTo>
                <a:lnTo>
                  <a:pt x="196355" y="144089"/>
                </a:lnTo>
                <a:lnTo>
                  <a:pt x="197614" y="131721"/>
                </a:lnTo>
                <a:lnTo>
                  <a:pt x="198793" y="119938"/>
                </a:lnTo>
                <a:close/>
              </a:path>
            </a:pathLst>
          </a:custGeom>
          <a:solidFill>
            <a:srgbClr val="A6A59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7383700" y="2523568"/>
            <a:ext cx="43156" cy="23978"/>
          </a:xfrm>
          <a:custGeom>
            <a:avLst/>
            <a:gdLst/>
            <a:ahLst/>
            <a:cxnLst/>
            <a:rect l="l" t="t" r="r" b="b"/>
            <a:pathLst>
              <a:path w="63296" h="35167">
                <a:moveTo>
                  <a:pt x="233" y="31182"/>
                </a:moveTo>
                <a:lnTo>
                  <a:pt x="12017" y="33960"/>
                </a:lnTo>
                <a:lnTo>
                  <a:pt x="25551" y="35167"/>
                </a:lnTo>
                <a:lnTo>
                  <a:pt x="39387" y="34754"/>
                </a:lnTo>
                <a:lnTo>
                  <a:pt x="52079" y="32670"/>
                </a:lnTo>
                <a:lnTo>
                  <a:pt x="62179" y="28867"/>
                </a:lnTo>
                <a:lnTo>
                  <a:pt x="62213" y="25286"/>
                </a:lnTo>
                <a:lnTo>
                  <a:pt x="62516" y="13187"/>
                </a:lnTo>
                <a:lnTo>
                  <a:pt x="63296" y="0"/>
                </a:lnTo>
                <a:lnTo>
                  <a:pt x="56871" y="271"/>
                </a:lnTo>
                <a:lnTo>
                  <a:pt x="45269" y="1010"/>
                </a:lnTo>
                <a:lnTo>
                  <a:pt x="32155" y="1718"/>
                </a:lnTo>
                <a:lnTo>
                  <a:pt x="18289" y="1910"/>
                </a:lnTo>
                <a:lnTo>
                  <a:pt x="4432" y="1104"/>
                </a:lnTo>
                <a:lnTo>
                  <a:pt x="2830" y="6025"/>
                </a:lnTo>
                <a:lnTo>
                  <a:pt x="168" y="18064"/>
                </a:lnTo>
                <a:lnTo>
                  <a:pt x="0" y="31102"/>
                </a:lnTo>
                <a:lnTo>
                  <a:pt x="233" y="31182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403214" y="2700756"/>
            <a:ext cx="188720" cy="249904"/>
          </a:xfrm>
          <a:custGeom>
            <a:avLst/>
            <a:gdLst/>
            <a:ahLst/>
            <a:cxnLst/>
            <a:rect l="l" t="t" r="r" b="b"/>
            <a:pathLst>
              <a:path w="276789" h="366526">
                <a:moveTo>
                  <a:pt x="210047" y="11429"/>
                </a:moveTo>
                <a:lnTo>
                  <a:pt x="205707" y="0"/>
                </a:lnTo>
                <a:lnTo>
                  <a:pt x="204602" y="0"/>
                </a:lnTo>
                <a:lnTo>
                  <a:pt x="196342" y="5307"/>
                </a:lnTo>
                <a:lnTo>
                  <a:pt x="185790" y="11637"/>
                </a:lnTo>
                <a:lnTo>
                  <a:pt x="174983" y="17557"/>
                </a:lnTo>
                <a:lnTo>
                  <a:pt x="163725" y="23113"/>
                </a:lnTo>
                <a:lnTo>
                  <a:pt x="151823" y="28354"/>
                </a:lnTo>
                <a:lnTo>
                  <a:pt x="139083" y="33324"/>
                </a:lnTo>
                <a:lnTo>
                  <a:pt x="138548" y="33521"/>
                </a:lnTo>
                <a:lnTo>
                  <a:pt x="126037" y="38557"/>
                </a:lnTo>
                <a:lnTo>
                  <a:pt x="113966" y="43130"/>
                </a:lnTo>
                <a:lnTo>
                  <a:pt x="102431" y="45542"/>
                </a:lnTo>
                <a:lnTo>
                  <a:pt x="89523" y="45721"/>
                </a:lnTo>
                <a:lnTo>
                  <a:pt x="77574" y="45032"/>
                </a:lnTo>
                <a:lnTo>
                  <a:pt x="65359" y="43994"/>
                </a:lnTo>
                <a:lnTo>
                  <a:pt x="52745" y="43059"/>
                </a:lnTo>
                <a:lnTo>
                  <a:pt x="39598" y="42679"/>
                </a:lnTo>
                <a:lnTo>
                  <a:pt x="25786" y="43307"/>
                </a:lnTo>
                <a:lnTo>
                  <a:pt x="24819" y="48863"/>
                </a:lnTo>
                <a:lnTo>
                  <a:pt x="22861" y="61208"/>
                </a:lnTo>
                <a:lnTo>
                  <a:pt x="21135" y="73595"/>
                </a:lnTo>
                <a:lnTo>
                  <a:pt x="19603" y="86045"/>
                </a:lnTo>
                <a:lnTo>
                  <a:pt x="18229" y="98578"/>
                </a:lnTo>
                <a:lnTo>
                  <a:pt x="16976" y="111214"/>
                </a:lnTo>
                <a:lnTo>
                  <a:pt x="15808" y="123972"/>
                </a:lnTo>
                <a:lnTo>
                  <a:pt x="14689" y="136872"/>
                </a:lnTo>
                <a:lnTo>
                  <a:pt x="13582" y="149936"/>
                </a:lnTo>
                <a:lnTo>
                  <a:pt x="12568" y="166740"/>
                </a:lnTo>
                <a:lnTo>
                  <a:pt x="12116" y="179510"/>
                </a:lnTo>
                <a:lnTo>
                  <a:pt x="11669" y="192302"/>
                </a:lnTo>
                <a:lnTo>
                  <a:pt x="10994" y="205026"/>
                </a:lnTo>
                <a:lnTo>
                  <a:pt x="9855" y="217587"/>
                </a:lnTo>
                <a:lnTo>
                  <a:pt x="8019" y="229895"/>
                </a:lnTo>
                <a:lnTo>
                  <a:pt x="7554" y="232430"/>
                </a:lnTo>
                <a:lnTo>
                  <a:pt x="5523" y="244490"/>
                </a:lnTo>
                <a:lnTo>
                  <a:pt x="3720" y="257044"/>
                </a:lnTo>
                <a:lnTo>
                  <a:pt x="2205" y="269913"/>
                </a:lnTo>
                <a:lnTo>
                  <a:pt x="1040" y="282918"/>
                </a:lnTo>
                <a:lnTo>
                  <a:pt x="284" y="295881"/>
                </a:lnTo>
                <a:lnTo>
                  <a:pt x="0" y="308623"/>
                </a:lnTo>
                <a:lnTo>
                  <a:pt x="247" y="320967"/>
                </a:lnTo>
                <a:lnTo>
                  <a:pt x="9618" y="328496"/>
                </a:lnTo>
                <a:lnTo>
                  <a:pt x="20281" y="335404"/>
                </a:lnTo>
                <a:lnTo>
                  <a:pt x="32099" y="341673"/>
                </a:lnTo>
                <a:lnTo>
                  <a:pt x="44935" y="347283"/>
                </a:lnTo>
                <a:lnTo>
                  <a:pt x="58651" y="352215"/>
                </a:lnTo>
                <a:lnTo>
                  <a:pt x="73111" y="356451"/>
                </a:lnTo>
                <a:lnTo>
                  <a:pt x="88177" y="359972"/>
                </a:lnTo>
                <a:lnTo>
                  <a:pt x="103712" y="362759"/>
                </a:lnTo>
                <a:lnTo>
                  <a:pt x="119579" y="364793"/>
                </a:lnTo>
                <a:lnTo>
                  <a:pt x="135641" y="366055"/>
                </a:lnTo>
                <a:lnTo>
                  <a:pt x="151761" y="366526"/>
                </a:lnTo>
                <a:lnTo>
                  <a:pt x="167800" y="366187"/>
                </a:lnTo>
                <a:lnTo>
                  <a:pt x="183623" y="365020"/>
                </a:lnTo>
                <a:lnTo>
                  <a:pt x="199092" y="363006"/>
                </a:lnTo>
                <a:lnTo>
                  <a:pt x="214070" y="360125"/>
                </a:lnTo>
                <a:lnTo>
                  <a:pt x="228419" y="356359"/>
                </a:lnTo>
                <a:lnTo>
                  <a:pt x="242003" y="351689"/>
                </a:lnTo>
                <a:lnTo>
                  <a:pt x="254684" y="346096"/>
                </a:lnTo>
                <a:lnTo>
                  <a:pt x="266325" y="339562"/>
                </a:lnTo>
                <a:lnTo>
                  <a:pt x="276789" y="332066"/>
                </a:lnTo>
                <a:lnTo>
                  <a:pt x="274972" y="331190"/>
                </a:lnTo>
                <a:lnTo>
                  <a:pt x="263435" y="324651"/>
                </a:lnTo>
                <a:lnTo>
                  <a:pt x="253148" y="317048"/>
                </a:lnTo>
                <a:lnTo>
                  <a:pt x="244079" y="308417"/>
                </a:lnTo>
                <a:lnTo>
                  <a:pt x="236192" y="298793"/>
                </a:lnTo>
                <a:lnTo>
                  <a:pt x="229455" y="288212"/>
                </a:lnTo>
                <a:lnTo>
                  <a:pt x="223833" y="276707"/>
                </a:lnTo>
                <a:lnTo>
                  <a:pt x="219291" y="264315"/>
                </a:lnTo>
                <a:lnTo>
                  <a:pt x="215797" y="251070"/>
                </a:lnTo>
                <a:lnTo>
                  <a:pt x="213316" y="237006"/>
                </a:lnTo>
                <a:lnTo>
                  <a:pt x="211814" y="222160"/>
                </a:lnTo>
                <a:lnTo>
                  <a:pt x="211257" y="206565"/>
                </a:lnTo>
                <a:lnTo>
                  <a:pt x="211154" y="194363"/>
                </a:lnTo>
                <a:lnTo>
                  <a:pt x="210980" y="181379"/>
                </a:lnTo>
                <a:lnTo>
                  <a:pt x="210756" y="168350"/>
                </a:lnTo>
                <a:lnTo>
                  <a:pt x="210495" y="155306"/>
                </a:lnTo>
                <a:lnTo>
                  <a:pt x="210214" y="142277"/>
                </a:lnTo>
                <a:lnTo>
                  <a:pt x="209928" y="129294"/>
                </a:lnTo>
                <a:lnTo>
                  <a:pt x="209650" y="116386"/>
                </a:lnTo>
                <a:lnTo>
                  <a:pt x="209398" y="103583"/>
                </a:lnTo>
                <a:lnTo>
                  <a:pt x="209185" y="90916"/>
                </a:lnTo>
                <a:lnTo>
                  <a:pt x="209027" y="78414"/>
                </a:lnTo>
                <a:lnTo>
                  <a:pt x="209035" y="42202"/>
                </a:lnTo>
                <a:lnTo>
                  <a:pt x="209334" y="36293"/>
                </a:lnTo>
                <a:lnTo>
                  <a:pt x="210417" y="23772"/>
                </a:lnTo>
                <a:lnTo>
                  <a:pt x="210047" y="11429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7163346" y="2721471"/>
            <a:ext cx="197713" cy="232106"/>
          </a:xfrm>
          <a:custGeom>
            <a:avLst/>
            <a:gdLst/>
            <a:ahLst/>
            <a:cxnLst/>
            <a:rect l="l" t="t" r="r" b="b"/>
            <a:pathLst>
              <a:path w="289979" h="340422">
                <a:moveTo>
                  <a:pt x="47602" y="247425"/>
                </a:moveTo>
                <a:lnTo>
                  <a:pt x="41593" y="259354"/>
                </a:lnTo>
                <a:lnTo>
                  <a:pt x="35001" y="270451"/>
                </a:lnTo>
                <a:lnTo>
                  <a:pt x="28018" y="280855"/>
                </a:lnTo>
                <a:lnTo>
                  <a:pt x="20835" y="290707"/>
                </a:lnTo>
                <a:lnTo>
                  <a:pt x="13643" y="300147"/>
                </a:lnTo>
                <a:lnTo>
                  <a:pt x="6634" y="309315"/>
                </a:lnTo>
                <a:lnTo>
                  <a:pt x="0" y="318350"/>
                </a:lnTo>
                <a:lnTo>
                  <a:pt x="8617" y="322182"/>
                </a:lnTo>
                <a:lnTo>
                  <a:pt x="19885" y="326795"/>
                </a:lnTo>
                <a:lnTo>
                  <a:pt x="32002" y="331148"/>
                </a:lnTo>
                <a:lnTo>
                  <a:pt x="44732" y="334921"/>
                </a:lnTo>
                <a:lnTo>
                  <a:pt x="57837" y="337794"/>
                </a:lnTo>
                <a:lnTo>
                  <a:pt x="71081" y="339445"/>
                </a:lnTo>
                <a:lnTo>
                  <a:pt x="87791" y="340362"/>
                </a:lnTo>
                <a:lnTo>
                  <a:pt x="100972" y="340422"/>
                </a:lnTo>
                <a:lnTo>
                  <a:pt x="113284" y="339445"/>
                </a:lnTo>
                <a:lnTo>
                  <a:pt x="114282" y="339275"/>
                </a:lnTo>
                <a:lnTo>
                  <a:pt x="126333" y="335455"/>
                </a:lnTo>
                <a:lnTo>
                  <a:pt x="138823" y="331673"/>
                </a:lnTo>
                <a:lnTo>
                  <a:pt x="142575" y="331073"/>
                </a:lnTo>
                <a:lnTo>
                  <a:pt x="155549" y="329476"/>
                </a:lnTo>
                <a:lnTo>
                  <a:pt x="167934" y="327844"/>
                </a:lnTo>
                <a:lnTo>
                  <a:pt x="179908" y="325005"/>
                </a:lnTo>
                <a:lnTo>
                  <a:pt x="189648" y="321017"/>
                </a:lnTo>
                <a:lnTo>
                  <a:pt x="201050" y="315432"/>
                </a:lnTo>
                <a:lnTo>
                  <a:pt x="213233" y="310578"/>
                </a:lnTo>
                <a:lnTo>
                  <a:pt x="218426" y="308932"/>
                </a:lnTo>
                <a:lnTo>
                  <a:pt x="231650" y="304118"/>
                </a:lnTo>
                <a:lnTo>
                  <a:pt x="244674" y="298313"/>
                </a:lnTo>
                <a:lnTo>
                  <a:pt x="255769" y="291841"/>
                </a:lnTo>
                <a:lnTo>
                  <a:pt x="263207" y="285026"/>
                </a:lnTo>
                <a:lnTo>
                  <a:pt x="268857" y="274398"/>
                </a:lnTo>
                <a:lnTo>
                  <a:pt x="272075" y="262783"/>
                </a:lnTo>
                <a:lnTo>
                  <a:pt x="273844" y="250130"/>
                </a:lnTo>
                <a:lnTo>
                  <a:pt x="274772" y="236906"/>
                </a:lnTo>
                <a:lnTo>
                  <a:pt x="275468" y="223579"/>
                </a:lnTo>
                <a:lnTo>
                  <a:pt x="276542" y="210616"/>
                </a:lnTo>
                <a:lnTo>
                  <a:pt x="277663" y="200813"/>
                </a:lnTo>
                <a:lnTo>
                  <a:pt x="279040" y="188087"/>
                </a:lnTo>
                <a:lnTo>
                  <a:pt x="280267" y="175561"/>
                </a:lnTo>
                <a:lnTo>
                  <a:pt x="281321" y="163116"/>
                </a:lnTo>
                <a:lnTo>
                  <a:pt x="282178" y="150635"/>
                </a:lnTo>
                <a:lnTo>
                  <a:pt x="282811" y="138001"/>
                </a:lnTo>
                <a:lnTo>
                  <a:pt x="283197" y="125095"/>
                </a:lnTo>
                <a:lnTo>
                  <a:pt x="283217" y="124138"/>
                </a:lnTo>
                <a:lnTo>
                  <a:pt x="283776" y="111830"/>
                </a:lnTo>
                <a:lnTo>
                  <a:pt x="284760" y="99453"/>
                </a:lnTo>
                <a:lnTo>
                  <a:pt x="285996" y="86992"/>
                </a:lnTo>
                <a:lnTo>
                  <a:pt x="287310" y="74432"/>
                </a:lnTo>
                <a:lnTo>
                  <a:pt x="288527" y="61759"/>
                </a:lnTo>
                <a:lnTo>
                  <a:pt x="289475" y="48959"/>
                </a:lnTo>
                <a:lnTo>
                  <a:pt x="289979" y="36019"/>
                </a:lnTo>
                <a:lnTo>
                  <a:pt x="289864" y="22923"/>
                </a:lnTo>
                <a:lnTo>
                  <a:pt x="284734" y="23773"/>
                </a:lnTo>
                <a:lnTo>
                  <a:pt x="273302" y="28278"/>
                </a:lnTo>
                <a:lnTo>
                  <a:pt x="261694" y="33830"/>
                </a:lnTo>
                <a:lnTo>
                  <a:pt x="248780" y="37363"/>
                </a:lnTo>
                <a:lnTo>
                  <a:pt x="243103" y="37973"/>
                </a:lnTo>
                <a:lnTo>
                  <a:pt x="235902" y="35560"/>
                </a:lnTo>
                <a:lnTo>
                  <a:pt x="228777" y="35153"/>
                </a:lnTo>
                <a:lnTo>
                  <a:pt x="221931" y="34775"/>
                </a:lnTo>
                <a:lnTo>
                  <a:pt x="207895" y="34098"/>
                </a:lnTo>
                <a:lnTo>
                  <a:pt x="194808" y="33346"/>
                </a:lnTo>
                <a:lnTo>
                  <a:pt x="182538" y="32192"/>
                </a:lnTo>
                <a:lnTo>
                  <a:pt x="170956" y="30309"/>
                </a:lnTo>
                <a:lnTo>
                  <a:pt x="159931" y="27368"/>
                </a:lnTo>
                <a:lnTo>
                  <a:pt x="152457" y="23162"/>
                </a:lnTo>
                <a:lnTo>
                  <a:pt x="140913" y="16934"/>
                </a:lnTo>
                <a:lnTo>
                  <a:pt x="129933" y="11823"/>
                </a:lnTo>
                <a:lnTo>
                  <a:pt x="126301" y="10363"/>
                </a:lnTo>
                <a:lnTo>
                  <a:pt x="122174" y="10998"/>
                </a:lnTo>
                <a:lnTo>
                  <a:pt x="118833" y="9601"/>
                </a:lnTo>
                <a:lnTo>
                  <a:pt x="112610" y="7010"/>
                </a:lnTo>
                <a:lnTo>
                  <a:pt x="108686" y="0"/>
                </a:lnTo>
                <a:lnTo>
                  <a:pt x="102171" y="711"/>
                </a:lnTo>
                <a:lnTo>
                  <a:pt x="93355" y="6884"/>
                </a:lnTo>
                <a:lnTo>
                  <a:pt x="89017" y="20098"/>
                </a:lnTo>
                <a:lnTo>
                  <a:pt x="87448" y="35272"/>
                </a:lnTo>
                <a:lnTo>
                  <a:pt x="86626" y="47358"/>
                </a:lnTo>
                <a:lnTo>
                  <a:pt x="84262" y="60008"/>
                </a:lnTo>
                <a:lnTo>
                  <a:pt x="80971" y="72244"/>
                </a:lnTo>
                <a:lnTo>
                  <a:pt x="77749" y="84010"/>
                </a:lnTo>
                <a:lnTo>
                  <a:pt x="77255" y="86064"/>
                </a:lnTo>
                <a:lnTo>
                  <a:pt x="74657" y="98877"/>
                </a:lnTo>
                <a:lnTo>
                  <a:pt x="72494" y="112155"/>
                </a:lnTo>
                <a:lnTo>
                  <a:pt x="70609" y="124923"/>
                </a:lnTo>
                <a:lnTo>
                  <a:pt x="68846" y="136207"/>
                </a:lnTo>
                <a:lnTo>
                  <a:pt x="68665" y="137285"/>
                </a:lnTo>
                <a:lnTo>
                  <a:pt x="66825" y="149953"/>
                </a:lnTo>
                <a:lnTo>
                  <a:pt x="65341" y="162766"/>
                </a:lnTo>
                <a:lnTo>
                  <a:pt x="64008" y="175594"/>
                </a:lnTo>
                <a:lnTo>
                  <a:pt x="62620" y="188304"/>
                </a:lnTo>
                <a:lnTo>
                  <a:pt x="60974" y="200768"/>
                </a:lnTo>
                <a:lnTo>
                  <a:pt x="58864" y="212852"/>
                </a:lnTo>
                <a:lnTo>
                  <a:pt x="57110" y="220511"/>
                </a:lnTo>
                <a:lnTo>
                  <a:pt x="52839" y="234524"/>
                </a:lnTo>
                <a:lnTo>
                  <a:pt x="47602" y="247425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7404561" y="1997551"/>
            <a:ext cx="18512" cy="28523"/>
          </a:xfrm>
          <a:custGeom>
            <a:avLst/>
            <a:gdLst/>
            <a:ahLst/>
            <a:cxnLst/>
            <a:rect l="l" t="t" r="r" b="b"/>
            <a:pathLst>
              <a:path w="27151" h="41833">
                <a:moveTo>
                  <a:pt x="15783" y="39845"/>
                </a:moveTo>
                <a:lnTo>
                  <a:pt x="27151" y="41833"/>
                </a:lnTo>
                <a:lnTo>
                  <a:pt x="21436" y="0"/>
                </a:lnTo>
                <a:lnTo>
                  <a:pt x="13816" y="5181"/>
                </a:lnTo>
                <a:lnTo>
                  <a:pt x="6726" y="3309"/>
                </a:lnTo>
                <a:lnTo>
                  <a:pt x="0" y="40294"/>
                </a:lnTo>
                <a:lnTo>
                  <a:pt x="15783" y="39845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7472719" y="1841307"/>
            <a:ext cx="11783" cy="60579"/>
          </a:xfrm>
          <a:custGeom>
            <a:avLst/>
            <a:gdLst/>
            <a:ahLst/>
            <a:cxnLst/>
            <a:rect l="l" t="t" r="r" b="b"/>
            <a:pathLst>
              <a:path w="17282" h="88849">
                <a:moveTo>
                  <a:pt x="9367" y="0"/>
                </a:moveTo>
                <a:lnTo>
                  <a:pt x="0" y="6390"/>
                </a:lnTo>
                <a:lnTo>
                  <a:pt x="490" y="88849"/>
                </a:lnTo>
                <a:lnTo>
                  <a:pt x="6912" y="85089"/>
                </a:lnTo>
                <a:lnTo>
                  <a:pt x="17282" y="84703"/>
                </a:lnTo>
                <a:lnTo>
                  <a:pt x="14016" y="914"/>
                </a:lnTo>
                <a:lnTo>
                  <a:pt x="9367" y="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7456393" y="1950351"/>
            <a:ext cx="20124" cy="132796"/>
          </a:xfrm>
          <a:custGeom>
            <a:avLst/>
            <a:gdLst/>
            <a:ahLst/>
            <a:cxnLst/>
            <a:rect l="l" t="t" r="r" b="b"/>
            <a:pathLst>
              <a:path w="29515" h="194767">
                <a:moveTo>
                  <a:pt x="29515" y="22431"/>
                </a:moveTo>
                <a:lnTo>
                  <a:pt x="17767" y="22212"/>
                </a:lnTo>
                <a:lnTo>
                  <a:pt x="14706" y="20374"/>
                </a:lnTo>
                <a:lnTo>
                  <a:pt x="8198" y="9432"/>
                </a:lnTo>
                <a:lnTo>
                  <a:pt x="0" y="0"/>
                </a:lnTo>
                <a:lnTo>
                  <a:pt x="8736" y="194767"/>
                </a:lnTo>
                <a:lnTo>
                  <a:pt x="18872" y="186575"/>
                </a:lnTo>
                <a:lnTo>
                  <a:pt x="29515" y="22431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7316108" y="1840553"/>
            <a:ext cx="224339" cy="260874"/>
          </a:xfrm>
          <a:custGeom>
            <a:avLst/>
            <a:gdLst/>
            <a:ahLst/>
            <a:cxnLst/>
            <a:rect l="l" t="t" r="r" b="b"/>
            <a:pathLst>
              <a:path w="329031" h="382615">
                <a:moveTo>
                  <a:pt x="319023" y="191020"/>
                </a:moveTo>
                <a:lnTo>
                  <a:pt x="320781" y="182937"/>
                </a:lnTo>
                <a:lnTo>
                  <a:pt x="322683" y="169564"/>
                </a:lnTo>
                <a:lnTo>
                  <a:pt x="323654" y="155941"/>
                </a:lnTo>
                <a:lnTo>
                  <a:pt x="323831" y="142705"/>
                </a:lnTo>
                <a:lnTo>
                  <a:pt x="323355" y="130492"/>
                </a:lnTo>
                <a:lnTo>
                  <a:pt x="322363" y="119938"/>
                </a:lnTo>
                <a:lnTo>
                  <a:pt x="317845" y="125257"/>
                </a:lnTo>
                <a:lnTo>
                  <a:pt x="312324" y="134301"/>
                </a:lnTo>
                <a:lnTo>
                  <a:pt x="305142" y="140556"/>
                </a:lnTo>
                <a:lnTo>
                  <a:pt x="293483" y="138823"/>
                </a:lnTo>
                <a:lnTo>
                  <a:pt x="293248" y="137092"/>
                </a:lnTo>
                <a:lnTo>
                  <a:pt x="291349" y="123175"/>
                </a:lnTo>
                <a:lnTo>
                  <a:pt x="289383" y="109438"/>
                </a:lnTo>
                <a:lnTo>
                  <a:pt x="287258" y="95938"/>
                </a:lnTo>
                <a:lnTo>
                  <a:pt x="284882" y="82731"/>
                </a:lnTo>
                <a:lnTo>
                  <a:pt x="282164" y="69876"/>
                </a:lnTo>
                <a:lnTo>
                  <a:pt x="279012" y="57430"/>
                </a:lnTo>
                <a:lnTo>
                  <a:pt x="275332" y="45449"/>
                </a:lnTo>
                <a:lnTo>
                  <a:pt x="271033" y="33991"/>
                </a:lnTo>
                <a:lnTo>
                  <a:pt x="266024" y="23113"/>
                </a:lnTo>
                <a:lnTo>
                  <a:pt x="260211" y="12873"/>
                </a:lnTo>
                <a:lnTo>
                  <a:pt x="253504" y="3327"/>
                </a:lnTo>
                <a:lnTo>
                  <a:pt x="248017" y="3276"/>
                </a:lnTo>
                <a:lnTo>
                  <a:pt x="243712" y="2019"/>
                </a:lnTo>
                <a:lnTo>
                  <a:pt x="246978" y="85808"/>
                </a:lnTo>
                <a:lnTo>
                  <a:pt x="256554" y="90635"/>
                </a:lnTo>
                <a:lnTo>
                  <a:pt x="263435" y="99458"/>
                </a:lnTo>
                <a:lnTo>
                  <a:pt x="265721" y="111061"/>
                </a:lnTo>
                <a:lnTo>
                  <a:pt x="257976" y="113571"/>
                </a:lnTo>
                <a:lnTo>
                  <a:pt x="247525" y="111032"/>
                </a:lnTo>
                <a:lnTo>
                  <a:pt x="237902" y="104794"/>
                </a:lnTo>
                <a:lnTo>
                  <a:pt x="229069" y="98844"/>
                </a:lnTo>
                <a:lnTo>
                  <a:pt x="230783" y="97231"/>
                </a:lnTo>
                <a:lnTo>
                  <a:pt x="230059" y="93154"/>
                </a:lnTo>
                <a:lnTo>
                  <a:pt x="230186" y="89954"/>
                </a:lnTo>
                <a:lnTo>
                  <a:pt x="229696" y="7495"/>
                </a:lnTo>
                <a:lnTo>
                  <a:pt x="218455" y="14273"/>
                </a:lnTo>
                <a:lnTo>
                  <a:pt x="207974" y="22212"/>
                </a:lnTo>
                <a:lnTo>
                  <a:pt x="200860" y="29822"/>
                </a:lnTo>
                <a:lnTo>
                  <a:pt x="192667" y="34814"/>
                </a:lnTo>
                <a:lnTo>
                  <a:pt x="180212" y="32207"/>
                </a:lnTo>
                <a:lnTo>
                  <a:pt x="176854" y="26123"/>
                </a:lnTo>
                <a:lnTo>
                  <a:pt x="168786" y="16233"/>
                </a:lnTo>
                <a:lnTo>
                  <a:pt x="159247" y="7818"/>
                </a:lnTo>
                <a:lnTo>
                  <a:pt x="149110" y="0"/>
                </a:lnTo>
                <a:lnTo>
                  <a:pt x="142936" y="5446"/>
                </a:lnTo>
                <a:lnTo>
                  <a:pt x="137449" y="16681"/>
                </a:lnTo>
                <a:lnTo>
                  <a:pt x="134946" y="30337"/>
                </a:lnTo>
                <a:lnTo>
                  <a:pt x="134670" y="44424"/>
                </a:lnTo>
                <a:lnTo>
                  <a:pt x="131063" y="46736"/>
                </a:lnTo>
                <a:lnTo>
                  <a:pt x="127443" y="49022"/>
                </a:lnTo>
                <a:lnTo>
                  <a:pt x="123557" y="51079"/>
                </a:lnTo>
                <a:lnTo>
                  <a:pt x="120660" y="49801"/>
                </a:lnTo>
                <a:lnTo>
                  <a:pt x="109398" y="44901"/>
                </a:lnTo>
                <a:lnTo>
                  <a:pt x="106002" y="99081"/>
                </a:lnTo>
                <a:lnTo>
                  <a:pt x="104507" y="109232"/>
                </a:lnTo>
                <a:lnTo>
                  <a:pt x="98703" y="107289"/>
                </a:lnTo>
                <a:lnTo>
                  <a:pt x="90245" y="109943"/>
                </a:lnTo>
                <a:lnTo>
                  <a:pt x="87256" y="91872"/>
                </a:lnTo>
                <a:lnTo>
                  <a:pt x="81414" y="114332"/>
                </a:lnTo>
                <a:lnTo>
                  <a:pt x="73724" y="138076"/>
                </a:lnTo>
                <a:lnTo>
                  <a:pt x="81481" y="136424"/>
                </a:lnTo>
                <a:lnTo>
                  <a:pt x="88693" y="135985"/>
                </a:lnTo>
                <a:lnTo>
                  <a:pt x="94877" y="136993"/>
                </a:lnTo>
                <a:lnTo>
                  <a:pt x="99555" y="139683"/>
                </a:lnTo>
                <a:lnTo>
                  <a:pt x="102243" y="144287"/>
                </a:lnTo>
                <a:lnTo>
                  <a:pt x="102463" y="151041"/>
                </a:lnTo>
                <a:lnTo>
                  <a:pt x="101637" y="155028"/>
                </a:lnTo>
                <a:lnTo>
                  <a:pt x="97687" y="155879"/>
                </a:lnTo>
                <a:lnTo>
                  <a:pt x="92468" y="155486"/>
                </a:lnTo>
                <a:lnTo>
                  <a:pt x="90544" y="158283"/>
                </a:lnTo>
                <a:lnTo>
                  <a:pt x="85319" y="170678"/>
                </a:lnTo>
                <a:lnTo>
                  <a:pt x="75818" y="178803"/>
                </a:lnTo>
                <a:lnTo>
                  <a:pt x="68655" y="179984"/>
                </a:lnTo>
                <a:lnTo>
                  <a:pt x="61645" y="176263"/>
                </a:lnTo>
                <a:lnTo>
                  <a:pt x="58038" y="168808"/>
                </a:lnTo>
                <a:lnTo>
                  <a:pt x="49729" y="166867"/>
                </a:lnTo>
                <a:lnTo>
                  <a:pt x="44539" y="163938"/>
                </a:lnTo>
                <a:lnTo>
                  <a:pt x="42651" y="160350"/>
                </a:lnTo>
                <a:lnTo>
                  <a:pt x="43584" y="156336"/>
                </a:lnTo>
                <a:lnTo>
                  <a:pt x="46856" y="152130"/>
                </a:lnTo>
                <a:lnTo>
                  <a:pt x="51987" y="147968"/>
                </a:lnTo>
                <a:lnTo>
                  <a:pt x="51689" y="128063"/>
                </a:lnTo>
                <a:lnTo>
                  <a:pt x="43006" y="123834"/>
                </a:lnTo>
                <a:lnTo>
                  <a:pt x="42493" y="123278"/>
                </a:lnTo>
                <a:lnTo>
                  <a:pt x="43268" y="114515"/>
                </a:lnTo>
                <a:lnTo>
                  <a:pt x="52848" y="89728"/>
                </a:lnTo>
                <a:lnTo>
                  <a:pt x="42350" y="85706"/>
                </a:lnTo>
                <a:lnTo>
                  <a:pt x="32498" y="84404"/>
                </a:lnTo>
                <a:lnTo>
                  <a:pt x="27882" y="92791"/>
                </a:lnTo>
                <a:lnTo>
                  <a:pt x="22978" y="103256"/>
                </a:lnTo>
                <a:lnTo>
                  <a:pt x="18599" y="114345"/>
                </a:lnTo>
                <a:lnTo>
                  <a:pt x="14728" y="125985"/>
                </a:lnTo>
                <a:lnTo>
                  <a:pt x="11349" y="138104"/>
                </a:lnTo>
                <a:lnTo>
                  <a:pt x="8444" y="150626"/>
                </a:lnTo>
                <a:lnTo>
                  <a:pt x="5997" y="163479"/>
                </a:lnTo>
                <a:lnTo>
                  <a:pt x="3992" y="176590"/>
                </a:lnTo>
                <a:lnTo>
                  <a:pt x="2411" y="189884"/>
                </a:lnTo>
                <a:lnTo>
                  <a:pt x="1238" y="203289"/>
                </a:lnTo>
                <a:lnTo>
                  <a:pt x="456" y="216730"/>
                </a:lnTo>
                <a:lnTo>
                  <a:pt x="49" y="230135"/>
                </a:lnTo>
                <a:lnTo>
                  <a:pt x="0" y="243429"/>
                </a:lnTo>
                <a:lnTo>
                  <a:pt x="291" y="256540"/>
                </a:lnTo>
                <a:lnTo>
                  <a:pt x="4444" y="259054"/>
                </a:lnTo>
                <a:lnTo>
                  <a:pt x="11251" y="258914"/>
                </a:lnTo>
                <a:lnTo>
                  <a:pt x="12508" y="264312"/>
                </a:lnTo>
                <a:lnTo>
                  <a:pt x="11594" y="270078"/>
                </a:lnTo>
                <a:lnTo>
                  <a:pt x="10413" y="275539"/>
                </a:lnTo>
                <a:lnTo>
                  <a:pt x="9168" y="280974"/>
                </a:lnTo>
                <a:lnTo>
                  <a:pt x="13768" y="290741"/>
                </a:lnTo>
                <a:lnTo>
                  <a:pt x="18599" y="302608"/>
                </a:lnTo>
                <a:lnTo>
                  <a:pt x="23608" y="314299"/>
                </a:lnTo>
                <a:lnTo>
                  <a:pt x="29171" y="317258"/>
                </a:lnTo>
                <a:lnTo>
                  <a:pt x="32244" y="322694"/>
                </a:lnTo>
                <a:lnTo>
                  <a:pt x="38048" y="325399"/>
                </a:lnTo>
                <a:lnTo>
                  <a:pt x="40004" y="329260"/>
                </a:lnTo>
                <a:lnTo>
                  <a:pt x="39013" y="329615"/>
                </a:lnTo>
                <a:lnTo>
                  <a:pt x="40271" y="333171"/>
                </a:lnTo>
                <a:lnTo>
                  <a:pt x="47647" y="338733"/>
                </a:lnTo>
                <a:lnTo>
                  <a:pt x="56819" y="347226"/>
                </a:lnTo>
                <a:lnTo>
                  <a:pt x="65696" y="355886"/>
                </a:lnTo>
                <a:lnTo>
                  <a:pt x="75247" y="363853"/>
                </a:lnTo>
                <a:lnTo>
                  <a:pt x="86439" y="370267"/>
                </a:lnTo>
                <a:lnTo>
                  <a:pt x="100240" y="374269"/>
                </a:lnTo>
                <a:lnTo>
                  <a:pt x="103326" y="374764"/>
                </a:lnTo>
                <a:lnTo>
                  <a:pt x="108025" y="373710"/>
                </a:lnTo>
                <a:lnTo>
                  <a:pt x="105790" y="103276"/>
                </a:lnTo>
                <a:lnTo>
                  <a:pt x="108025" y="373710"/>
                </a:lnTo>
                <a:lnTo>
                  <a:pt x="110235" y="282092"/>
                </a:lnTo>
                <a:lnTo>
                  <a:pt x="115864" y="274344"/>
                </a:lnTo>
                <a:lnTo>
                  <a:pt x="129731" y="270558"/>
                </a:lnTo>
                <a:lnTo>
                  <a:pt x="136457" y="233573"/>
                </a:lnTo>
                <a:lnTo>
                  <a:pt x="124839" y="233032"/>
                </a:lnTo>
                <a:lnTo>
                  <a:pt x="115254" y="230577"/>
                </a:lnTo>
                <a:lnTo>
                  <a:pt x="111340" y="221005"/>
                </a:lnTo>
                <a:lnTo>
                  <a:pt x="114684" y="216317"/>
                </a:lnTo>
                <a:lnTo>
                  <a:pt x="126775" y="213269"/>
                </a:lnTo>
                <a:lnTo>
                  <a:pt x="140220" y="215455"/>
                </a:lnTo>
                <a:lnTo>
                  <a:pt x="144963" y="212524"/>
                </a:lnTo>
                <a:lnTo>
                  <a:pt x="156450" y="211572"/>
                </a:lnTo>
                <a:lnTo>
                  <a:pt x="161314" y="221005"/>
                </a:lnTo>
                <a:lnTo>
                  <a:pt x="160921" y="231051"/>
                </a:lnTo>
                <a:lnTo>
                  <a:pt x="151167" y="230263"/>
                </a:lnTo>
                <a:lnTo>
                  <a:pt x="156882" y="272097"/>
                </a:lnTo>
                <a:lnTo>
                  <a:pt x="156998" y="382615"/>
                </a:lnTo>
                <a:lnTo>
                  <a:pt x="171322" y="382041"/>
                </a:lnTo>
                <a:lnTo>
                  <a:pt x="183454" y="378624"/>
                </a:lnTo>
                <a:lnTo>
                  <a:pt x="194391" y="372390"/>
                </a:lnTo>
                <a:lnTo>
                  <a:pt x="204573" y="364422"/>
                </a:lnTo>
                <a:lnTo>
                  <a:pt x="214488" y="355803"/>
                </a:lnTo>
                <a:lnTo>
                  <a:pt x="205752" y="161036"/>
                </a:lnTo>
                <a:lnTo>
                  <a:pt x="209610" y="152662"/>
                </a:lnTo>
                <a:lnTo>
                  <a:pt x="220408" y="146308"/>
                </a:lnTo>
                <a:lnTo>
                  <a:pt x="234739" y="143319"/>
                </a:lnTo>
                <a:lnTo>
                  <a:pt x="249171" y="143900"/>
                </a:lnTo>
                <a:lnTo>
                  <a:pt x="260270" y="148256"/>
                </a:lnTo>
                <a:lnTo>
                  <a:pt x="264603" y="156591"/>
                </a:lnTo>
                <a:lnTo>
                  <a:pt x="264476" y="163664"/>
                </a:lnTo>
                <a:lnTo>
                  <a:pt x="257415" y="165493"/>
                </a:lnTo>
                <a:lnTo>
                  <a:pt x="249071" y="166585"/>
                </a:lnTo>
                <a:lnTo>
                  <a:pt x="242804" y="176231"/>
                </a:lnTo>
                <a:lnTo>
                  <a:pt x="235267" y="183467"/>
                </a:lnTo>
                <a:lnTo>
                  <a:pt x="224624" y="347611"/>
                </a:lnTo>
                <a:lnTo>
                  <a:pt x="231811" y="342217"/>
                </a:lnTo>
                <a:lnTo>
                  <a:pt x="242008" y="334060"/>
                </a:lnTo>
                <a:lnTo>
                  <a:pt x="251691" y="325734"/>
                </a:lnTo>
                <a:lnTo>
                  <a:pt x="260955" y="317223"/>
                </a:lnTo>
                <a:lnTo>
                  <a:pt x="269894" y="308508"/>
                </a:lnTo>
                <a:lnTo>
                  <a:pt x="278602" y="299573"/>
                </a:lnTo>
                <a:lnTo>
                  <a:pt x="287175" y="290401"/>
                </a:lnTo>
                <a:lnTo>
                  <a:pt x="295706" y="280974"/>
                </a:lnTo>
                <a:lnTo>
                  <a:pt x="307345" y="267809"/>
                </a:lnTo>
                <a:lnTo>
                  <a:pt x="315258" y="257665"/>
                </a:lnTo>
                <a:lnTo>
                  <a:pt x="322005" y="246635"/>
                </a:lnTo>
                <a:lnTo>
                  <a:pt x="326844" y="234491"/>
                </a:lnTo>
                <a:lnTo>
                  <a:pt x="329031" y="221005"/>
                </a:lnTo>
                <a:lnTo>
                  <a:pt x="324270" y="221336"/>
                </a:lnTo>
                <a:lnTo>
                  <a:pt x="315073" y="218178"/>
                </a:lnTo>
                <a:lnTo>
                  <a:pt x="313492" y="210390"/>
                </a:lnTo>
                <a:lnTo>
                  <a:pt x="315987" y="200497"/>
                </a:lnTo>
                <a:lnTo>
                  <a:pt x="319023" y="19102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7389762" y="2026075"/>
            <a:ext cx="33390" cy="75353"/>
          </a:xfrm>
          <a:custGeom>
            <a:avLst/>
            <a:gdLst/>
            <a:ahLst/>
            <a:cxnLst/>
            <a:rect l="l" t="t" r="r" b="b"/>
            <a:pathLst>
              <a:path w="48972" h="110518">
                <a:moveTo>
                  <a:pt x="48856" y="0"/>
                </a:moveTo>
                <a:lnTo>
                  <a:pt x="48307" y="9634"/>
                </a:lnTo>
                <a:lnTo>
                  <a:pt x="40679" y="16655"/>
                </a:lnTo>
                <a:lnTo>
                  <a:pt x="28950" y="20152"/>
                </a:lnTo>
                <a:lnTo>
                  <a:pt x="16426" y="20174"/>
                </a:lnTo>
                <a:lnTo>
                  <a:pt x="6411" y="16772"/>
                </a:lnTo>
                <a:lnTo>
                  <a:pt x="2209" y="9994"/>
                </a:lnTo>
                <a:lnTo>
                  <a:pt x="0" y="101612"/>
                </a:lnTo>
                <a:lnTo>
                  <a:pt x="4432" y="102171"/>
                </a:lnTo>
                <a:lnTo>
                  <a:pt x="13006" y="103671"/>
                </a:lnTo>
                <a:lnTo>
                  <a:pt x="24304" y="106375"/>
                </a:lnTo>
                <a:lnTo>
                  <a:pt x="36134" y="108993"/>
                </a:lnTo>
                <a:lnTo>
                  <a:pt x="48972" y="110518"/>
                </a:lnTo>
                <a:lnTo>
                  <a:pt x="48856" y="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7345081" y="1865334"/>
            <a:ext cx="45616" cy="76107"/>
          </a:xfrm>
          <a:custGeom>
            <a:avLst/>
            <a:gdLst/>
            <a:ahLst/>
            <a:cxnLst/>
            <a:rect l="l" t="t" r="r" b="b"/>
            <a:pathLst>
              <a:path w="66904" h="111623">
                <a:moveTo>
                  <a:pt x="18952" y="89746"/>
                </a:moveTo>
                <a:lnTo>
                  <a:pt x="23408" y="104362"/>
                </a:lnTo>
                <a:lnTo>
                  <a:pt x="31230" y="101731"/>
                </a:lnTo>
                <a:lnTo>
                  <a:pt x="38921" y="77987"/>
                </a:lnTo>
                <a:lnTo>
                  <a:pt x="44763" y="55528"/>
                </a:lnTo>
                <a:lnTo>
                  <a:pt x="47751" y="73599"/>
                </a:lnTo>
                <a:lnTo>
                  <a:pt x="56210" y="70945"/>
                </a:lnTo>
                <a:lnTo>
                  <a:pt x="62014" y="72888"/>
                </a:lnTo>
                <a:lnTo>
                  <a:pt x="63509" y="62737"/>
                </a:lnTo>
                <a:lnTo>
                  <a:pt x="56953" y="56158"/>
                </a:lnTo>
                <a:lnTo>
                  <a:pt x="63509" y="62737"/>
                </a:lnTo>
                <a:lnTo>
                  <a:pt x="66904" y="8557"/>
                </a:lnTo>
                <a:lnTo>
                  <a:pt x="55329" y="3967"/>
                </a:lnTo>
                <a:lnTo>
                  <a:pt x="43126" y="0"/>
                </a:lnTo>
                <a:lnTo>
                  <a:pt x="33324" y="58054"/>
                </a:lnTo>
                <a:lnTo>
                  <a:pt x="29091" y="84269"/>
                </a:lnTo>
                <a:lnTo>
                  <a:pt x="23828" y="62154"/>
                </a:lnTo>
                <a:lnTo>
                  <a:pt x="10544" y="69487"/>
                </a:lnTo>
                <a:lnTo>
                  <a:pt x="3327" y="74717"/>
                </a:lnTo>
                <a:lnTo>
                  <a:pt x="1054" y="82705"/>
                </a:lnTo>
                <a:lnTo>
                  <a:pt x="0" y="86934"/>
                </a:lnTo>
                <a:lnTo>
                  <a:pt x="512" y="87490"/>
                </a:lnTo>
                <a:lnTo>
                  <a:pt x="9196" y="91719"/>
                </a:lnTo>
                <a:lnTo>
                  <a:pt x="9493" y="111623"/>
                </a:lnTo>
                <a:lnTo>
                  <a:pt x="16002" y="107737"/>
                </a:lnTo>
                <a:lnTo>
                  <a:pt x="23408" y="104362"/>
                </a:lnTo>
                <a:lnTo>
                  <a:pt x="18952" y="89746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7418527" y="2113211"/>
            <a:ext cx="7568" cy="192721"/>
          </a:xfrm>
          <a:custGeom>
            <a:avLst/>
            <a:gdLst/>
            <a:ahLst/>
            <a:cxnLst/>
            <a:rect l="l" t="t" r="r" b="b"/>
            <a:pathLst>
              <a:path w="11099" h="282658">
                <a:moveTo>
                  <a:pt x="1665" y="269357"/>
                </a:moveTo>
                <a:lnTo>
                  <a:pt x="6562" y="282658"/>
                </a:lnTo>
                <a:lnTo>
                  <a:pt x="11099" y="3238"/>
                </a:lnTo>
                <a:lnTo>
                  <a:pt x="1175" y="0"/>
                </a:lnTo>
                <a:lnTo>
                  <a:pt x="0" y="253124"/>
                </a:lnTo>
                <a:lnTo>
                  <a:pt x="1665" y="269357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7406297" y="2271224"/>
            <a:ext cx="1385" cy="31222"/>
          </a:xfrm>
          <a:custGeom>
            <a:avLst/>
            <a:gdLst/>
            <a:ahLst/>
            <a:cxnLst/>
            <a:rect l="l" t="t" r="r" b="b"/>
            <a:pathLst>
              <a:path w="2031" h="45792">
                <a:moveTo>
                  <a:pt x="182" y="13612"/>
                </a:moveTo>
                <a:lnTo>
                  <a:pt x="1068" y="0"/>
                </a:lnTo>
                <a:lnTo>
                  <a:pt x="0" y="11183"/>
                </a:lnTo>
                <a:lnTo>
                  <a:pt x="2031" y="45792"/>
                </a:lnTo>
                <a:lnTo>
                  <a:pt x="182" y="13612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7462819" y="2111523"/>
            <a:ext cx="12408" cy="189295"/>
          </a:xfrm>
          <a:custGeom>
            <a:avLst/>
            <a:gdLst/>
            <a:ahLst/>
            <a:cxnLst/>
            <a:rect l="l" t="t" r="r" b="b"/>
            <a:pathLst>
              <a:path w="18199" h="277632">
                <a:moveTo>
                  <a:pt x="0" y="0"/>
                </a:moveTo>
                <a:lnTo>
                  <a:pt x="1351" y="277632"/>
                </a:lnTo>
                <a:lnTo>
                  <a:pt x="3935" y="271447"/>
                </a:lnTo>
                <a:lnTo>
                  <a:pt x="11671" y="268935"/>
                </a:lnTo>
                <a:lnTo>
                  <a:pt x="18199" y="269036"/>
                </a:lnTo>
                <a:lnTo>
                  <a:pt x="12605" y="15726"/>
                </a:lnTo>
                <a:lnTo>
                  <a:pt x="1676" y="6832"/>
                </a:lnTo>
                <a:lnTo>
                  <a:pt x="0" y="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7431712" y="2101798"/>
            <a:ext cx="170311" cy="397216"/>
          </a:xfrm>
          <a:custGeom>
            <a:avLst/>
            <a:gdLst/>
            <a:ahLst/>
            <a:cxnLst/>
            <a:rect l="l" t="t" r="r" b="b"/>
            <a:pathLst>
              <a:path w="249790" h="582583">
                <a:moveTo>
                  <a:pt x="139648" y="379084"/>
                </a:moveTo>
                <a:lnTo>
                  <a:pt x="138830" y="366021"/>
                </a:lnTo>
                <a:lnTo>
                  <a:pt x="137839" y="352878"/>
                </a:lnTo>
                <a:lnTo>
                  <a:pt x="136696" y="339696"/>
                </a:lnTo>
                <a:lnTo>
                  <a:pt x="135420" y="326517"/>
                </a:lnTo>
                <a:lnTo>
                  <a:pt x="134034" y="313384"/>
                </a:lnTo>
                <a:lnTo>
                  <a:pt x="132556" y="300339"/>
                </a:lnTo>
                <a:lnTo>
                  <a:pt x="131009" y="287422"/>
                </a:lnTo>
                <a:lnTo>
                  <a:pt x="129412" y="274678"/>
                </a:lnTo>
                <a:lnTo>
                  <a:pt x="127787" y="262147"/>
                </a:lnTo>
                <a:lnTo>
                  <a:pt x="126153" y="249872"/>
                </a:lnTo>
                <a:lnTo>
                  <a:pt x="122935" y="244911"/>
                </a:lnTo>
                <a:lnTo>
                  <a:pt x="116803" y="235395"/>
                </a:lnTo>
                <a:lnTo>
                  <a:pt x="117263" y="224332"/>
                </a:lnTo>
                <a:lnTo>
                  <a:pt x="121644" y="221983"/>
                </a:lnTo>
                <a:lnTo>
                  <a:pt x="126902" y="219951"/>
                </a:lnTo>
                <a:lnTo>
                  <a:pt x="132807" y="222110"/>
                </a:lnTo>
                <a:lnTo>
                  <a:pt x="137613" y="214229"/>
                </a:lnTo>
                <a:lnTo>
                  <a:pt x="148848" y="212518"/>
                </a:lnTo>
                <a:lnTo>
                  <a:pt x="156137" y="221005"/>
                </a:lnTo>
                <a:lnTo>
                  <a:pt x="156925" y="226618"/>
                </a:lnTo>
                <a:lnTo>
                  <a:pt x="150918" y="232435"/>
                </a:lnTo>
                <a:lnTo>
                  <a:pt x="149470" y="238772"/>
                </a:lnTo>
                <a:lnTo>
                  <a:pt x="148427" y="247365"/>
                </a:lnTo>
                <a:lnTo>
                  <a:pt x="149587" y="260163"/>
                </a:lnTo>
                <a:lnTo>
                  <a:pt x="151705" y="270979"/>
                </a:lnTo>
                <a:lnTo>
                  <a:pt x="152515" y="276911"/>
                </a:lnTo>
                <a:lnTo>
                  <a:pt x="153352" y="289200"/>
                </a:lnTo>
                <a:lnTo>
                  <a:pt x="153510" y="301676"/>
                </a:lnTo>
                <a:lnTo>
                  <a:pt x="153520" y="314447"/>
                </a:lnTo>
                <a:lnTo>
                  <a:pt x="153915" y="327621"/>
                </a:lnTo>
                <a:lnTo>
                  <a:pt x="154295" y="333480"/>
                </a:lnTo>
                <a:lnTo>
                  <a:pt x="155371" y="346268"/>
                </a:lnTo>
                <a:lnTo>
                  <a:pt x="156673" y="359040"/>
                </a:lnTo>
                <a:lnTo>
                  <a:pt x="158062" y="371778"/>
                </a:lnTo>
                <a:lnTo>
                  <a:pt x="159397" y="384464"/>
                </a:lnTo>
                <a:lnTo>
                  <a:pt x="160539" y="397078"/>
                </a:lnTo>
                <a:lnTo>
                  <a:pt x="161349" y="409603"/>
                </a:lnTo>
                <a:lnTo>
                  <a:pt x="161687" y="422020"/>
                </a:lnTo>
                <a:lnTo>
                  <a:pt x="161682" y="422700"/>
                </a:lnTo>
                <a:lnTo>
                  <a:pt x="160317" y="434722"/>
                </a:lnTo>
                <a:lnTo>
                  <a:pt x="162805" y="446455"/>
                </a:lnTo>
                <a:lnTo>
                  <a:pt x="168283" y="439246"/>
                </a:lnTo>
                <a:lnTo>
                  <a:pt x="175610" y="429150"/>
                </a:lnTo>
                <a:lnTo>
                  <a:pt x="182723" y="418839"/>
                </a:lnTo>
                <a:lnTo>
                  <a:pt x="189636" y="408329"/>
                </a:lnTo>
                <a:lnTo>
                  <a:pt x="196363" y="397632"/>
                </a:lnTo>
                <a:lnTo>
                  <a:pt x="202919" y="386764"/>
                </a:lnTo>
                <a:lnTo>
                  <a:pt x="209317" y="375737"/>
                </a:lnTo>
                <a:lnTo>
                  <a:pt x="215572" y="364567"/>
                </a:lnTo>
                <a:lnTo>
                  <a:pt x="221697" y="353267"/>
                </a:lnTo>
                <a:lnTo>
                  <a:pt x="227707" y="341852"/>
                </a:lnTo>
                <a:lnTo>
                  <a:pt x="233615" y="330335"/>
                </a:lnTo>
                <a:lnTo>
                  <a:pt x="239437" y="318731"/>
                </a:lnTo>
                <a:lnTo>
                  <a:pt x="239591" y="317879"/>
                </a:lnTo>
                <a:lnTo>
                  <a:pt x="241913" y="306087"/>
                </a:lnTo>
                <a:lnTo>
                  <a:pt x="244462" y="293670"/>
                </a:lnTo>
                <a:lnTo>
                  <a:pt x="246871" y="280895"/>
                </a:lnTo>
                <a:lnTo>
                  <a:pt x="248770" y="268030"/>
                </a:lnTo>
                <a:lnTo>
                  <a:pt x="249790" y="255341"/>
                </a:lnTo>
                <a:lnTo>
                  <a:pt x="249561" y="243096"/>
                </a:lnTo>
                <a:lnTo>
                  <a:pt x="247715" y="231562"/>
                </a:lnTo>
                <a:lnTo>
                  <a:pt x="243882" y="221005"/>
                </a:lnTo>
                <a:lnTo>
                  <a:pt x="234425" y="210634"/>
                </a:lnTo>
                <a:lnTo>
                  <a:pt x="225006" y="200227"/>
                </a:lnTo>
                <a:lnTo>
                  <a:pt x="215612" y="189795"/>
                </a:lnTo>
                <a:lnTo>
                  <a:pt x="206229" y="179351"/>
                </a:lnTo>
                <a:lnTo>
                  <a:pt x="196846" y="168909"/>
                </a:lnTo>
                <a:lnTo>
                  <a:pt x="187448" y="158481"/>
                </a:lnTo>
                <a:lnTo>
                  <a:pt x="178025" y="148080"/>
                </a:lnTo>
                <a:lnTo>
                  <a:pt x="168562" y="137718"/>
                </a:lnTo>
                <a:lnTo>
                  <a:pt x="159046" y="127408"/>
                </a:lnTo>
                <a:lnTo>
                  <a:pt x="149467" y="117163"/>
                </a:lnTo>
                <a:lnTo>
                  <a:pt x="139809" y="106996"/>
                </a:lnTo>
                <a:lnTo>
                  <a:pt x="130062" y="96920"/>
                </a:lnTo>
                <a:lnTo>
                  <a:pt x="120211" y="86947"/>
                </a:lnTo>
                <a:lnTo>
                  <a:pt x="110245" y="77089"/>
                </a:lnTo>
                <a:lnTo>
                  <a:pt x="100149" y="67361"/>
                </a:lnTo>
                <a:lnTo>
                  <a:pt x="89913" y="57774"/>
                </a:lnTo>
                <a:lnTo>
                  <a:pt x="79522" y="48341"/>
                </a:lnTo>
                <a:lnTo>
                  <a:pt x="68965" y="39075"/>
                </a:lnTo>
                <a:lnTo>
                  <a:pt x="58228" y="29988"/>
                </a:lnTo>
                <a:lnTo>
                  <a:pt x="63821" y="283298"/>
                </a:lnTo>
                <a:lnTo>
                  <a:pt x="65396" y="289559"/>
                </a:lnTo>
                <a:lnTo>
                  <a:pt x="69511" y="294297"/>
                </a:lnTo>
                <a:lnTo>
                  <a:pt x="70311" y="297700"/>
                </a:lnTo>
                <a:lnTo>
                  <a:pt x="67606" y="297573"/>
                </a:lnTo>
                <a:lnTo>
                  <a:pt x="68406" y="300964"/>
                </a:lnTo>
                <a:lnTo>
                  <a:pt x="67961" y="303631"/>
                </a:lnTo>
                <a:lnTo>
                  <a:pt x="73460" y="300342"/>
                </a:lnTo>
                <a:lnTo>
                  <a:pt x="71733" y="304291"/>
                </a:lnTo>
                <a:lnTo>
                  <a:pt x="67949" y="338073"/>
                </a:lnTo>
                <a:lnTo>
                  <a:pt x="71733" y="304291"/>
                </a:lnTo>
                <a:lnTo>
                  <a:pt x="62497" y="307557"/>
                </a:lnTo>
                <a:lnTo>
                  <a:pt x="54206" y="305311"/>
                </a:lnTo>
                <a:lnTo>
                  <a:pt x="48777" y="299259"/>
                </a:lnTo>
                <a:lnTo>
                  <a:pt x="46973" y="291894"/>
                </a:lnTo>
                <a:lnTo>
                  <a:pt x="45622" y="14262"/>
                </a:lnTo>
                <a:lnTo>
                  <a:pt x="43476" y="7886"/>
                </a:lnTo>
                <a:lnTo>
                  <a:pt x="42853" y="0"/>
                </a:lnTo>
                <a:lnTo>
                  <a:pt x="37550" y="2086"/>
                </a:lnTo>
                <a:lnTo>
                  <a:pt x="30548" y="328041"/>
                </a:lnTo>
                <a:lnTo>
                  <a:pt x="17013" y="324086"/>
                </a:lnTo>
                <a:lnTo>
                  <a:pt x="4995" y="318153"/>
                </a:lnTo>
                <a:lnTo>
                  <a:pt x="0" y="338025"/>
                </a:lnTo>
                <a:lnTo>
                  <a:pt x="11719" y="343418"/>
                </a:lnTo>
                <a:lnTo>
                  <a:pt x="24029" y="347468"/>
                </a:lnTo>
                <a:lnTo>
                  <a:pt x="36391" y="349821"/>
                </a:lnTo>
                <a:lnTo>
                  <a:pt x="48267" y="350124"/>
                </a:lnTo>
                <a:lnTo>
                  <a:pt x="60453" y="330971"/>
                </a:lnTo>
                <a:lnTo>
                  <a:pt x="45170" y="330256"/>
                </a:lnTo>
                <a:lnTo>
                  <a:pt x="60453" y="330971"/>
                </a:lnTo>
                <a:lnTo>
                  <a:pt x="63961" y="330949"/>
                </a:lnTo>
                <a:lnTo>
                  <a:pt x="66526" y="333933"/>
                </a:lnTo>
                <a:lnTo>
                  <a:pt x="68406" y="343166"/>
                </a:lnTo>
                <a:lnTo>
                  <a:pt x="78822" y="582583"/>
                </a:lnTo>
                <a:lnTo>
                  <a:pt x="90209" y="578185"/>
                </a:lnTo>
                <a:lnTo>
                  <a:pt x="101518" y="573175"/>
                </a:lnTo>
                <a:lnTo>
                  <a:pt x="112830" y="567512"/>
                </a:lnTo>
                <a:lnTo>
                  <a:pt x="113447" y="567188"/>
                </a:lnTo>
                <a:lnTo>
                  <a:pt x="126231" y="560927"/>
                </a:lnTo>
                <a:lnTo>
                  <a:pt x="139247" y="553958"/>
                </a:lnTo>
                <a:lnTo>
                  <a:pt x="146142" y="547509"/>
                </a:lnTo>
                <a:lnTo>
                  <a:pt x="147578" y="542709"/>
                </a:lnTo>
                <a:lnTo>
                  <a:pt x="143780" y="535863"/>
                </a:lnTo>
                <a:lnTo>
                  <a:pt x="142815" y="529742"/>
                </a:lnTo>
                <a:lnTo>
                  <a:pt x="141544" y="517603"/>
                </a:lnTo>
                <a:lnTo>
                  <a:pt x="141183" y="504461"/>
                </a:lnTo>
                <a:lnTo>
                  <a:pt x="141094" y="491761"/>
                </a:lnTo>
                <a:lnTo>
                  <a:pt x="140436" y="479745"/>
                </a:lnTo>
                <a:lnTo>
                  <a:pt x="138370" y="468655"/>
                </a:lnTo>
                <a:lnTo>
                  <a:pt x="138796" y="464729"/>
                </a:lnTo>
                <a:lnTo>
                  <a:pt x="139766" y="453409"/>
                </a:lnTo>
                <a:lnTo>
                  <a:pt x="140420" y="441714"/>
                </a:lnTo>
                <a:lnTo>
                  <a:pt x="140777" y="429686"/>
                </a:lnTo>
                <a:lnTo>
                  <a:pt x="140857" y="417366"/>
                </a:lnTo>
                <a:lnTo>
                  <a:pt x="140682" y="404798"/>
                </a:lnTo>
                <a:lnTo>
                  <a:pt x="140272" y="392023"/>
                </a:lnTo>
                <a:lnTo>
                  <a:pt x="139648" y="379084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387515" y="2279836"/>
            <a:ext cx="12025" cy="231777"/>
          </a:xfrm>
          <a:custGeom>
            <a:avLst/>
            <a:gdLst/>
            <a:ahLst/>
            <a:cxnLst/>
            <a:rect l="l" t="t" r="r" b="b"/>
            <a:pathLst>
              <a:path w="17637" h="339940">
                <a:moveTo>
                  <a:pt x="7866" y="34668"/>
                </a:moveTo>
                <a:lnTo>
                  <a:pt x="5774" y="0"/>
                </a:lnTo>
                <a:lnTo>
                  <a:pt x="622" y="10838"/>
                </a:lnTo>
                <a:lnTo>
                  <a:pt x="0" y="44783"/>
                </a:lnTo>
                <a:lnTo>
                  <a:pt x="4104" y="339608"/>
                </a:lnTo>
                <a:lnTo>
                  <a:pt x="17637" y="339940"/>
                </a:lnTo>
                <a:lnTo>
                  <a:pt x="7866" y="34668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7381151" y="2287225"/>
            <a:ext cx="9163" cy="224161"/>
          </a:xfrm>
          <a:custGeom>
            <a:avLst/>
            <a:gdLst/>
            <a:ahLst/>
            <a:cxnLst/>
            <a:rect l="l" t="t" r="r" b="b"/>
            <a:pathLst>
              <a:path w="13439" h="328769">
                <a:moveTo>
                  <a:pt x="0" y="327840"/>
                </a:moveTo>
                <a:lnTo>
                  <a:pt x="13439" y="328769"/>
                </a:lnTo>
                <a:lnTo>
                  <a:pt x="9334" y="33944"/>
                </a:lnTo>
                <a:lnTo>
                  <a:pt x="9957" y="0"/>
                </a:lnTo>
                <a:lnTo>
                  <a:pt x="3417" y="9895"/>
                </a:lnTo>
                <a:lnTo>
                  <a:pt x="1171" y="43994"/>
                </a:lnTo>
                <a:lnTo>
                  <a:pt x="0" y="32784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7300996" y="2336218"/>
            <a:ext cx="38862" cy="163475"/>
          </a:xfrm>
          <a:custGeom>
            <a:avLst/>
            <a:gdLst/>
            <a:ahLst/>
            <a:cxnLst/>
            <a:rect l="l" t="t" r="r" b="b"/>
            <a:pathLst>
              <a:path w="56997" h="239763">
                <a:moveTo>
                  <a:pt x="23917" y="228912"/>
                </a:moveTo>
                <a:lnTo>
                  <a:pt x="35777" y="233692"/>
                </a:lnTo>
                <a:lnTo>
                  <a:pt x="44504" y="236619"/>
                </a:lnTo>
                <a:lnTo>
                  <a:pt x="56997" y="239763"/>
                </a:lnTo>
                <a:lnTo>
                  <a:pt x="55904" y="11801"/>
                </a:lnTo>
                <a:lnTo>
                  <a:pt x="47995" y="12674"/>
                </a:lnTo>
                <a:lnTo>
                  <a:pt x="37240" y="14777"/>
                </a:lnTo>
                <a:lnTo>
                  <a:pt x="23243" y="17490"/>
                </a:lnTo>
                <a:lnTo>
                  <a:pt x="10541" y="17626"/>
                </a:lnTo>
                <a:lnTo>
                  <a:pt x="9095" y="0"/>
                </a:lnTo>
                <a:lnTo>
                  <a:pt x="2579" y="6616"/>
                </a:lnTo>
                <a:lnTo>
                  <a:pt x="0" y="217474"/>
                </a:lnTo>
                <a:lnTo>
                  <a:pt x="11789" y="223518"/>
                </a:lnTo>
                <a:lnTo>
                  <a:pt x="3570" y="11569"/>
                </a:lnTo>
                <a:lnTo>
                  <a:pt x="3667" y="11998"/>
                </a:lnTo>
                <a:lnTo>
                  <a:pt x="11789" y="223518"/>
                </a:lnTo>
                <a:lnTo>
                  <a:pt x="23917" y="228912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7393219" y="2110519"/>
            <a:ext cx="43264" cy="256308"/>
          </a:xfrm>
          <a:custGeom>
            <a:avLst/>
            <a:gdLst/>
            <a:ahLst/>
            <a:cxnLst/>
            <a:rect l="l" t="t" r="r" b="b"/>
            <a:pathLst>
              <a:path w="63454" h="375918">
                <a:moveTo>
                  <a:pt x="16023" y="225982"/>
                </a:moveTo>
                <a:lnTo>
                  <a:pt x="17472" y="269241"/>
                </a:lnTo>
                <a:lnTo>
                  <a:pt x="20042" y="371257"/>
                </a:lnTo>
                <a:lnTo>
                  <a:pt x="30450" y="375918"/>
                </a:lnTo>
                <a:lnTo>
                  <a:pt x="21212" y="281492"/>
                </a:lnTo>
                <a:lnTo>
                  <a:pt x="19181" y="246883"/>
                </a:lnTo>
                <a:lnTo>
                  <a:pt x="20249" y="235700"/>
                </a:lnTo>
                <a:lnTo>
                  <a:pt x="26361" y="250811"/>
                </a:lnTo>
                <a:lnTo>
                  <a:pt x="33473" y="252208"/>
                </a:lnTo>
                <a:lnTo>
                  <a:pt x="36941" y="311834"/>
                </a:lnTo>
                <a:lnTo>
                  <a:pt x="45865" y="318853"/>
                </a:lnTo>
                <a:lnTo>
                  <a:pt x="51379" y="297212"/>
                </a:lnTo>
                <a:lnTo>
                  <a:pt x="63454" y="6589"/>
                </a:lnTo>
                <a:lnTo>
                  <a:pt x="48217" y="7187"/>
                </a:lnTo>
                <a:lnTo>
                  <a:pt x="43680" y="286606"/>
                </a:lnTo>
                <a:lnTo>
                  <a:pt x="38783" y="273306"/>
                </a:lnTo>
                <a:lnTo>
                  <a:pt x="37118" y="257072"/>
                </a:lnTo>
                <a:lnTo>
                  <a:pt x="38294" y="3948"/>
                </a:lnTo>
                <a:lnTo>
                  <a:pt x="26284" y="1927"/>
                </a:lnTo>
                <a:lnTo>
                  <a:pt x="13322" y="801"/>
                </a:lnTo>
                <a:lnTo>
                  <a:pt x="6536" y="226858"/>
                </a:lnTo>
                <a:lnTo>
                  <a:pt x="2701" y="228205"/>
                </a:lnTo>
                <a:lnTo>
                  <a:pt x="13322" y="801"/>
                </a:lnTo>
                <a:lnTo>
                  <a:pt x="0" y="0"/>
                </a:lnTo>
                <a:lnTo>
                  <a:pt x="1224" y="235734"/>
                </a:lnTo>
                <a:lnTo>
                  <a:pt x="7211" y="273111"/>
                </a:lnTo>
                <a:lnTo>
                  <a:pt x="10054" y="225195"/>
                </a:lnTo>
                <a:lnTo>
                  <a:pt x="16023" y="225982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7307976" y="2086654"/>
            <a:ext cx="70062" cy="249122"/>
          </a:xfrm>
          <a:custGeom>
            <a:avLst/>
            <a:gdLst/>
            <a:ahLst/>
            <a:cxnLst/>
            <a:rect l="l" t="t" r="r" b="b"/>
            <a:pathLst>
              <a:path w="102757" h="365378">
                <a:moveTo>
                  <a:pt x="10788" y="361879"/>
                </a:moveTo>
                <a:lnTo>
                  <a:pt x="23922" y="360664"/>
                </a:lnTo>
                <a:lnTo>
                  <a:pt x="37535" y="360361"/>
                </a:lnTo>
                <a:lnTo>
                  <a:pt x="49763" y="359598"/>
                </a:lnTo>
                <a:lnTo>
                  <a:pt x="42998" y="333403"/>
                </a:lnTo>
                <a:lnTo>
                  <a:pt x="37171" y="330013"/>
                </a:lnTo>
                <a:lnTo>
                  <a:pt x="35534" y="322071"/>
                </a:lnTo>
                <a:lnTo>
                  <a:pt x="37307" y="317541"/>
                </a:lnTo>
                <a:lnTo>
                  <a:pt x="48334" y="311483"/>
                </a:lnTo>
                <a:lnTo>
                  <a:pt x="63309" y="308736"/>
                </a:lnTo>
                <a:lnTo>
                  <a:pt x="65653" y="314605"/>
                </a:lnTo>
                <a:lnTo>
                  <a:pt x="64342" y="322841"/>
                </a:lnTo>
                <a:lnTo>
                  <a:pt x="58711" y="329158"/>
                </a:lnTo>
                <a:lnTo>
                  <a:pt x="50887" y="332898"/>
                </a:lnTo>
                <a:lnTo>
                  <a:pt x="54419" y="358711"/>
                </a:lnTo>
                <a:lnTo>
                  <a:pt x="64506" y="353789"/>
                </a:lnTo>
                <a:lnTo>
                  <a:pt x="74107" y="345528"/>
                </a:lnTo>
                <a:lnTo>
                  <a:pt x="83380" y="335469"/>
                </a:lnTo>
                <a:lnTo>
                  <a:pt x="92481" y="325152"/>
                </a:lnTo>
                <a:lnTo>
                  <a:pt x="93281" y="324281"/>
                </a:lnTo>
                <a:lnTo>
                  <a:pt x="99894" y="347864"/>
                </a:lnTo>
                <a:lnTo>
                  <a:pt x="102757" y="313832"/>
                </a:lnTo>
                <a:lnTo>
                  <a:pt x="99680" y="32102"/>
                </a:lnTo>
                <a:lnTo>
                  <a:pt x="88849" y="28867"/>
                </a:lnTo>
                <a:lnTo>
                  <a:pt x="80505" y="25412"/>
                </a:lnTo>
                <a:lnTo>
                  <a:pt x="76581" y="18084"/>
                </a:lnTo>
                <a:lnTo>
                  <a:pt x="67741" y="17767"/>
                </a:lnTo>
                <a:lnTo>
                  <a:pt x="65913" y="13665"/>
                </a:lnTo>
                <a:lnTo>
                  <a:pt x="62903" y="10756"/>
                </a:lnTo>
                <a:lnTo>
                  <a:pt x="57746" y="9994"/>
                </a:lnTo>
                <a:lnTo>
                  <a:pt x="55626" y="6934"/>
                </a:lnTo>
                <a:lnTo>
                  <a:pt x="55257" y="2120"/>
                </a:lnTo>
                <a:lnTo>
                  <a:pt x="51092" y="1104"/>
                </a:lnTo>
                <a:lnTo>
                  <a:pt x="49974" y="0"/>
                </a:lnTo>
                <a:lnTo>
                  <a:pt x="48590" y="4382"/>
                </a:lnTo>
                <a:lnTo>
                  <a:pt x="45220" y="17039"/>
                </a:lnTo>
                <a:lnTo>
                  <a:pt x="41791" y="30278"/>
                </a:lnTo>
                <a:lnTo>
                  <a:pt x="37631" y="43079"/>
                </a:lnTo>
                <a:lnTo>
                  <a:pt x="32070" y="54425"/>
                </a:lnTo>
                <a:lnTo>
                  <a:pt x="24434" y="63296"/>
                </a:lnTo>
                <a:lnTo>
                  <a:pt x="21234" y="65912"/>
                </a:lnTo>
                <a:lnTo>
                  <a:pt x="16040" y="66192"/>
                </a:lnTo>
                <a:lnTo>
                  <a:pt x="12217" y="68846"/>
                </a:lnTo>
                <a:lnTo>
                  <a:pt x="6223" y="73012"/>
                </a:lnTo>
                <a:lnTo>
                  <a:pt x="1651" y="80175"/>
                </a:lnTo>
                <a:lnTo>
                  <a:pt x="0" y="365378"/>
                </a:lnTo>
                <a:lnTo>
                  <a:pt x="10788" y="361879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7464622" y="2327446"/>
            <a:ext cx="13731" cy="13074"/>
          </a:xfrm>
          <a:custGeom>
            <a:avLst/>
            <a:gdLst/>
            <a:ahLst/>
            <a:cxnLst/>
            <a:rect l="l" t="t" r="r" b="b"/>
            <a:pathLst>
              <a:path w="20139" h="19175">
                <a:moveTo>
                  <a:pt x="0" y="19175"/>
                </a:moveTo>
                <a:lnTo>
                  <a:pt x="10851" y="17074"/>
                </a:lnTo>
                <a:lnTo>
                  <a:pt x="20139" y="12217"/>
                </a:lnTo>
                <a:lnTo>
                  <a:pt x="18259" y="2984"/>
                </a:lnTo>
                <a:lnTo>
                  <a:pt x="15694" y="0"/>
                </a:lnTo>
                <a:lnTo>
                  <a:pt x="12186" y="22"/>
                </a:lnTo>
                <a:lnTo>
                  <a:pt x="0" y="19175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7410093" y="2281527"/>
            <a:ext cx="8313" cy="41607"/>
          </a:xfrm>
          <a:custGeom>
            <a:avLst/>
            <a:gdLst/>
            <a:ahLst/>
            <a:cxnLst/>
            <a:rect l="l" t="t" r="r" b="b"/>
            <a:pathLst>
              <a:path w="12192" h="61023">
                <a:moveTo>
                  <a:pt x="5702" y="54025"/>
                </a:moveTo>
                <a:lnTo>
                  <a:pt x="12192" y="61023"/>
                </a:lnTo>
                <a:lnTo>
                  <a:pt x="8724" y="1396"/>
                </a:lnTo>
                <a:lnTo>
                  <a:pt x="1612" y="0"/>
                </a:lnTo>
                <a:lnTo>
                  <a:pt x="0" y="42970"/>
                </a:lnTo>
                <a:lnTo>
                  <a:pt x="5702" y="54025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7180108" y="2141318"/>
            <a:ext cx="192245" cy="368311"/>
          </a:xfrm>
          <a:custGeom>
            <a:avLst/>
            <a:gdLst/>
            <a:ahLst/>
            <a:cxnLst/>
            <a:rect l="l" t="t" r="r" b="b"/>
            <a:pathLst>
              <a:path w="281959" h="540189">
                <a:moveTo>
                  <a:pt x="147583" y="216627"/>
                </a:moveTo>
                <a:lnTo>
                  <a:pt x="152184" y="227610"/>
                </a:lnTo>
                <a:lnTo>
                  <a:pt x="152627" y="239859"/>
                </a:lnTo>
                <a:lnTo>
                  <a:pt x="151992" y="252996"/>
                </a:lnTo>
                <a:lnTo>
                  <a:pt x="151916" y="261264"/>
                </a:lnTo>
                <a:lnTo>
                  <a:pt x="153757" y="269024"/>
                </a:lnTo>
                <a:lnTo>
                  <a:pt x="154227" y="277431"/>
                </a:lnTo>
                <a:lnTo>
                  <a:pt x="154310" y="279336"/>
                </a:lnTo>
                <a:lnTo>
                  <a:pt x="154055" y="291882"/>
                </a:lnTo>
                <a:lnTo>
                  <a:pt x="153114" y="304418"/>
                </a:lnTo>
                <a:lnTo>
                  <a:pt x="152472" y="316986"/>
                </a:lnTo>
                <a:lnTo>
                  <a:pt x="153110" y="329628"/>
                </a:lnTo>
                <a:lnTo>
                  <a:pt x="153681" y="334162"/>
                </a:lnTo>
                <a:lnTo>
                  <a:pt x="156183" y="338416"/>
                </a:lnTo>
                <a:lnTo>
                  <a:pt x="156437" y="342963"/>
                </a:lnTo>
                <a:lnTo>
                  <a:pt x="156793" y="349237"/>
                </a:lnTo>
                <a:lnTo>
                  <a:pt x="154418" y="356069"/>
                </a:lnTo>
                <a:lnTo>
                  <a:pt x="154227" y="362953"/>
                </a:lnTo>
                <a:lnTo>
                  <a:pt x="153597" y="374796"/>
                </a:lnTo>
                <a:lnTo>
                  <a:pt x="152460" y="387755"/>
                </a:lnTo>
                <a:lnTo>
                  <a:pt x="151236" y="400515"/>
                </a:lnTo>
                <a:lnTo>
                  <a:pt x="150309" y="413052"/>
                </a:lnTo>
                <a:lnTo>
                  <a:pt x="150064" y="425339"/>
                </a:lnTo>
                <a:lnTo>
                  <a:pt x="150887" y="437349"/>
                </a:lnTo>
                <a:lnTo>
                  <a:pt x="148928" y="442039"/>
                </a:lnTo>
                <a:lnTo>
                  <a:pt x="146051" y="454753"/>
                </a:lnTo>
                <a:lnTo>
                  <a:pt x="146346" y="467433"/>
                </a:lnTo>
                <a:lnTo>
                  <a:pt x="149809" y="479016"/>
                </a:lnTo>
                <a:lnTo>
                  <a:pt x="156437" y="488441"/>
                </a:lnTo>
                <a:lnTo>
                  <a:pt x="157162" y="489135"/>
                </a:lnTo>
                <a:lnTo>
                  <a:pt x="166456" y="496593"/>
                </a:lnTo>
                <a:lnTo>
                  <a:pt x="177301" y="503325"/>
                </a:lnTo>
                <a:lnTo>
                  <a:pt x="179881" y="292468"/>
                </a:lnTo>
                <a:lnTo>
                  <a:pt x="186396" y="285851"/>
                </a:lnTo>
                <a:lnTo>
                  <a:pt x="187842" y="303477"/>
                </a:lnTo>
                <a:lnTo>
                  <a:pt x="200545" y="303341"/>
                </a:lnTo>
                <a:lnTo>
                  <a:pt x="214542" y="300628"/>
                </a:lnTo>
                <a:lnTo>
                  <a:pt x="225296" y="298526"/>
                </a:lnTo>
                <a:lnTo>
                  <a:pt x="233205" y="297652"/>
                </a:lnTo>
                <a:lnTo>
                  <a:pt x="234299" y="525615"/>
                </a:lnTo>
                <a:lnTo>
                  <a:pt x="246701" y="528420"/>
                </a:lnTo>
                <a:lnTo>
                  <a:pt x="258608" y="531761"/>
                </a:lnTo>
                <a:lnTo>
                  <a:pt x="262482" y="533057"/>
                </a:lnTo>
                <a:lnTo>
                  <a:pt x="265124" y="536333"/>
                </a:lnTo>
                <a:lnTo>
                  <a:pt x="268603" y="537311"/>
                </a:lnTo>
                <a:lnTo>
                  <a:pt x="270039" y="537698"/>
                </a:lnTo>
                <a:lnTo>
                  <a:pt x="281959" y="540189"/>
                </a:lnTo>
                <a:lnTo>
                  <a:pt x="278257" y="276742"/>
                </a:lnTo>
                <a:lnTo>
                  <a:pt x="277493" y="277431"/>
                </a:lnTo>
                <a:lnTo>
                  <a:pt x="268025" y="285315"/>
                </a:lnTo>
                <a:lnTo>
                  <a:pt x="258756" y="291013"/>
                </a:lnTo>
                <a:lnTo>
                  <a:pt x="247784" y="294975"/>
                </a:lnTo>
                <a:lnTo>
                  <a:pt x="237303" y="279422"/>
                </a:lnTo>
                <a:lnTo>
                  <a:pt x="225075" y="280186"/>
                </a:lnTo>
                <a:lnTo>
                  <a:pt x="211461" y="280489"/>
                </a:lnTo>
                <a:lnTo>
                  <a:pt x="198327" y="281704"/>
                </a:lnTo>
                <a:lnTo>
                  <a:pt x="187539" y="285203"/>
                </a:lnTo>
                <a:lnTo>
                  <a:pt x="189190" y="0"/>
                </a:lnTo>
                <a:lnTo>
                  <a:pt x="183094" y="4229"/>
                </a:lnTo>
                <a:lnTo>
                  <a:pt x="179030" y="7035"/>
                </a:lnTo>
                <a:lnTo>
                  <a:pt x="172972" y="7873"/>
                </a:lnTo>
                <a:lnTo>
                  <a:pt x="168654" y="10883"/>
                </a:lnTo>
                <a:lnTo>
                  <a:pt x="163608" y="14827"/>
                </a:lnTo>
                <a:lnTo>
                  <a:pt x="154730" y="23154"/>
                </a:lnTo>
                <a:lnTo>
                  <a:pt x="145353" y="32576"/>
                </a:lnTo>
                <a:lnTo>
                  <a:pt x="135342" y="41986"/>
                </a:lnTo>
                <a:lnTo>
                  <a:pt x="129618" y="46879"/>
                </a:lnTo>
                <a:lnTo>
                  <a:pt x="119454" y="55529"/>
                </a:lnTo>
                <a:lnTo>
                  <a:pt x="109832" y="64357"/>
                </a:lnTo>
                <a:lnTo>
                  <a:pt x="102017" y="73075"/>
                </a:lnTo>
                <a:lnTo>
                  <a:pt x="100125" y="75577"/>
                </a:lnTo>
                <a:lnTo>
                  <a:pt x="100544" y="79247"/>
                </a:lnTo>
                <a:lnTo>
                  <a:pt x="98690" y="81965"/>
                </a:lnTo>
                <a:lnTo>
                  <a:pt x="97242" y="84086"/>
                </a:lnTo>
                <a:lnTo>
                  <a:pt x="93801" y="85204"/>
                </a:lnTo>
                <a:lnTo>
                  <a:pt x="92023" y="87515"/>
                </a:lnTo>
                <a:lnTo>
                  <a:pt x="89651" y="90746"/>
                </a:lnTo>
                <a:lnTo>
                  <a:pt x="82951" y="101569"/>
                </a:lnTo>
                <a:lnTo>
                  <a:pt x="77504" y="112685"/>
                </a:lnTo>
                <a:lnTo>
                  <a:pt x="72618" y="124240"/>
                </a:lnTo>
                <a:lnTo>
                  <a:pt x="67600" y="136385"/>
                </a:lnTo>
                <a:lnTo>
                  <a:pt x="63941" y="144638"/>
                </a:lnTo>
                <a:lnTo>
                  <a:pt x="58576" y="155872"/>
                </a:lnTo>
                <a:lnTo>
                  <a:pt x="52849" y="167181"/>
                </a:lnTo>
                <a:lnTo>
                  <a:pt x="46882" y="178564"/>
                </a:lnTo>
                <a:lnTo>
                  <a:pt x="40800" y="190016"/>
                </a:lnTo>
                <a:lnTo>
                  <a:pt x="34727" y="201535"/>
                </a:lnTo>
                <a:lnTo>
                  <a:pt x="28787" y="213118"/>
                </a:lnTo>
                <a:lnTo>
                  <a:pt x="23103" y="224762"/>
                </a:lnTo>
                <a:lnTo>
                  <a:pt x="17799" y="236463"/>
                </a:lnTo>
                <a:lnTo>
                  <a:pt x="12999" y="248218"/>
                </a:lnTo>
                <a:lnTo>
                  <a:pt x="8828" y="260026"/>
                </a:lnTo>
                <a:lnTo>
                  <a:pt x="5409" y="271881"/>
                </a:lnTo>
                <a:lnTo>
                  <a:pt x="2911" y="282416"/>
                </a:lnTo>
                <a:lnTo>
                  <a:pt x="650" y="295443"/>
                </a:lnTo>
                <a:lnTo>
                  <a:pt x="0" y="308369"/>
                </a:lnTo>
                <a:lnTo>
                  <a:pt x="2068" y="319633"/>
                </a:lnTo>
                <a:lnTo>
                  <a:pt x="7026" y="330579"/>
                </a:lnTo>
                <a:lnTo>
                  <a:pt x="13815" y="343746"/>
                </a:lnTo>
                <a:lnTo>
                  <a:pt x="20890" y="356371"/>
                </a:lnTo>
                <a:lnTo>
                  <a:pt x="26503" y="365163"/>
                </a:lnTo>
                <a:lnTo>
                  <a:pt x="30719" y="370037"/>
                </a:lnTo>
                <a:lnTo>
                  <a:pt x="39981" y="378816"/>
                </a:lnTo>
                <a:lnTo>
                  <a:pt x="48716" y="388492"/>
                </a:lnTo>
                <a:lnTo>
                  <a:pt x="51083" y="391861"/>
                </a:lnTo>
                <a:lnTo>
                  <a:pt x="58629" y="402686"/>
                </a:lnTo>
                <a:lnTo>
                  <a:pt x="66200" y="412825"/>
                </a:lnTo>
                <a:lnTo>
                  <a:pt x="74255" y="421805"/>
                </a:lnTo>
                <a:lnTo>
                  <a:pt x="83734" y="430569"/>
                </a:lnTo>
                <a:lnTo>
                  <a:pt x="93904" y="439038"/>
                </a:lnTo>
                <a:lnTo>
                  <a:pt x="104452" y="446909"/>
                </a:lnTo>
                <a:lnTo>
                  <a:pt x="115045" y="453858"/>
                </a:lnTo>
                <a:lnTo>
                  <a:pt x="125347" y="459562"/>
                </a:lnTo>
                <a:lnTo>
                  <a:pt x="125713" y="455533"/>
                </a:lnTo>
                <a:lnTo>
                  <a:pt x="127266" y="442149"/>
                </a:lnTo>
                <a:lnTo>
                  <a:pt x="129024" y="430378"/>
                </a:lnTo>
                <a:lnTo>
                  <a:pt x="130897" y="418477"/>
                </a:lnTo>
                <a:lnTo>
                  <a:pt x="131471" y="414605"/>
                </a:lnTo>
                <a:lnTo>
                  <a:pt x="133146" y="401926"/>
                </a:lnTo>
                <a:lnTo>
                  <a:pt x="134472" y="388737"/>
                </a:lnTo>
                <a:lnTo>
                  <a:pt x="135244" y="375389"/>
                </a:lnTo>
                <a:lnTo>
                  <a:pt x="135256" y="362231"/>
                </a:lnTo>
                <a:lnTo>
                  <a:pt x="134302" y="349614"/>
                </a:lnTo>
                <a:lnTo>
                  <a:pt x="132177" y="337889"/>
                </a:lnTo>
                <a:lnTo>
                  <a:pt x="128675" y="327405"/>
                </a:lnTo>
                <a:lnTo>
                  <a:pt x="120316" y="315123"/>
                </a:lnTo>
                <a:lnTo>
                  <a:pt x="112051" y="304307"/>
                </a:lnTo>
                <a:lnTo>
                  <a:pt x="107580" y="292976"/>
                </a:lnTo>
                <a:lnTo>
                  <a:pt x="106996" y="286537"/>
                </a:lnTo>
                <a:lnTo>
                  <a:pt x="111911" y="279641"/>
                </a:lnTo>
                <a:lnTo>
                  <a:pt x="113130" y="271881"/>
                </a:lnTo>
                <a:lnTo>
                  <a:pt x="114813" y="261916"/>
                </a:lnTo>
                <a:lnTo>
                  <a:pt x="117245" y="249323"/>
                </a:lnTo>
                <a:lnTo>
                  <a:pt x="119689" y="237521"/>
                </a:lnTo>
                <a:lnTo>
                  <a:pt x="122049" y="225691"/>
                </a:lnTo>
                <a:lnTo>
                  <a:pt x="124230" y="213017"/>
                </a:lnTo>
                <a:lnTo>
                  <a:pt x="119990" y="203111"/>
                </a:lnTo>
                <a:lnTo>
                  <a:pt x="112175" y="192259"/>
                </a:lnTo>
                <a:lnTo>
                  <a:pt x="108685" y="181914"/>
                </a:lnTo>
                <a:lnTo>
                  <a:pt x="112924" y="175030"/>
                </a:lnTo>
                <a:lnTo>
                  <a:pt x="122187" y="173005"/>
                </a:lnTo>
                <a:lnTo>
                  <a:pt x="133286" y="172035"/>
                </a:lnTo>
                <a:lnTo>
                  <a:pt x="143115" y="167474"/>
                </a:lnTo>
                <a:lnTo>
                  <a:pt x="146429" y="169710"/>
                </a:lnTo>
                <a:lnTo>
                  <a:pt x="149211" y="172491"/>
                </a:lnTo>
                <a:lnTo>
                  <a:pt x="151992" y="175259"/>
                </a:lnTo>
                <a:lnTo>
                  <a:pt x="151082" y="180689"/>
                </a:lnTo>
                <a:lnTo>
                  <a:pt x="150760" y="192670"/>
                </a:lnTo>
                <a:lnTo>
                  <a:pt x="150346" y="203879"/>
                </a:lnTo>
                <a:lnTo>
                  <a:pt x="146455" y="215239"/>
                </a:lnTo>
                <a:lnTo>
                  <a:pt x="147583" y="216627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7395061" y="2111065"/>
            <a:ext cx="7241" cy="155048"/>
          </a:xfrm>
          <a:custGeom>
            <a:avLst/>
            <a:gdLst/>
            <a:ahLst/>
            <a:cxnLst/>
            <a:rect l="l" t="t" r="r" b="b"/>
            <a:pathLst>
              <a:path w="10620" h="227404">
                <a:moveTo>
                  <a:pt x="10620" y="0"/>
                </a:moveTo>
                <a:lnTo>
                  <a:pt x="0" y="227404"/>
                </a:lnTo>
                <a:lnTo>
                  <a:pt x="3835" y="226057"/>
                </a:lnTo>
                <a:lnTo>
                  <a:pt x="10620" y="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7337294" y="2103221"/>
            <a:ext cx="148161" cy="408392"/>
          </a:xfrm>
          <a:custGeom>
            <a:avLst/>
            <a:gdLst/>
            <a:ahLst/>
            <a:cxnLst/>
            <a:rect l="l" t="t" r="r" b="b"/>
            <a:pathLst>
              <a:path w="217303" h="598975">
                <a:moveTo>
                  <a:pt x="49483" y="300853"/>
                </a:moveTo>
                <a:lnTo>
                  <a:pt x="40381" y="311170"/>
                </a:lnTo>
                <a:lnTo>
                  <a:pt x="31109" y="321229"/>
                </a:lnTo>
                <a:lnTo>
                  <a:pt x="21507" y="329490"/>
                </a:lnTo>
                <a:lnTo>
                  <a:pt x="11421" y="334413"/>
                </a:lnTo>
                <a:lnTo>
                  <a:pt x="7888" y="308600"/>
                </a:lnTo>
                <a:lnTo>
                  <a:pt x="0" y="309104"/>
                </a:lnTo>
                <a:lnTo>
                  <a:pt x="6765" y="335299"/>
                </a:lnTo>
                <a:lnTo>
                  <a:pt x="17245" y="350852"/>
                </a:lnTo>
                <a:lnTo>
                  <a:pt x="28218" y="346890"/>
                </a:lnTo>
                <a:lnTo>
                  <a:pt x="37487" y="341192"/>
                </a:lnTo>
                <a:lnTo>
                  <a:pt x="46955" y="333308"/>
                </a:lnTo>
                <a:lnTo>
                  <a:pt x="47719" y="332619"/>
                </a:lnTo>
                <a:lnTo>
                  <a:pt x="51421" y="596066"/>
                </a:lnTo>
                <a:lnTo>
                  <a:pt x="64323" y="597714"/>
                </a:lnTo>
                <a:lnTo>
                  <a:pt x="65495" y="313868"/>
                </a:lnTo>
                <a:lnTo>
                  <a:pt x="67740" y="279769"/>
                </a:lnTo>
                <a:lnTo>
                  <a:pt x="74280" y="269873"/>
                </a:lnTo>
                <a:lnTo>
                  <a:pt x="79432" y="259034"/>
                </a:lnTo>
                <a:lnTo>
                  <a:pt x="81525" y="293703"/>
                </a:lnTo>
                <a:lnTo>
                  <a:pt x="91295" y="598975"/>
                </a:lnTo>
                <a:lnTo>
                  <a:pt x="104478" y="598836"/>
                </a:lnTo>
                <a:lnTo>
                  <a:pt x="116867" y="598347"/>
                </a:lnTo>
                <a:lnTo>
                  <a:pt x="128019" y="597633"/>
                </a:lnTo>
                <a:lnTo>
                  <a:pt x="142745" y="596332"/>
                </a:lnTo>
                <a:lnTo>
                  <a:pt x="156325" y="594744"/>
                </a:lnTo>
                <a:lnTo>
                  <a:pt x="169334" y="592790"/>
                </a:lnTo>
                <a:lnTo>
                  <a:pt x="181854" y="590430"/>
                </a:lnTo>
                <a:lnTo>
                  <a:pt x="193967" y="587621"/>
                </a:lnTo>
                <a:lnTo>
                  <a:pt x="205756" y="584324"/>
                </a:lnTo>
                <a:lnTo>
                  <a:pt x="217303" y="580497"/>
                </a:lnTo>
                <a:lnTo>
                  <a:pt x="206886" y="341080"/>
                </a:lnTo>
                <a:lnTo>
                  <a:pt x="197598" y="345938"/>
                </a:lnTo>
                <a:lnTo>
                  <a:pt x="186747" y="348038"/>
                </a:lnTo>
                <a:lnTo>
                  <a:pt x="174871" y="347735"/>
                </a:lnTo>
                <a:lnTo>
                  <a:pt x="162509" y="345382"/>
                </a:lnTo>
                <a:lnTo>
                  <a:pt x="150200" y="341332"/>
                </a:lnTo>
                <a:lnTo>
                  <a:pt x="138480" y="335939"/>
                </a:lnTo>
                <a:lnTo>
                  <a:pt x="143476" y="316067"/>
                </a:lnTo>
                <a:lnTo>
                  <a:pt x="155494" y="322000"/>
                </a:lnTo>
                <a:lnTo>
                  <a:pt x="169028" y="325955"/>
                </a:lnTo>
                <a:lnTo>
                  <a:pt x="176030" y="0"/>
                </a:lnTo>
                <a:lnTo>
                  <a:pt x="166912" y="5911"/>
                </a:lnTo>
                <a:lnTo>
                  <a:pt x="157215" y="12487"/>
                </a:lnTo>
                <a:lnTo>
                  <a:pt x="145478" y="17293"/>
                </a:lnTo>
                <a:lnTo>
                  <a:pt x="133403" y="307916"/>
                </a:lnTo>
                <a:lnTo>
                  <a:pt x="127889" y="329557"/>
                </a:lnTo>
                <a:lnTo>
                  <a:pt x="118965" y="322538"/>
                </a:lnTo>
                <a:lnTo>
                  <a:pt x="112474" y="315540"/>
                </a:lnTo>
                <a:lnTo>
                  <a:pt x="106772" y="304485"/>
                </a:lnTo>
                <a:lnTo>
                  <a:pt x="108385" y="261515"/>
                </a:lnTo>
                <a:lnTo>
                  <a:pt x="102273" y="246403"/>
                </a:lnTo>
                <a:lnTo>
                  <a:pt x="101387" y="260016"/>
                </a:lnTo>
                <a:lnTo>
                  <a:pt x="103236" y="292196"/>
                </a:lnTo>
                <a:lnTo>
                  <a:pt x="112474" y="386622"/>
                </a:lnTo>
                <a:lnTo>
                  <a:pt x="114090" y="390498"/>
                </a:lnTo>
                <a:lnTo>
                  <a:pt x="116395" y="403330"/>
                </a:lnTo>
                <a:lnTo>
                  <a:pt x="118037" y="417712"/>
                </a:lnTo>
                <a:lnTo>
                  <a:pt x="118794" y="429609"/>
                </a:lnTo>
                <a:lnTo>
                  <a:pt x="117866" y="442991"/>
                </a:lnTo>
                <a:lnTo>
                  <a:pt x="114697" y="453247"/>
                </a:lnTo>
                <a:lnTo>
                  <a:pt x="107814" y="454224"/>
                </a:lnTo>
                <a:lnTo>
                  <a:pt x="104689" y="451418"/>
                </a:lnTo>
                <a:lnTo>
                  <a:pt x="101387" y="448814"/>
                </a:lnTo>
                <a:lnTo>
                  <a:pt x="100423" y="440002"/>
                </a:lnTo>
                <a:lnTo>
                  <a:pt x="99270" y="427044"/>
                </a:lnTo>
                <a:lnTo>
                  <a:pt x="97912" y="414226"/>
                </a:lnTo>
                <a:lnTo>
                  <a:pt x="95825" y="402167"/>
                </a:lnTo>
                <a:lnTo>
                  <a:pt x="94606" y="396820"/>
                </a:lnTo>
                <a:lnTo>
                  <a:pt x="91088" y="393125"/>
                </a:lnTo>
                <a:lnTo>
                  <a:pt x="92485" y="388845"/>
                </a:lnTo>
                <a:lnTo>
                  <a:pt x="92908" y="387795"/>
                </a:lnTo>
                <a:lnTo>
                  <a:pt x="102066" y="381961"/>
                </a:lnTo>
                <a:lnTo>
                  <a:pt x="99497" y="279945"/>
                </a:lnTo>
                <a:lnTo>
                  <a:pt x="96930" y="274443"/>
                </a:lnTo>
                <a:lnTo>
                  <a:pt x="99497" y="279945"/>
                </a:lnTo>
                <a:lnTo>
                  <a:pt x="98047" y="236686"/>
                </a:lnTo>
                <a:lnTo>
                  <a:pt x="92078" y="235899"/>
                </a:lnTo>
                <a:lnTo>
                  <a:pt x="89235" y="283815"/>
                </a:lnTo>
                <a:lnTo>
                  <a:pt x="83248" y="246438"/>
                </a:lnTo>
                <a:lnTo>
                  <a:pt x="82024" y="10703"/>
                </a:lnTo>
                <a:lnTo>
                  <a:pt x="68937" y="9659"/>
                </a:lnTo>
                <a:lnTo>
                  <a:pt x="56681" y="7804"/>
                </a:lnTo>
                <a:lnTo>
                  <a:pt x="59759" y="289534"/>
                </a:lnTo>
                <a:lnTo>
                  <a:pt x="56895" y="323565"/>
                </a:lnTo>
                <a:lnTo>
                  <a:pt x="50283" y="299983"/>
                </a:lnTo>
                <a:lnTo>
                  <a:pt x="49483" y="300853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7303431" y="2344106"/>
            <a:ext cx="5604" cy="144511"/>
          </a:xfrm>
          <a:custGeom>
            <a:avLst/>
            <a:gdLst/>
            <a:ahLst/>
            <a:cxnLst/>
            <a:rect l="l" t="t" r="r" b="b"/>
            <a:pathLst>
              <a:path w="8219" h="211949">
                <a:moveTo>
                  <a:pt x="0" y="0"/>
                </a:moveTo>
                <a:lnTo>
                  <a:pt x="8219" y="211949"/>
                </a:lnTo>
                <a:lnTo>
                  <a:pt x="97" y="428"/>
                </a:lnTo>
                <a:lnTo>
                  <a:pt x="0" y="0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7345081" y="1863267"/>
            <a:ext cx="29404" cy="61340"/>
          </a:xfrm>
          <a:custGeom>
            <a:avLst/>
            <a:gdLst/>
            <a:ahLst/>
            <a:cxnLst/>
            <a:rect l="l" t="t" r="r" b="b"/>
            <a:pathLst>
              <a:path w="43126" h="89966">
                <a:moveTo>
                  <a:pt x="29771" y="25254"/>
                </a:moveTo>
                <a:lnTo>
                  <a:pt x="31445" y="36266"/>
                </a:lnTo>
                <a:lnTo>
                  <a:pt x="31140" y="46473"/>
                </a:lnTo>
                <a:lnTo>
                  <a:pt x="26644" y="55537"/>
                </a:lnTo>
                <a:lnTo>
                  <a:pt x="21361" y="57565"/>
                </a:lnTo>
                <a:lnTo>
                  <a:pt x="10355" y="56416"/>
                </a:lnTo>
                <a:lnTo>
                  <a:pt x="774" y="81203"/>
                </a:lnTo>
                <a:lnTo>
                  <a:pt x="0" y="89966"/>
                </a:lnTo>
                <a:lnTo>
                  <a:pt x="1054" y="85737"/>
                </a:lnTo>
                <a:lnTo>
                  <a:pt x="3327" y="77749"/>
                </a:lnTo>
                <a:lnTo>
                  <a:pt x="10544" y="72519"/>
                </a:lnTo>
                <a:lnTo>
                  <a:pt x="23828" y="65186"/>
                </a:lnTo>
                <a:lnTo>
                  <a:pt x="29091" y="87301"/>
                </a:lnTo>
                <a:lnTo>
                  <a:pt x="33324" y="61086"/>
                </a:lnTo>
                <a:lnTo>
                  <a:pt x="43126" y="3032"/>
                </a:lnTo>
                <a:lnTo>
                  <a:pt x="29984" y="0"/>
                </a:lnTo>
                <a:lnTo>
                  <a:pt x="29342" y="2166"/>
                </a:lnTo>
                <a:lnTo>
                  <a:pt x="28333" y="13775"/>
                </a:lnTo>
                <a:lnTo>
                  <a:pt x="29771" y="25254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7552561" y="1952619"/>
            <a:ext cx="9093" cy="20444"/>
          </a:xfrm>
          <a:custGeom>
            <a:avLst/>
            <a:gdLst/>
            <a:ahLst/>
            <a:cxnLst/>
            <a:rect l="l" t="t" r="r" b="b"/>
            <a:pathLst>
              <a:path w="13337" h="29984">
                <a:moveTo>
                  <a:pt x="1397" y="4724"/>
                </a:moveTo>
                <a:lnTo>
                  <a:pt x="3505" y="15735"/>
                </a:lnTo>
                <a:lnTo>
                  <a:pt x="0" y="21094"/>
                </a:lnTo>
                <a:lnTo>
                  <a:pt x="7289" y="20091"/>
                </a:lnTo>
                <a:lnTo>
                  <a:pt x="4089" y="29591"/>
                </a:lnTo>
                <a:lnTo>
                  <a:pt x="9982" y="29984"/>
                </a:lnTo>
                <a:lnTo>
                  <a:pt x="12849" y="18321"/>
                </a:lnTo>
                <a:lnTo>
                  <a:pt x="13337" y="6708"/>
                </a:lnTo>
                <a:lnTo>
                  <a:pt x="5549" y="0"/>
                </a:lnTo>
                <a:lnTo>
                  <a:pt x="1397" y="4724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7286981" y="1975342"/>
            <a:ext cx="17211" cy="50733"/>
          </a:xfrm>
          <a:custGeom>
            <a:avLst/>
            <a:gdLst/>
            <a:ahLst/>
            <a:cxnLst/>
            <a:rect l="l" t="t" r="r" b="b"/>
            <a:pathLst>
              <a:path w="25243" h="74409">
                <a:moveTo>
                  <a:pt x="15196" y="69902"/>
                </a:moveTo>
                <a:lnTo>
                  <a:pt x="25243" y="74409"/>
                </a:lnTo>
                <a:lnTo>
                  <a:pt x="25154" y="73880"/>
                </a:lnTo>
                <a:lnTo>
                  <a:pt x="23235" y="61593"/>
                </a:lnTo>
                <a:lnTo>
                  <a:pt x="21246" y="48697"/>
                </a:lnTo>
                <a:lnTo>
                  <a:pt x="18875" y="35642"/>
                </a:lnTo>
                <a:lnTo>
                  <a:pt x="15810" y="22875"/>
                </a:lnTo>
                <a:lnTo>
                  <a:pt x="11742" y="10845"/>
                </a:lnTo>
                <a:lnTo>
                  <a:pt x="6358" y="0"/>
                </a:lnTo>
                <a:lnTo>
                  <a:pt x="2402" y="9471"/>
                </a:lnTo>
                <a:lnTo>
                  <a:pt x="0" y="22475"/>
                </a:lnTo>
                <a:lnTo>
                  <a:pt x="69" y="36260"/>
                </a:lnTo>
                <a:lnTo>
                  <a:pt x="2618" y="49587"/>
                </a:lnTo>
                <a:lnTo>
                  <a:pt x="7658" y="61214"/>
                </a:lnTo>
                <a:lnTo>
                  <a:pt x="15196" y="69902"/>
                </a:lnTo>
                <a:close/>
              </a:path>
            </a:pathLst>
          </a:custGeom>
          <a:solidFill>
            <a:srgbClr val="E3BB8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4378756" y="1680286"/>
            <a:ext cx="632866" cy="423470"/>
          </a:xfrm>
          <a:custGeom>
            <a:avLst/>
            <a:gdLst/>
            <a:ahLst/>
            <a:cxnLst/>
            <a:rect l="l" t="t" r="r" b="b"/>
            <a:pathLst>
              <a:path w="928204" h="621089">
                <a:moveTo>
                  <a:pt x="821797" y="612449"/>
                </a:moveTo>
                <a:lnTo>
                  <a:pt x="824560" y="613600"/>
                </a:lnTo>
                <a:lnTo>
                  <a:pt x="841523" y="621089"/>
                </a:lnTo>
                <a:lnTo>
                  <a:pt x="848901" y="620425"/>
                </a:lnTo>
                <a:lnTo>
                  <a:pt x="852882" y="610976"/>
                </a:lnTo>
                <a:lnTo>
                  <a:pt x="852970" y="610692"/>
                </a:lnTo>
                <a:lnTo>
                  <a:pt x="851363" y="604147"/>
                </a:lnTo>
                <a:lnTo>
                  <a:pt x="843645" y="598435"/>
                </a:lnTo>
                <a:lnTo>
                  <a:pt x="832163" y="592771"/>
                </a:lnTo>
                <a:lnTo>
                  <a:pt x="819263" y="586373"/>
                </a:lnTo>
                <a:lnTo>
                  <a:pt x="807294" y="578458"/>
                </a:lnTo>
                <a:lnTo>
                  <a:pt x="798880" y="568744"/>
                </a:lnTo>
                <a:lnTo>
                  <a:pt x="794566" y="558003"/>
                </a:lnTo>
                <a:lnTo>
                  <a:pt x="792338" y="545617"/>
                </a:lnTo>
                <a:lnTo>
                  <a:pt x="791706" y="532103"/>
                </a:lnTo>
                <a:lnTo>
                  <a:pt x="791845" y="524814"/>
                </a:lnTo>
                <a:lnTo>
                  <a:pt x="880313" y="524814"/>
                </a:lnTo>
                <a:lnTo>
                  <a:pt x="898183" y="524593"/>
                </a:lnTo>
                <a:lnTo>
                  <a:pt x="927162" y="497123"/>
                </a:lnTo>
                <a:lnTo>
                  <a:pt x="928204" y="73964"/>
                </a:lnTo>
                <a:lnTo>
                  <a:pt x="928061" y="46371"/>
                </a:lnTo>
                <a:lnTo>
                  <a:pt x="924333" y="13526"/>
                </a:lnTo>
                <a:lnTo>
                  <a:pt x="880313" y="0"/>
                </a:lnTo>
                <a:lnTo>
                  <a:pt x="47891" y="0"/>
                </a:lnTo>
                <a:lnTo>
                  <a:pt x="8758" y="5979"/>
                </a:lnTo>
                <a:lnTo>
                  <a:pt x="118" y="47832"/>
                </a:lnTo>
                <a:lnTo>
                  <a:pt x="0" y="450875"/>
                </a:lnTo>
                <a:lnTo>
                  <a:pt x="143" y="478464"/>
                </a:lnTo>
                <a:lnTo>
                  <a:pt x="3874" y="511300"/>
                </a:lnTo>
                <a:lnTo>
                  <a:pt x="47891" y="524814"/>
                </a:lnTo>
                <a:lnTo>
                  <a:pt x="665353" y="524814"/>
                </a:lnTo>
                <a:lnTo>
                  <a:pt x="669241" y="536212"/>
                </a:lnTo>
                <a:lnTo>
                  <a:pt x="674444" y="547331"/>
                </a:lnTo>
                <a:lnTo>
                  <a:pt x="681160" y="558131"/>
                </a:lnTo>
                <a:lnTo>
                  <a:pt x="689587" y="568570"/>
                </a:lnTo>
                <a:lnTo>
                  <a:pt x="696772" y="575792"/>
                </a:lnTo>
                <a:lnTo>
                  <a:pt x="708917" y="585497"/>
                </a:lnTo>
                <a:lnTo>
                  <a:pt x="721490" y="592914"/>
                </a:lnTo>
                <a:lnTo>
                  <a:pt x="734294" y="598379"/>
                </a:lnTo>
                <a:lnTo>
                  <a:pt x="747138" y="602232"/>
                </a:lnTo>
                <a:lnTo>
                  <a:pt x="759825" y="604810"/>
                </a:lnTo>
                <a:lnTo>
                  <a:pt x="772163" y="606452"/>
                </a:lnTo>
                <a:lnTo>
                  <a:pt x="783956" y="607495"/>
                </a:lnTo>
                <a:lnTo>
                  <a:pt x="795010" y="608278"/>
                </a:lnTo>
                <a:lnTo>
                  <a:pt x="805131" y="609140"/>
                </a:lnTo>
                <a:lnTo>
                  <a:pt x="814125" y="610417"/>
                </a:lnTo>
                <a:lnTo>
                  <a:pt x="821797" y="612449"/>
                </a:lnTo>
                <a:close/>
              </a:path>
            </a:pathLst>
          </a:custGeom>
          <a:solidFill>
            <a:srgbClr val="DFE1E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4378756" y="1680286"/>
            <a:ext cx="632866" cy="423470"/>
          </a:xfrm>
          <a:custGeom>
            <a:avLst/>
            <a:gdLst/>
            <a:ahLst/>
            <a:cxnLst/>
            <a:rect l="l" t="t" r="r" b="b"/>
            <a:pathLst>
              <a:path w="928204" h="621089">
                <a:moveTo>
                  <a:pt x="928204" y="450875"/>
                </a:moveTo>
                <a:lnTo>
                  <a:pt x="928204" y="73964"/>
                </a:lnTo>
                <a:lnTo>
                  <a:pt x="928061" y="46371"/>
                </a:lnTo>
                <a:lnTo>
                  <a:pt x="924333" y="13526"/>
                </a:lnTo>
                <a:lnTo>
                  <a:pt x="880313" y="0"/>
                </a:lnTo>
                <a:lnTo>
                  <a:pt x="47891" y="0"/>
                </a:lnTo>
                <a:lnTo>
                  <a:pt x="8758" y="5979"/>
                </a:lnTo>
                <a:lnTo>
                  <a:pt x="118" y="47832"/>
                </a:lnTo>
                <a:lnTo>
                  <a:pt x="0" y="73964"/>
                </a:lnTo>
                <a:lnTo>
                  <a:pt x="0" y="450875"/>
                </a:lnTo>
                <a:lnTo>
                  <a:pt x="1147" y="498163"/>
                </a:lnTo>
                <a:lnTo>
                  <a:pt x="30994" y="524632"/>
                </a:lnTo>
                <a:lnTo>
                  <a:pt x="47891" y="524814"/>
                </a:lnTo>
                <a:lnTo>
                  <a:pt x="665353" y="524814"/>
                </a:lnTo>
                <a:lnTo>
                  <a:pt x="669241" y="536212"/>
                </a:lnTo>
                <a:lnTo>
                  <a:pt x="674444" y="547331"/>
                </a:lnTo>
                <a:lnTo>
                  <a:pt x="681160" y="558131"/>
                </a:lnTo>
                <a:lnTo>
                  <a:pt x="689587" y="568570"/>
                </a:lnTo>
                <a:lnTo>
                  <a:pt x="696772" y="575792"/>
                </a:lnTo>
                <a:lnTo>
                  <a:pt x="708917" y="585497"/>
                </a:lnTo>
                <a:lnTo>
                  <a:pt x="721490" y="592914"/>
                </a:lnTo>
                <a:lnTo>
                  <a:pt x="734294" y="598379"/>
                </a:lnTo>
                <a:lnTo>
                  <a:pt x="747138" y="602232"/>
                </a:lnTo>
                <a:lnTo>
                  <a:pt x="759825" y="604810"/>
                </a:lnTo>
                <a:lnTo>
                  <a:pt x="772163" y="606452"/>
                </a:lnTo>
                <a:lnTo>
                  <a:pt x="783956" y="607495"/>
                </a:lnTo>
                <a:lnTo>
                  <a:pt x="795010" y="608278"/>
                </a:lnTo>
                <a:lnTo>
                  <a:pt x="805131" y="609140"/>
                </a:lnTo>
                <a:lnTo>
                  <a:pt x="814125" y="610417"/>
                </a:lnTo>
                <a:lnTo>
                  <a:pt x="821797" y="612449"/>
                </a:lnTo>
                <a:lnTo>
                  <a:pt x="824560" y="613600"/>
                </a:lnTo>
                <a:lnTo>
                  <a:pt x="841523" y="621089"/>
                </a:lnTo>
                <a:lnTo>
                  <a:pt x="848901" y="620425"/>
                </a:lnTo>
                <a:lnTo>
                  <a:pt x="852882" y="610976"/>
                </a:lnTo>
                <a:lnTo>
                  <a:pt x="852970" y="610692"/>
                </a:lnTo>
                <a:lnTo>
                  <a:pt x="851363" y="604147"/>
                </a:lnTo>
                <a:lnTo>
                  <a:pt x="843645" y="598435"/>
                </a:lnTo>
                <a:lnTo>
                  <a:pt x="832163" y="592771"/>
                </a:lnTo>
                <a:lnTo>
                  <a:pt x="819263" y="586373"/>
                </a:lnTo>
                <a:lnTo>
                  <a:pt x="807294" y="578458"/>
                </a:lnTo>
                <a:lnTo>
                  <a:pt x="798880" y="568744"/>
                </a:lnTo>
                <a:lnTo>
                  <a:pt x="794566" y="558003"/>
                </a:lnTo>
                <a:lnTo>
                  <a:pt x="792338" y="545617"/>
                </a:lnTo>
                <a:lnTo>
                  <a:pt x="791706" y="532103"/>
                </a:lnTo>
                <a:lnTo>
                  <a:pt x="791845" y="524814"/>
                </a:lnTo>
                <a:lnTo>
                  <a:pt x="880313" y="524814"/>
                </a:lnTo>
                <a:lnTo>
                  <a:pt x="898183" y="524593"/>
                </a:lnTo>
                <a:lnTo>
                  <a:pt x="910942" y="523042"/>
                </a:lnTo>
                <a:lnTo>
                  <a:pt x="919451" y="518833"/>
                </a:lnTo>
                <a:lnTo>
                  <a:pt x="924571" y="510636"/>
                </a:lnTo>
                <a:lnTo>
                  <a:pt x="927162" y="497123"/>
                </a:lnTo>
                <a:lnTo>
                  <a:pt x="928087" y="476963"/>
                </a:lnTo>
                <a:lnTo>
                  <a:pt x="928204" y="450875"/>
                </a:lnTo>
                <a:close/>
              </a:path>
            </a:pathLst>
          </a:custGeom>
          <a:ln w="17005">
            <a:solidFill>
              <a:srgbClr val="0053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4043796" y="684692"/>
            <a:ext cx="1885551" cy="494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09"/>
              </a:lnSpc>
              <a:spcBef>
                <a:spcPts val="80"/>
              </a:spcBef>
            </a:pPr>
            <a:r>
              <a:rPr lang="es-CO" sz="1500" dirty="0" smtClean="0">
                <a:latin typeface="Arial"/>
                <a:cs typeface="Arial"/>
              </a:rPr>
              <a:t> IMPERIALISMO I</a:t>
            </a:r>
            <a:r>
              <a:rPr sz="818" b="1" spc="3" dirty="0" err="1" smtClean="0">
                <a:solidFill>
                  <a:srgbClr val="8B4D8E"/>
                </a:solidFill>
                <a:latin typeface="Arial"/>
                <a:cs typeface="Arial"/>
              </a:rPr>
              <a:t>ndagación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8347" y="1699287"/>
            <a:ext cx="533379" cy="31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43"/>
              </a:lnSpc>
              <a:spcBef>
                <a:spcPts val="37"/>
              </a:spcBef>
            </a:pPr>
            <a:r>
              <a:rPr sz="648" dirty="0">
                <a:latin typeface="Times New Roman"/>
                <a:cs typeface="Times New Roman"/>
              </a:rPr>
              <a:t>A</a:t>
            </a:r>
            <a:r>
              <a:rPr sz="648" spc="54" dirty="0">
                <a:latin typeface="Times New Roman"/>
                <a:cs typeface="Times New Roman"/>
              </a:rPr>
              <a:t> </a:t>
            </a:r>
            <a:r>
              <a:rPr sz="648" spc="6" dirty="0">
                <a:latin typeface="Times New Roman"/>
                <a:cs typeface="Times New Roman"/>
              </a:rPr>
              <a:t>est</a:t>
            </a:r>
            <a:r>
              <a:rPr sz="648" dirty="0">
                <a:latin typeface="Times New Roman"/>
                <a:cs typeface="Times New Roman"/>
              </a:rPr>
              <a:t>o</a:t>
            </a:r>
            <a:r>
              <a:rPr sz="648" spc="93" dirty="0">
                <a:latin typeface="Times New Roman"/>
                <a:cs typeface="Times New Roman"/>
              </a:rPr>
              <a:t> </a:t>
            </a:r>
            <a:r>
              <a:rPr sz="648" spc="6" dirty="0">
                <a:latin typeface="Times New Roman"/>
                <a:cs typeface="Times New Roman"/>
              </a:rPr>
              <a:t>l</a:t>
            </a:r>
            <a:r>
              <a:rPr sz="648" dirty="0">
                <a:latin typeface="Times New Roman"/>
                <a:cs typeface="Times New Roman"/>
              </a:rPr>
              <a:t>e</a:t>
            </a:r>
            <a:r>
              <a:rPr sz="648" spc="-3" dirty="0">
                <a:latin typeface="Times New Roman"/>
                <a:cs typeface="Times New Roman"/>
              </a:rPr>
              <a:t> </a:t>
            </a:r>
            <a:r>
              <a:rPr sz="648" spc="6" dirty="0">
                <a:latin typeface="Times New Roman"/>
                <a:cs typeface="Times New Roman"/>
              </a:rPr>
              <a:t>llamo</a:t>
            </a:r>
            <a:endParaRPr sz="648">
              <a:latin typeface="Times New Roman"/>
              <a:cs typeface="Times New Roman"/>
            </a:endParaRPr>
          </a:p>
          <a:p>
            <a:pPr marL="1564" marR="4456" algn="ctr">
              <a:lnSpc>
                <a:spcPts val="745"/>
              </a:lnSpc>
              <a:spcBef>
                <a:spcPts val="68"/>
              </a:spcBef>
            </a:pPr>
            <a:r>
              <a:rPr sz="648" spc="6" dirty="0">
                <a:latin typeface="Times New Roman"/>
                <a:cs typeface="Times New Roman"/>
              </a:rPr>
              <a:t>u</a:t>
            </a:r>
            <a:r>
              <a:rPr sz="648" dirty="0">
                <a:latin typeface="Times New Roman"/>
                <a:cs typeface="Times New Roman"/>
              </a:rPr>
              <a:t>n</a:t>
            </a:r>
            <a:r>
              <a:rPr sz="648" spc="40" dirty="0">
                <a:latin typeface="Times New Roman"/>
                <a:cs typeface="Times New Roman"/>
              </a:rPr>
              <a:t> </a:t>
            </a:r>
            <a:r>
              <a:rPr sz="648" spc="6" dirty="0">
                <a:latin typeface="Times New Roman"/>
                <a:cs typeface="Times New Roman"/>
              </a:rPr>
              <a:t>inte</a:t>
            </a:r>
            <a:r>
              <a:rPr sz="648" spc="-6" dirty="0">
                <a:latin typeface="Times New Roman"/>
                <a:cs typeface="Times New Roman"/>
              </a:rPr>
              <a:t>r</a:t>
            </a:r>
            <a:r>
              <a:rPr sz="648" spc="6" dirty="0">
                <a:latin typeface="Times New Roman"/>
                <a:cs typeface="Times New Roman"/>
              </a:rPr>
              <a:t>cambio </a:t>
            </a:r>
            <a:endParaRPr sz="648">
              <a:latin typeface="Times New Roman"/>
              <a:cs typeface="Times New Roman"/>
            </a:endParaRPr>
          </a:p>
          <a:p>
            <a:pPr marL="1564" marR="4456" algn="ctr">
              <a:lnSpc>
                <a:spcPts val="745"/>
              </a:lnSpc>
              <a:spcBef>
                <a:spcPts val="107"/>
              </a:spcBef>
            </a:pPr>
            <a:r>
              <a:rPr sz="648" spc="6" dirty="0">
                <a:latin typeface="Times New Roman"/>
                <a:cs typeface="Times New Roman"/>
              </a:rPr>
              <a:t>equitativo.</a:t>
            </a:r>
            <a:endParaRPr sz="648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96" y="3069691"/>
            <a:ext cx="2085917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04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industrializadas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 ricas  y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poderosas,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busca-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ban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ender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  primas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864" y="3069692"/>
            <a:ext cx="2086225" cy="3264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1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reemplazada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explosión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gaso-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lina  y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luego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electricidad,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permitió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aumentar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cantidad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ariedad 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cancías,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desbordando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capacidad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consumo.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tuaciones 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enriquecimiento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que,  en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búsqueda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sus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ores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materias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primas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industrias,  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competencia,  aumento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sentimientos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nacionalistas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alidad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 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desa-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rrollados.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odo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esto,  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generó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 lanza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colonización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aún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influencia </a:t>
            </a:r>
            <a:endParaRPr sz="750">
              <a:latin typeface="Times New Roman"/>
              <a:cs typeface="Times New Roman"/>
            </a:endParaRPr>
          </a:p>
          <a:p>
            <a:pPr marL="868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Europa,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 y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Asia.</a:t>
            </a:r>
            <a:endParaRPr sz="750">
              <a:latin typeface="Times New Roman"/>
              <a:cs typeface="Times New Roman"/>
            </a:endParaRPr>
          </a:p>
          <a:p>
            <a:pPr marL="8659" marR="94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Además,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agilización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maríti-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spc="-15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-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colonia-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listas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–Inglater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ancia–,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incent</a:t>
            </a:r>
            <a:r>
              <a:rPr sz="750" spc="-15" dirty="0">
                <a:latin typeface="Times New Roman"/>
                <a:cs typeface="Times New Roman"/>
              </a:rPr>
              <a:t>i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 economía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capitalista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acción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primas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colonias.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71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obtención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adecuado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dominadas,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cos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apor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constitu</a:t>
            </a:r>
            <a:r>
              <a:rPr sz="750" spc="-15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eron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medio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importante.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elocidad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los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pores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permitía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ápido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desplazamiento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tro-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pertre</a:t>
            </a:r>
            <a:r>
              <a:rPr sz="750" spc="-15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militares,</a:t>
            </a:r>
            <a:r>
              <a:rPr sz="750" spc="-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elocidad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comunicaciones  mediante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9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correos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marítimos.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8705" y="4653246"/>
            <a:ext cx="1358871" cy="308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988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23"/>
              </a:lnSpc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-18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mund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o</a:t>
            </a:r>
            <a:r>
              <a:rPr sz="682" b="1" spc="-1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cambi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3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co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n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velocidad</a:t>
            </a:r>
            <a:endParaRPr sz="682">
              <a:latin typeface="Arial"/>
              <a:cs typeface="Arial"/>
            </a:endParaRPr>
          </a:p>
          <a:p>
            <a:pPr marL="8659" marR="12988">
              <a:lnSpc>
                <a:spcPts val="750"/>
              </a:lnSpc>
              <a:spcBef>
                <a:spcPts val="1"/>
              </a:spcBef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durant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1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sigl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o</a:t>
            </a:r>
            <a:r>
              <a:rPr sz="682" b="1" spc="-4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XIX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5" y="5251963"/>
            <a:ext cx="2086203" cy="108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sufrido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formaciones 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últimos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2.000   o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3.000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años,  comenzando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porque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duplicado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nunca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antes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visto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gente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reunida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sucedía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ciudades.</a:t>
            </a:r>
            <a:endParaRPr sz="750">
              <a:latin typeface="Times New Roman"/>
              <a:cs typeface="Times New Roman"/>
            </a:endParaRP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modernizaban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eloci-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  hasta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producirse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llamada 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segunda 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olu-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ción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máquina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apor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183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724" y="6650589"/>
            <a:ext cx="144683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Capítulo 8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 y nuevo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colonialismo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9070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5188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277101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393999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642136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642136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246884" y="1705268"/>
            <a:ext cx="1650207" cy="2024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091033" y="4082710"/>
            <a:ext cx="2346524" cy="3114923"/>
          </a:xfrm>
          <a:custGeom>
            <a:avLst/>
            <a:gdLst/>
            <a:ahLst/>
            <a:cxnLst/>
            <a:rect l="l" t="t" r="r" b="b"/>
            <a:pathLst>
              <a:path w="3009900" h="3187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3124200"/>
                </a:lnTo>
                <a:lnTo>
                  <a:pt x="1436" y="3164278"/>
                </a:lnTo>
                <a:lnTo>
                  <a:pt x="38794" y="3187479"/>
                </a:lnTo>
                <a:lnTo>
                  <a:pt x="63500" y="3187700"/>
                </a:lnTo>
                <a:lnTo>
                  <a:pt x="2946400" y="3187700"/>
                </a:lnTo>
                <a:lnTo>
                  <a:pt x="2986478" y="3186263"/>
                </a:lnTo>
                <a:lnTo>
                  <a:pt x="3009679" y="3148905"/>
                </a:lnTo>
                <a:lnTo>
                  <a:pt x="3009900" y="31242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7910" y="645146"/>
            <a:ext cx="2092480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5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capitalista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medio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endParaRPr sz="750">
              <a:latin typeface="Times New Roman"/>
              <a:cs typeface="Times New Roman"/>
            </a:endParaRPr>
          </a:p>
          <a:p>
            <a:pPr marL="8659" marR="6334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industrializados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Occidente  ex- </a:t>
            </a:r>
            <a:endParaRPr sz="750">
              <a:latin typeface="Times New Roman"/>
              <a:cs typeface="Times New Roman"/>
            </a:endParaRPr>
          </a:p>
          <a:p>
            <a:pPr marL="8659" marR="63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tendieron  su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dominio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casi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mundo,  rea- </a:t>
            </a:r>
            <a:endParaRPr sz="750">
              <a:latin typeface="Times New Roman"/>
              <a:cs typeface="Times New Roman"/>
            </a:endParaRPr>
          </a:p>
          <a:p>
            <a:pPr marL="8659" marR="63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firmando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expansión  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cando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63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pauta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allá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propias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fronte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0014" y="646038"/>
            <a:ext cx="2092720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condiciones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crearon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clima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ar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ategias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antiza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consecución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prima  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cantidad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menor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antizar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ción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atar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productos.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Esas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ategias 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conquistar o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adir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pueblos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estaban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932" y="1368763"/>
            <a:ext cx="2086298" cy="290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77094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spc="-6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aug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2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potencias</a:t>
            </a:r>
            <a:endParaRPr sz="750" dirty="0">
              <a:latin typeface="Arial"/>
              <a:cs typeface="Arial"/>
            </a:endParaRPr>
          </a:p>
          <a:p>
            <a:pPr marL="8659" algn="just">
              <a:lnSpc>
                <a:spcPts val="870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Ilust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ación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disemina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on</a:t>
            </a:r>
            <a:r>
              <a:rPr sz="750" b="1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parte  del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XVIII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impulso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gestas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liberta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de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triunfo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burguesía 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algunos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Viejo</a:t>
            </a:r>
            <a:r>
              <a:rPr sz="750" b="1" spc="9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Mundo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impulsaron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capitalista.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 sentido,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Bélgica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nacien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siguieron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pasos  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Inglater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comenzaron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industrialismo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pasos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agigantados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659" marR="476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Casos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similares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ortugal,  España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 dirty="0">
              <a:latin typeface="Times New Roman"/>
              <a:cs typeface="Times New Roman"/>
            </a:endParaRPr>
          </a:p>
          <a:p>
            <a:pPr marL="8659" marR="4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Rusia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apón, 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Asia,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iniciaron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4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recorridos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 el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 dirty="0">
              <a:latin typeface="Times New Roman"/>
              <a:cs typeface="Times New Roman"/>
            </a:endParaRPr>
          </a:p>
          <a:p>
            <a:pPr marL="8659" marR="4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dustrial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todo,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  <a:p>
            <a:pPr marL="8659" marR="190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enriquecimiento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condujo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competencia por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aumentar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ganan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contrincantes.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dinámicas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otros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fenómenos,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b="1" spc="-10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xacerbación</a:t>
            </a:r>
            <a:r>
              <a:rPr sz="750" b="1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nacionalismo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preocupación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 país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desarrollos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</a:t>
            </a:r>
            <a:r>
              <a:rPr sz="750" dirty="0">
                <a:latin typeface="Times New Roman"/>
                <a:cs typeface="Times New Roman"/>
              </a:rPr>
              <a:t>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acticaron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libe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alis</a:t>
            </a:r>
            <a:r>
              <a:rPr sz="750" b="1" dirty="0">
                <a:latin typeface="Times New Roman"/>
                <a:cs typeface="Times New Roman"/>
              </a:rPr>
              <a:t>-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mo</a:t>
            </a:r>
            <a:r>
              <a:rPr sz="750" b="1" spc="6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económico</a:t>
            </a:r>
            <a:r>
              <a:rPr sz="750" b="1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(hacia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dirty="0">
                <a:latin typeface="Times New Roman"/>
                <a:cs typeface="Times New Roman"/>
              </a:rPr>
              <a:t>) </a:t>
            </a:r>
            <a:endParaRPr sz="750" dirty="0">
              <a:latin typeface="Times New Roman"/>
              <a:cs typeface="Times New Roman"/>
            </a:endParaRPr>
          </a:p>
          <a:p>
            <a:pPr marL="8659" marR="190" algn="just">
              <a:lnSpc>
                <a:spcPts val="870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oteccionismo </a:t>
            </a:r>
            <a:r>
              <a:rPr sz="750" b="1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interior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3346" y="3863793"/>
            <a:ext cx="1818027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90766" indent="-1182108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La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ocupación</a:t>
            </a:r>
            <a:r>
              <a:rPr sz="545" spc="1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militar</a:t>
            </a:r>
            <a:r>
              <a:rPr sz="545" spc="-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fue</a:t>
            </a:r>
            <a:r>
              <a:rPr sz="545" spc="2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una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estrategias</a:t>
            </a:r>
            <a:r>
              <a:rPr sz="545" spc="6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colonización a</a:t>
            </a:r>
            <a:r>
              <a:rPr sz="545" spc="-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finales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siglo</a:t>
            </a:r>
            <a:r>
              <a:rPr sz="545" spc="7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XIX.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250" y="3978974"/>
            <a:ext cx="1827543" cy="321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…</a:t>
            </a:r>
            <a:endParaRPr sz="818" dirty="0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Diseminar:</a:t>
            </a:r>
            <a:r>
              <a:rPr sz="682" b="1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esparci</a:t>
            </a:r>
            <a:r>
              <a:rPr sz="682" spc="-42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rega</a:t>
            </a:r>
            <a:r>
              <a:rPr sz="682" spc="-5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.</a:t>
            </a:r>
            <a:endParaRPr sz="682" dirty="0">
              <a:latin typeface="Arial"/>
              <a:cs typeface="Arial"/>
            </a:endParaRPr>
          </a:p>
          <a:p>
            <a:pPr marL="8659" marR="141555">
              <a:lnSpc>
                <a:spcPts val="785"/>
              </a:lnSpc>
              <a:spcBef>
                <a:spcPts val="167"/>
              </a:spcBef>
            </a:pPr>
            <a:r>
              <a:rPr sz="682" b="1" dirty="0">
                <a:latin typeface="Times New Roman"/>
                <a:cs typeface="Times New Roman"/>
              </a:rPr>
              <a:t>Exacerbar:</a:t>
            </a:r>
            <a:r>
              <a:rPr sz="682" b="1" spc="2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elevar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ánimos,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instiga</a:t>
            </a:r>
            <a:r>
              <a:rPr sz="682" spc="-46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elevar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 dirty="0">
              <a:latin typeface="Arial"/>
              <a:cs typeface="Arial"/>
            </a:endParaRPr>
          </a:p>
          <a:p>
            <a:pPr marL="8659" marR="141555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forma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gerada</a:t>
            </a:r>
            <a:r>
              <a:rPr sz="682" dirty="0">
                <a:latin typeface="Arial"/>
                <a:cs typeface="Arial"/>
              </a:rPr>
              <a:t>.</a:t>
            </a:r>
            <a:endParaRPr sz="682" dirty="0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Libe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alismo</a:t>
            </a:r>
            <a:r>
              <a:rPr sz="682" b="1" spc="-55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económico: </a:t>
            </a:r>
            <a:r>
              <a:rPr sz="682" b="1" spc="1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modelo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económico</a:t>
            </a:r>
            <a:endParaRPr sz="682" dirty="0">
              <a:latin typeface="Arial"/>
              <a:cs typeface="Arial"/>
            </a:endParaRPr>
          </a:p>
          <a:p>
            <a:pPr marL="8659" marR="161950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pitalismo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propone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libertad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absoluta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 dirty="0">
              <a:latin typeface="Arial"/>
              <a:cs typeface="Arial"/>
            </a:endParaRPr>
          </a:p>
          <a:p>
            <a:pPr marL="8659" marR="16195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comercio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producción;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obligando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eliminación</a:t>
            </a:r>
            <a:r>
              <a:rPr sz="682" dirty="0">
                <a:latin typeface="Arial"/>
                <a:cs typeface="Arial"/>
              </a:rPr>
              <a:t> </a:t>
            </a:r>
            <a:endParaRPr sz="682" dirty="0">
              <a:latin typeface="Arial"/>
              <a:cs typeface="Arial"/>
            </a:endParaRPr>
          </a:p>
          <a:p>
            <a:pPr marL="8659" marR="16195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aranceles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aduana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cualquier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 dirty="0">
              <a:latin typeface="Arial"/>
              <a:cs typeface="Arial"/>
            </a:endParaRPr>
          </a:p>
          <a:p>
            <a:pPr marL="8659" marR="16195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proteccionismo;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también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llama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libre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mercado</a:t>
            </a:r>
            <a:r>
              <a:rPr sz="682" dirty="0">
                <a:latin typeface="Arial"/>
                <a:cs typeface="Arial"/>
              </a:rPr>
              <a:t>. </a:t>
            </a:r>
            <a:endParaRPr sz="682" dirty="0">
              <a:latin typeface="Times New Roman"/>
              <a:cs typeface="Times New Roman"/>
            </a:endParaRPr>
          </a:p>
          <a:p>
            <a:pPr marL="8659" marR="161950">
              <a:lnSpc>
                <a:spcPts val="785"/>
              </a:lnSpc>
              <a:spcBef>
                <a:spcPts val="170"/>
              </a:spcBef>
            </a:pPr>
            <a:r>
              <a:rPr sz="682" b="1" dirty="0">
                <a:latin typeface="Times New Roman"/>
                <a:cs typeface="Times New Roman"/>
              </a:rPr>
              <a:t>P</a:t>
            </a:r>
            <a:r>
              <a:rPr sz="682" b="1" spc="-13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oteccionismo:</a:t>
            </a:r>
            <a:r>
              <a:rPr sz="682" b="1" spc="10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modelo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sistema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pitalista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consiste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permitir</a:t>
            </a:r>
            <a:r>
              <a:rPr sz="682" spc="7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propio</a:t>
            </a:r>
            <a:r>
              <a:rPr sz="682" dirty="0">
                <a:latin typeface="Arial"/>
                <a:cs typeface="Arial"/>
              </a:rPr>
              <a:t>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país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mercancías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elaboradas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manufacturas</a:t>
            </a:r>
            <a:r>
              <a:rPr sz="682" dirty="0">
                <a:latin typeface="Arial"/>
                <a:cs typeface="Arial"/>
              </a:rPr>
              <a:t>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provenientes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otros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países,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evitar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competencia</a:t>
            </a:r>
            <a:r>
              <a:rPr sz="682" dirty="0">
                <a:latin typeface="Arial"/>
                <a:cs typeface="Arial"/>
              </a:rPr>
              <a:t> </a:t>
            </a:r>
            <a:endParaRPr sz="682" dirty="0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nacional</a:t>
            </a:r>
            <a:r>
              <a:rPr sz="682" dirty="0">
                <a:latin typeface="Arial"/>
                <a:cs typeface="Arial"/>
              </a:rPr>
              <a:t>.</a:t>
            </a:r>
            <a:endParaRPr sz="682" dirty="0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Viejo</a:t>
            </a:r>
            <a:r>
              <a:rPr sz="682" b="1" spc="139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Mundo:</a:t>
            </a:r>
            <a:r>
              <a:rPr sz="682" b="1" spc="1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nombre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-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-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continente</a:t>
            </a:r>
            <a:endParaRPr sz="682" dirty="0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europeo</a:t>
            </a:r>
            <a:r>
              <a:rPr sz="682" dirty="0">
                <a:latin typeface="Arial"/>
                <a:cs typeface="Arial"/>
              </a:rPr>
              <a:t>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932" y="4400000"/>
            <a:ext cx="2086203" cy="1813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099773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primer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750" spc="10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gra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51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crisis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En 1873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produjo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capitalista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condujo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  muy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nificat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precios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cancías.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Eso se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debió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las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modernas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  ha-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bían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producido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podía  consumi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situación,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vieron  obliga-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despedir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 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reducir  costos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debieron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salir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buscar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ender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ez,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recurrieron al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proteccionismo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evitar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ingre-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cancías 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compitie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184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8928" y="6645498"/>
            <a:ext cx="122869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.La</a:t>
            </a:r>
            <a:r>
              <a:rPr sz="545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época</a:t>
            </a:r>
            <a:r>
              <a:rPr sz="545" spc="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</a:t>
            </a:r>
            <a:r>
              <a:rPr sz="545" spc="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las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evoluciones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101" y="6595983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642136" y="6595983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8531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3238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440796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9070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90706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514363" y="606137"/>
            <a:ext cx="1538594" cy="1393836"/>
          </a:xfrm>
          <a:custGeom>
            <a:avLst/>
            <a:gdLst/>
            <a:ahLst/>
            <a:cxnLst/>
            <a:rect l="l" t="t" r="r" b="b"/>
            <a:pathLst>
              <a:path w="2256604" h="2044293">
                <a:moveTo>
                  <a:pt x="2214424" y="983736"/>
                </a:moveTo>
                <a:lnTo>
                  <a:pt x="2212496" y="961810"/>
                </a:lnTo>
                <a:lnTo>
                  <a:pt x="2210576" y="939801"/>
                </a:lnTo>
                <a:lnTo>
                  <a:pt x="2208722" y="917569"/>
                </a:lnTo>
                <a:lnTo>
                  <a:pt x="2206989" y="894975"/>
                </a:lnTo>
                <a:lnTo>
                  <a:pt x="2205434" y="871880"/>
                </a:lnTo>
                <a:lnTo>
                  <a:pt x="2204113" y="848144"/>
                </a:lnTo>
                <a:lnTo>
                  <a:pt x="2203084" y="823629"/>
                </a:lnTo>
                <a:lnTo>
                  <a:pt x="2202402" y="798196"/>
                </a:lnTo>
                <a:lnTo>
                  <a:pt x="2202124" y="771704"/>
                </a:lnTo>
                <a:lnTo>
                  <a:pt x="2202307" y="744016"/>
                </a:lnTo>
                <a:lnTo>
                  <a:pt x="2203007" y="714991"/>
                </a:lnTo>
                <a:lnTo>
                  <a:pt x="2204280" y="684491"/>
                </a:lnTo>
                <a:lnTo>
                  <a:pt x="2202482" y="668617"/>
                </a:lnTo>
                <a:lnTo>
                  <a:pt x="2201118" y="651751"/>
                </a:lnTo>
                <a:lnTo>
                  <a:pt x="2200153" y="634041"/>
                </a:lnTo>
                <a:lnTo>
                  <a:pt x="2199548" y="615633"/>
                </a:lnTo>
                <a:lnTo>
                  <a:pt x="2199266" y="596675"/>
                </a:lnTo>
                <a:lnTo>
                  <a:pt x="2199268" y="577312"/>
                </a:lnTo>
                <a:lnTo>
                  <a:pt x="2199519" y="557693"/>
                </a:lnTo>
                <a:lnTo>
                  <a:pt x="2199979" y="537964"/>
                </a:lnTo>
                <a:lnTo>
                  <a:pt x="2200611" y="518273"/>
                </a:lnTo>
                <a:lnTo>
                  <a:pt x="2201378" y="498765"/>
                </a:lnTo>
                <a:lnTo>
                  <a:pt x="2202243" y="479588"/>
                </a:lnTo>
                <a:lnTo>
                  <a:pt x="2203166" y="460890"/>
                </a:lnTo>
                <a:lnTo>
                  <a:pt x="2204112" y="442816"/>
                </a:lnTo>
                <a:lnTo>
                  <a:pt x="2205043" y="425514"/>
                </a:lnTo>
                <a:lnTo>
                  <a:pt x="2205920" y="409130"/>
                </a:lnTo>
                <a:lnTo>
                  <a:pt x="2206706" y="393813"/>
                </a:lnTo>
                <a:lnTo>
                  <a:pt x="2207364" y="379708"/>
                </a:lnTo>
                <a:lnTo>
                  <a:pt x="2207856" y="366962"/>
                </a:lnTo>
                <a:lnTo>
                  <a:pt x="2208144" y="355723"/>
                </a:lnTo>
                <a:lnTo>
                  <a:pt x="2208166" y="328795"/>
                </a:lnTo>
                <a:lnTo>
                  <a:pt x="2207914" y="312554"/>
                </a:lnTo>
                <a:lnTo>
                  <a:pt x="2207470" y="297312"/>
                </a:lnTo>
                <a:lnTo>
                  <a:pt x="2206868" y="282971"/>
                </a:lnTo>
                <a:lnTo>
                  <a:pt x="2206144" y="269428"/>
                </a:lnTo>
                <a:lnTo>
                  <a:pt x="2205332" y="256583"/>
                </a:lnTo>
                <a:lnTo>
                  <a:pt x="2204467" y="244335"/>
                </a:lnTo>
                <a:lnTo>
                  <a:pt x="2203584" y="232584"/>
                </a:lnTo>
                <a:lnTo>
                  <a:pt x="2202717" y="221229"/>
                </a:lnTo>
                <a:lnTo>
                  <a:pt x="2201902" y="210168"/>
                </a:lnTo>
                <a:lnTo>
                  <a:pt x="2201174" y="199302"/>
                </a:lnTo>
                <a:lnTo>
                  <a:pt x="2200566" y="188529"/>
                </a:lnTo>
                <a:lnTo>
                  <a:pt x="2200114" y="177748"/>
                </a:lnTo>
                <a:lnTo>
                  <a:pt x="2199853" y="166859"/>
                </a:lnTo>
                <a:lnTo>
                  <a:pt x="2199817" y="155761"/>
                </a:lnTo>
                <a:lnTo>
                  <a:pt x="2200041" y="144353"/>
                </a:lnTo>
                <a:lnTo>
                  <a:pt x="2200560" y="132534"/>
                </a:lnTo>
                <a:lnTo>
                  <a:pt x="2201409" y="120204"/>
                </a:lnTo>
                <a:lnTo>
                  <a:pt x="2202623" y="107262"/>
                </a:lnTo>
                <a:lnTo>
                  <a:pt x="2203975" y="95643"/>
                </a:lnTo>
                <a:lnTo>
                  <a:pt x="2193345" y="108140"/>
                </a:lnTo>
                <a:lnTo>
                  <a:pt x="2193494" y="19152"/>
                </a:lnTo>
                <a:lnTo>
                  <a:pt x="2193498" y="18592"/>
                </a:lnTo>
                <a:lnTo>
                  <a:pt x="2193650" y="0"/>
                </a:lnTo>
                <a:lnTo>
                  <a:pt x="2183744" y="2578"/>
                </a:lnTo>
                <a:lnTo>
                  <a:pt x="2153084" y="2353"/>
                </a:lnTo>
                <a:lnTo>
                  <a:pt x="2123084" y="2106"/>
                </a:lnTo>
                <a:lnTo>
                  <a:pt x="2096600" y="1875"/>
                </a:lnTo>
                <a:lnTo>
                  <a:pt x="2073138" y="1682"/>
                </a:lnTo>
                <a:lnTo>
                  <a:pt x="2052201" y="1549"/>
                </a:lnTo>
                <a:lnTo>
                  <a:pt x="2006191" y="1629"/>
                </a:lnTo>
                <a:lnTo>
                  <a:pt x="1995055" y="1789"/>
                </a:lnTo>
                <a:lnTo>
                  <a:pt x="1984111" y="2022"/>
                </a:lnTo>
                <a:lnTo>
                  <a:pt x="1973195" y="2333"/>
                </a:lnTo>
                <a:lnTo>
                  <a:pt x="1962138" y="2729"/>
                </a:lnTo>
                <a:lnTo>
                  <a:pt x="1950775" y="3219"/>
                </a:lnTo>
                <a:lnTo>
                  <a:pt x="1938939" y="3809"/>
                </a:lnTo>
                <a:lnTo>
                  <a:pt x="1926464" y="4505"/>
                </a:lnTo>
                <a:lnTo>
                  <a:pt x="1913183" y="5315"/>
                </a:lnTo>
                <a:lnTo>
                  <a:pt x="1898930" y="6247"/>
                </a:lnTo>
                <a:lnTo>
                  <a:pt x="1883539" y="7305"/>
                </a:lnTo>
                <a:lnTo>
                  <a:pt x="1866844" y="8499"/>
                </a:lnTo>
                <a:lnTo>
                  <a:pt x="1859577" y="9029"/>
                </a:lnTo>
                <a:lnTo>
                  <a:pt x="1877611" y="20053"/>
                </a:lnTo>
                <a:lnTo>
                  <a:pt x="1573192" y="685"/>
                </a:lnTo>
                <a:lnTo>
                  <a:pt x="1554917" y="1748"/>
                </a:lnTo>
                <a:lnTo>
                  <a:pt x="1538896" y="2954"/>
                </a:lnTo>
                <a:lnTo>
                  <a:pt x="1524732" y="4277"/>
                </a:lnTo>
                <a:lnTo>
                  <a:pt x="1512027" y="5692"/>
                </a:lnTo>
                <a:lnTo>
                  <a:pt x="1500384" y="7175"/>
                </a:lnTo>
                <a:lnTo>
                  <a:pt x="1489406" y="8700"/>
                </a:lnTo>
                <a:lnTo>
                  <a:pt x="1478695" y="10241"/>
                </a:lnTo>
                <a:lnTo>
                  <a:pt x="1467855" y="11774"/>
                </a:lnTo>
                <a:lnTo>
                  <a:pt x="1456488" y="13274"/>
                </a:lnTo>
                <a:lnTo>
                  <a:pt x="1444196" y="14714"/>
                </a:lnTo>
                <a:lnTo>
                  <a:pt x="1430583" y="16070"/>
                </a:lnTo>
                <a:lnTo>
                  <a:pt x="1415252" y="17317"/>
                </a:lnTo>
                <a:lnTo>
                  <a:pt x="1397805" y="18430"/>
                </a:lnTo>
                <a:lnTo>
                  <a:pt x="1377844" y="19382"/>
                </a:lnTo>
                <a:lnTo>
                  <a:pt x="1354973" y="20150"/>
                </a:lnTo>
                <a:lnTo>
                  <a:pt x="1328795" y="20708"/>
                </a:lnTo>
                <a:lnTo>
                  <a:pt x="1298912" y="21030"/>
                </a:lnTo>
                <a:lnTo>
                  <a:pt x="1264926" y="21092"/>
                </a:lnTo>
                <a:lnTo>
                  <a:pt x="1226442" y="20867"/>
                </a:lnTo>
                <a:lnTo>
                  <a:pt x="1183060" y="20332"/>
                </a:lnTo>
                <a:lnTo>
                  <a:pt x="1151056" y="20957"/>
                </a:lnTo>
                <a:lnTo>
                  <a:pt x="1121988" y="21470"/>
                </a:lnTo>
                <a:lnTo>
                  <a:pt x="1095573" y="21881"/>
                </a:lnTo>
                <a:lnTo>
                  <a:pt x="1071527" y="22202"/>
                </a:lnTo>
                <a:lnTo>
                  <a:pt x="1049569" y="22441"/>
                </a:lnTo>
                <a:lnTo>
                  <a:pt x="1029415" y="22609"/>
                </a:lnTo>
                <a:lnTo>
                  <a:pt x="993389" y="22775"/>
                </a:lnTo>
                <a:lnTo>
                  <a:pt x="899202" y="22637"/>
                </a:lnTo>
                <a:lnTo>
                  <a:pt x="825361" y="22835"/>
                </a:lnTo>
                <a:lnTo>
                  <a:pt x="802926" y="23014"/>
                </a:lnTo>
                <a:lnTo>
                  <a:pt x="778337" y="23266"/>
                </a:lnTo>
                <a:lnTo>
                  <a:pt x="675695" y="26543"/>
                </a:lnTo>
                <a:lnTo>
                  <a:pt x="756925" y="14986"/>
                </a:lnTo>
                <a:lnTo>
                  <a:pt x="738666" y="14833"/>
                </a:lnTo>
                <a:lnTo>
                  <a:pt x="719751" y="14591"/>
                </a:lnTo>
                <a:lnTo>
                  <a:pt x="700243" y="14274"/>
                </a:lnTo>
                <a:lnTo>
                  <a:pt x="680202" y="13897"/>
                </a:lnTo>
                <a:lnTo>
                  <a:pt x="659690" y="13476"/>
                </a:lnTo>
                <a:lnTo>
                  <a:pt x="638770" y="13025"/>
                </a:lnTo>
                <a:lnTo>
                  <a:pt x="617502" y="12560"/>
                </a:lnTo>
                <a:lnTo>
                  <a:pt x="595948" y="12094"/>
                </a:lnTo>
                <a:lnTo>
                  <a:pt x="574169" y="11644"/>
                </a:lnTo>
                <a:lnTo>
                  <a:pt x="552228" y="11225"/>
                </a:lnTo>
                <a:lnTo>
                  <a:pt x="530185" y="10850"/>
                </a:lnTo>
                <a:lnTo>
                  <a:pt x="508103" y="10536"/>
                </a:lnTo>
                <a:lnTo>
                  <a:pt x="486042" y="10297"/>
                </a:lnTo>
                <a:lnTo>
                  <a:pt x="464065" y="10148"/>
                </a:lnTo>
                <a:lnTo>
                  <a:pt x="420608" y="10181"/>
                </a:lnTo>
                <a:lnTo>
                  <a:pt x="399251" y="10393"/>
                </a:lnTo>
                <a:lnTo>
                  <a:pt x="378224" y="10754"/>
                </a:lnTo>
                <a:lnTo>
                  <a:pt x="357588" y="11281"/>
                </a:lnTo>
                <a:lnTo>
                  <a:pt x="337406" y="11988"/>
                </a:lnTo>
                <a:lnTo>
                  <a:pt x="327546" y="13198"/>
                </a:lnTo>
                <a:lnTo>
                  <a:pt x="317378" y="14388"/>
                </a:lnTo>
                <a:lnTo>
                  <a:pt x="306868" y="15553"/>
                </a:lnTo>
                <a:lnTo>
                  <a:pt x="295982" y="16691"/>
                </a:lnTo>
                <a:lnTo>
                  <a:pt x="284688" y="17799"/>
                </a:lnTo>
                <a:lnTo>
                  <a:pt x="272951" y="18874"/>
                </a:lnTo>
                <a:lnTo>
                  <a:pt x="260738" y="19914"/>
                </a:lnTo>
                <a:lnTo>
                  <a:pt x="248016" y="20915"/>
                </a:lnTo>
                <a:lnTo>
                  <a:pt x="234751" y="21874"/>
                </a:lnTo>
                <a:lnTo>
                  <a:pt x="220909" y="22789"/>
                </a:lnTo>
                <a:lnTo>
                  <a:pt x="206458" y="23656"/>
                </a:lnTo>
                <a:lnTo>
                  <a:pt x="191364" y="24473"/>
                </a:lnTo>
                <a:lnTo>
                  <a:pt x="175593" y="25236"/>
                </a:lnTo>
                <a:lnTo>
                  <a:pt x="163403" y="25768"/>
                </a:lnTo>
                <a:lnTo>
                  <a:pt x="152368" y="26208"/>
                </a:lnTo>
                <a:lnTo>
                  <a:pt x="141011" y="26622"/>
                </a:lnTo>
                <a:lnTo>
                  <a:pt x="129322" y="27010"/>
                </a:lnTo>
                <a:lnTo>
                  <a:pt x="117292" y="27370"/>
                </a:lnTo>
                <a:lnTo>
                  <a:pt x="104912" y="27702"/>
                </a:lnTo>
                <a:lnTo>
                  <a:pt x="92173" y="28004"/>
                </a:lnTo>
                <a:lnTo>
                  <a:pt x="79064" y="28276"/>
                </a:lnTo>
                <a:lnTo>
                  <a:pt x="65577" y="28517"/>
                </a:lnTo>
                <a:lnTo>
                  <a:pt x="51702" y="28726"/>
                </a:lnTo>
                <a:lnTo>
                  <a:pt x="37431" y="28902"/>
                </a:lnTo>
                <a:lnTo>
                  <a:pt x="17219" y="29084"/>
                </a:lnTo>
                <a:lnTo>
                  <a:pt x="3954" y="29171"/>
                </a:lnTo>
                <a:lnTo>
                  <a:pt x="3827" y="34251"/>
                </a:lnTo>
                <a:lnTo>
                  <a:pt x="3688" y="39382"/>
                </a:lnTo>
                <a:lnTo>
                  <a:pt x="3535" y="44615"/>
                </a:lnTo>
                <a:lnTo>
                  <a:pt x="2112" y="69272"/>
                </a:lnTo>
                <a:lnTo>
                  <a:pt x="1089" y="92389"/>
                </a:lnTo>
                <a:lnTo>
                  <a:pt x="423" y="114118"/>
                </a:lnTo>
                <a:lnTo>
                  <a:pt x="74" y="134610"/>
                </a:lnTo>
                <a:lnTo>
                  <a:pt x="0" y="154016"/>
                </a:lnTo>
                <a:lnTo>
                  <a:pt x="158" y="172488"/>
                </a:lnTo>
                <a:lnTo>
                  <a:pt x="508" y="190177"/>
                </a:lnTo>
                <a:lnTo>
                  <a:pt x="1008" y="207235"/>
                </a:lnTo>
                <a:lnTo>
                  <a:pt x="1616" y="223813"/>
                </a:lnTo>
                <a:lnTo>
                  <a:pt x="2291" y="240063"/>
                </a:lnTo>
                <a:lnTo>
                  <a:pt x="2991" y="256135"/>
                </a:lnTo>
                <a:lnTo>
                  <a:pt x="3674" y="272182"/>
                </a:lnTo>
                <a:lnTo>
                  <a:pt x="4300" y="288355"/>
                </a:lnTo>
                <a:lnTo>
                  <a:pt x="4826" y="304805"/>
                </a:lnTo>
                <a:lnTo>
                  <a:pt x="5210" y="321683"/>
                </a:lnTo>
                <a:lnTo>
                  <a:pt x="5412" y="339142"/>
                </a:lnTo>
                <a:lnTo>
                  <a:pt x="5390" y="357332"/>
                </a:lnTo>
                <a:lnTo>
                  <a:pt x="5102" y="376404"/>
                </a:lnTo>
                <a:lnTo>
                  <a:pt x="4506" y="396511"/>
                </a:lnTo>
                <a:lnTo>
                  <a:pt x="3561" y="417804"/>
                </a:lnTo>
                <a:lnTo>
                  <a:pt x="13556" y="524040"/>
                </a:lnTo>
                <a:lnTo>
                  <a:pt x="9822" y="508736"/>
                </a:lnTo>
                <a:lnTo>
                  <a:pt x="10173" y="537068"/>
                </a:lnTo>
                <a:lnTo>
                  <a:pt x="10647" y="563919"/>
                </a:lnTo>
                <a:lnTo>
                  <a:pt x="11221" y="589447"/>
                </a:lnTo>
                <a:lnTo>
                  <a:pt x="11873" y="613810"/>
                </a:lnTo>
                <a:lnTo>
                  <a:pt x="12580" y="637168"/>
                </a:lnTo>
                <a:lnTo>
                  <a:pt x="13319" y="659680"/>
                </a:lnTo>
                <a:lnTo>
                  <a:pt x="14068" y="681503"/>
                </a:lnTo>
                <a:lnTo>
                  <a:pt x="14803" y="702796"/>
                </a:lnTo>
                <a:lnTo>
                  <a:pt x="15502" y="723719"/>
                </a:lnTo>
                <a:lnTo>
                  <a:pt x="16143" y="744429"/>
                </a:lnTo>
                <a:lnTo>
                  <a:pt x="16703" y="765085"/>
                </a:lnTo>
                <a:lnTo>
                  <a:pt x="17158" y="785847"/>
                </a:lnTo>
                <a:lnTo>
                  <a:pt x="17487" y="806872"/>
                </a:lnTo>
                <a:lnTo>
                  <a:pt x="17666" y="828319"/>
                </a:lnTo>
                <a:lnTo>
                  <a:pt x="17673" y="850347"/>
                </a:lnTo>
                <a:lnTo>
                  <a:pt x="17485" y="873114"/>
                </a:lnTo>
                <a:lnTo>
                  <a:pt x="17079" y="896779"/>
                </a:lnTo>
                <a:lnTo>
                  <a:pt x="16434" y="921501"/>
                </a:lnTo>
                <a:lnTo>
                  <a:pt x="15525" y="947439"/>
                </a:lnTo>
                <a:lnTo>
                  <a:pt x="14330" y="974750"/>
                </a:lnTo>
                <a:lnTo>
                  <a:pt x="22179" y="1044130"/>
                </a:lnTo>
                <a:lnTo>
                  <a:pt x="22041" y="1116218"/>
                </a:lnTo>
                <a:lnTo>
                  <a:pt x="21889" y="1165410"/>
                </a:lnTo>
                <a:lnTo>
                  <a:pt x="21778" y="1190279"/>
                </a:lnTo>
                <a:lnTo>
                  <a:pt x="21636" y="1215299"/>
                </a:lnTo>
                <a:lnTo>
                  <a:pt x="21458" y="1240448"/>
                </a:lnTo>
                <a:lnTo>
                  <a:pt x="21238" y="1265705"/>
                </a:lnTo>
                <a:lnTo>
                  <a:pt x="20971" y="1291045"/>
                </a:lnTo>
                <a:lnTo>
                  <a:pt x="20650" y="1316447"/>
                </a:lnTo>
                <a:lnTo>
                  <a:pt x="20271" y="1341889"/>
                </a:lnTo>
                <a:lnTo>
                  <a:pt x="19828" y="1367347"/>
                </a:lnTo>
                <a:lnTo>
                  <a:pt x="19315" y="1392800"/>
                </a:lnTo>
                <a:lnTo>
                  <a:pt x="18727" y="1418225"/>
                </a:lnTo>
                <a:lnTo>
                  <a:pt x="18057" y="1443599"/>
                </a:lnTo>
                <a:lnTo>
                  <a:pt x="17301" y="1468901"/>
                </a:lnTo>
                <a:lnTo>
                  <a:pt x="16453" y="1494106"/>
                </a:lnTo>
                <a:lnTo>
                  <a:pt x="15507" y="1519194"/>
                </a:lnTo>
                <a:lnTo>
                  <a:pt x="14457" y="1544142"/>
                </a:lnTo>
                <a:lnTo>
                  <a:pt x="16493" y="1546222"/>
                </a:lnTo>
                <a:lnTo>
                  <a:pt x="18054" y="1550472"/>
                </a:lnTo>
                <a:lnTo>
                  <a:pt x="19196" y="1556722"/>
                </a:lnTo>
                <a:lnTo>
                  <a:pt x="19974" y="1564804"/>
                </a:lnTo>
                <a:lnTo>
                  <a:pt x="20446" y="1574549"/>
                </a:lnTo>
                <a:lnTo>
                  <a:pt x="20665" y="1585787"/>
                </a:lnTo>
                <a:lnTo>
                  <a:pt x="20573" y="1612068"/>
                </a:lnTo>
                <a:lnTo>
                  <a:pt x="20373" y="1626773"/>
                </a:lnTo>
                <a:lnTo>
                  <a:pt x="20144" y="1642295"/>
                </a:lnTo>
                <a:lnTo>
                  <a:pt x="19944" y="1658467"/>
                </a:lnTo>
                <a:lnTo>
                  <a:pt x="19848" y="1692080"/>
                </a:lnTo>
                <a:lnTo>
                  <a:pt x="20065" y="1709183"/>
                </a:lnTo>
                <a:lnTo>
                  <a:pt x="20533" y="1726260"/>
                </a:lnTo>
                <a:lnTo>
                  <a:pt x="21308" y="1743140"/>
                </a:lnTo>
                <a:lnTo>
                  <a:pt x="21836" y="1751571"/>
                </a:lnTo>
                <a:lnTo>
                  <a:pt x="20688" y="1763822"/>
                </a:lnTo>
                <a:lnTo>
                  <a:pt x="19673" y="1774374"/>
                </a:lnTo>
                <a:lnTo>
                  <a:pt x="18781" y="1783458"/>
                </a:lnTo>
                <a:lnTo>
                  <a:pt x="18002" y="1791307"/>
                </a:lnTo>
                <a:lnTo>
                  <a:pt x="17326" y="1798153"/>
                </a:lnTo>
                <a:lnTo>
                  <a:pt x="16744" y="1804230"/>
                </a:lnTo>
                <a:lnTo>
                  <a:pt x="16245" y="1809768"/>
                </a:lnTo>
                <a:lnTo>
                  <a:pt x="15819" y="1815001"/>
                </a:lnTo>
                <a:lnTo>
                  <a:pt x="15458" y="1820161"/>
                </a:lnTo>
                <a:lnTo>
                  <a:pt x="15151" y="1825480"/>
                </a:lnTo>
                <a:lnTo>
                  <a:pt x="14888" y="1831191"/>
                </a:lnTo>
                <a:lnTo>
                  <a:pt x="14660" y="1837526"/>
                </a:lnTo>
                <a:lnTo>
                  <a:pt x="14456" y="1844718"/>
                </a:lnTo>
                <a:lnTo>
                  <a:pt x="14267" y="1852999"/>
                </a:lnTo>
                <a:lnTo>
                  <a:pt x="14083" y="1862601"/>
                </a:lnTo>
                <a:lnTo>
                  <a:pt x="13894" y="1873757"/>
                </a:lnTo>
                <a:lnTo>
                  <a:pt x="13691" y="1886699"/>
                </a:lnTo>
                <a:lnTo>
                  <a:pt x="13463" y="1901659"/>
                </a:lnTo>
                <a:lnTo>
                  <a:pt x="13201" y="1918871"/>
                </a:lnTo>
                <a:lnTo>
                  <a:pt x="12895" y="1938566"/>
                </a:lnTo>
                <a:lnTo>
                  <a:pt x="14845" y="1951496"/>
                </a:lnTo>
                <a:lnTo>
                  <a:pt x="16090" y="1968098"/>
                </a:lnTo>
                <a:lnTo>
                  <a:pt x="16783" y="1984207"/>
                </a:lnTo>
                <a:lnTo>
                  <a:pt x="17076" y="1995659"/>
                </a:lnTo>
                <a:lnTo>
                  <a:pt x="17124" y="1998687"/>
                </a:lnTo>
                <a:lnTo>
                  <a:pt x="24968" y="1998388"/>
                </a:lnTo>
                <a:lnTo>
                  <a:pt x="33027" y="1998084"/>
                </a:lnTo>
                <a:lnTo>
                  <a:pt x="43488" y="1997802"/>
                </a:lnTo>
                <a:lnTo>
                  <a:pt x="58541" y="1997568"/>
                </a:lnTo>
                <a:lnTo>
                  <a:pt x="80371" y="1997407"/>
                </a:lnTo>
                <a:lnTo>
                  <a:pt x="80840" y="1997405"/>
                </a:lnTo>
                <a:lnTo>
                  <a:pt x="85898" y="1996453"/>
                </a:lnTo>
                <a:lnTo>
                  <a:pt x="103847" y="1993448"/>
                </a:lnTo>
                <a:lnTo>
                  <a:pt x="121719" y="1991479"/>
                </a:lnTo>
                <a:lnTo>
                  <a:pt x="147670" y="1989684"/>
                </a:lnTo>
                <a:lnTo>
                  <a:pt x="164574" y="1988891"/>
                </a:lnTo>
                <a:lnTo>
                  <a:pt x="184577" y="1988189"/>
                </a:lnTo>
                <a:lnTo>
                  <a:pt x="208037" y="1987593"/>
                </a:lnTo>
                <a:lnTo>
                  <a:pt x="231005" y="1987181"/>
                </a:lnTo>
                <a:lnTo>
                  <a:pt x="440657" y="1988680"/>
                </a:lnTo>
                <a:lnTo>
                  <a:pt x="420946" y="1992350"/>
                </a:lnTo>
                <a:lnTo>
                  <a:pt x="595749" y="1991601"/>
                </a:lnTo>
                <a:lnTo>
                  <a:pt x="652150" y="2002129"/>
                </a:lnTo>
                <a:lnTo>
                  <a:pt x="679629" y="2001134"/>
                </a:lnTo>
                <a:lnTo>
                  <a:pt x="706489" y="2000512"/>
                </a:lnTo>
                <a:lnTo>
                  <a:pt x="732798" y="2000224"/>
                </a:lnTo>
                <a:lnTo>
                  <a:pt x="758626" y="2000226"/>
                </a:lnTo>
                <a:lnTo>
                  <a:pt x="784041" y="2000477"/>
                </a:lnTo>
                <a:lnTo>
                  <a:pt x="809110" y="2000937"/>
                </a:lnTo>
                <a:lnTo>
                  <a:pt x="833903" y="2001562"/>
                </a:lnTo>
                <a:lnTo>
                  <a:pt x="858489" y="2002313"/>
                </a:lnTo>
                <a:lnTo>
                  <a:pt x="882935" y="2003146"/>
                </a:lnTo>
                <a:lnTo>
                  <a:pt x="907310" y="2004021"/>
                </a:lnTo>
                <a:lnTo>
                  <a:pt x="931683" y="2004896"/>
                </a:lnTo>
                <a:lnTo>
                  <a:pt x="956122" y="2005730"/>
                </a:lnTo>
                <a:lnTo>
                  <a:pt x="980695" y="2006480"/>
                </a:lnTo>
                <a:lnTo>
                  <a:pt x="1005472" y="2007106"/>
                </a:lnTo>
                <a:lnTo>
                  <a:pt x="1030520" y="2007565"/>
                </a:lnTo>
                <a:lnTo>
                  <a:pt x="1055908" y="2007817"/>
                </a:lnTo>
                <a:lnTo>
                  <a:pt x="1081705" y="2007819"/>
                </a:lnTo>
                <a:lnTo>
                  <a:pt x="1107979" y="2007530"/>
                </a:lnTo>
                <a:lnTo>
                  <a:pt x="1134799" y="2006909"/>
                </a:lnTo>
                <a:lnTo>
                  <a:pt x="1162232" y="2005914"/>
                </a:lnTo>
                <a:lnTo>
                  <a:pt x="1041671" y="2016010"/>
                </a:lnTo>
                <a:lnTo>
                  <a:pt x="1054082" y="2016548"/>
                </a:lnTo>
                <a:lnTo>
                  <a:pt x="1066748" y="2016965"/>
                </a:lnTo>
                <a:lnTo>
                  <a:pt x="1079622" y="2017274"/>
                </a:lnTo>
                <a:lnTo>
                  <a:pt x="1092660" y="2017489"/>
                </a:lnTo>
                <a:lnTo>
                  <a:pt x="1105817" y="2017623"/>
                </a:lnTo>
                <a:lnTo>
                  <a:pt x="1184740" y="2017440"/>
                </a:lnTo>
                <a:lnTo>
                  <a:pt x="1222162" y="2017302"/>
                </a:lnTo>
                <a:lnTo>
                  <a:pt x="1245530" y="2017432"/>
                </a:lnTo>
                <a:lnTo>
                  <a:pt x="1251247" y="2017509"/>
                </a:lnTo>
                <a:lnTo>
                  <a:pt x="1267143" y="2017059"/>
                </a:lnTo>
                <a:lnTo>
                  <a:pt x="1279827" y="2016623"/>
                </a:lnTo>
                <a:lnTo>
                  <a:pt x="1289533" y="2016200"/>
                </a:lnTo>
                <a:lnTo>
                  <a:pt x="1296498" y="2015789"/>
                </a:lnTo>
                <a:lnTo>
                  <a:pt x="1300957" y="2015389"/>
                </a:lnTo>
                <a:lnTo>
                  <a:pt x="1301647" y="2014242"/>
                </a:lnTo>
                <a:lnTo>
                  <a:pt x="1298432" y="2013875"/>
                </a:lnTo>
                <a:lnTo>
                  <a:pt x="1293888" y="2013513"/>
                </a:lnTo>
                <a:lnTo>
                  <a:pt x="1288249" y="2013156"/>
                </a:lnTo>
                <a:lnTo>
                  <a:pt x="1281751" y="2012802"/>
                </a:lnTo>
                <a:lnTo>
                  <a:pt x="1274629" y="2012451"/>
                </a:lnTo>
                <a:lnTo>
                  <a:pt x="1267118" y="2012101"/>
                </a:lnTo>
                <a:lnTo>
                  <a:pt x="1259454" y="2011751"/>
                </a:lnTo>
                <a:lnTo>
                  <a:pt x="1251871" y="2011401"/>
                </a:lnTo>
                <a:lnTo>
                  <a:pt x="1244606" y="2011049"/>
                </a:lnTo>
                <a:lnTo>
                  <a:pt x="1237893" y="2010694"/>
                </a:lnTo>
                <a:lnTo>
                  <a:pt x="1232908" y="2010397"/>
                </a:lnTo>
                <a:lnTo>
                  <a:pt x="1384546" y="2012149"/>
                </a:lnTo>
                <a:lnTo>
                  <a:pt x="1391847" y="2011399"/>
                </a:lnTo>
                <a:lnTo>
                  <a:pt x="1399778" y="2010646"/>
                </a:lnTo>
                <a:lnTo>
                  <a:pt x="1408100" y="2009892"/>
                </a:lnTo>
                <a:lnTo>
                  <a:pt x="1416573" y="2009137"/>
                </a:lnTo>
                <a:lnTo>
                  <a:pt x="1424956" y="2008382"/>
                </a:lnTo>
                <a:lnTo>
                  <a:pt x="1433010" y="2007629"/>
                </a:lnTo>
                <a:lnTo>
                  <a:pt x="1440495" y="2006878"/>
                </a:lnTo>
                <a:lnTo>
                  <a:pt x="1447172" y="2006131"/>
                </a:lnTo>
                <a:lnTo>
                  <a:pt x="1452799" y="2005389"/>
                </a:lnTo>
                <a:lnTo>
                  <a:pt x="1457138" y="2004652"/>
                </a:lnTo>
                <a:lnTo>
                  <a:pt x="1459948" y="2003921"/>
                </a:lnTo>
                <a:lnTo>
                  <a:pt x="1460022" y="2002484"/>
                </a:lnTo>
                <a:lnTo>
                  <a:pt x="1456806" y="2001779"/>
                </a:lnTo>
                <a:lnTo>
                  <a:pt x="1451102" y="2001086"/>
                </a:lnTo>
                <a:lnTo>
                  <a:pt x="1442671" y="2000403"/>
                </a:lnTo>
                <a:lnTo>
                  <a:pt x="1431270" y="1999734"/>
                </a:lnTo>
                <a:lnTo>
                  <a:pt x="1416662" y="1999078"/>
                </a:lnTo>
                <a:lnTo>
                  <a:pt x="1398606" y="1998437"/>
                </a:lnTo>
                <a:lnTo>
                  <a:pt x="1376862" y="1997811"/>
                </a:lnTo>
                <a:lnTo>
                  <a:pt x="1670918" y="1997748"/>
                </a:lnTo>
                <a:lnTo>
                  <a:pt x="1671747" y="1998854"/>
                </a:lnTo>
                <a:lnTo>
                  <a:pt x="1668920" y="1999938"/>
                </a:lnTo>
                <a:lnTo>
                  <a:pt x="1663221" y="2001004"/>
                </a:lnTo>
                <a:lnTo>
                  <a:pt x="1655433" y="2002055"/>
                </a:lnTo>
                <a:lnTo>
                  <a:pt x="1646340" y="2003096"/>
                </a:lnTo>
                <a:lnTo>
                  <a:pt x="1636725" y="2004129"/>
                </a:lnTo>
                <a:lnTo>
                  <a:pt x="1627371" y="2005159"/>
                </a:lnTo>
                <a:lnTo>
                  <a:pt x="1619061" y="2006189"/>
                </a:lnTo>
                <a:lnTo>
                  <a:pt x="1612579" y="2007222"/>
                </a:lnTo>
                <a:lnTo>
                  <a:pt x="1608708" y="2008262"/>
                </a:lnTo>
                <a:lnTo>
                  <a:pt x="1608232" y="2009314"/>
                </a:lnTo>
                <a:lnTo>
                  <a:pt x="1611933" y="2010380"/>
                </a:lnTo>
                <a:lnTo>
                  <a:pt x="1617515" y="2011146"/>
                </a:lnTo>
                <a:lnTo>
                  <a:pt x="1536565" y="2013889"/>
                </a:lnTo>
                <a:lnTo>
                  <a:pt x="1636006" y="2018245"/>
                </a:lnTo>
                <a:lnTo>
                  <a:pt x="1608974" y="2019251"/>
                </a:lnTo>
                <a:lnTo>
                  <a:pt x="1584220" y="2020222"/>
                </a:lnTo>
                <a:lnTo>
                  <a:pt x="1561442" y="2021154"/>
                </a:lnTo>
                <a:lnTo>
                  <a:pt x="1540340" y="2022042"/>
                </a:lnTo>
                <a:lnTo>
                  <a:pt x="1520614" y="2022881"/>
                </a:lnTo>
                <a:lnTo>
                  <a:pt x="1501964" y="2023665"/>
                </a:lnTo>
                <a:lnTo>
                  <a:pt x="1484090" y="2024390"/>
                </a:lnTo>
                <a:lnTo>
                  <a:pt x="1466690" y="2025051"/>
                </a:lnTo>
                <a:lnTo>
                  <a:pt x="1449466" y="2025643"/>
                </a:lnTo>
                <a:lnTo>
                  <a:pt x="1432115" y="2026161"/>
                </a:lnTo>
                <a:lnTo>
                  <a:pt x="1414339" y="2026599"/>
                </a:lnTo>
                <a:lnTo>
                  <a:pt x="1395837" y="2026954"/>
                </a:lnTo>
                <a:lnTo>
                  <a:pt x="1376308" y="2027220"/>
                </a:lnTo>
                <a:lnTo>
                  <a:pt x="1355453" y="2027392"/>
                </a:lnTo>
                <a:lnTo>
                  <a:pt x="1308560" y="2027433"/>
                </a:lnTo>
                <a:lnTo>
                  <a:pt x="1281922" y="2027293"/>
                </a:lnTo>
                <a:lnTo>
                  <a:pt x="1252756" y="2027039"/>
                </a:lnTo>
                <a:lnTo>
                  <a:pt x="1220762" y="2026667"/>
                </a:lnTo>
                <a:lnTo>
                  <a:pt x="1185639" y="2026170"/>
                </a:lnTo>
                <a:lnTo>
                  <a:pt x="1225533" y="2029114"/>
                </a:lnTo>
                <a:lnTo>
                  <a:pt x="1266435" y="2031497"/>
                </a:lnTo>
                <a:lnTo>
                  <a:pt x="1308309" y="2033372"/>
                </a:lnTo>
                <a:lnTo>
                  <a:pt x="1351120" y="2034795"/>
                </a:lnTo>
                <a:lnTo>
                  <a:pt x="1394831" y="2035819"/>
                </a:lnTo>
                <a:lnTo>
                  <a:pt x="1439406" y="2036497"/>
                </a:lnTo>
                <a:lnTo>
                  <a:pt x="1484810" y="2036885"/>
                </a:lnTo>
                <a:lnTo>
                  <a:pt x="1531006" y="2037037"/>
                </a:lnTo>
                <a:lnTo>
                  <a:pt x="1577959" y="2037005"/>
                </a:lnTo>
                <a:lnTo>
                  <a:pt x="1625633" y="2036845"/>
                </a:lnTo>
                <a:lnTo>
                  <a:pt x="1673992" y="2036610"/>
                </a:lnTo>
                <a:lnTo>
                  <a:pt x="1722999" y="2036354"/>
                </a:lnTo>
                <a:lnTo>
                  <a:pt x="1772620" y="2036132"/>
                </a:lnTo>
                <a:lnTo>
                  <a:pt x="1822818" y="2035997"/>
                </a:lnTo>
                <a:lnTo>
                  <a:pt x="1873557" y="2036004"/>
                </a:lnTo>
                <a:lnTo>
                  <a:pt x="1924801" y="2036206"/>
                </a:lnTo>
                <a:lnTo>
                  <a:pt x="1976515" y="2036658"/>
                </a:lnTo>
                <a:lnTo>
                  <a:pt x="2028662" y="2037413"/>
                </a:lnTo>
                <a:lnTo>
                  <a:pt x="2081206" y="2038526"/>
                </a:lnTo>
                <a:lnTo>
                  <a:pt x="2134113" y="2040051"/>
                </a:lnTo>
                <a:lnTo>
                  <a:pt x="2123470" y="2040793"/>
                </a:lnTo>
                <a:lnTo>
                  <a:pt x="2099335" y="2042338"/>
                </a:lnTo>
                <a:lnTo>
                  <a:pt x="2085923" y="2043134"/>
                </a:lnTo>
                <a:lnTo>
                  <a:pt x="2071668" y="2043941"/>
                </a:lnTo>
                <a:lnTo>
                  <a:pt x="2065241" y="2044293"/>
                </a:lnTo>
                <a:lnTo>
                  <a:pt x="2256604" y="2044293"/>
                </a:lnTo>
                <a:lnTo>
                  <a:pt x="2255233" y="1967687"/>
                </a:lnTo>
                <a:lnTo>
                  <a:pt x="2250216" y="1976247"/>
                </a:lnTo>
                <a:lnTo>
                  <a:pt x="2245187" y="1982914"/>
                </a:lnTo>
                <a:lnTo>
                  <a:pt x="2240158" y="1987181"/>
                </a:lnTo>
                <a:lnTo>
                  <a:pt x="2240755" y="1982774"/>
                </a:lnTo>
                <a:lnTo>
                  <a:pt x="2241288" y="1980933"/>
                </a:lnTo>
                <a:lnTo>
                  <a:pt x="2241898" y="1976069"/>
                </a:lnTo>
                <a:lnTo>
                  <a:pt x="2238238" y="1968454"/>
                </a:lnTo>
                <a:lnTo>
                  <a:pt x="2237014" y="1960732"/>
                </a:lnTo>
                <a:lnTo>
                  <a:pt x="2236137" y="1950814"/>
                </a:lnTo>
                <a:lnTo>
                  <a:pt x="2235560" y="1939009"/>
                </a:lnTo>
                <a:lnTo>
                  <a:pt x="2235241" y="1925626"/>
                </a:lnTo>
                <a:lnTo>
                  <a:pt x="2235198" y="1895365"/>
                </a:lnTo>
                <a:lnTo>
                  <a:pt x="2235386" y="1879106"/>
                </a:lnTo>
                <a:lnTo>
                  <a:pt x="2235655" y="1862507"/>
                </a:lnTo>
                <a:lnTo>
                  <a:pt x="2235960" y="1845878"/>
                </a:lnTo>
                <a:lnTo>
                  <a:pt x="2236258" y="1829527"/>
                </a:lnTo>
                <a:lnTo>
                  <a:pt x="2236504" y="1813766"/>
                </a:lnTo>
                <a:lnTo>
                  <a:pt x="2236654" y="1798902"/>
                </a:lnTo>
                <a:lnTo>
                  <a:pt x="2236664" y="1785246"/>
                </a:lnTo>
                <a:lnTo>
                  <a:pt x="2236490" y="1773106"/>
                </a:lnTo>
                <a:lnTo>
                  <a:pt x="2236284" y="1766798"/>
                </a:lnTo>
                <a:lnTo>
                  <a:pt x="2237935" y="1770050"/>
                </a:lnTo>
                <a:lnTo>
                  <a:pt x="2239281" y="1766304"/>
                </a:lnTo>
                <a:lnTo>
                  <a:pt x="2240386" y="1757537"/>
                </a:lnTo>
                <a:lnTo>
                  <a:pt x="2241317" y="1745723"/>
                </a:lnTo>
                <a:lnTo>
                  <a:pt x="2242137" y="1732840"/>
                </a:lnTo>
                <a:lnTo>
                  <a:pt x="2242914" y="1720862"/>
                </a:lnTo>
                <a:lnTo>
                  <a:pt x="2242527" y="1706289"/>
                </a:lnTo>
                <a:lnTo>
                  <a:pt x="2241930" y="1694658"/>
                </a:lnTo>
                <a:lnTo>
                  <a:pt x="2241232" y="1684533"/>
                </a:lnTo>
                <a:lnTo>
                  <a:pt x="2240453" y="1675700"/>
                </a:lnTo>
                <a:lnTo>
                  <a:pt x="2239615" y="1667941"/>
                </a:lnTo>
                <a:lnTo>
                  <a:pt x="2238739" y="1661041"/>
                </a:lnTo>
                <a:lnTo>
                  <a:pt x="2237844" y="1654783"/>
                </a:lnTo>
                <a:lnTo>
                  <a:pt x="2236952" y="1648952"/>
                </a:lnTo>
                <a:lnTo>
                  <a:pt x="2236084" y="1643332"/>
                </a:lnTo>
                <a:lnTo>
                  <a:pt x="2235260" y="1637706"/>
                </a:lnTo>
                <a:lnTo>
                  <a:pt x="2234501" y="1631858"/>
                </a:lnTo>
                <a:lnTo>
                  <a:pt x="2233828" y="1625573"/>
                </a:lnTo>
                <a:lnTo>
                  <a:pt x="2233262" y="1618634"/>
                </a:lnTo>
                <a:lnTo>
                  <a:pt x="2232823" y="1610826"/>
                </a:lnTo>
                <a:lnTo>
                  <a:pt x="2232532" y="1601932"/>
                </a:lnTo>
                <a:lnTo>
                  <a:pt x="2232477" y="1580022"/>
                </a:lnTo>
                <a:lnTo>
                  <a:pt x="2232754" y="1566574"/>
                </a:lnTo>
                <a:lnTo>
                  <a:pt x="2233263" y="1551177"/>
                </a:lnTo>
                <a:lnTo>
                  <a:pt x="2234024" y="1533613"/>
                </a:lnTo>
                <a:lnTo>
                  <a:pt x="2233359" y="1527761"/>
                </a:lnTo>
                <a:lnTo>
                  <a:pt x="2232512" y="1520787"/>
                </a:lnTo>
                <a:lnTo>
                  <a:pt x="2231519" y="1513485"/>
                </a:lnTo>
                <a:lnTo>
                  <a:pt x="2230416" y="1506650"/>
                </a:lnTo>
                <a:lnTo>
                  <a:pt x="2229240" y="1501075"/>
                </a:lnTo>
                <a:lnTo>
                  <a:pt x="2228029" y="1497556"/>
                </a:lnTo>
                <a:lnTo>
                  <a:pt x="2226817" y="1496887"/>
                </a:lnTo>
                <a:lnTo>
                  <a:pt x="2225644" y="1499863"/>
                </a:lnTo>
                <a:lnTo>
                  <a:pt x="2224543" y="1507277"/>
                </a:lnTo>
                <a:lnTo>
                  <a:pt x="2223554" y="1519925"/>
                </a:lnTo>
                <a:lnTo>
                  <a:pt x="2223203" y="1526501"/>
                </a:lnTo>
                <a:lnTo>
                  <a:pt x="2219088" y="1472374"/>
                </a:lnTo>
                <a:lnTo>
                  <a:pt x="2218149" y="1482674"/>
                </a:lnTo>
                <a:lnTo>
                  <a:pt x="2217419" y="1494249"/>
                </a:lnTo>
                <a:lnTo>
                  <a:pt x="2216877" y="1506874"/>
                </a:lnTo>
                <a:lnTo>
                  <a:pt x="2216503" y="1520324"/>
                </a:lnTo>
                <a:lnTo>
                  <a:pt x="2216273" y="1534371"/>
                </a:lnTo>
                <a:lnTo>
                  <a:pt x="2216244" y="1577842"/>
                </a:lnTo>
                <a:lnTo>
                  <a:pt x="2216384" y="1592023"/>
                </a:lnTo>
                <a:lnTo>
                  <a:pt x="2216562" y="1605671"/>
                </a:lnTo>
                <a:lnTo>
                  <a:pt x="2216758" y="1618562"/>
                </a:lnTo>
                <a:lnTo>
                  <a:pt x="2216950" y="1630470"/>
                </a:lnTo>
                <a:lnTo>
                  <a:pt x="2217117" y="1641168"/>
                </a:lnTo>
                <a:lnTo>
                  <a:pt x="2217247" y="1651279"/>
                </a:lnTo>
                <a:lnTo>
                  <a:pt x="2220777" y="1647139"/>
                </a:lnTo>
                <a:lnTo>
                  <a:pt x="2220330" y="1660281"/>
                </a:lnTo>
                <a:lnTo>
                  <a:pt x="2219910" y="1673382"/>
                </a:lnTo>
                <a:lnTo>
                  <a:pt x="2219543" y="1686414"/>
                </a:lnTo>
                <a:lnTo>
                  <a:pt x="2219256" y="1699350"/>
                </a:lnTo>
                <a:lnTo>
                  <a:pt x="2219073" y="1712161"/>
                </a:lnTo>
                <a:lnTo>
                  <a:pt x="2219126" y="1737303"/>
                </a:lnTo>
                <a:lnTo>
                  <a:pt x="2219413" y="1749578"/>
                </a:lnTo>
                <a:lnTo>
                  <a:pt x="2219909" y="1761619"/>
                </a:lnTo>
                <a:lnTo>
                  <a:pt x="2220130" y="1765668"/>
                </a:lnTo>
                <a:lnTo>
                  <a:pt x="2197155" y="1615592"/>
                </a:lnTo>
                <a:lnTo>
                  <a:pt x="2199425" y="1605360"/>
                </a:lnTo>
                <a:lnTo>
                  <a:pt x="2201342" y="1594416"/>
                </a:lnTo>
                <a:lnTo>
                  <a:pt x="2202942" y="1582845"/>
                </a:lnTo>
                <a:lnTo>
                  <a:pt x="2204259" y="1570727"/>
                </a:lnTo>
                <a:lnTo>
                  <a:pt x="2205329" y="1558146"/>
                </a:lnTo>
                <a:lnTo>
                  <a:pt x="2206184" y="1545185"/>
                </a:lnTo>
                <a:lnTo>
                  <a:pt x="2206860" y="1531926"/>
                </a:lnTo>
                <a:lnTo>
                  <a:pt x="2207391" y="1518451"/>
                </a:lnTo>
                <a:lnTo>
                  <a:pt x="2207813" y="1504844"/>
                </a:lnTo>
                <a:lnTo>
                  <a:pt x="2208159" y="1491186"/>
                </a:lnTo>
                <a:lnTo>
                  <a:pt x="2208463" y="1477561"/>
                </a:lnTo>
                <a:lnTo>
                  <a:pt x="2208761" y="1464051"/>
                </a:lnTo>
                <a:lnTo>
                  <a:pt x="2209087" y="1450738"/>
                </a:lnTo>
                <a:lnTo>
                  <a:pt x="2209476" y="1437706"/>
                </a:lnTo>
                <a:lnTo>
                  <a:pt x="2209962" y="1425036"/>
                </a:lnTo>
                <a:lnTo>
                  <a:pt x="2210579" y="1412813"/>
                </a:lnTo>
                <a:lnTo>
                  <a:pt x="2211240" y="1402740"/>
                </a:lnTo>
                <a:lnTo>
                  <a:pt x="2198629" y="1397927"/>
                </a:lnTo>
                <a:lnTo>
                  <a:pt x="2216180" y="1357985"/>
                </a:lnTo>
                <a:lnTo>
                  <a:pt x="2216371" y="1377340"/>
                </a:lnTo>
                <a:lnTo>
                  <a:pt x="2219212" y="1372988"/>
                </a:lnTo>
                <a:lnTo>
                  <a:pt x="2221334" y="1367432"/>
                </a:lnTo>
                <a:lnTo>
                  <a:pt x="2222820" y="1360705"/>
                </a:lnTo>
                <a:lnTo>
                  <a:pt x="2223754" y="1352842"/>
                </a:lnTo>
                <a:lnTo>
                  <a:pt x="2224222" y="1343876"/>
                </a:lnTo>
                <a:lnTo>
                  <a:pt x="2224307" y="1333841"/>
                </a:lnTo>
                <a:lnTo>
                  <a:pt x="2224095" y="1322770"/>
                </a:lnTo>
                <a:lnTo>
                  <a:pt x="2223670" y="1310698"/>
                </a:lnTo>
                <a:lnTo>
                  <a:pt x="2223116" y="1297657"/>
                </a:lnTo>
                <a:lnTo>
                  <a:pt x="2222518" y="1283682"/>
                </a:lnTo>
                <a:lnTo>
                  <a:pt x="2221961" y="1268806"/>
                </a:lnTo>
                <a:lnTo>
                  <a:pt x="2221529" y="1253062"/>
                </a:lnTo>
                <a:lnTo>
                  <a:pt x="2221307" y="1236486"/>
                </a:lnTo>
                <a:lnTo>
                  <a:pt x="2221379" y="1219110"/>
                </a:lnTo>
                <a:lnTo>
                  <a:pt x="2221830" y="1200967"/>
                </a:lnTo>
                <a:lnTo>
                  <a:pt x="2222744" y="1182093"/>
                </a:lnTo>
                <a:lnTo>
                  <a:pt x="2223368" y="1172832"/>
                </a:lnTo>
                <a:lnTo>
                  <a:pt x="2223408" y="1146565"/>
                </a:lnTo>
                <a:lnTo>
                  <a:pt x="2223003" y="1121328"/>
                </a:lnTo>
                <a:lnTo>
                  <a:pt x="2222212" y="1096981"/>
                </a:lnTo>
                <a:lnTo>
                  <a:pt x="2221089" y="1073386"/>
                </a:lnTo>
                <a:lnTo>
                  <a:pt x="2219693" y="1050403"/>
                </a:lnTo>
                <a:lnTo>
                  <a:pt x="2218079" y="1027893"/>
                </a:lnTo>
                <a:lnTo>
                  <a:pt x="2216303" y="1005717"/>
                </a:lnTo>
                <a:lnTo>
                  <a:pt x="2214424" y="983736"/>
                </a:lnTo>
                <a:close/>
              </a:path>
            </a:pathLst>
          </a:custGeom>
          <a:solidFill>
            <a:srgbClr val="B8C4E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6505183" y="606137"/>
            <a:ext cx="1555604" cy="138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238875" y="4732193"/>
            <a:ext cx="2052205" cy="1567295"/>
          </a:xfrm>
          <a:custGeom>
            <a:avLst/>
            <a:gdLst/>
            <a:ahLst/>
            <a:cxnLst/>
            <a:rect l="l" t="t" r="r" b="b"/>
            <a:pathLst>
              <a:path w="3009900" h="2298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235200"/>
                </a:lnTo>
                <a:lnTo>
                  <a:pt x="1436" y="2275278"/>
                </a:lnTo>
                <a:lnTo>
                  <a:pt x="38794" y="2298479"/>
                </a:lnTo>
                <a:lnTo>
                  <a:pt x="63500" y="2298700"/>
                </a:lnTo>
                <a:lnTo>
                  <a:pt x="2946400" y="2298700"/>
                </a:lnTo>
                <a:lnTo>
                  <a:pt x="2986478" y="2297263"/>
                </a:lnTo>
                <a:lnTo>
                  <a:pt x="3009679" y="2259905"/>
                </a:lnTo>
                <a:lnTo>
                  <a:pt x="3009900" y="22352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7394199" y="292576"/>
            <a:ext cx="8875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16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Imperialismo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68" y="626706"/>
            <a:ext cx="2086239" cy="5707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1008465" algn="just">
              <a:lnSpc>
                <a:spcPts val="982"/>
              </a:lnSpc>
              <a:spcBef>
                <a:spcPts val="49"/>
              </a:spcBef>
            </a:pP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L</a:t>
            </a:r>
            <a:r>
              <a:rPr sz="886" b="1" dirty="0">
                <a:solidFill>
                  <a:srgbClr val="00538D"/>
                </a:solidFill>
                <a:latin typeface="Arial"/>
                <a:cs typeface="Arial"/>
              </a:rPr>
              <a:t>a</a:t>
            </a:r>
            <a:r>
              <a:rPr sz="886" b="1" spc="1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00538D"/>
                </a:solidFill>
                <a:latin typeface="Arial"/>
                <a:cs typeface="Arial"/>
              </a:rPr>
              <a:t>neocolonización</a:t>
            </a:r>
            <a:endParaRPr sz="886">
              <a:latin typeface="Arial"/>
              <a:cs typeface="Arial"/>
            </a:endParaRPr>
          </a:p>
          <a:p>
            <a:pPr marL="8686" marR="62" algn="just">
              <a:lnSpc>
                <a:spcPts val="862"/>
              </a:lnSpc>
              <a:spcBef>
                <a:spcPts val="15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Latina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recientemente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independencia </a:t>
            </a:r>
            <a:r>
              <a:rPr sz="750" spc="-68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además,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“pro-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tección”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naciente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Unidos,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destinados  a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colonizar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neocoloni-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zar</a:t>
            </a:r>
            <a:r>
              <a:rPr sz="750" dirty="0">
                <a:latin typeface="Times New Roman"/>
                <a:cs typeface="Times New Roman"/>
              </a:rPr>
              <a:t>, por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europeas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hermosas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África.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asión,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utilizaron 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ategias: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según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punto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vista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historiadores  estu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cinismo,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  que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excusa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defensa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vitud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pueblo  africano.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europeas 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organizaron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Berlín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realizó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1884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1885,  con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objet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prohibir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escl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os,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86" marR="6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últimas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repartición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continente.</a:t>
            </a:r>
            <a:endParaRPr sz="750">
              <a:latin typeface="Times New Roman"/>
              <a:cs typeface="Times New Roman"/>
            </a:endParaRPr>
          </a:p>
          <a:p>
            <a:pPr marL="8660" marR="34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Berlín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citada 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Alemania)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asis-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tieron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Alemania,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14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ustria-Hungría, Bélgica,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España,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Estados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Unidos, 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Dinama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ca,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Reino  Unido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(Ingla-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a),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ancia,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ortugal,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Holanda, Noruega,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Italia,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Suecia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urquía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reunieron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 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15 </a:t>
            </a:r>
            <a:endParaRPr sz="750">
              <a:latin typeface="Times New Roman"/>
              <a:cs typeface="Times New Roman"/>
            </a:endParaRPr>
          </a:p>
          <a:p>
            <a:pPr marL="8660" marR="3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viembre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1884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26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febrero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8660" marR="32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1885,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oría  de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de- </a:t>
            </a:r>
            <a:endParaRPr sz="750">
              <a:latin typeface="Times New Roman"/>
              <a:cs typeface="Times New Roman"/>
            </a:endParaRPr>
          </a:p>
          <a:p>
            <a:pPr marL="8660" marR="32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dicaría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negociar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africa- </a:t>
            </a:r>
            <a:endParaRPr sz="750">
              <a:latin typeface="Times New Roman"/>
              <a:cs typeface="Times New Roman"/>
            </a:endParaRPr>
          </a:p>
          <a:p>
            <a:pPr marL="8660" marR="32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debería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aguarda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 “protección”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habitantes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haría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medio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vigilancia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acompaña-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miento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países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europeos, 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cumplir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“fines” tendrían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acompañar 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líde-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tribus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Africanas.</a:t>
            </a:r>
            <a:endParaRPr sz="750">
              <a:latin typeface="Times New Roman"/>
              <a:cs typeface="Times New Roman"/>
            </a:endParaRPr>
          </a:p>
          <a:p>
            <a:pPr marL="8660" marR="129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Berlín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momento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situaciones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fortuitas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 se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dieron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dinámicas</a:t>
            </a:r>
            <a:r>
              <a:rPr sz="750" spc="-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mundiales</a:t>
            </a:r>
            <a:r>
              <a:rPr sz="750" spc="-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  máximo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capitalista,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crisis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económica,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necesidad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cados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primas,  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competencia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des-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mesu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desarrollos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en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medicina.</a:t>
            </a:r>
            <a:endParaRPr sz="750">
              <a:latin typeface="Times New Roman"/>
              <a:cs typeface="Times New Roman"/>
            </a:endParaRPr>
          </a:p>
          <a:p>
            <a:pPr marL="8659" marR="93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-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bien,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africano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rico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recursos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había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  ci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cunstancias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dificultaban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dominación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ropeos.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habitantes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algunas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ricas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 como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agrícola,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ponían  en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entaja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nu- </a:t>
            </a:r>
            <a:endParaRPr sz="750">
              <a:latin typeface="Times New Roman"/>
              <a:cs typeface="Times New Roman"/>
            </a:endParaRPr>
          </a:p>
          <a:p>
            <a:pPr marL="8659" marR="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mérica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asores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armado.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4066" y="2045384"/>
            <a:ext cx="1778785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206634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Paisaje</a:t>
            </a:r>
            <a:r>
              <a:rPr sz="545" spc="-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africano</a:t>
            </a:r>
            <a:r>
              <a:rPr sz="545" spc="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refleja</a:t>
            </a:r>
            <a:r>
              <a:rPr sz="545" spc="1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belleza</a:t>
            </a:r>
            <a:r>
              <a:rPr sz="545" spc="7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3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riqueza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este continente,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actualidad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aun</a:t>
            </a:r>
            <a:r>
              <a:rPr sz="545" spc="-1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sufre</a:t>
            </a:r>
            <a:r>
              <a:rPr sz="545" spc="-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-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consecuencias 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dejó</a:t>
            </a:r>
            <a:r>
              <a:rPr sz="545" spc="2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2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colonización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europea.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60" y="2463667"/>
            <a:ext cx="2092510" cy="2173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Dos,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paludismo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ocado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picadu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endParaRPr sz="750">
              <a:latin typeface="Times New Roman"/>
              <a:cs typeface="Times New Roman"/>
            </a:endParaRPr>
          </a:p>
          <a:p>
            <a:pPr marL="8692" marR="6517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insecto,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causaba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muerte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europeos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quie- </a:t>
            </a:r>
            <a:endParaRPr sz="750">
              <a:latin typeface="Times New Roman"/>
              <a:cs typeface="Times New Roman"/>
            </a:endParaRPr>
          </a:p>
          <a:p>
            <a:pPr marL="8692" marR="6517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carecían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defensas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enfermedad.</a:t>
            </a:r>
            <a:endParaRPr sz="750">
              <a:latin typeface="Times New Roman"/>
              <a:cs typeface="Times New Roman"/>
            </a:endParaRPr>
          </a:p>
          <a:p>
            <a:pPr marL="8659" marR="6211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este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sentido,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ciencia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ele-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mento  que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abrió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puertas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ocupación,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entos: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fusil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repetición 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amet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allado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sólo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cau-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sarían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pánico 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africana,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 que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sería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haría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la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superioridad</a:t>
            </a:r>
            <a:r>
              <a:rPr sz="750" spc="-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numérica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enemigo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problema.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sabido,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anteriores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armas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fuego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tiro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tiro,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obligaba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soldado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recargar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luego  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disparo,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fusil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automático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sólo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basta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apre-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gatillo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balas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segundos.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descubrimiento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me-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dicina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remedio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21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evitar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paludismo.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7114" y="4877327"/>
            <a:ext cx="1842047" cy="1329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89095">
              <a:lnSpc>
                <a:spcPts val="785"/>
              </a:lnSpc>
              <a:spcBef>
                <a:spcPts val="94"/>
              </a:spcBef>
            </a:pPr>
            <a:r>
              <a:rPr sz="682" b="1" spc="-20" dirty="0">
                <a:latin typeface="Times New Roman"/>
                <a:cs typeface="Times New Roman"/>
              </a:rPr>
              <a:t>F</a:t>
            </a:r>
            <a:r>
              <a:rPr sz="682" b="1" dirty="0">
                <a:latin typeface="Times New Roman"/>
                <a:cs typeface="Times New Roman"/>
              </a:rPr>
              <a:t>ortuito:</a:t>
            </a:r>
            <a:r>
              <a:rPr sz="682" b="1" spc="13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accidental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</a:t>
            </a:r>
            <a:r>
              <a:rPr sz="682" spc="-12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luso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89095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-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suerte.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5"/>
              </a:lnSpc>
              <a:spcBef>
                <a:spcPts val="173"/>
              </a:spcBef>
            </a:pPr>
            <a:r>
              <a:rPr sz="682" b="1" dirty="0">
                <a:latin typeface="Times New Roman"/>
                <a:cs typeface="Times New Roman"/>
              </a:rPr>
              <a:t>Neocolonización:</a:t>
            </a:r>
            <a:r>
              <a:rPr sz="682" b="1" spc="16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nombre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procesos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colonización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dieron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fines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XIX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principios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8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1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XX,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cuando 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pensaba 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8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situación 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y</a:t>
            </a:r>
            <a:r>
              <a:rPr sz="682" dirty="0">
                <a:latin typeface="Arial"/>
                <a:cs typeface="Arial"/>
              </a:rPr>
              <a:t>a</a:t>
            </a:r>
            <a:endParaRPr sz="682">
              <a:latin typeface="Arial"/>
              <a:cs typeface="Arial"/>
            </a:endParaRPr>
          </a:p>
          <a:p>
            <a:pPr marL="8659" marR="37123">
              <a:lnSpc>
                <a:spcPts val="783"/>
              </a:lnSpc>
              <a:spcBef>
                <a:spcPts val="175"/>
              </a:spcBef>
            </a:pPr>
            <a:r>
              <a:rPr sz="682" dirty="0">
                <a:latin typeface="Arial"/>
                <a:cs typeface="Arial"/>
              </a:rPr>
              <a:t>se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había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superado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procesos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independencia </a:t>
            </a:r>
            <a:endParaRPr sz="682">
              <a:latin typeface="Arial"/>
              <a:cs typeface="Arial"/>
            </a:endParaRPr>
          </a:p>
          <a:p>
            <a:pPr marL="8659" marR="3712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americana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diseminación</a:t>
            </a:r>
            <a:r>
              <a:rPr sz="682" spc="8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Derechos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Hombre</a:t>
            </a:r>
            <a:endParaRPr sz="682">
              <a:latin typeface="Arial"/>
              <a:cs typeface="Arial"/>
            </a:endParaRPr>
          </a:p>
          <a:p>
            <a:pPr marL="8659" marR="831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Ciudadano,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gran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igualdad</a:t>
            </a:r>
            <a:r>
              <a:rPr sz="682" spc="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hombres </a:t>
            </a:r>
            <a:endParaRPr sz="682">
              <a:latin typeface="Arial"/>
              <a:cs typeface="Arial"/>
            </a:endParaRPr>
          </a:p>
          <a:p>
            <a:pPr marL="8659" marR="831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y afirman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resistencia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contra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lase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opresión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derecho.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724" y="6650589"/>
            <a:ext cx="144683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Capítulo 8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 y nuevo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colonialismo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9070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5703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3238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440796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9070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90706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173723" y="606161"/>
            <a:ext cx="2261439" cy="1730878"/>
          </a:xfrm>
          <a:custGeom>
            <a:avLst/>
            <a:gdLst/>
            <a:ahLst/>
            <a:cxnLst/>
            <a:rect l="l" t="t" r="r" b="b"/>
            <a:pathLst>
              <a:path w="3316777" h="2538621">
                <a:moveTo>
                  <a:pt x="3279281" y="1293891"/>
                </a:moveTo>
                <a:lnTo>
                  <a:pt x="3279208" y="1277927"/>
                </a:lnTo>
                <a:lnTo>
                  <a:pt x="3279015" y="1260719"/>
                </a:lnTo>
                <a:lnTo>
                  <a:pt x="3278737" y="1242302"/>
                </a:lnTo>
                <a:lnTo>
                  <a:pt x="3278407" y="1222709"/>
                </a:lnTo>
                <a:lnTo>
                  <a:pt x="3278059" y="1201975"/>
                </a:lnTo>
                <a:lnTo>
                  <a:pt x="3277725" y="1180134"/>
                </a:lnTo>
                <a:lnTo>
                  <a:pt x="3277439" y="1157220"/>
                </a:lnTo>
                <a:lnTo>
                  <a:pt x="3277236" y="1133267"/>
                </a:lnTo>
                <a:lnTo>
                  <a:pt x="3277207" y="1082378"/>
                </a:lnTo>
                <a:lnTo>
                  <a:pt x="3277449" y="1055511"/>
                </a:lnTo>
                <a:lnTo>
                  <a:pt x="3277907" y="1027741"/>
                </a:lnTo>
                <a:lnTo>
                  <a:pt x="3278613" y="999101"/>
                </a:lnTo>
                <a:lnTo>
                  <a:pt x="3278639" y="951723"/>
                </a:lnTo>
                <a:lnTo>
                  <a:pt x="3278352" y="906202"/>
                </a:lnTo>
                <a:lnTo>
                  <a:pt x="3277791" y="862287"/>
                </a:lnTo>
                <a:lnTo>
                  <a:pt x="3276997" y="819728"/>
                </a:lnTo>
                <a:lnTo>
                  <a:pt x="3276009" y="778274"/>
                </a:lnTo>
                <a:lnTo>
                  <a:pt x="3274868" y="737672"/>
                </a:lnTo>
                <a:lnTo>
                  <a:pt x="3273612" y="697673"/>
                </a:lnTo>
                <a:lnTo>
                  <a:pt x="3272283" y="658026"/>
                </a:lnTo>
                <a:lnTo>
                  <a:pt x="3270920" y="618478"/>
                </a:lnTo>
                <a:lnTo>
                  <a:pt x="3269563" y="578781"/>
                </a:lnTo>
                <a:lnTo>
                  <a:pt x="3268252" y="538681"/>
                </a:lnTo>
                <a:lnTo>
                  <a:pt x="3267027" y="497929"/>
                </a:lnTo>
                <a:lnTo>
                  <a:pt x="3265928" y="456273"/>
                </a:lnTo>
                <a:lnTo>
                  <a:pt x="3264994" y="413462"/>
                </a:lnTo>
                <a:lnTo>
                  <a:pt x="3264267" y="369246"/>
                </a:lnTo>
                <a:lnTo>
                  <a:pt x="3263785" y="323373"/>
                </a:lnTo>
                <a:lnTo>
                  <a:pt x="3263589" y="275592"/>
                </a:lnTo>
                <a:lnTo>
                  <a:pt x="3263718" y="225652"/>
                </a:lnTo>
                <a:lnTo>
                  <a:pt x="3264213" y="173303"/>
                </a:lnTo>
                <a:lnTo>
                  <a:pt x="3265113" y="118293"/>
                </a:lnTo>
                <a:lnTo>
                  <a:pt x="3264535" y="106392"/>
                </a:lnTo>
                <a:lnTo>
                  <a:pt x="3264015" y="94142"/>
                </a:lnTo>
                <a:lnTo>
                  <a:pt x="3263551" y="81562"/>
                </a:lnTo>
                <a:lnTo>
                  <a:pt x="3263142" y="68673"/>
                </a:lnTo>
                <a:lnTo>
                  <a:pt x="3262785" y="55495"/>
                </a:lnTo>
                <a:lnTo>
                  <a:pt x="3262510" y="43439"/>
                </a:lnTo>
                <a:lnTo>
                  <a:pt x="3262265" y="30923"/>
                </a:lnTo>
                <a:lnTo>
                  <a:pt x="3262060" y="18200"/>
                </a:lnTo>
                <a:lnTo>
                  <a:pt x="3261913" y="7269"/>
                </a:lnTo>
                <a:lnTo>
                  <a:pt x="3186618" y="7110"/>
                </a:lnTo>
                <a:lnTo>
                  <a:pt x="3173827" y="6963"/>
                </a:lnTo>
                <a:lnTo>
                  <a:pt x="3161027" y="6788"/>
                </a:lnTo>
                <a:lnTo>
                  <a:pt x="3148234" y="6588"/>
                </a:lnTo>
                <a:lnTo>
                  <a:pt x="3135467" y="6364"/>
                </a:lnTo>
                <a:lnTo>
                  <a:pt x="3122740" y="6120"/>
                </a:lnTo>
                <a:lnTo>
                  <a:pt x="3110071" y="5857"/>
                </a:lnTo>
                <a:lnTo>
                  <a:pt x="3098692" y="5606"/>
                </a:lnTo>
                <a:lnTo>
                  <a:pt x="3082662" y="5229"/>
                </a:lnTo>
                <a:lnTo>
                  <a:pt x="3066816" y="4835"/>
                </a:lnTo>
                <a:lnTo>
                  <a:pt x="3051189" y="4426"/>
                </a:lnTo>
                <a:lnTo>
                  <a:pt x="3035818" y="4009"/>
                </a:lnTo>
                <a:lnTo>
                  <a:pt x="3020736" y="3587"/>
                </a:lnTo>
                <a:lnTo>
                  <a:pt x="3005980" y="3167"/>
                </a:lnTo>
                <a:lnTo>
                  <a:pt x="2991586" y="2752"/>
                </a:lnTo>
                <a:lnTo>
                  <a:pt x="2977588" y="2348"/>
                </a:lnTo>
                <a:lnTo>
                  <a:pt x="2964023" y="1960"/>
                </a:lnTo>
                <a:lnTo>
                  <a:pt x="2950925" y="1592"/>
                </a:lnTo>
                <a:lnTo>
                  <a:pt x="2938331" y="1249"/>
                </a:lnTo>
                <a:lnTo>
                  <a:pt x="2926275" y="937"/>
                </a:lnTo>
                <a:lnTo>
                  <a:pt x="2914794" y="659"/>
                </a:lnTo>
                <a:lnTo>
                  <a:pt x="2903922" y="422"/>
                </a:lnTo>
                <a:lnTo>
                  <a:pt x="2893695" y="229"/>
                </a:lnTo>
                <a:lnTo>
                  <a:pt x="2836470" y="0"/>
                </a:lnTo>
                <a:lnTo>
                  <a:pt x="2811559" y="204"/>
                </a:lnTo>
                <a:lnTo>
                  <a:pt x="2788173" y="566"/>
                </a:lnTo>
                <a:lnTo>
                  <a:pt x="2766159" y="1056"/>
                </a:lnTo>
                <a:lnTo>
                  <a:pt x="2745364" y="1647"/>
                </a:lnTo>
                <a:lnTo>
                  <a:pt x="2725637" y="2310"/>
                </a:lnTo>
                <a:lnTo>
                  <a:pt x="2706826" y="3017"/>
                </a:lnTo>
                <a:lnTo>
                  <a:pt x="2688777" y="3741"/>
                </a:lnTo>
                <a:lnTo>
                  <a:pt x="2671340" y="4453"/>
                </a:lnTo>
                <a:lnTo>
                  <a:pt x="2654361" y="5125"/>
                </a:lnTo>
                <a:lnTo>
                  <a:pt x="2637688" y="5728"/>
                </a:lnTo>
                <a:lnTo>
                  <a:pt x="2621170" y="6236"/>
                </a:lnTo>
                <a:lnTo>
                  <a:pt x="2604654" y="6619"/>
                </a:lnTo>
                <a:lnTo>
                  <a:pt x="2587988" y="6850"/>
                </a:lnTo>
                <a:lnTo>
                  <a:pt x="2571020" y="6900"/>
                </a:lnTo>
                <a:lnTo>
                  <a:pt x="2553597" y="6742"/>
                </a:lnTo>
                <a:lnTo>
                  <a:pt x="2535568" y="6347"/>
                </a:lnTo>
                <a:lnTo>
                  <a:pt x="2516779" y="5686"/>
                </a:lnTo>
                <a:lnTo>
                  <a:pt x="2497079" y="4733"/>
                </a:lnTo>
                <a:lnTo>
                  <a:pt x="2476316" y="3459"/>
                </a:lnTo>
                <a:lnTo>
                  <a:pt x="2515788" y="22916"/>
                </a:lnTo>
                <a:lnTo>
                  <a:pt x="2455564" y="22876"/>
                </a:lnTo>
                <a:lnTo>
                  <a:pt x="2401520" y="22570"/>
                </a:lnTo>
                <a:lnTo>
                  <a:pt x="2353174" y="22041"/>
                </a:lnTo>
                <a:lnTo>
                  <a:pt x="2310042" y="21331"/>
                </a:lnTo>
                <a:lnTo>
                  <a:pt x="2271642" y="20481"/>
                </a:lnTo>
                <a:lnTo>
                  <a:pt x="2237491" y="19534"/>
                </a:lnTo>
                <a:lnTo>
                  <a:pt x="2207107" y="18532"/>
                </a:lnTo>
                <a:lnTo>
                  <a:pt x="2180007" y="17516"/>
                </a:lnTo>
                <a:lnTo>
                  <a:pt x="2155709" y="16529"/>
                </a:lnTo>
                <a:lnTo>
                  <a:pt x="2133729" y="15613"/>
                </a:lnTo>
                <a:lnTo>
                  <a:pt x="2113585" y="14810"/>
                </a:lnTo>
                <a:lnTo>
                  <a:pt x="2094795" y="14161"/>
                </a:lnTo>
                <a:lnTo>
                  <a:pt x="2076876" y="13710"/>
                </a:lnTo>
                <a:lnTo>
                  <a:pt x="2059345" y="13497"/>
                </a:lnTo>
                <a:lnTo>
                  <a:pt x="2041720" y="13565"/>
                </a:lnTo>
                <a:lnTo>
                  <a:pt x="2023517" y="13956"/>
                </a:lnTo>
                <a:lnTo>
                  <a:pt x="2004255" y="14711"/>
                </a:lnTo>
                <a:lnTo>
                  <a:pt x="1983450" y="15874"/>
                </a:lnTo>
                <a:lnTo>
                  <a:pt x="1960621" y="17486"/>
                </a:lnTo>
                <a:lnTo>
                  <a:pt x="1935284" y="19588"/>
                </a:lnTo>
                <a:lnTo>
                  <a:pt x="1941926" y="22509"/>
                </a:lnTo>
                <a:lnTo>
                  <a:pt x="1640263" y="9251"/>
                </a:lnTo>
                <a:lnTo>
                  <a:pt x="1621435" y="10567"/>
                </a:lnTo>
                <a:lnTo>
                  <a:pt x="1604930" y="12059"/>
                </a:lnTo>
                <a:lnTo>
                  <a:pt x="1590337" y="13697"/>
                </a:lnTo>
                <a:lnTo>
                  <a:pt x="1577248" y="15450"/>
                </a:lnTo>
                <a:lnTo>
                  <a:pt x="1565253" y="17285"/>
                </a:lnTo>
                <a:lnTo>
                  <a:pt x="1553942" y="19172"/>
                </a:lnTo>
                <a:lnTo>
                  <a:pt x="1542907" y="21080"/>
                </a:lnTo>
                <a:lnTo>
                  <a:pt x="1531739" y="22978"/>
                </a:lnTo>
                <a:lnTo>
                  <a:pt x="1520028" y="24833"/>
                </a:lnTo>
                <a:lnTo>
                  <a:pt x="1507365" y="26616"/>
                </a:lnTo>
                <a:lnTo>
                  <a:pt x="1493341" y="28295"/>
                </a:lnTo>
                <a:lnTo>
                  <a:pt x="1477546" y="29838"/>
                </a:lnTo>
                <a:lnTo>
                  <a:pt x="1459572" y="31215"/>
                </a:lnTo>
                <a:lnTo>
                  <a:pt x="1439008" y="32394"/>
                </a:lnTo>
                <a:lnTo>
                  <a:pt x="1415447" y="33345"/>
                </a:lnTo>
                <a:lnTo>
                  <a:pt x="1388478" y="34035"/>
                </a:lnTo>
                <a:lnTo>
                  <a:pt x="1357693" y="34434"/>
                </a:lnTo>
                <a:lnTo>
                  <a:pt x="1322682" y="34510"/>
                </a:lnTo>
                <a:lnTo>
                  <a:pt x="1283036" y="34233"/>
                </a:lnTo>
                <a:lnTo>
                  <a:pt x="1238346" y="33571"/>
                </a:lnTo>
                <a:lnTo>
                  <a:pt x="1205482" y="34412"/>
                </a:lnTo>
                <a:lnTo>
                  <a:pt x="1175839" y="35243"/>
                </a:lnTo>
                <a:lnTo>
                  <a:pt x="1149102" y="36061"/>
                </a:lnTo>
                <a:lnTo>
                  <a:pt x="1124959" y="36867"/>
                </a:lnTo>
                <a:lnTo>
                  <a:pt x="1103097" y="37657"/>
                </a:lnTo>
                <a:lnTo>
                  <a:pt x="1083202" y="38430"/>
                </a:lnTo>
                <a:lnTo>
                  <a:pt x="1064962" y="39185"/>
                </a:lnTo>
                <a:lnTo>
                  <a:pt x="1048063" y="39921"/>
                </a:lnTo>
                <a:lnTo>
                  <a:pt x="1032193" y="40636"/>
                </a:lnTo>
                <a:lnTo>
                  <a:pt x="1017037" y="41328"/>
                </a:lnTo>
                <a:lnTo>
                  <a:pt x="1002284" y="41995"/>
                </a:lnTo>
                <a:lnTo>
                  <a:pt x="987619" y="42637"/>
                </a:lnTo>
                <a:lnTo>
                  <a:pt x="972730" y="43252"/>
                </a:lnTo>
                <a:lnTo>
                  <a:pt x="957304" y="43838"/>
                </a:lnTo>
                <a:lnTo>
                  <a:pt x="941028" y="44394"/>
                </a:lnTo>
                <a:lnTo>
                  <a:pt x="923588" y="44918"/>
                </a:lnTo>
                <a:lnTo>
                  <a:pt x="904672" y="45408"/>
                </a:lnTo>
                <a:lnTo>
                  <a:pt x="883966" y="45864"/>
                </a:lnTo>
                <a:lnTo>
                  <a:pt x="861158" y="46283"/>
                </a:lnTo>
                <a:lnTo>
                  <a:pt x="835933" y="46665"/>
                </a:lnTo>
                <a:lnTo>
                  <a:pt x="702152" y="52596"/>
                </a:lnTo>
                <a:lnTo>
                  <a:pt x="799370" y="26954"/>
                </a:lnTo>
                <a:lnTo>
                  <a:pt x="780560" y="26765"/>
                </a:lnTo>
                <a:lnTo>
                  <a:pt x="761074" y="26465"/>
                </a:lnTo>
                <a:lnTo>
                  <a:pt x="740976" y="26072"/>
                </a:lnTo>
                <a:lnTo>
                  <a:pt x="720331" y="25606"/>
                </a:lnTo>
                <a:lnTo>
                  <a:pt x="699200" y="25084"/>
                </a:lnTo>
                <a:lnTo>
                  <a:pt x="677648" y="24525"/>
                </a:lnTo>
                <a:lnTo>
                  <a:pt x="655738" y="23948"/>
                </a:lnTo>
                <a:lnTo>
                  <a:pt x="633534" y="23372"/>
                </a:lnTo>
                <a:lnTo>
                  <a:pt x="611098" y="22815"/>
                </a:lnTo>
                <a:lnTo>
                  <a:pt x="588495" y="22295"/>
                </a:lnTo>
                <a:lnTo>
                  <a:pt x="565787" y="21831"/>
                </a:lnTo>
                <a:lnTo>
                  <a:pt x="543038" y="21442"/>
                </a:lnTo>
                <a:lnTo>
                  <a:pt x="520312" y="21147"/>
                </a:lnTo>
                <a:lnTo>
                  <a:pt x="497672" y="20963"/>
                </a:lnTo>
                <a:lnTo>
                  <a:pt x="452904" y="21004"/>
                </a:lnTo>
                <a:lnTo>
                  <a:pt x="430902" y="21267"/>
                </a:lnTo>
                <a:lnTo>
                  <a:pt x="409240" y="21716"/>
                </a:lnTo>
                <a:lnTo>
                  <a:pt x="387981" y="22369"/>
                </a:lnTo>
                <a:lnTo>
                  <a:pt x="367189" y="23246"/>
                </a:lnTo>
                <a:lnTo>
                  <a:pt x="357350" y="24697"/>
                </a:lnTo>
                <a:lnTo>
                  <a:pt x="347213" y="26123"/>
                </a:lnTo>
                <a:lnTo>
                  <a:pt x="325918" y="28891"/>
                </a:lnTo>
                <a:lnTo>
                  <a:pt x="303054" y="31522"/>
                </a:lnTo>
                <a:lnTo>
                  <a:pt x="290955" y="32778"/>
                </a:lnTo>
                <a:lnTo>
                  <a:pt x="278370" y="33990"/>
                </a:lnTo>
                <a:lnTo>
                  <a:pt x="265268" y="35155"/>
                </a:lnTo>
                <a:lnTo>
                  <a:pt x="251616" y="36269"/>
                </a:lnTo>
                <a:lnTo>
                  <a:pt x="237384" y="37329"/>
                </a:lnTo>
                <a:lnTo>
                  <a:pt x="222540" y="38332"/>
                </a:lnTo>
                <a:lnTo>
                  <a:pt x="207053" y="39274"/>
                </a:lnTo>
                <a:lnTo>
                  <a:pt x="190891" y="40152"/>
                </a:lnTo>
                <a:lnTo>
                  <a:pt x="176902" y="40829"/>
                </a:lnTo>
                <a:lnTo>
                  <a:pt x="153900" y="41792"/>
                </a:lnTo>
                <a:lnTo>
                  <a:pt x="141909" y="42227"/>
                </a:lnTo>
                <a:lnTo>
                  <a:pt x="129578" y="42630"/>
                </a:lnTo>
                <a:lnTo>
                  <a:pt x="116898" y="42999"/>
                </a:lnTo>
                <a:lnTo>
                  <a:pt x="103862" y="43333"/>
                </a:lnTo>
                <a:lnTo>
                  <a:pt x="90461" y="43632"/>
                </a:lnTo>
                <a:lnTo>
                  <a:pt x="76684" y="43894"/>
                </a:lnTo>
                <a:lnTo>
                  <a:pt x="62524" y="44118"/>
                </a:lnTo>
                <a:lnTo>
                  <a:pt x="50261" y="44277"/>
                </a:lnTo>
                <a:lnTo>
                  <a:pt x="30639" y="43200"/>
                </a:lnTo>
                <a:lnTo>
                  <a:pt x="15149" y="40591"/>
                </a:lnTo>
                <a:lnTo>
                  <a:pt x="5461" y="38109"/>
                </a:lnTo>
                <a:lnTo>
                  <a:pt x="3004" y="37330"/>
                </a:lnTo>
                <a:lnTo>
                  <a:pt x="2803" y="62218"/>
                </a:lnTo>
                <a:lnTo>
                  <a:pt x="2684" y="74944"/>
                </a:lnTo>
                <a:lnTo>
                  <a:pt x="2550" y="87860"/>
                </a:lnTo>
                <a:lnTo>
                  <a:pt x="2445" y="97097"/>
                </a:lnTo>
                <a:lnTo>
                  <a:pt x="1440" y="141567"/>
                </a:lnTo>
                <a:lnTo>
                  <a:pt x="717" y="183261"/>
                </a:lnTo>
                <a:lnTo>
                  <a:pt x="246" y="222451"/>
                </a:lnTo>
                <a:lnTo>
                  <a:pt x="0" y="259409"/>
                </a:lnTo>
                <a:lnTo>
                  <a:pt x="59" y="327726"/>
                </a:lnTo>
                <a:lnTo>
                  <a:pt x="306" y="359630"/>
                </a:lnTo>
                <a:lnTo>
                  <a:pt x="659" y="390396"/>
                </a:lnTo>
                <a:lnTo>
                  <a:pt x="1089" y="420296"/>
                </a:lnTo>
                <a:lnTo>
                  <a:pt x="1566" y="449604"/>
                </a:lnTo>
                <a:lnTo>
                  <a:pt x="2060" y="478593"/>
                </a:lnTo>
                <a:lnTo>
                  <a:pt x="2543" y="507535"/>
                </a:lnTo>
                <a:lnTo>
                  <a:pt x="2985" y="536704"/>
                </a:lnTo>
                <a:lnTo>
                  <a:pt x="3356" y="566374"/>
                </a:lnTo>
                <a:lnTo>
                  <a:pt x="3627" y="596816"/>
                </a:lnTo>
                <a:lnTo>
                  <a:pt x="3770" y="628305"/>
                </a:lnTo>
                <a:lnTo>
                  <a:pt x="3753" y="661113"/>
                </a:lnTo>
                <a:lnTo>
                  <a:pt x="3549" y="695513"/>
                </a:lnTo>
                <a:lnTo>
                  <a:pt x="3127" y="731779"/>
                </a:lnTo>
                <a:lnTo>
                  <a:pt x="2458" y="770184"/>
                </a:lnTo>
                <a:lnTo>
                  <a:pt x="24784" y="984407"/>
                </a:lnTo>
                <a:lnTo>
                  <a:pt x="6890" y="934217"/>
                </a:lnTo>
                <a:lnTo>
                  <a:pt x="7139" y="985316"/>
                </a:lnTo>
                <a:lnTo>
                  <a:pt x="7474" y="1033744"/>
                </a:lnTo>
                <a:lnTo>
                  <a:pt x="7880" y="1079787"/>
                </a:lnTo>
                <a:lnTo>
                  <a:pt x="8341" y="1123731"/>
                </a:lnTo>
                <a:lnTo>
                  <a:pt x="8840" y="1165861"/>
                </a:lnTo>
                <a:lnTo>
                  <a:pt x="9362" y="1206465"/>
                </a:lnTo>
                <a:lnTo>
                  <a:pt x="9890" y="1245827"/>
                </a:lnTo>
                <a:lnTo>
                  <a:pt x="10409" y="1284234"/>
                </a:lnTo>
                <a:lnTo>
                  <a:pt x="10902" y="1321972"/>
                </a:lnTo>
                <a:lnTo>
                  <a:pt x="11354" y="1359327"/>
                </a:lnTo>
                <a:lnTo>
                  <a:pt x="11748" y="1396585"/>
                </a:lnTo>
                <a:lnTo>
                  <a:pt x="12069" y="1434033"/>
                </a:lnTo>
                <a:lnTo>
                  <a:pt x="12300" y="1471955"/>
                </a:lnTo>
                <a:lnTo>
                  <a:pt x="12430" y="1550369"/>
                </a:lnTo>
                <a:lnTo>
                  <a:pt x="12296" y="1591433"/>
                </a:lnTo>
                <a:lnTo>
                  <a:pt x="12009" y="1634116"/>
                </a:lnTo>
                <a:lnTo>
                  <a:pt x="11552" y="1678704"/>
                </a:lnTo>
                <a:lnTo>
                  <a:pt x="10910" y="1725484"/>
                </a:lnTo>
                <a:lnTo>
                  <a:pt x="10065" y="1774741"/>
                </a:lnTo>
                <a:lnTo>
                  <a:pt x="15615" y="1899887"/>
                </a:lnTo>
                <a:lnTo>
                  <a:pt x="15478" y="2074103"/>
                </a:lnTo>
                <a:lnTo>
                  <a:pt x="15340" y="2163499"/>
                </a:lnTo>
                <a:lnTo>
                  <a:pt x="15179" y="2231282"/>
                </a:lnTo>
                <a:lnTo>
                  <a:pt x="15038" y="2276745"/>
                </a:lnTo>
                <a:lnTo>
                  <a:pt x="14864" y="2322381"/>
                </a:lnTo>
                <a:lnTo>
                  <a:pt x="14764" y="2345251"/>
                </a:lnTo>
                <a:lnTo>
                  <a:pt x="14116" y="2459906"/>
                </a:lnTo>
                <a:lnTo>
                  <a:pt x="35900" y="2463045"/>
                </a:lnTo>
                <a:lnTo>
                  <a:pt x="54580" y="2465718"/>
                </a:lnTo>
                <a:lnTo>
                  <a:pt x="70587" y="2467965"/>
                </a:lnTo>
                <a:lnTo>
                  <a:pt x="84350" y="2469829"/>
                </a:lnTo>
                <a:lnTo>
                  <a:pt x="96296" y="2471352"/>
                </a:lnTo>
                <a:lnTo>
                  <a:pt x="106856" y="2472577"/>
                </a:lnTo>
                <a:lnTo>
                  <a:pt x="116459" y="2473546"/>
                </a:lnTo>
                <a:lnTo>
                  <a:pt x="125532" y="2474301"/>
                </a:lnTo>
                <a:lnTo>
                  <a:pt x="134506" y="2474884"/>
                </a:lnTo>
                <a:lnTo>
                  <a:pt x="143809" y="2475337"/>
                </a:lnTo>
                <a:lnTo>
                  <a:pt x="153870" y="2475703"/>
                </a:lnTo>
                <a:lnTo>
                  <a:pt x="165119" y="2476024"/>
                </a:lnTo>
                <a:lnTo>
                  <a:pt x="177983" y="2476342"/>
                </a:lnTo>
                <a:lnTo>
                  <a:pt x="182163" y="2476442"/>
                </a:lnTo>
                <a:lnTo>
                  <a:pt x="184566" y="2475024"/>
                </a:lnTo>
                <a:lnTo>
                  <a:pt x="189282" y="2473880"/>
                </a:lnTo>
                <a:lnTo>
                  <a:pt x="196165" y="2472983"/>
                </a:lnTo>
                <a:lnTo>
                  <a:pt x="205066" y="2472306"/>
                </a:lnTo>
                <a:lnTo>
                  <a:pt x="215840" y="2471824"/>
                </a:lnTo>
                <a:lnTo>
                  <a:pt x="228340" y="2471512"/>
                </a:lnTo>
                <a:lnTo>
                  <a:pt x="242419" y="2471342"/>
                </a:lnTo>
                <a:lnTo>
                  <a:pt x="292664" y="2471431"/>
                </a:lnTo>
                <a:lnTo>
                  <a:pt x="311593" y="2471574"/>
                </a:lnTo>
                <a:lnTo>
                  <a:pt x="331367" y="2471731"/>
                </a:lnTo>
                <a:lnTo>
                  <a:pt x="351841" y="2471874"/>
                </a:lnTo>
                <a:lnTo>
                  <a:pt x="394298" y="2472020"/>
                </a:lnTo>
                <a:lnTo>
                  <a:pt x="415989" y="2471969"/>
                </a:lnTo>
                <a:lnTo>
                  <a:pt x="437791" y="2471803"/>
                </a:lnTo>
                <a:lnTo>
                  <a:pt x="459560" y="2471494"/>
                </a:lnTo>
                <a:lnTo>
                  <a:pt x="481147" y="2471017"/>
                </a:lnTo>
                <a:lnTo>
                  <a:pt x="502406" y="2470346"/>
                </a:lnTo>
                <a:lnTo>
                  <a:pt x="521323" y="2471294"/>
                </a:lnTo>
                <a:lnTo>
                  <a:pt x="537616" y="2472133"/>
                </a:lnTo>
                <a:lnTo>
                  <a:pt x="551642" y="2472870"/>
                </a:lnTo>
                <a:lnTo>
                  <a:pt x="563762" y="2473514"/>
                </a:lnTo>
                <a:lnTo>
                  <a:pt x="574333" y="2474072"/>
                </a:lnTo>
                <a:lnTo>
                  <a:pt x="583714" y="2474554"/>
                </a:lnTo>
                <a:lnTo>
                  <a:pt x="592265" y="2474966"/>
                </a:lnTo>
                <a:lnTo>
                  <a:pt x="600345" y="2475317"/>
                </a:lnTo>
                <a:lnTo>
                  <a:pt x="608311" y="2475616"/>
                </a:lnTo>
                <a:lnTo>
                  <a:pt x="616523" y="2475870"/>
                </a:lnTo>
                <a:lnTo>
                  <a:pt x="625340" y="2476087"/>
                </a:lnTo>
                <a:lnTo>
                  <a:pt x="635121" y="2476276"/>
                </a:lnTo>
                <a:lnTo>
                  <a:pt x="646224" y="2476445"/>
                </a:lnTo>
                <a:lnTo>
                  <a:pt x="659008" y="2476601"/>
                </a:lnTo>
                <a:lnTo>
                  <a:pt x="673833" y="2476753"/>
                </a:lnTo>
                <a:lnTo>
                  <a:pt x="691056" y="2476910"/>
                </a:lnTo>
                <a:lnTo>
                  <a:pt x="711037" y="2477078"/>
                </a:lnTo>
                <a:lnTo>
                  <a:pt x="734135" y="2477267"/>
                </a:lnTo>
                <a:lnTo>
                  <a:pt x="760708" y="2477484"/>
                </a:lnTo>
                <a:lnTo>
                  <a:pt x="791115" y="2477737"/>
                </a:lnTo>
                <a:lnTo>
                  <a:pt x="795951" y="2477246"/>
                </a:lnTo>
                <a:lnTo>
                  <a:pt x="802601" y="2476770"/>
                </a:lnTo>
                <a:lnTo>
                  <a:pt x="810754" y="2476305"/>
                </a:lnTo>
                <a:lnTo>
                  <a:pt x="820098" y="2475852"/>
                </a:lnTo>
                <a:lnTo>
                  <a:pt x="830319" y="2475409"/>
                </a:lnTo>
                <a:lnTo>
                  <a:pt x="841106" y="2474975"/>
                </a:lnTo>
                <a:lnTo>
                  <a:pt x="852147" y="2474549"/>
                </a:lnTo>
                <a:lnTo>
                  <a:pt x="863128" y="2474130"/>
                </a:lnTo>
                <a:lnTo>
                  <a:pt x="873738" y="2473716"/>
                </a:lnTo>
                <a:lnTo>
                  <a:pt x="883665" y="2473306"/>
                </a:lnTo>
                <a:lnTo>
                  <a:pt x="892595" y="2472900"/>
                </a:lnTo>
                <a:lnTo>
                  <a:pt x="900217" y="2472496"/>
                </a:lnTo>
                <a:lnTo>
                  <a:pt x="906219" y="2472093"/>
                </a:lnTo>
                <a:lnTo>
                  <a:pt x="910288" y="2471690"/>
                </a:lnTo>
                <a:lnTo>
                  <a:pt x="911377" y="2470878"/>
                </a:lnTo>
                <a:lnTo>
                  <a:pt x="907772" y="2470468"/>
                </a:lnTo>
                <a:lnTo>
                  <a:pt x="900986" y="2470052"/>
                </a:lnTo>
                <a:lnTo>
                  <a:pt x="895230" y="2469799"/>
                </a:lnTo>
                <a:lnTo>
                  <a:pt x="991674" y="2472263"/>
                </a:lnTo>
                <a:lnTo>
                  <a:pt x="887241" y="2480201"/>
                </a:lnTo>
                <a:lnTo>
                  <a:pt x="894282" y="2480649"/>
                </a:lnTo>
                <a:lnTo>
                  <a:pt x="902333" y="2481005"/>
                </a:lnTo>
                <a:lnTo>
                  <a:pt x="911334" y="2481276"/>
                </a:lnTo>
                <a:lnTo>
                  <a:pt x="921226" y="2481470"/>
                </a:lnTo>
                <a:lnTo>
                  <a:pt x="943445" y="2481660"/>
                </a:lnTo>
                <a:lnTo>
                  <a:pt x="995956" y="2481462"/>
                </a:lnTo>
                <a:lnTo>
                  <a:pt x="1010418" y="2481339"/>
                </a:lnTo>
                <a:lnTo>
                  <a:pt x="1025295" y="2481201"/>
                </a:lnTo>
                <a:lnTo>
                  <a:pt x="1040528" y="2481057"/>
                </a:lnTo>
                <a:lnTo>
                  <a:pt x="1056056" y="2480915"/>
                </a:lnTo>
                <a:lnTo>
                  <a:pt x="1071821" y="2480782"/>
                </a:lnTo>
                <a:lnTo>
                  <a:pt x="1100297" y="2480594"/>
                </a:lnTo>
                <a:lnTo>
                  <a:pt x="1105349" y="2479449"/>
                </a:lnTo>
                <a:lnTo>
                  <a:pt x="1123085" y="2475838"/>
                </a:lnTo>
                <a:lnTo>
                  <a:pt x="1140435" y="2473462"/>
                </a:lnTo>
                <a:lnTo>
                  <a:pt x="1165360" y="2471278"/>
                </a:lnTo>
                <a:lnTo>
                  <a:pt x="1181506" y="2470301"/>
                </a:lnTo>
                <a:lnTo>
                  <a:pt x="1200560" y="2469426"/>
                </a:lnTo>
                <a:lnTo>
                  <a:pt x="1222858" y="2468670"/>
                </a:lnTo>
                <a:lnTo>
                  <a:pt x="1248738" y="2468050"/>
                </a:lnTo>
                <a:lnTo>
                  <a:pt x="1254995" y="2467933"/>
                </a:lnTo>
                <a:lnTo>
                  <a:pt x="1470972" y="2469787"/>
                </a:lnTo>
                <a:lnTo>
                  <a:pt x="1450652" y="2474333"/>
                </a:lnTo>
                <a:lnTo>
                  <a:pt x="1630738" y="2473406"/>
                </a:lnTo>
                <a:lnTo>
                  <a:pt x="1688840" y="2486436"/>
                </a:lnTo>
                <a:lnTo>
                  <a:pt x="1717146" y="2485143"/>
                </a:lnTo>
                <a:lnTo>
                  <a:pt x="1744813" y="2484198"/>
                </a:lnTo>
                <a:lnTo>
                  <a:pt x="1771911" y="2483563"/>
                </a:lnTo>
                <a:lnTo>
                  <a:pt x="1798511" y="2483198"/>
                </a:lnTo>
                <a:lnTo>
                  <a:pt x="1824684" y="2483066"/>
                </a:lnTo>
                <a:lnTo>
                  <a:pt x="1850501" y="2483126"/>
                </a:lnTo>
                <a:lnTo>
                  <a:pt x="1876032" y="2483342"/>
                </a:lnTo>
                <a:lnTo>
                  <a:pt x="1901348" y="2483673"/>
                </a:lnTo>
                <a:lnTo>
                  <a:pt x="1926521" y="2484082"/>
                </a:lnTo>
                <a:lnTo>
                  <a:pt x="1951620" y="2484530"/>
                </a:lnTo>
                <a:lnTo>
                  <a:pt x="1976718" y="2484977"/>
                </a:lnTo>
                <a:lnTo>
                  <a:pt x="2001883" y="2485386"/>
                </a:lnTo>
                <a:lnTo>
                  <a:pt x="2027188" y="2485717"/>
                </a:lnTo>
                <a:lnTo>
                  <a:pt x="2052702" y="2485932"/>
                </a:lnTo>
                <a:lnTo>
                  <a:pt x="2078498" y="2485992"/>
                </a:lnTo>
                <a:lnTo>
                  <a:pt x="2104645" y="2485858"/>
                </a:lnTo>
                <a:lnTo>
                  <a:pt x="2131214" y="2485492"/>
                </a:lnTo>
                <a:lnTo>
                  <a:pt x="2158276" y="2484855"/>
                </a:lnTo>
                <a:lnTo>
                  <a:pt x="2185902" y="2483909"/>
                </a:lnTo>
                <a:lnTo>
                  <a:pt x="2214163" y="2482614"/>
                </a:lnTo>
                <a:lnTo>
                  <a:pt x="2090122" y="2503620"/>
                </a:lnTo>
                <a:lnTo>
                  <a:pt x="2102526" y="2504265"/>
                </a:lnTo>
                <a:lnTo>
                  <a:pt x="2115178" y="2504771"/>
                </a:lnTo>
                <a:lnTo>
                  <a:pt x="2128035" y="2505150"/>
                </a:lnTo>
                <a:lnTo>
                  <a:pt x="2141056" y="2505418"/>
                </a:lnTo>
                <a:lnTo>
                  <a:pt x="2154197" y="2505590"/>
                </a:lnTo>
                <a:lnTo>
                  <a:pt x="2233205" y="2505416"/>
                </a:lnTo>
                <a:lnTo>
                  <a:pt x="2258583" y="2505252"/>
                </a:lnTo>
                <a:lnTo>
                  <a:pt x="2294588" y="2505311"/>
                </a:lnTo>
                <a:lnTo>
                  <a:pt x="2305869" y="2505471"/>
                </a:lnTo>
                <a:lnTo>
                  <a:pt x="2306009" y="2505474"/>
                </a:lnTo>
                <a:lnTo>
                  <a:pt x="2321823" y="2505605"/>
                </a:lnTo>
                <a:lnTo>
                  <a:pt x="2334031" y="2505311"/>
                </a:lnTo>
                <a:lnTo>
                  <a:pt x="2342931" y="2504644"/>
                </a:lnTo>
                <a:lnTo>
                  <a:pt x="2348818" y="2503658"/>
                </a:lnTo>
                <a:lnTo>
                  <a:pt x="2351989" y="2502406"/>
                </a:lnTo>
                <a:lnTo>
                  <a:pt x="2351368" y="2499317"/>
                </a:lnTo>
                <a:lnTo>
                  <a:pt x="2348170" y="2497587"/>
                </a:lnTo>
                <a:lnTo>
                  <a:pt x="2343441" y="2495804"/>
                </a:lnTo>
                <a:lnTo>
                  <a:pt x="2337478" y="2494021"/>
                </a:lnTo>
                <a:lnTo>
                  <a:pt x="2330577" y="2492292"/>
                </a:lnTo>
                <a:lnTo>
                  <a:pt x="2323035" y="2490669"/>
                </a:lnTo>
                <a:lnTo>
                  <a:pt x="2315149" y="2489207"/>
                </a:lnTo>
                <a:lnTo>
                  <a:pt x="2307214" y="2487958"/>
                </a:lnTo>
                <a:lnTo>
                  <a:pt x="2299527" y="2486976"/>
                </a:lnTo>
                <a:lnTo>
                  <a:pt x="2293182" y="2486373"/>
                </a:lnTo>
                <a:lnTo>
                  <a:pt x="2443322" y="2498832"/>
                </a:lnTo>
                <a:lnTo>
                  <a:pt x="2450723" y="2497991"/>
                </a:lnTo>
                <a:lnTo>
                  <a:pt x="2458556" y="2497302"/>
                </a:lnTo>
                <a:lnTo>
                  <a:pt x="2466613" y="2496739"/>
                </a:lnTo>
                <a:lnTo>
                  <a:pt x="2474685" y="2496276"/>
                </a:lnTo>
                <a:lnTo>
                  <a:pt x="2482562" y="2495886"/>
                </a:lnTo>
                <a:lnTo>
                  <a:pt x="2490037" y="2495544"/>
                </a:lnTo>
                <a:lnTo>
                  <a:pt x="2496899" y="2495224"/>
                </a:lnTo>
                <a:lnTo>
                  <a:pt x="2502942" y="2494898"/>
                </a:lnTo>
                <a:lnTo>
                  <a:pt x="2507954" y="2494542"/>
                </a:lnTo>
                <a:lnTo>
                  <a:pt x="2511729" y="2494128"/>
                </a:lnTo>
                <a:lnTo>
                  <a:pt x="2514727" y="2493024"/>
                </a:lnTo>
                <a:lnTo>
                  <a:pt x="2513534" y="2492282"/>
                </a:lnTo>
                <a:lnTo>
                  <a:pt x="2510266" y="2491378"/>
                </a:lnTo>
                <a:lnTo>
                  <a:pt x="2504717" y="2490286"/>
                </a:lnTo>
                <a:lnTo>
                  <a:pt x="2496676" y="2488980"/>
                </a:lnTo>
                <a:lnTo>
                  <a:pt x="2485935" y="2487433"/>
                </a:lnTo>
                <a:lnTo>
                  <a:pt x="2472285" y="2485620"/>
                </a:lnTo>
                <a:lnTo>
                  <a:pt x="2455517" y="2483514"/>
                </a:lnTo>
                <a:lnTo>
                  <a:pt x="2435422" y="2481090"/>
                </a:lnTo>
                <a:lnTo>
                  <a:pt x="2738355" y="2481014"/>
                </a:lnTo>
                <a:lnTo>
                  <a:pt x="2739242" y="2482339"/>
                </a:lnTo>
                <a:lnTo>
                  <a:pt x="2736567" y="2483640"/>
                </a:lnTo>
                <a:lnTo>
                  <a:pt x="2731066" y="2484919"/>
                </a:lnTo>
                <a:lnTo>
                  <a:pt x="2723474" y="2486181"/>
                </a:lnTo>
                <a:lnTo>
                  <a:pt x="2714526" y="2487431"/>
                </a:lnTo>
                <a:lnTo>
                  <a:pt x="2704955" y="2488671"/>
                </a:lnTo>
                <a:lnTo>
                  <a:pt x="2695497" y="2489907"/>
                </a:lnTo>
                <a:lnTo>
                  <a:pt x="2686887" y="2491143"/>
                </a:lnTo>
                <a:lnTo>
                  <a:pt x="2679859" y="2492381"/>
                </a:lnTo>
                <a:lnTo>
                  <a:pt x="2675149" y="2493628"/>
                </a:lnTo>
                <a:lnTo>
                  <a:pt x="2675617" y="2496160"/>
                </a:lnTo>
                <a:lnTo>
                  <a:pt x="2682266" y="2497453"/>
                </a:lnTo>
                <a:lnTo>
                  <a:pt x="2683326" y="2497600"/>
                </a:lnTo>
                <a:lnTo>
                  <a:pt x="2599925" y="2500991"/>
                </a:lnTo>
                <a:lnTo>
                  <a:pt x="2702389" y="2506388"/>
                </a:lnTo>
                <a:lnTo>
                  <a:pt x="2674541" y="2507632"/>
                </a:lnTo>
                <a:lnTo>
                  <a:pt x="2649039" y="2508833"/>
                </a:lnTo>
                <a:lnTo>
                  <a:pt x="2625573" y="2509986"/>
                </a:lnTo>
                <a:lnTo>
                  <a:pt x="2603834" y="2511084"/>
                </a:lnTo>
                <a:lnTo>
                  <a:pt x="2583513" y="2512121"/>
                </a:lnTo>
                <a:lnTo>
                  <a:pt x="2564300" y="2513090"/>
                </a:lnTo>
                <a:lnTo>
                  <a:pt x="2545885" y="2513987"/>
                </a:lnTo>
                <a:lnTo>
                  <a:pt x="2527960" y="2514804"/>
                </a:lnTo>
                <a:lnTo>
                  <a:pt x="2510215" y="2515536"/>
                </a:lnTo>
                <a:lnTo>
                  <a:pt x="2492340" y="2516177"/>
                </a:lnTo>
                <a:lnTo>
                  <a:pt x="2474027" y="2516719"/>
                </a:lnTo>
                <a:lnTo>
                  <a:pt x="2454966" y="2517158"/>
                </a:lnTo>
                <a:lnTo>
                  <a:pt x="2434847" y="2517487"/>
                </a:lnTo>
                <a:lnTo>
                  <a:pt x="2413362" y="2517699"/>
                </a:lnTo>
                <a:lnTo>
                  <a:pt x="2365053" y="2517751"/>
                </a:lnTo>
                <a:lnTo>
                  <a:pt x="2337610" y="2517579"/>
                </a:lnTo>
                <a:lnTo>
                  <a:pt x="2307564" y="2517266"/>
                </a:lnTo>
                <a:lnTo>
                  <a:pt x="2274603" y="2516806"/>
                </a:lnTo>
                <a:lnTo>
                  <a:pt x="2238420" y="2516193"/>
                </a:lnTo>
                <a:lnTo>
                  <a:pt x="2279517" y="2519835"/>
                </a:lnTo>
                <a:lnTo>
                  <a:pt x="2321652" y="2522783"/>
                </a:lnTo>
                <a:lnTo>
                  <a:pt x="2364789" y="2525104"/>
                </a:lnTo>
                <a:lnTo>
                  <a:pt x="2408891" y="2526865"/>
                </a:lnTo>
                <a:lnTo>
                  <a:pt x="2453921" y="2528132"/>
                </a:lnTo>
                <a:lnTo>
                  <a:pt x="2499841" y="2528972"/>
                </a:lnTo>
                <a:lnTo>
                  <a:pt x="2546615" y="2529452"/>
                </a:lnTo>
                <a:lnTo>
                  <a:pt x="2594206" y="2529639"/>
                </a:lnTo>
                <a:lnTo>
                  <a:pt x="2642576" y="2529600"/>
                </a:lnTo>
                <a:lnTo>
                  <a:pt x="2691689" y="2529402"/>
                </a:lnTo>
                <a:lnTo>
                  <a:pt x="2741508" y="2529111"/>
                </a:lnTo>
                <a:lnTo>
                  <a:pt x="2791995" y="2528795"/>
                </a:lnTo>
                <a:lnTo>
                  <a:pt x="2843114" y="2528520"/>
                </a:lnTo>
                <a:lnTo>
                  <a:pt x="2894827" y="2528352"/>
                </a:lnTo>
                <a:lnTo>
                  <a:pt x="2947098" y="2528360"/>
                </a:lnTo>
                <a:lnTo>
                  <a:pt x="2999889" y="2528610"/>
                </a:lnTo>
                <a:lnTo>
                  <a:pt x="3053164" y="2529168"/>
                </a:lnTo>
                <a:lnTo>
                  <a:pt x="3106885" y="2530102"/>
                </a:lnTo>
                <a:lnTo>
                  <a:pt x="3161016" y="2531478"/>
                </a:lnTo>
                <a:lnTo>
                  <a:pt x="3215520" y="2533363"/>
                </a:lnTo>
                <a:lnTo>
                  <a:pt x="3204681" y="2534273"/>
                </a:lnTo>
                <a:lnTo>
                  <a:pt x="3192870" y="2535208"/>
                </a:lnTo>
                <a:lnTo>
                  <a:pt x="3180131" y="2536164"/>
                </a:lnTo>
                <a:lnTo>
                  <a:pt x="3166506" y="2537136"/>
                </a:lnTo>
                <a:lnTo>
                  <a:pt x="3153125" y="2538049"/>
                </a:lnTo>
                <a:lnTo>
                  <a:pt x="3316777" y="2538621"/>
                </a:lnTo>
                <a:lnTo>
                  <a:pt x="3313945" y="2362091"/>
                </a:lnTo>
                <a:lnTo>
                  <a:pt x="3311218" y="2379599"/>
                </a:lnTo>
                <a:lnTo>
                  <a:pt x="3308482" y="2395878"/>
                </a:lnTo>
                <a:lnTo>
                  <a:pt x="3305740" y="2410871"/>
                </a:lnTo>
                <a:lnTo>
                  <a:pt x="3302991" y="2424518"/>
                </a:lnTo>
                <a:lnTo>
                  <a:pt x="3300237" y="2436761"/>
                </a:lnTo>
                <a:lnTo>
                  <a:pt x="3297480" y="2447542"/>
                </a:lnTo>
                <a:lnTo>
                  <a:pt x="3294719" y="2456802"/>
                </a:lnTo>
                <a:lnTo>
                  <a:pt x="3291957" y="2464483"/>
                </a:lnTo>
                <a:lnTo>
                  <a:pt x="3290475" y="2467933"/>
                </a:lnTo>
                <a:lnTo>
                  <a:pt x="3290894" y="2459995"/>
                </a:lnTo>
                <a:lnTo>
                  <a:pt x="3291275" y="2456668"/>
                </a:lnTo>
                <a:lnTo>
                  <a:pt x="3291707" y="2447892"/>
                </a:lnTo>
                <a:lnTo>
                  <a:pt x="3289477" y="2437902"/>
                </a:lnTo>
                <a:lnTo>
                  <a:pt x="3288666" y="2427887"/>
                </a:lnTo>
                <a:lnTo>
                  <a:pt x="3288035" y="2414949"/>
                </a:lnTo>
                <a:lnTo>
                  <a:pt x="3287564" y="2399408"/>
                </a:lnTo>
                <a:lnTo>
                  <a:pt x="3287237" y="2381582"/>
                </a:lnTo>
                <a:lnTo>
                  <a:pt x="3287035" y="2361790"/>
                </a:lnTo>
                <a:lnTo>
                  <a:pt x="3287127" y="2269322"/>
                </a:lnTo>
                <a:lnTo>
                  <a:pt x="3287286" y="2244474"/>
                </a:lnTo>
                <a:lnTo>
                  <a:pt x="3287463" y="2219569"/>
                </a:lnTo>
                <a:lnTo>
                  <a:pt x="3287642" y="2194928"/>
                </a:lnTo>
                <a:lnTo>
                  <a:pt x="3287803" y="2170868"/>
                </a:lnTo>
                <a:lnTo>
                  <a:pt x="3288004" y="2125766"/>
                </a:lnTo>
                <a:lnTo>
                  <a:pt x="3287923" y="2086811"/>
                </a:lnTo>
                <a:lnTo>
                  <a:pt x="3287732" y="2070435"/>
                </a:lnTo>
                <a:lnTo>
                  <a:pt x="3288413" y="2075468"/>
                </a:lnTo>
                <a:lnTo>
                  <a:pt x="3289562" y="2072966"/>
                </a:lnTo>
                <a:lnTo>
                  <a:pt x="3290045" y="2066659"/>
                </a:lnTo>
                <a:lnTo>
                  <a:pt x="3290479" y="2057797"/>
                </a:lnTo>
                <a:lnTo>
                  <a:pt x="3290871" y="2046993"/>
                </a:lnTo>
                <a:lnTo>
                  <a:pt x="3291229" y="2034862"/>
                </a:lnTo>
                <a:lnTo>
                  <a:pt x="3291561" y="2022015"/>
                </a:lnTo>
                <a:lnTo>
                  <a:pt x="3291875" y="2009065"/>
                </a:lnTo>
                <a:lnTo>
                  <a:pt x="3292180" y="1996627"/>
                </a:lnTo>
                <a:lnTo>
                  <a:pt x="3292482" y="1985371"/>
                </a:lnTo>
                <a:lnTo>
                  <a:pt x="3292146" y="1961287"/>
                </a:lnTo>
                <a:lnTo>
                  <a:pt x="3291724" y="1940310"/>
                </a:lnTo>
                <a:lnTo>
                  <a:pt x="3291231" y="1922051"/>
                </a:lnTo>
                <a:lnTo>
                  <a:pt x="3290681" y="1906119"/>
                </a:lnTo>
                <a:lnTo>
                  <a:pt x="3290089" y="1892126"/>
                </a:lnTo>
                <a:lnTo>
                  <a:pt x="3289470" y="1879681"/>
                </a:lnTo>
                <a:lnTo>
                  <a:pt x="3288838" y="1868394"/>
                </a:lnTo>
                <a:lnTo>
                  <a:pt x="3288207" y="1857877"/>
                </a:lnTo>
                <a:lnTo>
                  <a:pt x="3287594" y="1847740"/>
                </a:lnTo>
                <a:lnTo>
                  <a:pt x="3287011" y="1837592"/>
                </a:lnTo>
                <a:lnTo>
                  <a:pt x="3286475" y="1827044"/>
                </a:lnTo>
                <a:lnTo>
                  <a:pt x="3285999" y="1815707"/>
                </a:lnTo>
                <a:lnTo>
                  <a:pt x="3285598" y="1803191"/>
                </a:lnTo>
                <a:lnTo>
                  <a:pt x="3285287" y="1789107"/>
                </a:lnTo>
                <a:lnTo>
                  <a:pt x="3285081" y="1773064"/>
                </a:lnTo>
                <a:lnTo>
                  <a:pt x="3285041" y="1733544"/>
                </a:lnTo>
                <a:lnTo>
                  <a:pt x="3285236" y="1709288"/>
                </a:lnTo>
                <a:lnTo>
                  <a:pt x="3285595" y="1681516"/>
                </a:lnTo>
                <a:lnTo>
                  <a:pt x="3286132" y="1649837"/>
                </a:lnTo>
                <a:lnTo>
                  <a:pt x="3285888" y="1644304"/>
                </a:lnTo>
                <a:lnTo>
                  <a:pt x="3285601" y="1637949"/>
                </a:lnTo>
                <a:lnTo>
                  <a:pt x="3285275" y="1631017"/>
                </a:lnTo>
                <a:lnTo>
                  <a:pt x="3284915" y="1623754"/>
                </a:lnTo>
                <a:lnTo>
                  <a:pt x="3284524" y="1616409"/>
                </a:lnTo>
                <a:lnTo>
                  <a:pt x="3284108" y="1609225"/>
                </a:lnTo>
                <a:lnTo>
                  <a:pt x="3283670" y="1602451"/>
                </a:lnTo>
                <a:lnTo>
                  <a:pt x="3283215" y="1596332"/>
                </a:lnTo>
                <a:lnTo>
                  <a:pt x="3282749" y="1591115"/>
                </a:lnTo>
                <a:lnTo>
                  <a:pt x="3282274" y="1587046"/>
                </a:lnTo>
                <a:lnTo>
                  <a:pt x="3281796" y="1584371"/>
                </a:lnTo>
                <a:lnTo>
                  <a:pt x="3280847" y="1584190"/>
                </a:lnTo>
                <a:lnTo>
                  <a:pt x="3280386" y="1587177"/>
                </a:lnTo>
                <a:lnTo>
                  <a:pt x="3279938" y="1592544"/>
                </a:lnTo>
                <a:lnTo>
                  <a:pt x="3279510" y="1600537"/>
                </a:lnTo>
                <a:lnTo>
                  <a:pt x="3279105" y="1611403"/>
                </a:lnTo>
                <a:lnTo>
                  <a:pt x="3278728" y="1625387"/>
                </a:lnTo>
                <a:lnTo>
                  <a:pt x="3278486" y="1636997"/>
                </a:lnTo>
                <a:lnTo>
                  <a:pt x="3275578" y="1539385"/>
                </a:lnTo>
                <a:lnTo>
                  <a:pt x="3275094" y="1552224"/>
                </a:lnTo>
                <a:lnTo>
                  <a:pt x="3274686" y="1566268"/>
                </a:lnTo>
                <a:lnTo>
                  <a:pt x="3274348" y="1581372"/>
                </a:lnTo>
                <a:lnTo>
                  <a:pt x="3274075" y="1597395"/>
                </a:lnTo>
                <a:lnTo>
                  <a:pt x="3273863" y="1614192"/>
                </a:lnTo>
                <a:lnTo>
                  <a:pt x="3273705" y="1631623"/>
                </a:lnTo>
                <a:lnTo>
                  <a:pt x="3273532" y="1667809"/>
                </a:lnTo>
                <a:lnTo>
                  <a:pt x="3273686" y="1759345"/>
                </a:lnTo>
                <a:lnTo>
                  <a:pt x="3273871" y="1793388"/>
                </a:lnTo>
                <a:lnTo>
                  <a:pt x="3274062" y="1824247"/>
                </a:lnTo>
                <a:lnTo>
                  <a:pt x="3274218" y="1850779"/>
                </a:lnTo>
                <a:lnTo>
                  <a:pt x="3274270" y="1862066"/>
                </a:lnTo>
                <a:lnTo>
                  <a:pt x="3276772" y="1854586"/>
                </a:lnTo>
                <a:lnTo>
                  <a:pt x="3276596" y="1867745"/>
                </a:lnTo>
                <a:lnTo>
                  <a:pt x="3276424" y="1880888"/>
                </a:lnTo>
                <a:lnTo>
                  <a:pt x="3276258" y="1894006"/>
                </a:lnTo>
                <a:lnTo>
                  <a:pt x="3276101" y="1907091"/>
                </a:lnTo>
                <a:lnTo>
                  <a:pt x="3275958" y="1920134"/>
                </a:lnTo>
                <a:lnTo>
                  <a:pt x="3275830" y="1933127"/>
                </a:lnTo>
                <a:lnTo>
                  <a:pt x="3275634" y="1958929"/>
                </a:lnTo>
                <a:lnTo>
                  <a:pt x="3275751" y="2034248"/>
                </a:lnTo>
                <a:lnTo>
                  <a:pt x="3275905" y="2046408"/>
                </a:lnTo>
                <a:lnTo>
                  <a:pt x="3276107" y="2058433"/>
                </a:lnTo>
                <a:lnTo>
                  <a:pt x="3276315" y="2068403"/>
                </a:lnTo>
                <a:lnTo>
                  <a:pt x="3260071" y="1797703"/>
                </a:lnTo>
                <a:lnTo>
                  <a:pt x="3261442" y="1782234"/>
                </a:lnTo>
                <a:lnTo>
                  <a:pt x="3262632" y="1765837"/>
                </a:lnTo>
                <a:lnTo>
                  <a:pt x="3263658" y="1748603"/>
                </a:lnTo>
                <a:lnTo>
                  <a:pt x="3264534" y="1730618"/>
                </a:lnTo>
                <a:lnTo>
                  <a:pt x="3265274" y="1711974"/>
                </a:lnTo>
                <a:lnTo>
                  <a:pt x="3265893" y="1692759"/>
                </a:lnTo>
                <a:lnTo>
                  <a:pt x="3266406" y="1673063"/>
                </a:lnTo>
                <a:lnTo>
                  <a:pt x="3266827" y="1652974"/>
                </a:lnTo>
                <a:lnTo>
                  <a:pt x="3267170" y="1632582"/>
                </a:lnTo>
                <a:lnTo>
                  <a:pt x="3267452" y="1611976"/>
                </a:lnTo>
                <a:lnTo>
                  <a:pt x="3267685" y="1591246"/>
                </a:lnTo>
                <a:lnTo>
                  <a:pt x="3267885" y="1570480"/>
                </a:lnTo>
                <a:lnTo>
                  <a:pt x="3268066" y="1549768"/>
                </a:lnTo>
                <a:lnTo>
                  <a:pt x="3268243" y="1529198"/>
                </a:lnTo>
                <a:lnTo>
                  <a:pt x="3268431" y="1508861"/>
                </a:lnTo>
                <a:lnTo>
                  <a:pt x="3268644" y="1488846"/>
                </a:lnTo>
                <a:lnTo>
                  <a:pt x="3268897" y="1469241"/>
                </a:lnTo>
                <a:lnTo>
                  <a:pt x="3269204" y="1450135"/>
                </a:lnTo>
                <a:lnTo>
                  <a:pt x="3269581" y="1431619"/>
                </a:lnTo>
                <a:lnTo>
                  <a:pt x="3270041" y="1413782"/>
                </a:lnTo>
                <a:lnTo>
                  <a:pt x="3261113" y="1405095"/>
                </a:lnTo>
                <a:lnTo>
                  <a:pt x="3273533" y="1333061"/>
                </a:lnTo>
                <a:lnTo>
                  <a:pt x="3273660" y="1367973"/>
                </a:lnTo>
                <a:lnTo>
                  <a:pt x="3275355" y="1361664"/>
                </a:lnTo>
                <a:lnTo>
                  <a:pt x="3276697" y="1353874"/>
                </a:lnTo>
                <a:lnTo>
                  <a:pt x="3277719" y="1344636"/>
                </a:lnTo>
                <a:lnTo>
                  <a:pt x="3278455" y="1333985"/>
                </a:lnTo>
                <a:lnTo>
                  <a:pt x="3278938" y="1321954"/>
                </a:lnTo>
                <a:lnTo>
                  <a:pt x="3279203" y="1308578"/>
                </a:lnTo>
                <a:lnTo>
                  <a:pt x="3279281" y="1293891"/>
                </a:lnTo>
                <a:close/>
              </a:path>
            </a:pathLst>
          </a:custGeom>
          <a:solidFill>
            <a:srgbClr val="EBB29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163902" y="606893"/>
            <a:ext cx="2279534" cy="173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056784" y="4853421"/>
            <a:ext cx="2415886" cy="1446068"/>
          </a:xfrm>
          <a:custGeom>
            <a:avLst/>
            <a:gdLst/>
            <a:ahLst/>
            <a:cxnLst/>
            <a:rect l="l" t="t" r="r" b="b"/>
            <a:pathLst>
              <a:path w="3543300" h="2120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057400"/>
                </a:lnTo>
                <a:lnTo>
                  <a:pt x="1436" y="2097478"/>
                </a:lnTo>
                <a:lnTo>
                  <a:pt x="38794" y="2120679"/>
                </a:lnTo>
                <a:lnTo>
                  <a:pt x="63500" y="2120900"/>
                </a:lnTo>
                <a:lnTo>
                  <a:pt x="3479800" y="2120900"/>
                </a:lnTo>
                <a:lnTo>
                  <a:pt x="3519878" y="2119463"/>
                </a:lnTo>
                <a:lnTo>
                  <a:pt x="3543079" y="2082105"/>
                </a:lnTo>
                <a:lnTo>
                  <a:pt x="3543300" y="2057400"/>
                </a:lnTo>
                <a:lnTo>
                  <a:pt x="3543300" y="63500"/>
                </a:lnTo>
                <a:lnTo>
                  <a:pt x="3541863" y="23421"/>
                </a:lnTo>
                <a:lnTo>
                  <a:pt x="3504505" y="220"/>
                </a:lnTo>
                <a:lnTo>
                  <a:pt x="3479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602557" y="3273137"/>
            <a:ext cx="1688523" cy="3026352"/>
          </a:xfrm>
          <a:custGeom>
            <a:avLst/>
            <a:gdLst/>
            <a:ahLst/>
            <a:cxnLst/>
            <a:rect l="l" t="t" r="r" b="b"/>
            <a:pathLst>
              <a:path w="2476500" h="443865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4375150"/>
                </a:lnTo>
                <a:lnTo>
                  <a:pt x="1436" y="4415228"/>
                </a:lnTo>
                <a:lnTo>
                  <a:pt x="38794" y="4438429"/>
                </a:lnTo>
                <a:lnTo>
                  <a:pt x="63500" y="4438650"/>
                </a:lnTo>
                <a:lnTo>
                  <a:pt x="2413000" y="4438650"/>
                </a:lnTo>
                <a:lnTo>
                  <a:pt x="2453078" y="4437213"/>
                </a:lnTo>
                <a:lnTo>
                  <a:pt x="2476279" y="4399855"/>
                </a:lnTo>
                <a:lnTo>
                  <a:pt x="2476500" y="4375150"/>
                </a:lnTo>
                <a:lnTo>
                  <a:pt x="2476500" y="63500"/>
                </a:lnTo>
                <a:lnTo>
                  <a:pt x="2475063" y="23421"/>
                </a:lnTo>
                <a:lnTo>
                  <a:pt x="2437705" y="220"/>
                </a:lnTo>
                <a:lnTo>
                  <a:pt x="24130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 txBox="1"/>
          <p:nvPr/>
        </p:nvSpPr>
        <p:spPr>
          <a:xfrm>
            <a:off x="7394199" y="292576"/>
            <a:ext cx="8875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16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Imperialismo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9568" y="645146"/>
            <a:ext cx="1722348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142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obligado,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dominación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explotación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 los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recursos  natu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ales;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así,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ropeas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antizaban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materias  primas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9568" y="1489783"/>
            <a:ext cx="1722443" cy="169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61283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Repartició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6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spc="-7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África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   antes 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1884-1885,</a:t>
            </a:r>
            <a:r>
              <a:rPr sz="750" spc="1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ó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lín,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algunas  naciones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posesiones  en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precisamente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ento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potencias,</a:t>
            </a:r>
            <a:r>
              <a:rPr sz="750" spc="-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acuerdo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intereses,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vidieron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africano.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Objet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 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 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evitar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conflictos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armados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entre  ellos,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visión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apropiación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territorio.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esta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cada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tencia 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tomaría 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rumbo   o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mejor 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generó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 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visión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2549" y="2463358"/>
            <a:ext cx="1542288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Conferencia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Berlín.</a:t>
            </a:r>
            <a:r>
              <a:rPr sz="545" spc="-1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Acta</a:t>
            </a:r>
            <a:r>
              <a:rPr sz="545" spc="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General.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Febrero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1885.</a:t>
            </a:r>
            <a:endParaRPr sz="5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3796" y="2701970"/>
            <a:ext cx="2449868" cy="2056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73383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43689C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conquista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principio,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colonización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embajadores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ciales,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políticos,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religiosos  y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intentaron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confrontación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líderes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gobernantes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comunidades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mismas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munidades,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discurso  del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cambio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protección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escl</a:t>
            </a:r>
            <a:r>
              <a:rPr sz="750" b="1" spc="-13" dirty="0">
                <a:latin typeface="Times New Roman"/>
                <a:cs typeface="Times New Roman"/>
              </a:rPr>
              <a:t>a</a:t>
            </a:r>
            <a:r>
              <a:rPr sz="750" b="1" dirty="0">
                <a:latin typeface="Times New Roman"/>
                <a:cs typeface="Times New Roman"/>
              </a:rPr>
              <a:t>vización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primer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negociación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líderes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 com-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engañaron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explotación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territorios.</a:t>
            </a:r>
            <a:endParaRPr sz="750">
              <a:latin typeface="Times New Roman"/>
              <a:cs typeface="Times New Roman"/>
            </a:endParaRPr>
          </a:p>
          <a:p>
            <a:pPr marL="8659" marR="95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oco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poco,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 se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adida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ciales,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soldados   y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religiosos 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consolidando</a:t>
            </a:r>
            <a:r>
              <a:rPr sz="750" spc="1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dominación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acultu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ación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sometían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militarmente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comunidades 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oponían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resistencia,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segundos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sometían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espiritualmente.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De  esta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ando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cabo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sometimiento,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apareciendo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impuestos,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0796" y="3422600"/>
            <a:ext cx="1483885" cy="1331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6429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16429">
              <a:lnSpc>
                <a:spcPct val="95825"/>
              </a:lnSpc>
              <a:spcBef>
                <a:spcPts val="29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La</a:t>
            </a:r>
            <a:r>
              <a:rPr sz="750" spc="-1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independencia</a:t>
            </a:r>
            <a:r>
              <a:rPr sz="750" spc="10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de</a:t>
            </a:r>
            <a:r>
              <a:rPr sz="750" spc="-25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América</a:t>
            </a:r>
            <a:endParaRPr sz="750">
              <a:latin typeface="Arial"/>
              <a:cs typeface="Arial"/>
            </a:endParaRPr>
          </a:p>
          <a:p>
            <a:pPr marL="8659" marR="145144">
              <a:lnSpc>
                <a:spcPts val="783"/>
              </a:lnSpc>
              <a:spcBef>
                <a:spcPts val="153"/>
              </a:spcBef>
            </a:pPr>
            <a:r>
              <a:rPr sz="682" dirty="0">
                <a:latin typeface="Arial"/>
                <a:cs typeface="Arial"/>
              </a:rPr>
              <a:t>Algunos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analistas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sociales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afirmado </a:t>
            </a:r>
            <a:endParaRPr sz="682">
              <a:latin typeface="Arial"/>
              <a:cs typeface="Arial"/>
            </a:endParaRPr>
          </a:p>
          <a:p>
            <a:pPr marL="8659" marR="14514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independencia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tinoamericana</a:t>
            </a:r>
            <a:endParaRPr sz="682">
              <a:latin typeface="Arial"/>
              <a:cs typeface="Arial"/>
            </a:endParaRPr>
          </a:p>
          <a:p>
            <a:pPr marL="8659" marR="11711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hizo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referencia,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proceso </a:t>
            </a:r>
            <a:endParaRPr sz="682">
              <a:latin typeface="Arial"/>
              <a:cs typeface="Arial"/>
            </a:endParaRPr>
          </a:p>
          <a:p>
            <a:pPr marL="8659" marR="1171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inacabado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vez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bien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alcanzó </a:t>
            </a:r>
            <a:endParaRPr sz="682">
              <a:latin typeface="Arial"/>
              <a:cs typeface="Arial"/>
            </a:endParaRPr>
          </a:p>
          <a:p>
            <a:pPr marL="8659" marR="1171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una</a:t>
            </a:r>
            <a:r>
              <a:rPr sz="682" spc="-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independencia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sucedió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 </a:t>
            </a:r>
            <a:endParaRPr sz="682">
              <a:latin typeface="Arial"/>
              <a:cs typeface="Arial"/>
            </a:endParaRPr>
          </a:p>
          <a:p>
            <a:pPr marL="8659" marR="1171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mismo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ambito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económico,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</a:t>
            </a:r>
            <a:endParaRPr sz="682">
              <a:latin typeface="Arial"/>
              <a:cs typeface="Arial"/>
            </a:endParaRPr>
          </a:p>
          <a:p>
            <a:pPr marL="8659" marR="1171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potencias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iniciaron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nueva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dominación,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generando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nueva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dependencia.</a:t>
            </a:r>
            <a:endParaRPr sz="682">
              <a:latin typeface="Arial"/>
              <a:cs typeface="Arial"/>
            </a:endParaRPr>
          </a:p>
          <a:p>
            <a:pPr marL="8659" marR="16429">
              <a:lnSpc>
                <a:spcPct val="95825"/>
              </a:lnSpc>
              <a:spcBef>
                <a:spcPts val="106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Los negocios</a:t>
            </a:r>
            <a:r>
              <a:rPr sz="750" spc="42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entre</a:t>
            </a:r>
            <a:r>
              <a:rPr sz="750" spc="46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Europa</a:t>
            </a:r>
            <a:r>
              <a:rPr sz="750" spc="-35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y</a:t>
            </a:r>
            <a:r>
              <a:rPr sz="750" spc="-15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África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0796" y="4769887"/>
            <a:ext cx="9374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70"/>
              </a:lnSpc>
            </a:pPr>
            <a:r>
              <a:rPr sz="682" dirty="0">
                <a:latin typeface="Times New Roman"/>
                <a:cs typeface="Times New Roman"/>
              </a:rPr>
              <a:t>• 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2010" y="4769887"/>
            <a:ext cx="1336987" cy="1437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1825,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"Rey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32"/>
              </a:spcBef>
            </a:pP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eter”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otros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reyes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tivos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acordaron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vender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tierras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cambio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500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barras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tabaco,</a:t>
            </a:r>
            <a:r>
              <a:rPr sz="682" spc="-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barriles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ron,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cinco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barriles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pólvora,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cinco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guas,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diez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postes</a:t>
            </a:r>
            <a:endParaRPr sz="682">
              <a:latin typeface="Arial"/>
              <a:cs typeface="Arial"/>
            </a:endParaRPr>
          </a:p>
          <a:p>
            <a:pPr marL="8659" marR="7149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acero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diez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pares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z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tos,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 </a:t>
            </a:r>
            <a:endParaRPr sz="682">
              <a:latin typeface="Arial"/>
              <a:cs typeface="Arial"/>
            </a:endParaRPr>
          </a:p>
          <a:p>
            <a:pPr marL="8659" marR="7149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otros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objetos.</a:t>
            </a:r>
            <a:endParaRPr sz="682">
              <a:latin typeface="Arial"/>
              <a:cs typeface="Arial"/>
            </a:endParaRPr>
          </a:p>
          <a:p>
            <a:pPr marL="8670" marR="4170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teniente</a:t>
            </a:r>
            <a:r>
              <a:rPr sz="682" spc="8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Robert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Stockton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1821 </a:t>
            </a:r>
            <a:endParaRPr sz="682">
              <a:latin typeface="Arial"/>
              <a:cs typeface="Arial"/>
            </a:endParaRPr>
          </a:p>
          <a:p>
            <a:pPr marL="8670" marR="417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estableció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sitio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Monrovia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70" marR="417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"persuadió”</a:t>
            </a:r>
            <a:r>
              <a:rPr sz="682" spc="1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jefe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local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70" marR="417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vendiera</a:t>
            </a:r>
            <a:r>
              <a:rPr sz="682" spc="6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Cabo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Montserado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puntandole</a:t>
            </a:r>
            <a:endParaRPr sz="682">
              <a:latin typeface="Arial"/>
              <a:cs typeface="Arial"/>
            </a:endParaRPr>
          </a:p>
          <a:p>
            <a:pPr marL="8670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pistola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cabeza.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5023" y="4998554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5023" y="5133569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6250" y="5133569"/>
            <a:ext cx="2081168" cy="1073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Elabora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caric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tura</a:t>
            </a:r>
            <a:r>
              <a:rPr sz="682" spc="8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expreses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entendiste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sobre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imperialismo.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lQué</a:t>
            </a:r>
            <a:r>
              <a:rPr sz="682" spc="10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relación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diferencias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encuentras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colonización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neocolonización?</a:t>
            </a:r>
            <a:endParaRPr sz="682">
              <a:latin typeface="Arial"/>
              <a:cs typeface="Arial"/>
            </a:endParaRPr>
          </a:p>
          <a:p>
            <a:pPr marL="8659" marR="16980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lCuales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consideras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fueron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principales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causas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1698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colonización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África?</a:t>
            </a:r>
            <a:endParaRPr sz="682">
              <a:latin typeface="Arial"/>
              <a:cs typeface="Arial"/>
            </a:endParaRPr>
          </a:p>
          <a:p>
            <a:pPr marL="8659" marR="2233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acuerdo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lusiones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conferencia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Berlín, </a:t>
            </a:r>
            <a:endParaRPr sz="682">
              <a:latin typeface="Arial"/>
              <a:cs typeface="Arial"/>
            </a:endParaRPr>
          </a:p>
          <a:p>
            <a:pPr marL="8659" marR="2233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lcuales 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objetivos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dicha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cumbre?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lCuales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tus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13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lusiones?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5023" y="5376023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23" y="5618478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3.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0796" y="5618478"/>
            <a:ext cx="9438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70"/>
              </a:lnSpc>
            </a:pPr>
            <a:r>
              <a:rPr sz="682" dirty="0">
                <a:latin typeface="Times New Roman"/>
                <a:cs typeface="Times New Roman"/>
              </a:rPr>
              <a:t>• 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23" y="5860932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4.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724" y="6650589"/>
            <a:ext cx="144683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Capítulo 8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 y nuevo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colonialismo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70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3238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0988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5277101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5393999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6642136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/>
          <p:nvPr/>
        </p:nvSpPr>
        <p:spPr>
          <a:xfrm>
            <a:off x="6642136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" name="object 7"/>
          <p:cNvSpPr/>
          <p:nvPr/>
        </p:nvSpPr>
        <p:spPr>
          <a:xfrm rot="5400000">
            <a:off x="3101417" y="457334"/>
            <a:ext cx="5363089" cy="6376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" name="object 6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8928" y="6645498"/>
            <a:ext cx="122869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.La</a:t>
            </a:r>
            <a:r>
              <a:rPr sz="545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época</a:t>
            </a:r>
            <a:r>
              <a:rPr sz="545" spc="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</a:t>
            </a:r>
            <a:r>
              <a:rPr sz="545" spc="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las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evoluciones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2136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277101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8119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3238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440796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69070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90706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475364" y="2490304"/>
            <a:ext cx="902568" cy="2358781"/>
          </a:xfrm>
          <a:custGeom>
            <a:avLst/>
            <a:gdLst/>
            <a:ahLst/>
            <a:cxnLst/>
            <a:rect l="l" t="t" r="r" b="b"/>
            <a:pathLst>
              <a:path w="1323767" h="3459545">
                <a:moveTo>
                  <a:pt x="1292400" y="403426"/>
                </a:moveTo>
                <a:lnTo>
                  <a:pt x="1285138" y="393405"/>
                </a:lnTo>
                <a:lnTo>
                  <a:pt x="1274936" y="385239"/>
                </a:lnTo>
                <a:lnTo>
                  <a:pt x="1263815" y="377075"/>
                </a:lnTo>
                <a:lnTo>
                  <a:pt x="1256201" y="373591"/>
                </a:lnTo>
                <a:lnTo>
                  <a:pt x="1243963" y="369013"/>
                </a:lnTo>
                <a:lnTo>
                  <a:pt x="1231685" y="365629"/>
                </a:lnTo>
                <a:lnTo>
                  <a:pt x="1219397" y="363400"/>
                </a:lnTo>
                <a:lnTo>
                  <a:pt x="1207129" y="362291"/>
                </a:lnTo>
                <a:lnTo>
                  <a:pt x="1194912" y="362265"/>
                </a:lnTo>
                <a:lnTo>
                  <a:pt x="1182776" y="363284"/>
                </a:lnTo>
                <a:lnTo>
                  <a:pt x="1170752" y="365311"/>
                </a:lnTo>
                <a:lnTo>
                  <a:pt x="1158871" y="368310"/>
                </a:lnTo>
                <a:lnTo>
                  <a:pt x="1147163" y="372244"/>
                </a:lnTo>
                <a:lnTo>
                  <a:pt x="1135659" y="377075"/>
                </a:lnTo>
                <a:lnTo>
                  <a:pt x="1124083" y="383315"/>
                </a:lnTo>
                <a:lnTo>
                  <a:pt x="1112823" y="390981"/>
                </a:lnTo>
                <a:lnTo>
                  <a:pt x="1101904" y="400099"/>
                </a:lnTo>
                <a:lnTo>
                  <a:pt x="1092082" y="410358"/>
                </a:lnTo>
                <a:lnTo>
                  <a:pt x="1084111" y="421444"/>
                </a:lnTo>
                <a:lnTo>
                  <a:pt x="1078746" y="433043"/>
                </a:lnTo>
                <a:lnTo>
                  <a:pt x="1076744" y="444842"/>
                </a:lnTo>
                <a:lnTo>
                  <a:pt x="1076705" y="452640"/>
                </a:lnTo>
                <a:lnTo>
                  <a:pt x="1083843" y="461073"/>
                </a:lnTo>
                <a:lnTo>
                  <a:pt x="1084110" y="468401"/>
                </a:lnTo>
                <a:lnTo>
                  <a:pt x="1084000" y="471553"/>
                </a:lnTo>
                <a:lnTo>
                  <a:pt x="1080313" y="483032"/>
                </a:lnTo>
                <a:lnTo>
                  <a:pt x="1073819" y="494297"/>
                </a:lnTo>
                <a:lnTo>
                  <a:pt x="1067656" y="505922"/>
                </a:lnTo>
                <a:lnTo>
                  <a:pt x="1064958" y="518477"/>
                </a:lnTo>
                <a:lnTo>
                  <a:pt x="1068092" y="530289"/>
                </a:lnTo>
                <a:lnTo>
                  <a:pt x="1073467" y="541718"/>
                </a:lnTo>
                <a:lnTo>
                  <a:pt x="1075270" y="553834"/>
                </a:lnTo>
                <a:lnTo>
                  <a:pt x="1065436" y="554230"/>
                </a:lnTo>
                <a:lnTo>
                  <a:pt x="1057093" y="561409"/>
                </a:lnTo>
                <a:lnTo>
                  <a:pt x="1047292" y="567093"/>
                </a:lnTo>
                <a:lnTo>
                  <a:pt x="1038240" y="566659"/>
                </a:lnTo>
                <a:lnTo>
                  <a:pt x="1025570" y="563339"/>
                </a:lnTo>
                <a:lnTo>
                  <a:pt x="1011967" y="558683"/>
                </a:lnTo>
                <a:lnTo>
                  <a:pt x="999031" y="554440"/>
                </a:lnTo>
                <a:lnTo>
                  <a:pt x="988364" y="552361"/>
                </a:lnTo>
                <a:lnTo>
                  <a:pt x="989177" y="546319"/>
                </a:lnTo>
                <a:lnTo>
                  <a:pt x="987955" y="533887"/>
                </a:lnTo>
                <a:lnTo>
                  <a:pt x="984421" y="522503"/>
                </a:lnTo>
                <a:lnTo>
                  <a:pt x="980998" y="511124"/>
                </a:lnTo>
                <a:lnTo>
                  <a:pt x="980952" y="510912"/>
                </a:lnTo>
                <a:lnTo>
                  <a:pt x="978114" y="497599"/>
                </a:lnTo>
                <a:lnTo>
                  <a:pt x="975144" y="484298"/>
                </a:lnTo>
                <a:lnTo>
                  <a:pt x="971744" y="471396"/>
                </a:lnTo>
                <a:lnTo>
                  <a:pt x="967613" y="459278"/>
                </a:lnTo>
                <a:lnTo>
                  <a:pt x="962454" y="448330"/>
                </a:lnTo>
                <a:lnTo>
                  <a:pt x="955967" y="438937"/>
                </a:lnTo>
                <a:lnTo>
                  <a:pt x="950721" y="437722"/>
                </a:lnTo>
                <a:lnTo>
                  <a:pt x="936128" y="436102"/>
                </a:lnTo>
                <a:lnTo>
                  <a:pt x="922457" y="437481"/>
                </a:lnTo>
                <a:lnTo>
                  <a:pt x="911707" y="442600"/>
                </a:lnTo>
                <a:lnTo>
                  <a:pt x="905878" y="452196"/>
                </a:lnTo>
                <a:lnTo>
                  <a:pt x="905678" y="453370"/>
                </a:lnTo>
                <a:lnTo>
                  <a:pt x="906426" y="465506"/>
                </a:lnTo>
                <a:lnTo>
                  <a:pt x="908824" y="478713"/>
                </a:lnTo>
                <a:lnTo>
                  <a:pt x="911192" y="489789"/>
                </a:lnTo>
                <a:lnTo>
                  <a:pt x="914554" y="503399"/>
                </a:lnTo>
                <a:lnTo>
                  <a:pt x="917508" y="515762"/>
                </a:lnTo>
                <a:lnTo>
                  <a:pt x="919137" y="525843"/>
                </a:lnTo>
                <a:lnTo>
                  <a:pt x="917180" y="525639"/>
                </a:lnTo>
                <a:lnTo>
                  <a:pt x="905353" y="522548"/>
                </a:lnTo>
                <a:lnTo>
                  <a:pt x="894283" y="516905"/>
                </a:lnTo>
                <a:lnTo>
                  <a:pt x="883852" y="509496"/>
                </a:lnTo>
                <a:lnTo>
                  <a:pt x="873945" y="501109"/>
                </a:lnTo>
                <a:lnTo>
                  <a:pt x="864444" y="492531"/>
                </a:lnTo>
                <a:lnTo>
                  <a:pt x="855235" y="484547"/>
                </a:lnTo>
                <a:lnTo>
                  <a:pt x="846199" y="477945"/>
                </a:lnTo>
                <a:lnTo>
                  <a:pt x="837221" y="473510"/>
                </a:lnTo>
                <a:lnTo>
                  <a:pt x="828184" y="472031"/>
                </a:lnTo>
                <a:lnTo>
                  <a:pt x="818972" y="474294"/>
                </a:lnTo>
                <a:lnTo>
                  <a:pt x="819823" y="469506"/>
                </a:lnTo>
                <a:lnTo>
                  <a:pt x="817968" y="467436"/>
                </a:lnTo>
                <a:lnTo>
                  <a:pt x="817498" y="463981"/>
                </a:lnTo>
                <a:lnTo>
                  <a:pt x="815407" y="462732"/>
                </a:lnTo>
                <a:lnTo>
                  <a:pt x="804610" y="455930"/>
                </a:lnTo>
                <a:lnTo>
                  <a:pt x="794241" y="449011"/>
                </a:lnTo>
                <a:lnTo>
                  <a:pt x="783628" y="441883"/>
                </a:lnTo>
                <a:lnTo>
                  <a:pt x="776871" y="437426"/>
                </a:lnTo>
                <a:lnTo>
                  <a:pt x="771550" y="432600"/>
                </a:lnTo>
                <a:lnTo>
                  <a:pt x="764476" y="427164"/>
                </a:lnTo>
                <a:lnTo>
                  <a:pt x="756966" y="421752"/>
                </a:lnTo>
                <a:lnTo>
                  <a:pt x="746318" y="414647"/>
                </a:lnTo>
                <a:lnTo>
                  <a:pt x="735816" y="407311"/>
                </a:lnTo>
                <a:lnTo>
                  <a:pt x="726173" y="399173"/>
                </a:lnTo>
                <a:lnTo>
                  <a:pt x="722126" y="394865"/>
                </a:lnTo>
                <a:lnTo>
                  <a:pt x="714501" y="385470"/>
                </a:lnTo>
                <a:lnTo>
                  <a:pt x="706248" y="375248"/>
                </a:lnTo>
                <a:lnTo>
                  <a:pt x="696721" y="365290"/>
                </a:lnTo>
                <a:lnTo>
                  <a:pt x="689639" y="358771"/>
                </a:lnTo>
                <a:lnTo>
                  <a:pt x="679300" y="350140"/>
                </a:lnTo>
                <a:lnTo>
                  <a:pt x="668071" y="343503"/>
                </a:lnTo>
                <a:lnTo>
                  <a:pt x="656945" y="341731"/>
                </a:lnTo>
                <a:lnTo>
                  <a:pt x="649871" y="342785"/>
                </a:lnTo>
                <a:lnTo>
                  <a:pt x="647445" y="351294"/>
                </a:lnTo>
                <a:lnTo>
                  <a:pt x="640740" y="352031"/>
                </a:lnTo>
                <a:lnTo>
                  <a:pt x="634524" y="347837"/>
                </a:lnTo>
                <a:lnTo>
                  <a:pt x="624193" y="340995"/>
                </a:lnTo>
                <a:lnTo>
                  <a:pt x="613609" y="334093"/>
                </a:lnTo>
                <a:lnTo>
                  <a:pt x="602851" y="327135"/>
                </a:lnTo>
                <a:lnTo>
                  <a:pt x="591998" y="320121"/>
                </a:lnTo>
                <a:lnTo>
                  <a:pt x="581131" y="313053"/>
                </a:lnTo>
                <a:lnTo>
                  <a:pt x="570329" y="305933"/>
                </a:lnTo>
                <a:lnTo>
                  <a:pt x="559673" y="298762"/>
                </a:lnTo>
                <a:lnTo>
                  <a:pt x="549241" y="291543"/>
                </a:lnTo>
                <a:lnTo>
                  <a:pt x="539114" y="284276"/>
                </a:lnTo>
                <a:lnTo>
                  <a:pt x="536156" y="282088"/>
                </a:lnTo>
                <a:lnTo>
                  <a:pt x="527439" y="275576"/>
                </a:lnTo>
                <a:lnTo>
                  <a:pt x="518497" y="269266"/>
                </a:lnTo>
                <a:lnTo>
                  <a:pt x="509163" y="263631"/>
                </a:lnTo>
                <a:lnTo>
                  <a:pt x="499268" y="259147"/>
                </a:lnTo>
                <a:lnTo>
                  <a:pt x="488646" y="256285"/>
                </a:lnTo>
                <a:lnTo>
                  <a:pt x="477128" y="255521"/>
                </a:lnTo>
                <a:lnTo>
                  <a:pt x="464547" y="257327"/>
                </a:lnTo>
                <a:lnTo>
                  <a:pt x="450735" y="262178"/>
                </a:lnTo>
                <a:lnTo>
                  <a:pt x="443521" y="252144"/>
                </a:lnTo>
                <a:lnTo>
                  <a:pt x="436481" y="241716"/>
                </a:lnTo>
                <a:lnTo>
                  <a:pt x="429707" y="231023"/>
                </a:lnTo>
                <a:lnTo>
                  <a:pt x="423197" y="220066"/>
                </a:lnTo>
                <a:lnTo>
                  <a:pt x="416948" y="208848"/>
                </a:lnTo>
                <a:lnTo>
                  <a:pt x="410959" y="197370"/>
                </a:lnTo>
                <a:lnTo>
                  <a:pt x="406883" y="192763"/>
                </a:lnTo>
                <a:lnTo>
                  <a:pt x="398419" y="183320"/>
                </a:lnTo>
                <a:lnTo>
                  <a:pt x="389923" y="173908"/>
                </a:lnTo>
                <a:lnTo>
                  <a:pt x="381458" y="164466"/>
                </a:lnTo>
                <a:lnTo>
                  <a:pt x="373083" y="154933"/>
                </a:lnTo>
                <a:lnTo>
                  <a:pt x="364857" y="145251"/>
                </a:lnTo>
                <a:lnTo>
                  <a:pt x="356842" y="135359"/>
                </a:lnTo>
                <a:lnTo>
                  <a:pt x="349097" y="125196"/>
                </a:lnTo>
                <a:lnTo>
                  <a:pt x="346627" y="123309"/>
                </a:lnTo>
                <a:lnTo>
                  <a:pt x="337128" y="115957"/>
                </a:lnTo>
                <a:lnTo>
                  <a:pt x="327454" y="108346"/>
                </a:lnTo>
                <a:lnTo>
                  <a:pt x="317619" y="100513"/>
                </a:lnTo>
                <a:lnTo>
                  <a:pt x="307636" y="92499"/>
                </a:lnTo>
                <a:lnTo>
                  <a:pt x="297516" y="84342"/>
                </a:lnTo>
                <a:lnTo>
                  <a:pt x="287275" y="76080"/>
                </a:lnTo>
                <a:lnTo>
                  <a:pt x="276923" y="67754"/>
                </a:lnTo>
                <a:lnTo>
                  <a:pt x="271094" y="62978"/>
                </a:lnTo>
                <a:lnTo>
                  <a:pt x="261369" y="54708"/>
                </a:lnTo>
                <a:lnTo>
                  <a:pt x="251516" y="46219"/>
                </a:lnTo>
                <a:lnTo>
                  <a:pt x="241473" y="37757"/>
                </a:lnTo>
                <a:lnTo>
                  <a:pt x="231177" y="29568"/>
                </a:lnTo>
                <a:lnTo>
                  <a:pt x="220564" y="21900"/>
                </a:lnTo>
                <a:lnTo>
                  <a:pt x="209572" y="14999"/>
                </a:lnTo>
                <a:lnTo>
                  <a:pt x="198138" y="9111"/>
                </a:lnTo>
                <a:lnTo>
                  <a:pt x="186199" y="4484"/>
                </a:lnTo>
                <a:lnTo>
                  <a:pt x="173691" y="1365"/>
                </a:lnTo>
                <a:lnTo>
                  <a:pt x="160553" y="0"/>
                </a:lnTo>
                <a:lnTo>
                  <a:pt x="153203" y="6101"/>
                </a:lnTo>
                <a:lnTo>
                  <a:pt x="143463" y="13931"/>
                </a:lnTo>
                <a:lnTo>
                  <a:pt x="131102" y="19138"/>
                </a:lnTo>
                <a:lnTo>
                  <a:pt x="129625" y="22194"/>
                </a:lnTo>
                <a:lnTo>
                  <a:pt x="124824" y="32962"/>
                </a:lnTo>
                <a:lnTo>
                  <a:pt x="120609" y="44293"/>
                </a:lnTo>
                <a:lnTo>
                  <a:pt x="117174" y="56415"/>
                </a:lnTo>
                <a:lnTo>
                  <a:pt x="114714" y="69561"/>
                </a:lnTo>
                <a:lnTo>
                  <a:pt x="113423" y="83959"/>
                </a:lnTo>
                <a:lnTo>
                  <a:pt x="113408" y="87962"/>
                </a:lnTo>
                <a:lnTo>
                  <a:pt x="114793" y="100697"/>
                </a:lnTo>
                <a:lnTo>
                  <a:pt x="116558" y="113210"/>
                </a:lnTo>
                <a:lnTo>
                  <a:pt x="116370" y="125196"/>
                </a:lnTo>
                <a:lnTo>
                  <a:pt x="113930" y="134101"/>
                </a:lnTo>
                <a:lnTo>
                  <a:pt x="108829" y="145734"/>
                </a:lnTo>
                <a:lnTo>
                  <a:pt x="102787" y="157580"/>
                </a:lnTo>
                <a:lnTo>
                  <a:pt x="97218" y="169392"/>
                </a:lnTo>
                <a:lnTo>
                  <a:pt x="97075" y="169736"/>
                </a:lnTo>
                <a:lnTo>
                  <a:pt x="92165" y="180986"/>
                </a:lnTo>
                <a:lnTo>
                  <a:pt x="87092" y="191848"/>
                </a:lnTo>
                <a:lnTo>
                  <a:pt x="81967" y="202461"/>
                </a:lnTo>
                <a:lnTo>
                  <a:pt x="76907" y="212964"/>
                </a:lnTo>
                <a:lnTo>
                  <a:pt x="72024" y="223497"/>
                </a:lnTo>
                <a:lnTo>
                  <a:pt x="67432" y="234198"/>
                </a:lnTo>
                <a:lnTo>
                  <a:pt x="63246" y="245208"/>
                </a:lnTo>
                <a:lnTo>
                  <a:pt x="59580" y="256664"/>
                </a:lnTo>
                <a:lnTo>
                  <a:pt x="56548" y="268707"/>
                </a:lnTo>
                <a:lnTo>
                  <a:pt x="54263" y="281476"/>
                </a:lnTo>
                <a:lnTo>
                  <a:pt x="52840" y="295109"/>
                </a:lnTo>
                <a:lnTo>
                  <a:pt x="52392" y="309746"/>
                </a:lnTo>
                <a:lnTo>
                  <a:pt x="53035" y="325526"/>
                </a:lnTo>
                <a:lnTo>
                  <a:pt x="55977" y="335769"/>
                </a:lnTo>
                <a:lnTo>
                  <a:pt x="60618" y="348807"/>
                </a:lnTo>
                <a:lnTo>
                  <a:pt x="66016" y="361090"/>
                </a:lnTo>
                <a:lnTo>
                  <a:pt x="72127" y="372660"/>
                </a:lnTo>
                <a:lnTo>
                  <a:pt x="78905" y="383564"/>
                </a:lnTo>
                <a:lnTo>
                  <a:pt x="86307" y="393845"/>
                </a:lnTo>
                <a:lnTo>
                  <a:pt x="94287" y="403548"/>
                </a:lnTo>
                <a:lnTo>
                  <a:pt x="102801" y="412717"/>
                </a:lnTo>
                <a:lnTo>
                  <a:pt x="111804" y="421396"/>
                </a:lnTo>
                <a:lnTo>
                  <a:pt x="121253" y="429630"/>
                </a:lnTo>
                <a:lnTo>
                  <a:pt x="131102" y="437464"/>
                </a:lnTo>
                <a:lnTo>
                  <a:pt x="135590" y="439113"/>
                </a:lnTo>
                <a:lnTo>
                  <a:pt x="147519" y="443690"/>
                </a:lnTo>
                <a:lnTo>
                  <a:pt x="159295" y="448422"/>
                </a:lnTo>
                <a:lnTo>
                  <a:pt x="170984" y="453243"/>
                </a:lnTo>
                <a:lnTo>
                  <a:pt x="182651" y="458088"/>
                </a:lnTo>
                <a:lnTo>
                  <a:pt x="189523" y="458487"/>
                </a:lnTo>
                <a:lnTo>
                  <a:pt x="204080" y="459088"/>
                </a:lnTo>
                <a:lnTo>
                  <a:pt x="219449" y="459191"/>
                </a:lnTo>
                <a:lnTo>
                  <a:pt x="234362" y="458454"/>
                </a:lnTo>
                <a:lnTo>
                  <a:pt x="247548" y="456534"/>
                </a:lnTo>
                <a:lnTo>
                  <a:pt x="257739" y="453089"/>
                </a:lnTo>
                <a:lnTo>
                  <a:pt x="263664" y="447776"/>
                </a:lnTo>
                <a:lnTo>
                  <a:pt x="265239" y="449160"/>
                </a:lnTo>
                <a:lnTo>
                  <a:pt x="264121" y="453212"/>
                </a:lnTo>
                <a:lnTo>
                  <a:pt x="268084" y="452196"/>
                </a:lnTo>
                <a:lnTo>
                  <a:pt x="277546" y="448615"/>
                </a:lnTo>
                <a:lnTo>
                  <a:pt x="288929" y="443777"/>
                </a:lnTo>
                <a:lnTo>
                  <a:pt x="300268" y="438597"/>
                </a:lnTo>
                <a:lnTo>
                  <a:pt x="311745" y="433250"/>
                </a:lnTo>
                <a:lnTo>
                  <a:pt x="323541" y="427908"/>
                </a:lnTo>
                <a:lnTo>
                  <a:pt x="335838" y="422744"/>
                </a:lnTo>
                <a:lnTo>
                  <a:pt x="342743" y="417572"/>
                </a:lnTo>
                <a:lnTo>
                  <a:pt x="351942" y="409281"/>
                </a:lnTo>
                <a:lnTo>
                  <a:pt x="361653" y="400203"/>
                </a:lnTo>
                <a:lnTo>
                  <a:pt x="371969" y="391527"/>
                </a:lnTo>
                <a:lnTo>
                  <a:pt x="382981" y="384441"/>
                </a:lnTo>
                <a:lnTo>
                  <a:pt x="387235" y="382231"/>
                </a:lnTo>
                <a:lnTo>
                  <a:pt x="392518" y="381990"/>
                </a:lnTo>
                <a:lnTo>
                  <a:pt x="396227" y="380022"/>
                </a:lnTo>
                <a:lnTo>
                  <a:pt x="402932" y="376453"/>
                </a:lnTo>
                <a:lnTo>
                  <a:pt x="406107" y="369684"/>
                </a:lnTo>
                <a:lnTo>
                  <a:pt x="413905" y="369709"/>
                </a:lnTo>
                <a:lnTo>
                  <a:pt x="421646" y="371318"/>
                </a:lnTo>
                <a:lnTo>
                  <a:pt x="428221" y="377741"/>
                </a:lnTo>
                <a:lnTo>
                  <a:pt x="431959" y="387075"/>
                </a:lnTo>
                <a:lnTo>
                  <a:pt x="435172" y="397163"/>
                </a:lnTo>
                <a:lnTo>
                  <a:pt x="440169" y="405844"/>
                </a:lnTo>
                <a:lnTo>
                  <a:pt x="449262" y="410959"/>
                </a:lnTo>
                <a:lnTo>
                  <a:pt x="455065" y="424989"/>
                </a:lnTo>
                <a:lnTo>
                  <a:pt x="462870" y="434789"/>
                </a:lnTo>
                <a:lnTo>
                  <a:pt x="472820" y="440410"/>
                </a:lnTo>
                <a:lnTo>
                  <a:pt x="475709" y="441209"/>
                </a:lnTo>
                <a:lnTo>
                  <a:pt x="485831" y="441722"/>
                </a:lnTo>
                <a:lnTo>
                  <a:pt x="495852" y="439711"/>
                </a:lnTo>
                <a:lnTo>
                  <a:pt x="505747" y="436565"/>
                </a:lnTo>
                <a:lnTo>
                  <a:pt x="515488" y="433673"/>
                </a:lnTo>
                <a:lnTo>
                  <a:pt x="525050" y="432424"/>
                </a:lnTo>
                <a:lnTo>
                  <a:pt x="534408" y="434207"/>
                </a:lnTo>
                <a:lnTo>
                  <a:pt x="543534" y="440410"/>
                </a:lnTo>
                <a:lnTo>
                  <a:pt x="542289" y="444093"/>
                </a:lnTo>
                <a:lnTo>
                  <a:pt x="541604" y="448309"/>
                </a:lnTo>
                <a:lnTo>
                  <a:pt x="542061" y="453669"/>
                </a:lnTo>
                <a:lnTo>
                  <a:pt x="542232" y="453778"/>
                </a:lnTo>
                <a:lnTo>
                  <a:pt x="552222" y="459906"/>
                </a:lnTo>
                <a:lnTo>
                  <a:pt x="562930" y="466361"/>
                </a:lnTo>
                <a:lnTo>
                  <a:pt x="573928" y="473276"/>
                </a:lnTo>
                <a:lnTo>
                  <a:pt x="584788" y="480787"/>
                </a:lnTo>
                <a:lnTo>
                  <a:pt x="595083" y="489026"/>
                </a:lnTo>
                <a:lnTo>
                  <a:pt x="600761" y="494415"/>
                </a:lnTo>
                <a:lnTo>
                  <a:pt x="608953" y="503454"/>
                </a:lnTo>
                <a:lnTo>
                  <a:pt x="617020" y="513336"/>
                </a:lnTo>
                <a:lnTo>
                  <a:pt x="625137" y="523609"/>
                </a:lnTo>
                <a:lnTo>
                  <a:pt x="633480" y="533821"/>
                </a:lnTo>
                <a:lnTo>
                  <a:pt x="642226" y="543521"/>
                </a:lnTo>
                <a:lnTo>
                  <a:pt x="648953" y="549980"/>
                </a:lnTo>
                <a:lnTo>
                  <a:pt x="659470" y="558986"/>
                </a:lnTo>
                <a:lnTo>
                  <a:pt x="670030" y="567843"/>
                </a:lnTo>
                <a:lnTo>
                  <a:pt x="679759" y="576953"/>
                </a:lnTo>
                <a:lnTo>
                  <a:pt x="687787" y="586715"/>
                </a:lnTo>
                <a:lnTo>
                  <a:pt x="693240" y="597532"/>
                </a:lnTo>
                <a:lnTo>
                  <a:pt x="695248" y="609803"/>
                </a:lnTo>
                <a:lnTo>
                  <a:pt x="697870" y="613627"/>
                </a:lnTo>
                <a:lnTo>
                  <a:pt x="704133" y="625590"/>
                </a:lnTo>
                <a:lnTo>
                  <a:pt x="710042" y="638102"/>
                </a:lnTo>
                <a:lnTo>
                  <a:pt x="716976" y="649260"/>
                </a:lnTo>
                <a:lnTo>
                  <a:pt x="726313" y="657158"/>
                </a:lnTo>
                <a:lnTo>
                  <a:pt x="739432" y="659891"/>
                </a:lnTo>
                <a:lnTo>
                  <a:pt x="743394" y="659764"/>
                </a:lnTo>
                <a:lnTo>
                  <a:pt x="748283" y="656755"/>
                </a:lnTo>
                <a:lnTo>
                  <a:pt x="752690" y="656945"/>
                </a:lnTo>
                <a:lnTo>
                  <a:pt x="765590" y="658802"/>
                </a:lnTo>
                <a:lnTo>
                  <a:pt x="777895" y="662934"/>
                </a:lnTo>
                <a:lnTo>
                  <a:pt x="789573" y="668776"/>
                </a:lnTo>
                <a:lnTo>
                  <a:pt x="800739" y="675769"/>
                </a:lnTo>
                <a:lnTo>
                  <a:pt x="811505" y="683355"/>
                </a:lnTo>
                <a:lnTo>
                  <a:pt x="821985" y="690974"/>
                </a:lnTo>
                <a:lnTo>
                  <a:pt x="832293" y="698067"/>
                </a:lnTo>
                <a:lnTo>
                  <a:pt x="842543" y="704075"/>
                </a:lnTo>
                <a:lnTo>
                  <a:pt x="855802" y="704075"/>
                </a:lnTo>
                <a:lnTo>
                  <a:pt x="863440" y="713532"/>
                </a:lnTo>
                <a:lnTo>
                  <a:pt x="871281" y="723258"/>
                </a:lnTo>
                <a:lnTo>
                  <a:pt x="879004" y="733166"/>
                </a:lnTo>
                <a:lnTo>
                  <a:pt x="886450" y="743372"/>
                </a:lnTo>
                <a:lnTo>
                  <a:pt x="893462" y="753994"/>
                </a:lnTo>
                <a:lnTo>
                  <a:pt x="899879" y="765146"/>
                </a:lnTo>
                <a:lnTo>
                  <a:pt x="905544" y="776945"/>
                </a:lnTo>
                <a:lnTo>
                  <a:pt x="910297" y="789508"/>
                </a:lnTo>
                <a:lnTo>
                  <a:pt x="912723" y="796924"/>
                </a:lnTo>
                <a:lnTo>
                  <a:pt x="911834" y="805560"/>
                </a:lnTo>
                <a:lnTo>
                  <a:pt x="914717" y="813079"/>
                </a:lnTo>
                <a:lnTo>
                  <a:pt x="916633" y="817463"/>
                </a:lnTo>
                <a:lnTo>
                  <a:pt x="923859" y="828544"/>
                </a:lnTo>
                <a:lnTo>
                  <a:pt x="932745" y="837714"/>
                </a:lnTo>
                <a:lnTo>
                  <a:pt x="942359" y="845957"/>
                </a:lnTo>
                <a:lnTo>
                  <a:pt x="951771" y="854253"/>
                </a:lnTo>
                <a:lnTo>
                  <a:pt x="960051" y="863587"/>
                </a:lnTo>
                <a:lnTo>
                  <a:pt x="966266" y="874941"/>
                </a:lnTo>
                <a:lnTo>
                  <a:pt x="959637" y="875677"/>
                </a:lnTo>
                <a:lnTo>
                  <a:pt x="952538" y="875931"/>
                </a:lnTo>
                <a:lnTo>
                  <a:pt x="951547" y="882307"/>
                </a:lnTo>
                <a:lnTo>
                  <a:pt x="948740" y="898455"/>
                </a:lnTo>
                <a:lnTo>
                  <a:pt x="946678" y="911139"/>
                </a:lnTo>
                <a:lnTo>
                  <a:pt x="944780" y="923897"/>
                </a:lnTo>
                <a:lnTo>
                  <a:pt x="943104" y="936674"/>
                </a:lnTo>
                <a:lnTo>
                  <a:pt x="941707" y="949416"/>
                </a:lnTo>
                <a:lnTo>
                  <a:pt x="940646" y="962069"/>
                </a:lnTo>
                <a:lnTo>
                  <a:pt x="939978" y="974579"/>
                </a:lnTo>
                <a:lnTo>
                  <a:pt x="939761" y="986891"/>
                </a:lnTo>
                <a:lnTo>
                  <a:pt x="940197" y="996123"/>
                </a:lnTo>
                <a:lnTo>
                  <a:pt x="941960" y="1008847"/>
                </a:lnTo>
                <a:lnTo>
                  <a:pt x="944565" y="1021314"/>
                </a:lnTo>
                <a:lnTo>
                  <a:pt x="947455" y="1033605"/>
                </a:lnTo>
                <a:lnTo>
                  <a:pt x="950074" y="1045806"/>
                </a:lnTo>
                <a:lnTo>
                  <a:pt x="951303" y="1052625"/>
                </a:lnTo>
                <a:lnTo>
                  <a:pt x="953079" y="1063694"/>
                </a:lnTo>
                <a:lnTo>
                  <a:pt x="954697" y="1075620"/>
                </a:lnTo>
                <a:lnTo>
                  <a:pt x="956064" y="1088217"/>
                </a:lnTo>
                <a:lnTo>
                  <a:pt x="957091" y="1101302"/>
                </a:lnTo>
                <a:lnTo>
                  <a:pt x="957686" y="1114689"/>
                </a:lnTo>
                <a:lnTo>
                  <a:pt x="957757" y="1128193"/>
                </a:lnTo>
                <a:lnTo>
                  <a:pt x="957214" y="1141628"/>
                </a:lnTo>
                <a:lnTo>
                  <a:pt x="955967" y="1154810"/>
                </a:lnTo>
                <a:lnTo>
                  <a:pt x="955507" y="1158206"/>
                </a:lnTo>
                <a:lnTo>
                  <a:pt x="953471" y="1171696"/>
                </a:lnTo>
                <a:lnTo>
                  <a:pt x="953020" y="1182789"/>
                </a:lnTo>
                <a:lnTo>
                  <a:pt x="950582" y="1182776"/>
                </a:lnTo>
                <a:lnTo>
                  <a:pt x="952195" y="1178712"/>
                </a:lnTo>
                <a:lnTo>
                  <a:pt x="950074" y="1178369"/>
                </a:lnTo>
                <a:lnTo>
                  <a:pt x="948768" y="1187148"/>
                </a:lnTo>
                <a:lnTo>
                  <a:pt x="946947" y="1199495"/>
                </a:lnTo>
                <a:lnTo>
                  <a:pt x="945217" y="1211411"/>
                </a:lnTo>
                <a:lnTo>
                  <a:pt x="943533" y="1223275"/>
                </a:lnTo>
                <a:lnTo>
                  <a:pt x="941848" y="1235464"/>
                </a:lnTo>
                <a:lnTo>
                  <a:pt x="940115" y="1248356"/>
                </a:lnTo>
                <a:lnTo>
                  <a:pt x="938288" y="1262329"/>
                </a:lnTo>
                <a:lnTo>
                  <a:pt x="934339" y="1262548"/>
                </a:lnTo>
                <a:lnTo>
                  <a:pt x="922524" y="1267144"/>
                </a:lnTo>
                <a:lnTo>
                  <a:pt x="915790" y="1276419"/>
                </a:lnTo>
                <a:lnTo>
                  <a:pt x="912264" y="1288679"/>
                </a:lnTo>
                <a:lnTo>
                  <a:pt x="910075" y="1302226"/>
                </a:lnTo>
                <a:lnTo>
                  <a:pt x="907351" y="1315364"/>
                </a:lnTo>
                <a:lnTo>
                  <a:pt x="903519" y="1327105"/>
                </a:lnTo>
                <a:lnTo>
                  <a:pt x="899022" y="1338820"/>
                </a:lnTo>
                <a:lnTo>
                  <a:pt x="894144" y="1350381"/>
                </a:lnTo>
                <a:lnTo>
                  <a:pt x="889092" y="1361926"/>
                </a:lnTo>
                <a:lnTo>
                  <a:pt x="884072" y="1373593"/>
                </a:lnTo>
                <a:lnTo>
                  <a:pt x="879290" y="1385522"/>
                </a:lnTo>
                <a:lnTo>
                  <a:pt x="874953" y="1397850"/>
                </a:lnTo>
                <a:lnTo>
                  <a:pt x="873355" y="1403657"/>
                </a:lnTo>
                <a:lnTo>
                  <a:pt x="871123" y="1415804"/>
                </a:lnTo>
                <a:lnTo>
                  <a:pt x="869409" y="1428833"/>
                </a:lnTo>
                <a:lnTo>
                  <a:pt x="867587" y="1442034"/>
                </a:lnTo>
                <a:lnTo>
                  <a:pt x="866648" y="1447927"/>
                </a:lnTo>
                <a:lnTo>
                  <a:pt x="864600" y="1461363"/>
                </a:lnTo>
                <a:lnTo>
                  <a:pt x="862898" y="1474256"/>
                </a:lnTo>
                <a:lnTo>
                  <a:pt x="861689" y="1486728"/>
                </a:lnTo>
                <a:lnTo>
                  <a:pt x="861114" y="1498899"/>
                </a:lnTo>
                <a:lnTo>
                  <a:pt x="861318" y="1510893"/>
                </a:lnTo>
                <a:lnTo>
                  <a:pt x="862446" y="1522830"/>
                </a:lnTo>
                <a:lnTo>
                  <a:pt x="864641" y="1534833"/>
                </a:lnTo>
                <a:lnTo>
                  <a:pt x="866367" y="1541534"/>
                </a:lnTo>
                <a:lnTo>
                  <a:pt x="869509" y="1553374"/>
                </a:lnTo>
                <a:lnTo>
                  <a:pt x="871069" y="1565332"/>
                </a:lnTo>
                <a:lnTo>
                  <a:pt x="869060" y="1577555"/>
                </a:lnTo>
                <a:lnTo>
                  <a:pt x="867871" y="1580314"/>
                </a:lnTo>
                <a:lnTo>
                  <a:pt x="860659" y="1590933"/>
                </a:lnTo>
                <a:lnTo>
                  <a:pt x="852855" y="1601114"/>
                </a:lnTo>
                <a:lnTo>
                  <a:pt x="849064" y="1607076"/>
                </a:lnTo>
                <a:lnTo>
                  <a:pt x="842805" y="1617861"/>
                </a:lnTo>
                <a:lnTo>
                  <a:pt x="836953" y="1629127"/>
                </a:lnTo>
                <a:lnTo>
                  <a:pt x="831504" y="1640788"/>
                </a:lnTo>
                <a:lnTo>
                  <a:pt x="826452" y="1652758"/>
                </a:lnTo>
                <a:lnTo>
                  <a:pt x="821793" y="1664954"/>
                </a:lnTo>
                <a:lnTo>
                  <a:pt x="817522" y="1677289"/>
                </a:lnTo>
                <a:lnTo>
                  <a:pt x="813636" y="1689679"/>
                </a:lnTo>
                <a:lnTo>
                  <a:pt x="810130" y="1702038"/>
                </a:lnTo>
                <a:lnTo>
                  <a:pt x="806999" y="1714281"/>
                </a:lnTo>
                <a:lnTo>
                  <a:pt x="804240" y="1726323"/>
                </a:lnTo>
                <a:lnTo>
                  <a:pt x="802157" y="1736500"/>
                </a:lnTo>
                <a:lnTo>
                  <a:pt x="799977" y="1748827"/>
                </a:lnTo>
                <a:lnTo>
                  <a:pt x="798166" y="1761687"/>
                </a:lnTo>
                <a:lnTo>
                  <a:pt x="796874" y="1774926"/>
                </a:lnTo>
                <a:lnTo>
                  <a:pt x="796254" y="1786241"/>
                </a:lnTo>
                <a:lnTo>
                  <a:pt x="795908" y="1798608"/>
                </a:lnTo>
                <a:lnTo>
                  <a:pt x="795716" y="1811227"/>
                </a:lnTo>
                <a:lnTo>
                  <a:pt x="795504" y="1824012"/>
                </a:lnTo>
                <a:lnTo>
                  <a:pt x="795099" y="1836876"/>
                </a:lnTo>
                <a:lnTo>
                  <a:pt x="794328" y="1849735"/>
                </a:lnTo>
                <a:lnTo>
                  <a:pt x="793017" y="1862502"/>
                </a:lnTo>
                <a:lnTo>
                  <a:pt x="790994" y="1875091"/>
                </a:lnTo>
                <a:lnTo>
                  <a:pt x="787539" y="1889108"/>
                </a:lnTo>
                <a:lnTo>
                  <a:pt x="784013" y="1900626"/>
                </a:lnTo>
                <a:lnTo>
                  <a:pt x="780256" y="1912354"/>
                </a:lnTo>
                <a:lnTo>
                  <a:pt x="776664" y="1924323"/>
                </a:lnTo>
                <a:lnTo>
                  <a:pt x="773631" y="1936565"/>
                </a:lnTo>
                <a:lnTo>
                  <a:pt x="771553" y="1949111"/>
                </a:lnTo>
                <a:lnTo>
                  <a:pt x="770825" y="1961993"/>
                </a:lnTo>
                <a:lnTo>
                  <a:pt x="771842" y="1975243"/>
                </a:lnTo>
                <a:lnTo>
                  <a:pt x="769546" y="1978484"/>
                </a:lnTo>
                <a:lnTo>
                  <a:pt x="764469" y="1988895"/>
                </a:lnTo>
                <a:lnTo>
                  <a:pt x="760796" y="2000937"/>
                </a:lnTo>
                <a:lnTo>
                  <a:pt x="757110" y="2015020"/>
                </a:lnTo>
                <a:lnTo>
                  <a:pt x="755107" y="2021877"/>
                </a:lnTo>
                <a:lnTo>
                  <a:pt x="751358" y="2034728"/>
                </a:lnTo>
                <a:lnTo>
                  <a:pt x="749744" y="2045957"/>
                </a:lnTo>
                <a:lnTo>
                  <a:pt x="751560" y="2058685"/>
                </a:lnTo>
                <a:lnTo>
                  <a:pt x="752882" y="2070292"/>
                </a:lnTo>
                <a:lnTo>
                  <a:pt x="748271" y="2079840"/>
                </a:lnTo>
                <a:lnTo>
                  <a:pt x="736397" y="2076704"/>
                </a:lnTo>
                <a:lnTo>
                  <a:pt x="724573" y="2072725"/>
                </a:lnTo>
                <a:lnTo>
                  <a:pt x="712691" y="2068529"/>
                </a:lnTo>
                <a:lnTo>
                  <a:pt x="700544" y="2064721"/>
                </a:lnTo>
                <a:lnTo>
                  <a:pt x="687924" y="2061906"/>
                </a:lnTo>
                <a:lnTo>
                  <a:pt x="674623" y="2060689"/>
                </a:lnTo>
                <a:lnTo>
                  <a:pt x="666810" y="2060940"/>
                </a:lnTo>
                <a:lnTo>
                  <a:pt x="654244" y="2062298"/>
                </a:lnTo>
                <a:lnTo>
                  <a:pt x="641601" y="2063648"/>
                </a:lnTo>
                <a:lnTo>
                  <a:pt x="628967" y="2063635"/>
                </a:lnTo>
                <a:lnTo>
                  <a:pt x="616360" y="2061707"/>
                </a:lnTo>
                <a:lnTo>
                  <a:pt x="603811" y="2058918"/>
                </a:lnTo>
                <a:lnTo>
                  <a:pt x="591302" y="2056276"/>
                </a:lnTo>
                <a:lnTo>
                  <a:pt x="578878" y="2054796"/>
                </a:lnTo>
                <a:lnTo>
                  <a:pt x="565953" y="2054730"/>
                </a:lnTo>
                <a:lnTo>
                  <a:pt x="553022" y="2055457"/>
                </a:lnTo>
                <a:lnTo>
                  <a:pt x="540160" y="2056657"/>
                </a:lnTo>
                <a:lnTo>
                  <a:pt x="527592" y="2058014"/>
                </a:lnTo>
                <a:lnTo>
                  <a:pt x="515543" y="2059216"/>
                </a:lnTo>
                <a:lnTo>
                  <a:pt x="507259" y="2068398"/>
                </a:lnTo>
                <a:lnTo>
                  <a:pt x="496470" y="2074897"/>
                </a:lnTo>
                <a:lnTo>
                  <a:pt x="483815" y="2079063"/>
                </a:lnTo>
                <a:lnTo>
                  <a:pt x="469887" y="2081314"/>
                </a:lnTo>
                <a:lnTo>
                  <a:pt x="465222" y="2081716"/>
                </a:lnTo>
                <a:lnTo>
                  <a:pt x="452285" y="2082334"/>
                </a:lnTo>
                <a:lnTo>
                  <a:pt x="438823" y="2082503"/>
                </a:lnTo>
                <a:lnTo>
                  <a:pt x="411630" y="2082538"/>
                </a:lnTo>
                <a:lnTo>
                  <a:pt x="398551" y="2082924"/>
                </a:lnTo>
                <a:lnTo>
                  <a:pt x="386253" y="2083903"/>
                </a:lnTo>
                <a:lnTo>
                  <a:pt x="375061" y="2085734"/>
                </a:lnTo>
                <a:lnTo>
                  <a:pt x="365302" y="2088680"/>
                </a:lnTo>
                <a:lnTo>
                  <a:pt x="358228" y="2091512"/>
                </a:lnTo>
                <a:lnTo>
                  <a:pt x="352945" y="2097671"/>
                </a:lnTo>
                <a:lnTo>
                  <a:pt x="346151" y="2100453"/>
                </a:lnTo>
                <a:lnTo>
                  <a:pt x="332942" y="2105619"/>
                </a:lnTo>
                <a:lnTo>
                  <a:pt x="321292" y="2109682"/>
                </a:lnTo>
                <a:lnTo>
                  <a:pt x="309455" y="2113271"/>
                </a:lnTo>
                <a:lnTo>
                  <a:pt x="297252" y="2116375"/>
                </a:lnTo>
                <a:lnTo>
                  <a:pt x="284503" y="2118980"/>
                </a:lnTo>
                <a:lnTo>
                  <a:pt x="271030" y="2121077"/>
                </a:lnTo>
                <a:lnTo>
                  <a:pt x="263032" y="2124363"/>
                </a:lnTo>
                <a:lnTo>
                  <a:pt x="250693" y="2128666"/>
                </a:lnTo>
                <a:lnTo>
                  <a:pt x="238028" y="2132593"/>
                </a:lnTo>
                <a:lnTo>
                  <a:pt x="225405" y="2136443"/>
                </a:lnTo>
                <a:lnTo>
                  <a:pt x="213195" y="2140516"/>
                </a:lnTo>
                <a:lnTo>
                  <a:pt x="201767" y="2145112"/>
                </a:lnTo>
                <a:lnTo>
                  <a:pt x="191490" y="2150529"/>
                </a:lnTo>
                <a:lnTo>
                  <a:pt x="185369" y="2154326"/>
                </a:lnTo>
                <a:lnTo>
                  <a:pt x="181736" y="2160651"/>
                </a:lnTo>
                <a:lnTo>
                  <a:pt x="176758" y="2163800"/>
                </a:lnTo>
                <a:lnTo>
                  <a:pt x="167407" y="2168769"/>
                </a:lnTo>
                <a:lnTo>
                  <a:pt x="155044" y="2173768"/>
                </a:lnTo>
                <a:lnTo>
                  <a:pt x="141981" y="2178456"/>
                </a:lnTo>
                <a:lnTo>
                  <a:pt x="129023" y="2183478"/>
                </a:lnTo>
                <a:lnTo>
                  <a:pt x="116970" y="2189476"/>
                </a:lnTo>
                <a:lnTo>
                  <a:pt x="106626" y="2197094"/>
                </a:lnTo>
                <a:lnTo>
                  <a:pt x="98792" y="2206977"/>
                </a:lnTo>
                <a:lnTo>
                  <a:pt x="94272" y="2219769"/>
                </a:lnTo>
                <a:lnTo>
                  <a:pt x="86794" y="2222252"/>
                </a:lnTo>
                <a:lnTo>
                  <a:pt x="73686" y="2226495"/>
                </a:lnTo>
                <a:lnTo>
                  <a:pt x="60698" y="2230859"/>
                </a:lnTo>
                <a:lnTo>
                  <a:pt x="48095" y="2235605"/>
                </a:lnTo>
                <a:lnTo>
                  <a:pt x="36136" y="2240997"/>
                </a:lnTo>
                <a:lnTo>
                  <a:pt x="25085" y="2247297"/>
                </a:lnTo>
                <a:lnTo>
                  <a:pt x="15204" y="2254766"/>
                </a:lnTo>
                <a:lnTo>
                  <a:pt x="6755" y="2263668"/>
                </a:lnTo>
                <a:lnTo>
                  <a:pt x="0" y="2274265"/>
                </a:lnTo>
                <a:lnTo>
                  <a:pt x="1964" y="2286528"/>
                </a:lnTo>
                <a:lnTo>
                  <a:pt x="6436" y="2299977"/>
                </a:lnTo>
                <a:lnTo>
                  <a:pt x="12953" y="2311383"/>
                </a:lnTo>
                <a:lnTo>
                  <a:pt x="21318" y="2320941"/>
                </a:lnTo>
                <a:lnTo>
                  <a:pt x="31334" y="2328849"/>
                </a:lnTo>
                <a:lnTo>
                  <a:pt x="42803" y="2335304"/>
                </a:lnTo>
                <a:lnTo>
                  <a:pt x="55528" y="2340501"/>
                </a:lnTo>
                <a:lnTo>
                  <a:pt x="69312" y="2344639"/>
                </a:lnTo>
                <a:lnTo>
                  <a:pt x="83959" y="2347912"/>
                </a:lnTo>
                <a:lnTo>
                  <a:pt x="88435" y="2352539"/>
                </a:lnTo>
                <a:lnTo>
                  <a:pt x="95438" y="2361473"/>
                </a:lnTo>
                <a:lnTo>
                  <a:pt x="101260" y="2371813"/>
                </a:lnTo>
                <a:lnTo>
                  <a:pt x="105342" y="2383558"/>
                </a:lnTo>
                <a:lnTo>
                  <a:pt x="107128" y="2396707"/>
                </a:lnTo>
                <a:lnTo>
                  <a:pt x="106057" y="2411260"/>
                </a:lnTo>
                <a:lnTo>
                  <a:pt x="111321" y="2419648"/>
                </a:lnTo>
                <a:lnTo>
                  <a:pt x="118749" y="2429705"/>
                </a:lnTo>
                <a:lnTo>
                  <a:pt x="126960" y="2438979"/>
                </a:lnTo>
                <a:lnTo>
                  <a:pt x="135968" y="2447457"/>
                </a:lnTo>
                <a:lnTo>
                  <a:pt x="145786" y="2455126"/>
                </a:lnTo>
                <a:lnTo>
                  <a:pt x="156425" y="2461974"/>
                </a:lnTo>
                <a:lnTo>
                  <a:pt x="167901" y="2467986"/>
                </a:lnTo>
                <a:lnTo>
                  <a:pt x="180224" y="2473150"/>
                </a:lnTo>
                <a:lnTo>
                  <a:pt x="193409" y="2477453"/>
                </a:lnTo>
                <a:lnTo>
                  <a:pt x="207468" y="2480881"/>
                </a:lnTo>
                <a:lnTo>
                  <a:pt x="222415" y="2483421"/>
                </a:lnTo>
                <a:lnTo>
                  <a:pt x="228071" y="2481456"/>
                </a:lnTo>
                <a:lnTo>
                  <a:pt x="240624" y="2477943"/>
                </a:lnTo>
                <a:lnTo>
                  <a:pt x="252855" y="2475706"/>
                </a:lnTo>
                <a:lnTo>
                  <a:pt x="265137" y="2474594"/>
                </a:lnTo>
                <a:lnTo>
                  <a:pt x="269056" y="2474487"/>
                </a:lnTo>
                <a:lnTo>
                  <a:pt x="283035" y="2475719"/>
                </a:lnTo>
                <a:lnTo>
                  <a:pt x="294503" y="2478971"/>
                </a:lnTo>
                <a:lnTo>
                  <a:pt x="305156" y="2483323"/>
                </a:lnTo>
                <a:lnTo>
                  <a:pt x="316687" y="2487853"/>
                </a:lnTo>
                <a:lnTo>
                  <a:pt x="323240" y="2490101"/>
                </a:lnTo>
                <a:lnTo>
                  <a:pt x="333641" y="2489949"/>
                </a:lnTo>
                <a:lnTo>
                  <a:pt x="340258" y="2492260"/>
                </a:lnTo>
                <a:lnTo>
                  <a:pt x="350481" y="2495854"/>
                </a:lnTo>
                <a:lnTo>
                  <a:pt x="357085" y="2500680"/>
                </a:lnTo>
                <a:lnTo>
                  <a:pt x="363829" y="2501099"/>
                </a:lnTo>
                <a:lnTo>
                  <a:pt x="371957" y="2501633"/>
                </a:lnTo>
                <a:lnTo>
                  <a:pt x="376504" y="2498610"/>
                </a:lnTo>
                <a:lnTo>
                  <a:pt x="384454" y="2498153"/>
                </a:lnTo>
                <a:lnTo>
                  <a:pt x="392450" y="2497716"/>
                </a:lnTo>
                <a:lnTo>
                  <a:pt x="405353" y="2497050"/>
                </a:lnTo>
                <a:lnTo>
                  <a:pt x="418164" y="2496457"/>
                </a:lnTo>
                <a:lnTo>
                  <a:pt x="430895" y="2495960"/>
                </a:lnTo>
                <a:lnTo>
                  <a:pt x="443558" y="2495580"/>
                </a:lnTo>
                <a:lnTo>
                  <a:pt x="456166" y="2495340"/>
                </a:lnTo>
                <a:lnTo>
                  <a:pt x="481263" y="2495368"/>
                </a:lnTo>
                <a:lnTo>
                  <a:pt x="493775" y="2495681"/>
                </a:lnTo>
                <a:lnTo>
                  <a:pt x="506281" y="2496222"/>
                </a:lnTo>
                <a:lnTo>
                  <a:pt x="518790" y="2497015"/>
                </a:lnTo>
                <a:lnTo>
                  <a:pt x="531316" y="2498080"/>
                </a:lnTo>
                <a:lnTo>
                  <a:pt x="543870" y="2499441"/>
                </a:lnTo>
                <a:lnTo>
                  <a:pt x="556465" y="2501120"/>
                </a:lnTo>
                <a:lnTo>
                  <a:pt x="569113" y="2503138"/>
                </a:lnTo>
                <a:lnTo>
                  <a:pt x="581825" y="2505519"/>
                </a:lnTo>
                <a:lnTo>
                  <a:pt x="579981" y="2508480"/>
                </a:lnTo>
                <a:lnTo>
                  <a:pt x="573186" y="2519634"/>
                </a:lnTo>
                <a:lnTo>
                  <a:pt x="565770" y="2530169"/>
                </a:lnTo>
                <a:lnTo>
                  <a:pt x="556715" y="2539063"/>
                </a:lnTo>
                <a:lnTo>
                  <a:pt x="545007" y="2545295"/>
                </a:lnTo>
                <a:lnTo>
                  <a:pt x="539796" y="2552836"/>
                </a:lnTo>
                <a:lnTo>
                  <a:pt x="532471" y="2562995"/>
                </a:lnTo>
                <a:lnTo>
                  <a:pt x="525205" y="2573212"/>
                </a:lnTo>
                <a:lnTo>
                  <a:pt x="518292" y="2583781"/>
                </a:lnTo>
                <a:lnTo>
                  <a:pt x="512028" y="2594998"/>
                </a:lnTo>
                <a:lnTo>
                  <a:pt x="506704" y="2607157"/>
                </a:lnTo>
                <a:lnTo>
                  <a:pt x="506927" y="2613671"/>
                </a:lnTo>
                <a:lnTo>
                  <a:pt x="506885" y="2626626"/>
                </a:lnTo>
                <a:lnTo>
                  <a:pt x="506243" y="2639417"/>
                </a:lnTo>
                <a:lnTo>
                  <a:pt x="505062" y="2652062"/>
                </a:lnTo>
                <a:lnTo>
                  <a:pt x="503405" y="2664579"/>
                </a:lnTo>
                <a:lnTo>
                  <a:pt x="501336" y="2676989"/>
                </a:lnTo>
                <a:lnTo>
                  <a:pt x="498917" y="2689308"/>
                </a:lnTo>
                <a:lnTo>
                  <a:pt x="496211" y="2701557"/>
                </a:lnTo>
                <a:lnTo>
                  <a:pt x="493281" y="2713753"/>
                </a:lnTo>
                <a:lnTo>
                  <a:pt x="490189" y="2725915"/>
                </a:lnTo>
                <a:lnTo>
                  <a:pt x="486999" y="2738062"/>
                </a:lnTo>
                <a:lnTo>
                  <a:pt x="483772" y="2750213"/>
                </a:lnTo>
                <a:lnTo>
                  <a:pt x="480573" y="2762386"/>
                </a:lnTo>
                <a:lnTo>
                  <a:pt x="477463" y="2774600"/>
                </a:lnTo>
                <a:lnTo>
                  <a:pt x="474505" y="2786874"/>
                </a:lnTo>
                <a:lnTo>
                  <a:pt x="471763" y="2799226"/>
                </a:lnTo>
                <a:lnTo>
                  <a:pt x="469298" y="2811675"/>
                </a:lnTo>
                <a:lnTo>
                  <a:pt x="467175" y="2824239"/>
                </a:lnTo>
                <a:lnTo>
                  <a:pt x="465454" y="2836938"/>
                </a:lnTo>
                <a:lnTo>
                  <a:pt x="457386" y="2842949"/>
                </a:lnTo>
                <a:lnTo>
                  <a:pt x="446973" y="2850477"/>
                </a:lnTo>
                <a:lnTo>
                  <a:pt x="436560" y="2858006"/>
                </a:lnTo>
                <a:lnTo>
                  <a:pt x="426307" y="2865693"/>
                </a:lnTo>
                <a:lnTo>
                  <a:pt x="416372" y="2873698"/>
                </a:lnTo>
                <a:lnTo>
                  <a:pt x="406913" y="2882179"/>
                </a:lnTo>
                <a:lnTo>
                  <a:pt x="398089" y="2891296"/>
                </a:lnTo>
                <a:lnTo>
                  <a:pt x="390059" y="2901207"/>
                </a:lnTo>
                <a:lnTo>
                  <a:pt x="382981" y="2912071"/>
                </a:lnTo>
                <a:lnTo>
                  <a:pt x="382206" y="2919367"/>
                </a:lnTo>
                <a:lnTo>
                  <a:pt x="378904" y="2931649"/>
                </a:lnTo>
                <a:lnTo>
                  <a:pt x="373938" y="2942672"/>
                </a:lnTo>
                <a:lnTo>
                  <a:pt x="368186" y="2953233"/>
                </a:lnTo>
                <a:lnTo>
                  <a:pt x="362525" y="2964132"/>
                </a:lnTo>
                <a:lnTo>
                  <a:pt x="357834" y="2976168"/>
                </a:lnTo>
                <a:lnTo>
                  <a:pt x="354990" y="2990138"/>
                </a:lnTo>
                <a:lnTo>
                  <a:pt x="352932" y="2996145"/>
                </a:lnTo>
                <a:lnTo>
                  <a:pt x="346646" y="2990253"/>
                </a:lnTo>
                <a:lnTo>
                  <a:pt x="347624" y="2997504"/>
                </a:lnTo>
                <a:lnTo>
                  <a:pt x="346367" y="3004324"/>
                </a:lnTo>
                <a:lnTo>
                  <a:pt x="349935" y="2999041"/>
                </a:lnTo>
                <a:lnTo>
                  <a:pt x="350570" y="3001911"/>
                </a:lnTo>
                <a:lnTo>
                  <a:pt x="350384" y="3002163"/>
                </a:lnTo>
                <a:lnTo>
                  <a:pt x="344863" y="3011943"/>
                </a:lnTo>
                <a:lnTo>
                  <a:pt x="341716" y="3022521"/>
                </a:lnTo>
                <a:lnTo>
                  <a:pt x="340489" y="3033751"/>
                </a:lnTo>
                <a:lnTo>
                  <a:pt x="340730" y="3045487"/>
                </a:lnTo>
                <a:lnTo>
                  <a:pt x="341985" y="3057580"/>
                </a:lnTo>
                <a:lnTo>
                  <a:pt x="343801" y="3069885"/>
                </a:lnTo>
                <a:lnTo>
                  <a:pt x="345726" y="3082255"/>
                </a:lnTo>
                <a:lnTo>
                  <a:pt x="347307" y="3094542"/>
                </a:lnTo>
                <a:lnTo>
                  <a:pt x="348090" y="3106600"/>
                </a:lnTo>
                <a:lnTo>
                  <a:pt x="347624" y="3118281"/>
                </a:lnTo>
                <a:lnTo>
                  <a:pt x="346912" y="3123268"/>
                </a:lnTo>
                <a:lnTo>
                  <a:pt x="343936" y="3136016"/>
                </a:lnTo>
                <a:lnTo>
                  <a:pt x="340279" y="3148610"/>
                </a:lnTo>
                <a:lnTo>
                  <a:pt x="337171" y="3160911"/>
                </a:lnTo>
                <a:lnTo>
                  <a:pt x="335838" y="3172777"/>
                </a:lnTo>
                <a:lnTo>
                  <a:pt x="336174" y="3178451"/>
                </a:lnTo>
                <a:lnTo>
                  <a:pt x="338795" y="3191188"/>
                </a:lnTo>
                <a:lnTo>
                  <a:pt x="341969" y="3203514"/>
                </a:lnTo>
                <a:lnTo>
                  <a:pt x="343204" y="3215500"/>
                </a:lnTo>
                <a:lnTo>
                  <a:pt x="340763" y="3219585"/>
                </a:lnTo>
                <a:lnTo>
                  <a:pt x="332956" y="3229735"/>
                </a:lnTo>
                <a:lnTo>
                  <a:pt x="323831" y="3238562"/>
                </a:lnTo>
                <a:lnTo>
                  <a:pt x="313740" y="3246424"/>
                </a:lnTo>
                <a:lnTo>
                  <a:pt x="307606" y="3244862"/>
                </a:lnTo>
                <a:lnTo>
                  <a:pt x="307251" y="3246043"/>
                </a:lnTo>
                <a:lnTo>
                  <a:pt x="300494" y="3246424"/>
                </a:lnTo>
                <a:lnTo>
                  <a:pt x="298704" y="3249991"/>
                </a:lnTo>
                <a:lnTo>
                  <a:pt x="297858" y="3260504"/>
                </a:lnTo>
                <a:lnTo>
                  <a:pt x="299804" y="3270842"/>
                </a:lnTo>
                <a:lnTo>
                  <a:pt x="299008" y="3281768"/>
                </a:lnTo>
                <a:lnTo>
                  <a:pt x="297218" y="3286950"/>
                </a:lnTo>
                <a:lnTo>
                  <a:pt x="288836" y="3290900"/>
                </a:lnTo>
                <a:lnTo>
                  <a:pt x="285762" y="3296500"/>
                </a:lnTo>
                <a:lnTo>
                  <a:pt x="283519" y="3301449"/>
                </a:lnTo>
                <a:lnTo>
                  <a:pt x="280300" y="3312709"/>
                </a:lnTo>
                <a:lnTo>
                  <a:pt x="277841" y="3325636"/>
                </a:lnTo>
                <a:lnTo>
                  <a:pt x="275466" y="3339228"/>
                </a:lnTo>
                <a:lnTo>
                  <a:pt x="272503" y="3352482"/>
                </a:lnTo>
                <a:lnTo>
                  <a:pt x="271086" y="3356695"/>
                </a:lnTo>
                <a:lnTo>
                  <a:pt x="265907" y="3368981"/>
                </a:lnTo>
                <a:lnTo>
                  <a:pt x="263664" y="3380473"/>
                </a:lnTo>
                <a:lnTo>
                  <a:pt x="265307" y="3385810"/>
                </a:lnTo>
                <a:lnTo>
                  <a:pt x="273694" y="3396583"/>
                </a:lnTo>
                <a:lnTo>
                  <a:pt x="284289" y="3404031"/>
                </a:lnTo>
                <a:lnTo>
                  <a:pt x="289135" y="3406182"/>
                </a:lnTo>
                <a:lnTo>
                  <a:pt x="300330" y="3409970"/>
                </a:lnTo>
                <a:lnTo>
                  <a:pt x="312463" y="3412986"/>
                </a:lnTo>
                <a:lnTo>
                  <a:pt x="325206" y="3415598"/>
                </a:lnTo>
                <a:lnTo>
                  <a:pt x="338233" y="3418169"/>
                </a:lnTo>
                <a:lnTo>
                  <a:pt x="351216" y="3421067"/>
                </a:lnTo>
                <a:lnTo>
                  <a:pt x="363829" y="3424656"/>
                </a:lnTo>
                <a:lnTo>
                  <a:pt x="369336" y="3426866"/>
                </a:lnTo>
                <a:lnTo>
                  <a:pt x="380976" y="3433133"/>
                </a:lnTo>
                <a:lnTo>
                  <a:pt x="391807" y="3437915"/>
                </a:lnTo>
                <a:lnTo>
                  <a:pt x="398353" y="3439148"/>
                </a:lnTo>
                <a:lnTo>
                  <a:pt x="410838" y="3439725"/>
                </a:lnTo>
                <a:lnTo>
                  <a:pt x="423453" y="3439306"/>
                </a:lnTo>
                <a:lnTo>
                  <a:pt x="436003" y="3439388"/>
                </a:lnTo>
                <a:lnTo>
                  <a:pt x="447334" y="3440407"/>
                </a:lnTo>
                <a:lnTo>
                  <a:pt x="460549" y="3442128"/>
                </a:lnTo>
                <a:lnTo>
                  <a:pt x="473728" y="3444225"/>
                </a:lnTo>
                <a:lnTo>
                  <a:pt x="486806" y="3446492"/>
                </a:lnTo>
                <a:lnTo>
                  <a:pt x="499717" y="3448722"/>
                </a:lnTo>
                <a:lnTo>
                  <a:pt x="512398" y="3450707"/>
                </a:lnTo>
                <a:lnTo>
                  <a:pt x="524781" y="3452239"/>
                </a:lnTo>
                <a:lnTo>
                  <a:pt x="536802" y="3453112"/>
                </a:lnTo>
                <a:lnTo>
                  <a:pt x="548396" y="3453118"/>
                </a:lnTo>
                <a:lnTo>
                  <a:pt x="559497" y="3452050"/>
                </a:lnTo>
                <a:lnTo>
                  <a:pt x="570039" y="3449701"/>
                </a:lnTo>
                <a:lnTo>
                  <a:pt x="574268" y="3452355"/>
                </a:lnTo>
                <a:lnTo>
                  <a:pt x="578294" y="3455200"/>
                </a:lnTo>
                <a:lnTo>
                  <a:pt x="583298" y="3457066"/>
                </a:lnTo>
                <a:lnTo>
                  <a:pt x="592058" y="3455618"/>
                </a:lnTo>
                <a:lnTo>
                  <a:pt x="604333" y="3454661"/>
                </a:lnTo>
                <a:lnTo>
                  <a:pt x="616887" y="3454618"/>
                </a:lnTo>
                <a:lnTo>
                  <a:pt x="629645" y="3455199"/>
                </a:lnTo>
                <a:lnTo>
                  <a:pt x="642531" y="3456112"/>
                </a:lnTo>
                <a:lnTo>
                  <a:pt x="655472" y="3457066"/>
                </a:lnTo>
                <a:lnTo>
                  <a:pt x="656605" y="3457143"/>
                </a:lnTo>
                <a:lnTo>
                  <a:pt x="668262" y="3457894"/>
                </a:lnTo>
                <a:lnTo>
                  <a:pt x="680307" y="3458572"/>
                </a:lnTo>
                <a:lnTo>
                  <a:pt x="692675" y="3459114"/>
                </a:lnTo>
                <a:lnTo>
                  <a:pt x="705300" y="3459459"/>
                </a:lnTo>
                <a:lnTo>
                  <a:pt x="718118" y="3459545"/>
                </a:lnTo>
                <a:lnTo>
                  <a:pt x="731062" y="3459310"/>
                </a:lnTo>
                <a:lnTo>
                  <a:pt x="744067" y="3458694"/>
                </a:lnTo>
                <a:lnTo>
                  <a:pt x="757069" y="3457634"/>
                </a:lnTo>
                <a:lnTo>
                  <a:pt x="770002" y="3456068"/>
                </a:lnTo>
                <a:lnTo>
                  <a:pt x="782801" y="3453935"/>
                </a:lnTo>
                <a:lnTo>
                  <a:pt x="795400" y="3451174"/>
                </a:lnTo>
                <a:lnTo>
                  <a:pt x="797742" y="3449098"/>
                </a:lnTo>
                <a:lnTo>
                  <a:pt x="807820" y="3442316"/>
                </a:lnTo>
                <a:lnTo>
                  <a:pt x="819037" y="3437394"/>
                </a:lnTo>
                <a:lnTo>
                  <a:pt x="831111" y="3433833"/>
                </a:lnTo>
                <a:lnTo>
                  <a:pt x="843758" y="3431132"/>
                </a:lnTo>
                <a:lnTo>
                  <a:pt x="856697" y="3428792"/>
                </a:lnTo>
                <a:lnTo>
                  <a:pt x="869645" y="3426313"/>
                </a:lnTo>
                <a:lnTo>
                  <a:pt x="882319" y="3423196"/>
                </a:lnTo>
                <a:lnTo>
                  <a:pt x="890629" y="3420347"/>
                </a:lnTo>
                <a:lnTo>
                  <a:pt x="902382" y="3415433"/>
                </a:lnTo>
                <a:lnTo>
                  <a:pt x="914054" y="3411002"/>
                </a:lnTo>
                <a:lnTo>
                  <a:pt x="926503" y="3408464"/>
                </a:lnTo>
                <a:lnTo>
                  <a:pt x="933963" y="3404359"/>
                </a:lnTo>
                <a:lnTo>
                  <a:pt x="945375" y="3398692"/>
                </a:lnTo>
                <a:lnTo>
                  <a:pt x="957086" y="3393325"/>
                </a:lnTo>
                <a:lnTo>
                  <a:pt x="968903" y="3388065"/>
                </a:lnTo>
                <a:lnTo>
                  <a:pt x="980635" y="3382722"/>
                </a:lnTo>
                <a:lnTo>
                  <a:pt x="1018137" y="3359872"/>
                </a:lnTo>
                <a:lnTo>
                  <a:pt x="1045873" y="3332534"/>
                </a:lnTo>
                <a:lnTo>
                  <a:pt x="1072134" y="2174614"/>
                </a:lnTo>
                <a:lnTo>
                  <a:pt x="1060538" y="2169680"/>
                </a:lnTo>
                <a:lnTo>
                  <a:pt x="1065373" y="2161846"/>
                </a:lnTo>
                <a:lnTo>
                  <a:pt x="1073025" y="2151460"/>
                </a:lnTo>
                <a:lnTo>
                  <a:pt x="1081289" y="2141895"/>
                </a:lnTo>
                <a:lnTo>
                  <a:pt x="1089962" y="2132850"/>
                </a:lnTo>
                <a:lnTo>
                  <a:pt x="1098842" y="2124024"/>
                </a:lnTo>
                <a:lnTo>
                  <a:pt x="1104882" y="2118284"/>
                </a:lnTo>
                <a:lnTo>
                  <a:pt x="1114352" y="2109713"/>
                </a:lnTo>
                <a:lnTo>
                  <a:pt x="1123831" y="2100852"/>
                </a:lnTo>
                <a:lnTo>
                  <a:pt x="1132634" y="2091464"/>
                </a:lnTo>
                <a:lnTo>
                  <a:pt x="1140078" y="2081314"/>
                </a:lnTo>
                <a:lnTo>
                  <a:pt x="1144267" y="2072647"/>
                </a:lnTo>
                <a:lnTo>
                  <a:pt x="1147816" y="2060648"/>
                </a:lnTo>
                <a:lnTo>
                  <a:pt x="1150794" y="2048146"/>
                </a:lnTo>
                <a:lnTo>
                  <a:pt x="1154810" y="2035644"/>
                </a:lnTo>
                <a:lnTo>
                  <a:pt x="1157884" y="2028177"/>
                </a:lnTo>
                <a:lnTo>
                  <a:pt x="1165542" y="2023757"/>
                </a:lnTo>
                <a:lnTo>
                  <a:pt x="1169542" y="2016493"/>
                </a:lnTo>
                <a:lnTo>
                  <a:pt x="1173467" y="2009368"/>
                </a:lnTo>
                <a:lnTo>
                  <a:pt x="1172273" y="2001481"/>
                </a:lnTo>
                <a:lnTo>
                  <a:pt x="1175435" y="1992922"/>
                </a:lnTo>
                <a:lnTo>
                  <a:pt x="1176883" y="1988972"/>
                </a:lnTo>
                <a:lnTo>
                  <a:pt x="1181468" y="1985644"/>
                </a:lnTo>
                <a:lnTo>
                  <a:pt x="1182801" y="1981149"/>
                </a:lnTo>
                <a:lnTo>
                  <a:pt x="1182980" y="1980532"/>
                </a:lnTo>
                <a:lnTo>
                  <a:pt x="1185287" y="1968389"/>
                </a:lnTo>
                <a:lnTo>
                  <a:pt x="1187215" y="1956352"/>
                </a:lnTo>
                <a:lnTo>
                  <a:pt x="1191640" y="1944319"/>
                </a:lnTo>
                <a:lnTo>
                  <a:pt x="1191815" y="1940677"/>
                </a:lnTo>
                <a:lnTo>
                  <a:pt x="1189581" y="1928928"/>
                </a:lnTo>
                <a:lnTo>
                  <a:pt x="1186238" y="1916723"/>
                </a:lnTo>
                <a:lnTo>
                  <a:pt x="1185748" y="1904555"/>
                </a:lnTo>
                <a:lnTo>
                  <a:pt x="1185995" y="1903515"/>
                </a:lnTo>
                <a:lnTo>
                  <a:pt x="1192955" y="1893942"/>
                </a:lnTo>
                <a:lnTo>
                  <a:pt x="1200480" y="1882457"/>
                </a:lnTo>
                <a:lnTo>
                  <a:pt x="1201658" y="1878374"/>
                </a:lnTo>
                <a:lnTo>
                  <a:pt x="1204810" y="1866333"/>
                </a:lnTo>
                <a:lnTo>
                  <a:pt x="1206750" y="1854726"/>
                </a:lnTo>
                <a:lnTo>
                  <a:pt x="1206955" y="1842707"/>
                </a:lnTo>
                <a:lnTo>
                  <a:pt x="1204899" y="1829434"/>
                </a:lnTo>
                <a:lnTo>
                  <a:pt x="1205791" y="1826812"/>
                </a:lnTo>
                <a:lnTo>
                  <a:pt x="1208977" y="1814600"/>
                </a:lnTo>
                <a:lnTo>
                  <a:pt x="1211052" y="1802709"/>
                </a:lnTo>
                <a:lnTo>
                  <a:pt x="1212919" y="1790851"/>
                </a:lnTo>
                <a:lnTo>
                  <a:pt x="1215478" y="1778739"/>
                </a:lnTo>
                <a:lnTo>
                  <a:pt x="1219631" y="1766087"/>
                </a:lnTo>
                <a:lnTo>
                  <a:pt x="1221300" y="1761253"/>
                </a:lnTo>
                <a:lnTo>
                  <a:pt x="1223538" y="1750993"/>
                </a:lnTo>
                <a:lnTo>
                  <a:pt x="1224921" y="1739388"/>
                </a:lnTo>
                <a:lnTo>
                  <a:pt x="1225900" y="1726474"/>
                </a:lnTo>
                <a:lnTo>
                  <a:pt x="1226928" y="1712286"/>
                </a:lnTo>
                <a:lnTo>
                  <a:pt x="1228458" y="1696859"/>
                </a:lnTo>
                <a:lnTo>
                  <a:pt x="1231336" y="1685483"/>
                </a:lnTo>
                <a:lnTo>
                  <a:pt x="1236126" y="1673567"/>
                </a:lnTo>
                <a:lnTo>
                  <a:pt x="1240243" y="1661515"/>
                </a:lnTo>
                <a:lnTo>
                  <a:pt x="1241882" y="1654695"/>
                </a:lnTo>
                <a:lnTo>
                  <a:pt x="1240358" y="1646872"/>
                </a:lnTo>
                <a:lnTo>
                  <a:pt x="1241717" y="1639417"/>
                </a:lnTo>
                <a:lnTo>
                  <a:pt x="1242551" y="1635057"/>
                </a:lnTo>
                <a:lnTo>
                  <a:pt x="1245448" y="1621825"/>
                </a:lnTo>
                <a:lnTo>
                  <a:pt x="1248520" y="1608796"/>
                </a:lnTo>
                <a:lnTo>
                  <a:pt x="1251316" y="1596103"/>
                </a:lnTo>
                <a:lnTo>
                  <a:pt x="1253380" y="1583876"/>
                </a:lnTo>
                <a:lnTo>
                  <a:pt x="1254260" y="1572248"/>
                </a:lnTo>
                <a:lnTo>
                  <a:pt x="1253502" y="1561350"/>
                </a:lnTo>
                <a:lnTo>
                  <a:pt x="1256841" y="1563418"/>
                </a:lnTo>
                <a:lnTo>
                  <a:pt x="1265100" y="1573070"/>
                </a:lnTo>
                <a:lnTo>
                  <a:pt x="1272641" y="1583448"/>
                </a:lnTo>
                <a:lnTo>
                  <a:pt x="1273191" y="1594051"/>
                </a:lnTo>
                <a:lnTo>
                  <a:pt x="1271845" y="1606931"/>
                </a:lnTo>
                <a:lnTo>
                  <a:pt x="1269263" y="1618957"/>
                </a:lnTo>
                <a:lnTo>
                  <a:pt x="1266670" y="1630608"/>
                </a:lnTo>
                <a:lnTo>
                  <a:pt x="1265288" y="1642364"/>
                </a:lnTo>
                <a:lnTo>
                  <a:pt x="1265656" y="1650724"/>
                </a:lnTo>
                <a:lnTo>
                  <a:pt x="1267526" y="1662649"/>
                </a:lnTo>
                <a:lnTo>
                  <a:pt x="1269597" y="1674794"/>
                </a:lnTo>
                <a:lnTo>
                  <a:pt x="1270342" y="1687175"/>
                </a:lnTo>
                <a:lnTo>
                  <a:pt x="1268234" y="1699806"/>
                </a:lnTo>
                <a:lnTo>
                  <a:pt x="1268768" y="1705165"/>
                </a:lnTo>
                <a:lnTo>
                  <a:pt x="1274546" y="1705279"/>
                </a:lnTo>
                <a:lnTo>
                  <a:pt x="1275600" y="1710118"/>
                </a:lnTo>
                <a:lnTo>
                  <a:pt x="1275727" y="1713687"/>
                </a:lnTo>
                <a:lnTo>
                  <a:pt x="1276273" y="1715020"/>
                </a:lnTo>
                <a:lnTo>
                  <a:pt x="1277061" y="1718957"/>
                </a:lnTo>
                <a:lnTo>
                  <a:pt x="1278626" y="1726415"/>
                </a:lnTo>
                <a:lnTo>
                  <a:pt x="1280972" y="1737156"/>
                </a:lnTo>
                <a:lnTo>
                  <a:pt x="1283542" y="1748827"/>
                </a:lnTo>
                <a:lnTo>
                  <a:pt x="1286215" y="1761247"/>
                </a:lnTo>
                <a:lnTo>
                  <a:pt x="1288872" y="1774231"/>
                </a:lnTo>
                <a:lnTo>
                  <a:pt x="1291392" y="1787597"/>
                </a:lnTo>
                <a:lnTo>
                  <a:pt x="1293654" y="1801162"/>
                </a:lnTo>
                <a:lnTo>
                  <a:pt x="1295540" y="1814743"/>
                </a:lnTo>
                <a:lnTo>
                  <a:pt x="1296928" y="1828157"/>
                </a:lnTo>
                <a:lnTo>
                  <a:pt x="1297698" y="1841220"/>
                </a:lnTo>
                <a:lnTo>
                  <a:pt x="1297787" y="1844052"/>
                </a:lnTo>
                <a:lnTo>
                  <a:pt x="1295920" y="1848357"/>
                </a:lnTo>
                <a:lnTo>
                  <a:pt x="1296212" y="1851520"/>
                </a:lnTo>
                <a:lnTo>
                  <a:pt x="1296642" y="1854433"/>
                </a:lnTo>
                <a:lnTo>
                  <a:pt x="1299590" y="1866636"/>
                </a:lnTo>
                <a:lnTo>
                  <a:pt x="1300632" y="1879498"/>
                </a:lnTo>
                <a:lnTo>
                  <a:pt x="1299835" y="1883582"/>
                </a:lnTo>
                <a:lnTo>
                  <a:pt x="1295704" y="1894815"/>
                </a:lnTo>
                <a:lnTo>
                  <a:pt x="1290526" y="1906105"/>
                </a:lnTo>
                <a:lnTo>
                  <a:pt x="1286522" y="1918002"/>
                </a:lnTo>
                <a:lnTo>
                  <a:pt x="1285913" y="1931060"/>
                </a:lnTo>
                <a:lnTo>
                  <a:pt x="1286214" y="1932678"/>
                </a:lnTo>
                <a:lnTo>
                  <a:pt x="1292388" y="1943842"/>
                </a:lnTo>
                <a:lnTo>
                  <a:pt x="1299159" y="1954631"/>
                </a:lnTo>
                <a:lnTo>
                  <a:pt x="1300213" y="1957552"/>
                </a:lnTo>
                <a:lnTo>
                  <a:pt x="1298371" y="1961845"/>
                </a:lnTo>
                <a:lnTo>
                  <a:pt x="1299159" y="1964943"/>
                </a:lnTo>
                <a:lnTo>
                  <a:pt x="1299522" y="1966317"/>
                </a:lnTo>
                <a:lnTo>
                  <a:pt x="1303547" y="1978108"/>
                </a:lnTo>
                <a:lnTo>
                  <a:pt x="1308692" y="1990244"/>
                </a:lnTo>
                <a:lnTo>
                  <a:pt x="1313891" y="2001761"/>
                </a:lnTo>
                <a:lnTo>
                  <a:pt x="1315364" y="2005122"/>
                </a:lnTo>
                <a:lnTo>
                  <a:pt x="1319784" y="2016056"/>
                </a:lnTo>
                <a:lnTo>
                  <a:pt x="1323767" y="2027241"/>
                </a:lnTo>
                <a:lnTo>
                  <a:pt x="1322730" y="642213"/>
                </a:lnTo>
                <a:lnTo>
                  <a:pt x="1318008" y="646080"/>
                </a:lnTo>
                <a:lnTo>
                  <a:pt x="1310476" y="656347"/>
                </a:lnTo>
                <a:lnTo>
                  <a:pt x="1303578" y="667257"/>
                </a:lnTo>
                <a:lnTo>
                  <a:pt x="1297784" y="663241"/>
                </a:lnTo>
                <a:lnTo>
                  <a:pt x="1287879" y="655307"/>
                </a:lnTo>
                <a:lnTo>
                  <a:pt x="1278244" y="647102"/>
                </a:lnTo>
                <a:lnTo>
                  <a:pt x="1268234" y="639267"/>
                </a:lnTo>
                <a:lnTo>
                  <a:pt x="1269733" y="628497"/>
                </a:lnTo>
                <a:lnTo>
                  <a:pt x="1261783" y="629678"/>
                </a:lnTo>
                <a:lnTo>
                  <a:pt x="1256449" y="623061"/>
                </a:lnTo>
                <a:lnTo>
                  <a:pt x="1256625" y="622584"/>
                </a:lnTo>
                <a:lnTo>
                  <a:pt x="1259745" y="611340"/>
                </a:lnTo>
                <a:lnTo>
                  <a:pt x="1262456" y="597989"/>
                </a:lnTo>
                <a:lnTo>
                  <a:pt x="1265153" y="584537"/>
                </a:lnTo>
                <a:lnTo>
                  <a:pt x="1268234" y="572985"/>
                </a:lnTo>
                <a:lnTo>
                  <a:pt x="1275630" y="572421"/>
                </a:lnTo>
                <a:lnTo>
                  <a:pt x="1286652" y="568765"/>
                </a:lnTo>
                <a:lnTo>
                  <a:pt x="1296071" y="562223"/>
                </a:lnTo>
                <a:lnTo>
                  <a:pt x="1303744" y="553378"/>
                </a:lnTo>
                <a:lnTo>
                  <a:pt x="1309527" y="542813"/>
                </a:lnTo>
                <a:lnTo>
                  <a:pt x="1313276" y="531112"/>
                </a:lnTo>
                <a:lnTo>
                  <a:pt x="1314846" y="518857"/>
                </a:lnTo>
                <a:lnTo>
                  <a:pt x="1314095" y="506633"/>
                </a:lnTo>
                <a:lnTo>
                  <a:pt x="1310878" y="495021"/>
                </a:lnTo>
                <a:lnTo>
                  <a:pt x="1305052" y="484606"/>
                </a:lnTo>
                <a:lnTo>
                  <a:pt x="1298117" y="483692"/>
                </a:lnTo>
                <a:lnTo>
                  <a:pt x="1290561" y="483387"/>
                </a:lnTo>
                <a:lnTo>
                  <a:pt x="1287373" y="478713"/>
                </a:lnTo>
                <a:lnTo>
                  <a:pt x="1286145" y="473215"/>
                </a:lnTo>
                <a:lnTo>
                  <a:pt x="1286526" y="461302"/>
                </a:lnTo>
                <a:lnTo>
                  <a:pt x="1288859" y="449249"/>
                </a:lnTo>
                <a:lnTo>
                  <a:pt x="1289900" y="442887"/>
                </a:lnTo>
                <a:lnTo>
                  <a:pt x="1287780" y="435419"/>
                </a:lnTo>
                <a:lnTo>
                  <a:pt x="1288859" y="430110"/>
                </a:lnTo>
                <a:lnTo>
                  <a:pt x="1290002" y="424459"/>
                </a:lnTo>
                <a:lnTo>
                  <a:pt x="1294714" y="420369"/>
                </a:lnTo>
                <a:lnTo>
                  <a:pt x="1294752" y="415378"/>
                </a:lnTo>
                <a:lnTo>
                  <a:pt x="1292400" y="403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453432" y="4550896"/>
            <a:ext cx="333550" cy="212133"/>
          </a:xfrm>
          <a:custGeom>
            <a:avLst/>
            <a:gdLst/>
            <a:ahLst/>
            <a:cxnLst/>
            <a:rect l="l" t="t" r="r" b="b"/>
            <a:pathLst>
              <a:path w="489206" h="311128">
                <a:moveTo>
                  <a:pt x="0" y="266826"/>
                </a:moveTo>
                <a:lnTo>
                  <a:pt x="561" y="277704"/>
                </a:lnTo>
                <a:lnTo>
                  <a:pt x="4053" y="288681"/>
                </a:lnTo>
                <a:lnTo>
                  <a:pt x="10972" y="299631"/>
                </a:lnTo>
                <a:lnTo>
                  <a:pt x="11952" y="300816"/>
                </a:lnTo>
                <a:lnTo>
                  <a:pt x="23849" y="303269"/>
                </a:lnTo>
                <a:lnTo>
                  <a:pt x="35860" y="306360"/>
                </a:lnTo>
                <a:lnTo>
                  <a:pt x="48166" y="309229"/>
                </a:lnTo>
                <a:lnTo>
                  <a:pt x="60943" y="311014"/>
                </a:lnTo>
                <a:lnTo>
                  <a:pt x="70880" y="311128"/>
                </a:lnTo>
                <a:lnTo>
                  <a:pt x="83500" y="308790"/>
                </a:lnTo>
                <a:lnTo>
                  <a:pt x="95191" y="304706"/>
                </a:lnTo>
                <a:lnTo>
                  <a:pt x="107537" y="301115"/>
                </a:lnTo>
                <a:lnTo>
                  <a:pt x="109183" y="300816"/>
                </a:lnTo>
                <a:lnTo>
                  <a:pt x="122229" y="299553"/>
                </a:lnTo>
                <a:lnTo>
                  <a:pt x="135241" y="299150"/>
                </a:lnTo>
                <a:lnTo>
                  <a:pt x="147321" y="298342"/>
                </a:lnTo>
                <a:lnTo>
                  <a:pt x="150420" y="297869"/>
                </a:lnTo>
                <a:lnTo>
                  <a:pt x="162104" y="293822"/>
                </a:lnTo>
                <a:lnTo>
                  <a:pt x="173321" y="287904"/>
                </a:lnTo>
                <a:lnTo>
                  <a:pt x="184304" y="283137"/>
                </a:lnTo>
                <a:lnTo>
                  <a:pt x="197915" y="279141"/>
                </a:lnTo>
                <a:lnTo>
                  <a:pt x="210540" y="275362"/>
                </a:lnTo>
                <a:lnTo>
                  <a:pt x="220961" y="270895"/>
                </a:lnTo>
                <a:lnTo>
                  <a:pt x="222594" y="269891"/>
                </a:lnTo>
                <a:lnTo>
                  <a:pt x="232606" y="261058"/>
                </a:lnTo>
                <a:lnTo>
                  <a:pt x="240805" y="251111"/>
                </a:lnTo>
                <a:lnTo>
                  <a:pt x="248807" y="242177"/>
                </a:lnTo>
                <a:lnTo>
                  <a:pt x="249112" y="241901"/>
                </a:lnTo>
                <a:lnTo>
                  <a:pt x="259135" y="234821"/>
                </a:lnTo>
                <a:lnTo>
                  <a:pt x="270427" y="228557"/>
                </a:lnTo>
                <a:lnTo>
                  <a:pt x="280049" y="222749"/>
                </a:lnTo>
                <a:lnTo>
                  <a:pt x="290730" y="214947"/>
                </a:lnTo>
                <a:lnTo>
                  <a:pt x="300779" y="207198"/>
                </a:lnTo>
                <a:lnTo>
                  <a:pt x="310852" y="199927"/>
                </a:lnTo>
                <a:lnTo>
                  <a:pt x="321607" y="193559"/>
                </a:lnTo>
                <a:lnTo>
                  <a:pt x="328652" y="190351"/>
                </a:lnTo>
                <a:lnTo>
                  <a:pt x="340285" y="186952"/>
                </a:lnTo>
                <a:lnTo>
                  <a:pt x="352447" y="184865"/>
                </a:lnTo>
                <a:lnTo>
                  <a:pt x="365055" y="182600"/>
                </a:lnTo>
                <a:lnTo>
                  <a:pt x="374309" y="180039"/>
                </a:lnTo>
                <a:lnTo>
                  <a:pt x="383965" y="174307"/>
                </a:lnTo>
                <a:lnTo>
                  <a:pt x="395370" y="166008"/>
                </a:lnTo>
                <a:lnTo>
                  <a:pt x="396407" y="165307"/>
                </a:lnTo>
                <a:lnTo>
                  <a:pt x="406233" y="158970"/>
                </a:lnTo>
                <a:lnTo>
                  <a:pt x="417804" y="151456"/>
                </a:lnTo>
                <a:lnTo>
                  <a:pt x="429630" y="143087"/>
                </a:lnTo>
                <a:lnTo>
                  <a:pt x="440226" y="134183"/>
                </a:lnTo>
                <a:lnTo>
                  <a:pt x="448104" y="125065"/>
                </a:lnTo>
                <a:lnTo>
                  <a:pt x="450902" y="119638"/>
                </a:lnTo>
                <a:lnTo>
                  <a:pt x="452282" y="107169"/>
                </a:lnTo>
                <a:lnTo>
                  <a:pt x="451659" y="95772"/>
                </a:lnTo>
                <a:lnTo>
                  <a:pt x="452376" y="91660"/>
                </a:lnTo>
                <a:lnTo>
                  <a:pt x="459743" y="81504"/>
                </a:lnTo>
                <a:lnTo>
                  <a:pt x="469740" y="74703"/>
                </a:lnTo>
                <a:lnTo>
                  <a:pt x="475934" y="66615"/>
                </a:lnTo>
                <a:lnTo>
                  <a:pt x="473224" y="52285"/>
                </a:lnTo>
                <a:lnTo>
                  <a:pt x="475443" y="42350"/>
                </a:lnTo>
                <a:lnTo>
                  <a:pt x="480315" y="34557"/>
                </a:lnTo>
                <a:lnTo>
                  <a:pt x="485565" y="26656"/>
                </a:lnTo>
                <a:lnTo>
                  <a:pt x="488916" y="16394"/>
                </a:lnTo>
                <a:lnTo>
                  <a:pt x="489206" y="10646"/>
                </a:lnTo>
                <a:lnTo>
                  <a:pt x="480688" y="2922"/>
                </a:lnTo>
                <a:lnTo>
                  <a:pt x="468135" y="0"/>
                </a:lnTo>
                <a:lnTo>
                  <a:pt x="453849" y="334"/>
                </a:lnTo>
                <a:lnTo>
                  <a:pt x="441845" y="2367"/>
                </a:lnTo>
                <a:lnTo>
                  <a:pt x="428223" y="6032"/>
                </a:lnTo>
                <a:lnTo>
                  <a:pt x="414426" y="10813"/>
                </a:lnTo>
                <a:lnTo>
                  <a:pt x="401895" y="16193"/>
                </a:lnTo>
                <a:lnTo>
                  <a:pt x="392073" y="21658"/>
                </a:lnTo>
                <a:lnTo>
                  <a:pt x="379776" y="33278"/>
                </a:lnTo>
                <a:lnTo>
                  <a:pt x="371466" y="42040"/>
                </a:lnTo>
                <a:lnTo>
                  <a:pt x="360707" y="48560"/>
                </a:lnTo>
                <a:lnTo>
                  <a:pt x="353697" y="50410"/>
                </a:lnTo>
                <a:lnTo>
                  <a:pt x="341999" y="52079"/>
                </a:lnTo>
                <a:lnTo>
                  <a:pt x="329685" y="53229"/>
                </a:lnTo>
                <a:lnTo>
                  <a:pt x="316902" y="53959"/>
                </a:lnTo>
                <a:lnTo>
                  <a:pt x="303799" y="54371"/>
                </a:lnTo>
                <a:lnTo>
                  <a:pt x="290523" y="54564"/>
                </a:lnTo>
                <a:lnTo>
                  <a:pt x="264044" y="54692"/>
                </a:lnTo>
                <a:lnTo>
                  <a:pt x="251137" y="54828"/>
                </a:lnTo>
                <a:lnTo>
                  <a:pt x="238649" y="55145"/>
                </a:lnTo>
                <a:lnTo>
                  <a:pt x="226728" y="55743"/>
                </a:lnTo>
                <a:lnTo>
                  <a:pt x="219648" y="56303"/>
                </a:lnTo>
                <a:lnTo>
                  <a:pt x="206788" y="58660"/>
                </a:lnTo>
                <a:lnTo>
                  <a:pt x="194414" y="62258"/>
                </a:lnTo>
                <a:lnTo>
                  <a:pt x="182387" y="65589"/>
                </a:lnTo>
                <a:lnTo>
                  <a:pt x="176938" y="66615"/>
                </a:lnTo>
                <a:lnTo>
                  <a:pt x="163227" y="67841"/>
                </a:lnTo>
                <a:lnTo>
                  <a:pt x="151907" y="69414"/>
                </a:lnTo>
                <a:lnTo>
                  <a:pt x="144528" y="72508"/>
                </a:lnTo>
                <a:lnTo>
                  <a:pt x="135614" y="80487"/>
                </a:lnTo>
                <a:lnTo>
                  <a:pt x="128448" y="91286"/>
                </a:lnTo>
                <a:lnTo>
                  <a:pt x="121732" y="102874"/>
                </a:lnTo>
                <a:lnTo>
                  <a:pt x="119483" y="106392"/>
                </a:lnTo>
                <a:lnTo>
                  <a:pt x="119966" y="112005"/>
                </a:lnTo>
                <a:lnTo>
                  <a:pt x="122798" y="120781"/>
                </a:lnTo>
                <a:lnTo>
                  <a:pt x="120956" y="124070"/>
                </a:lnTo>
                <a:lnTo>
                  <a:pt x="115457" y="129861"/>
                </a:lnTo>
                <a:lnTo>
                  <a:pt x="110911" y="136618"/>
                </a:lnTo>
                <a:lnTo>
                  <a:pt x="101805" y="138789"/>
                </a:lnTo>
                <a:lnTo>
                  <a:pt x="95086" y="150020"/>
                </a:lnTo>
                <a:lnTo>
                  <a:pt x="86501" y="159262"/>
                </a:lnTo>
                <a:lnTo>
                  <a:pt x="76659" y="167218"/>
                </a:lnTo>
                <a:lnTo>
                  <a:pt x="66166" y="174590"/>
                </a:lnTo>
                <a:lnTo>
                  <a:pt x="55631" y="182082"/>
                </a:lnTo>
                <a:lnTo>
                  <a:pt x="47309" y="188878"/>
                </a:lnTo>
                <a:lnTo>
                  <a:pt x="39300" y="197690"/>
                </a:lnTo>
                <a:lnTo>
                  <a:pt x="31530" y="208139"/>
                </a:lnTo>
                <a:lnTo>
                  <a:pt x="23738" y="218342"/>
                </a:lnTo>
                <a:lnTo>
                  <a:pt x="17108" y="226831"/>
                </a:lnTo>
                <a:lnTo>
                  <a:pt x="10922" y="236050"/>
                </a:lnTo>
                <a:lnTo>
                  <a:pt x="5677" y="245873"/>
                </a:lnTo>
                <a:lnTo>
                  <a:pt x="1871" y="256174"/>
                </a:lnTo>
                <a:lnTo>
                  <a:pt x="0" y="266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884396" y="4357819"/>
            <a:ext cx="4503" cy="4494"/>
          </a:xfrm>
          <a:custGeom>
            <a:avLst/>
            <a:gdLst/>
            <a:ahLst/>
            <a:cxnLst/>
            <a:rect l="l" t="t" r="r" b="b"/>
            <a:pathLst>
              <a:path w="6603" h="6591">
                <a:moveTo>
                  <a:pt x="1435" y="3682"/>
                </a:moveTo>
                <a:lnTo>
                  <a:pt x="4419" y="6591"/>
                </a:lnTo>
                <a:lnTo>
                  <a:pt x="6604" y="0"/>
                </a:lnTo>
                <a:lnTo>
                  <a:pt x="101" y="2070"/>
                </a:lnTo>
                <a:lnTo>
                  <a:pt x="1435" y="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7204753" y="2927053"/>
            <a:ext cx="855397" cy="1818364"/>
          </a:xfrm>
          <a:custGeom>
            <a:avLst/>
            <a:gdLst/>
            <a:ahLst/>
            <a:cxnLst/>
            <a:rect l="l" t="t" r="r" b="b"/>
            <a:pathLst>
              <a:path w="1254582" h="2666934">
                <a:moveTo>
                  <a:pt x="382231" y="1048251"/>
                </a:moveTo>
                <a:lnTo>
                  <a:pt x="381673" y="1035179"/>
                </a:lnTo>
                <a:lnTo>
                  <a:pt x="380629" y="1021859"/>
                </a:lnTo>
                <a:lnTo>
                  <a:pt x="378998" y="1008280"/>
                </a:lnTo>
                <a:lnTo>
                  <a:pt x="376682" y="994433"/>
                </a:lnTo>
                <a:lnTo>
                  <a:pt x="377875" y="989238"/>
                </a:lnTo>
                <a:lnTo>
                  <a:pt x="385686" y="990661"/>
                </a:lnTo>
                <a:lnTo>
                  <a:pt x="385521" y="984120"/>
                </a:lnTo>
                <a:lnTo>
                  <a:pt x="385897" y="982899"/>
                </a:lnTo>
                <a:lnTo>
                  <a:pt x="388625" y="971312"/>
                </a:lnTo>
                <a:lnTo>
                  <a:pt x="390158" y="959106"/>
                </a:lnTo>
                <a:lnTo>
                  <a:pt x="390632" y="946446"/>
                </a:lnTo>
                <a:lnTo>
                  <a:pt x="390178" y="933496"/>
                </a:lnTo>
                <a:lnTo>
                  <a:pt x="388931" y="920423"/>
                </a:lnTo>
                <a:lnTo>
                  <a:pt x="387025" y="907390"/>
                </a:lnTo>
                <a:lnTo>
                  <a:pt x="384593" y="894563"/>
                </a:lnTo>
                <a:lnTo>
                  <a:pt x="381768" y="882107"/>
                </a:lnTo>
                <a:lnTo>
                  <a:pt x="378684" y="870186"/>
                </a:lnTo>
                <a:lnTo>
                  <a:pt x="375475" y="858966"/>
                </a:lnTo>
                <a:lnTo>
                  <a:pt x="372275" y="848611"/>
                </a:lnTo>
                <a:lnTo>
                  <a:pt x="372409" y="844565"/>
                </a:lnTo>
                <a:lnTo>
                  <a:pt x="372035" y="831005"/>
                </a:lnTo>
                <a:lnTo>
                  <a:pt x="370578" y="817906"/>
                </a:lnTo>
                <a:lnTo>
                  <a:pt x="368317" y="805204"/>
                </a:lnTo>
                <a:lnTo>
                  <a:pt x="365526" y="792839"/>
                </a:lnTo>
                <a:lnTo>
                  <a:pt x="362482" y="780747"/>
                </a:lnTo>
                <a:lnTo>
                  <a:pt x="359462" y="768869"/>
                </a:lnTo>
                <a:lnTo>
                  <a:pt x="356741" y="757140"/>
                </a:lnTo>
                <a:lnTo>
                  <a:pt x="354596" y="745500"/>
                </a:lnTo>
                <a:lnTo>
                  <a:pt x="354029" y="741246"/>
                </a:lnTo>
                <a:lnTo>
                  <a:pt x="353156" y="729143"/>
                </a:lnTo>
                <a:lnTo>
                  <a:pt x="353082" y="716704"/>
                </a:lnTo>
                <a:lnTo>
                  <a:pt x="353501" y="703967"/>
                </a:lnTo>
                <a:lnTo>
                  <a:pt x="354108" y="690969"/>
                </a:lnTo>
                <a:lnTo>
                  <a:pt x="354596" y="677745"/>
                </a:lnTo>
                <a:lnTo>
                  <a:pt x="354669" y="670996"/>
                </a:lnTo>
                <a:lnTo>
                  <a:pt x="354448" y="659294"/>
                </a:lnTo>
                <a:lnTo>
                  <a:pt x="353884" y="647059"/>
                </a:lnTo>
                <a:lnTo>
                  <a:pt x="353073" y="634403"/>
                </a:lnTo>
                <a:lnTo>
                  <a:pt x="352112" y="621438"/>
                </a:lnTo>
                <a:lnTo>
                  <a:pt x="351098" y="608278"/>
                </a:lnTo>
                <a:lnTo>
                  <a:pt x="350127" y="595033"/>
                </a:lnTo>
                <a:lnTo>
                  <a:pt x="349297" y="581817"/>
                </a:lnTo>
                <a:lnTo>
                  <a:pt x="348703" y="568741"/>
                </a:lnTo>
                <a:lnTo>
                  <a:pt x="353099" y="568849"/>
                </a:lnTo>
                <a:lnTo>
                  <a:pt x="366033" y="567997"/>
                </a:lnTo>
                <a:lnTo>
                  <a:pt x="376682" y="564322"/>
                </a:lnTo>
                <a:lnTo>
                  <a:pt x="376964" y="562389"/>
                </a:lnTo>
                <a:lnTo>
                  <a:pt x="378061" y="550075"/>
                </a:lnTo>
                <a:lnTo>
                  <a:pt x="378159" y="536836"/>
                </a:lnTo>
                <a:lnTo>
                  <a:pt x="377241" y="523466"/>
                </a:lnTo>
                <a:lnTo>
                  <a:pt x="375286" y="510761"/>
                </a:lnTo>
                <a:lnTo>
                  <a:pt x="372275" y="499514"/>
                </a:lnTo>
                <a:lnTo>
                  <a:pt x="372158" y="499187"/>
                </a:lnTo>
                <a:lnTo>
                  <a:pt x="365584" y="488550"/>
                </a:lnTo>
                <a:lnTo>
                  <a:pt x="359016" y="477416"/>
                </a:lnTo>
                <a:lnTo>
                  <a:pt x="356437" y="466072"/>
                </a:lnTo>
                <a:lnTo>
                  <a:pt x="355248" y="453722"/>
                </a:lnTo>
                <a:lnTo>
                  <a:pt x="354147" y="441200"/>
                </a:lnTo>
                <a:lnTo>
                  <a:pt x="351650" y="428813"/>
                </a:lnTo>
                <a:lnTo>
                  <a:pt x="358736" y="428038"/>
                </a:lnTo>
                <a:lnTo>
                  <a:pt x="363347" y="424787"/>
                </a:lnTo>
                <a:lnTo>
                  <a:pt x="369316" y="422920"/>
                </a:lnTo>
                <a:lnTo>
                  <a:pt x="371911" y="411716"/>
                </a:lnTo>
                <a:lnTo>
                  <a:pt x="370526" y="400515"/>
                </a:lnTo>
                <a:lnTo>
                  <a:pt x="370801" y="389036"/>
                </a:lnTo>
                <a:lnTo>
                  <a:pt x="372922" y="380705"/>
                </a:lnTo>
                <a:lnTo>
                  <a:pt x="381114" y="375562"/>
                </a:lnTo>
                <a:lnTo>
                  <a:pt x="382574" y="366951"/>
                </a:lnTo>
                <a:lnTo>
                  <a:pt x="383720" y="356092"/>
                </a:lnTo>
                <a:lnTo>
                  <a:pt x="383266" y="343196"/>
                </a:lnTo>
                <a:lnTo>
                  <a:pt x="381081" y="330934"/>
                </a:lnTo>
                <a:lnTo>
                  <a:pt x="377557" y="319177"/>
                </a:lnTo>
                <a:lnTo>
                  <a:pt x="373085" y="307796"/>
                </a:lnTo>
                <a:lnTo>
                  <a:pt x="368054" y="296664"/>
                </a:lnTo>
                <a:lnTo>
                  <a:pt x="362857" y="285653"/>
                </a:lnTo>
                <a:lnTo>
                  <a:pt x="357885" y="274633"/>
                </a:lnTo>
                <a:lnTo>
                  <a:pt x="353528" y="263476"/>
                </a:lnTo>
                <a:lnTo>
                  <a:pt x="350177" y="252054"/>
                </a:lnTo>
                <a:lnTo>
                  <a:pt x="350765" y="252191"/>
                </a:lnTo>
                <a:lnTo>
                  <a:pt x="359375" y="248509"/>
                </a:lnTo>
                <a:lnTo>
                  <a:pt x="364909" y="241742"/>
                </a:lnTo>
                <a:lnTo>
                  <a:pt x="368259" y="241482"/>
                </a:lnTo>
                <a:lnTo>
                  <a:pt x="379992" y="245466"/>
                </a:lnTo>
                <a:lnTo>
                  <a:pt x="391414" y="249108"/>
                </a:lnTo>
                <a:lnTo>
                  <a:pt x="395006" y="248625"/>
                </a:lnTo>
                <a:lnTo>
                  <a:pt x="406889" y="243936"/>
                </a:lnTo>
                <a:lnTo>
                  <a:pt x="419404" y="238795"/>
                </a:lnTo>
                <a:lnTo>
                  <a:pt x="422100" y="238046"/>
                </a:lnTo>
                <a:lnTo>
                  <a:pt x="435313" y="235069"/>
                </a:lnTo>
                <a:lnTo>
                  <a:pt x="448005" y="233226"/>
                </a:lnTo>
                <a:lnTo>
                  <a:pt x="460373" y="232228"/>
                </a:lnTo>
                <a:lnTo>
                  <a:pt x="472609" y="231789"/>
                </a:lnTo>
                <a:lnTo>
                  <a:pt x="484911" y="231619"/>
                </a:lnTo>
                <a:lnTo>
                  <a:pt x="497471" y="231429"/>
                </a:lnTo>
                <a:lnTo>
                  <a:pt x="498241" y="231097"/>
                </a:lnTo>
                <a:lnTo>
                  <a:pt x="509581" y="225759"/>
                </a:lnTo>
                <a:lnTo>
                  <a:pt x="520547" y="220048"/>
                </a:lnTo>
                <a:lnTo>
                  <a:pt x="531431" y="214256"/>
                </a:lnTo>
                <a:lnTo>
                  <a:pt x="542523" y="208672"/>
                </a:lnTo>
                <a:lnTo>
                  <a:pt x="554114" y="203588"/>
                </a:lnTo>
                <a:lnTo>
                  <a:pt x="566495" y="199295"/>
                </a:lnTo>
                <a:lnTo>
                  <a:pt x="579958" y="196085"/>
                </a:lnTo>
                <a:lnTo>
                  <a:pt x="584720" y="194447"/>
                </a:lnTo>
                <a:lnTo>
                  <a:pt x="585025" y="188376"/>
                </a:lnTo>
                <a:lnTo>
                  <a:pt x="590270" y="187246"/>
                </a:lnTo>
                <a:lnTo>
                  <a:pt x="599777" y="187838"/>
                </a:lnTo>
                <a:lnTo>
                  <a:pt x="610746" y="184628"/>
                </a:lnTo>
                <a:lnTo>
                  <a:pt x="622681" y="181353"/>
                </a:lnTo>
                <a:lnTo>
                  <a:pt x="624939" y="181061"/>
                </a:lnTo>
                <a:lnTo>
                  <a:pt x="637252" y="178923"/>
                </a:lnTo>
                <a:lnTo>
                  <a:pt x="649724" y="176339"/>
                </a:lnTo>
                <a:lnTo>
                  <a:pt x="662444" y="173987"/>
                </a:lnTo>
                <a:lnTo>
                  <a:pt x="669290" y="173148"/>
                </a:lnTo>
                <a:lnTo>
                  <a:pt x="682550" y="172018"/>
                </a:lnTo>
                <a:lnTo>
                  <a:pt x="693381" y="169568"/>
                </a:lnTo>
                <a:lnTo>
                  <a:pt x="699655" y="166850"/>
                </a:lnTo>
                <a:lnTo>
                  <a:pt x="705472" y="156131"/>
                </a:lnTo>
                <a:lnTo>
                  <a:pt x="712533" y="154836"/>
                </a:lnTo>
                <a:lnTo>
                  <a:pt x="722018" y="155624"/>
                </a:lnTo>
                <a:lnTo>
                  <a:pt x="734739" y="159511"/>
                </a:lnTo>
                <a:lnTo>
                  <a:pt x="747877" y="163675"/>
                </a:lnTo>
                <a:lnTo>
                  <a:pt x="749491" y="164103"/>
                </a:lnTo>
                <a:lnTo>
                  <a:pt x="761629" y="167355"/>
                </a:lnTo>
                <a:lnTo>
                  <a:pt x="774225" y="170449"/>
                </a:lnTo>
                <a:lnTo>
                  <a:pt x="786887" y="172816"/>
                </a:lnTo>
                <a:lnTo>
                  <a:pt x="799223" y="173890"/>
                </a:lnTo>
                <a:lnTo>
                  <a:pt x="810843" y="173103"/>
                </a:lnTo>
                <a:lnTo>
                  <a:pt x="821353" y="169887"/>
                </a:lnTo>
                <a:lnTo>
                  <a:pt x="830364" y="163675"/>
                </a:lnTo>
                <a:lnTo>
                  <a:pt x="829663" y="151243"/>
                </a:lnTo>
                <a:lnTo>
                  <a:pt x="826301" y="139813"/>
                </a:lnTo>
                <a:lnTo>
                  <a:pt x="822998" y="128318"/>
                </a:lnTo>
                <a:lnTo>
                  <a:pt x="819037" y="126038"/>
                </a:lnTo>
                <a:lnTo>
                  <a:pt x="810972" y="116406"/>
                </a:lnTo>
                <a:lnTo>
                  <a:pt x="806548" y="104276"/>
                </a:lnTo>
                <a:lnTo>
                  <a:pt x="802386" y="91501"/>
                </a:lnTo>
                <a:lnTo>
                  <a:pt x="796607" y="81542"/>
                </a:lnTo>
                <a:lnTo>
                  <a:pt x="787693" y="72613"/>
                </a:lnTo>
                <a:lnTo>
                  <a:pt x="776864" y="65503"/>
                </a:lnTo>
                <a:lnTo>
                  <a:pt x="764829" y="59694"/>
                </a:lnTo>
                <a:lnTo>
                  <a:pt x="752297" y="54671"/>
                </a:lnTo>
                <a:lnTo>
                  <a:pt x="747804" y="50647"/>
                </a:lnTo>
                <a:lnTo>
                  <a:pt x="743308" y="41455"/>
                </a:lnTo>
                <a:lnTo>
                  <a:pt x="741785" y="30737"/>
                </a:lnTo>
                <a:lnTo>
                  <a:pt x="741191" y="19567"/>
                </a:lnTo>
                <a:lnTo>
                  <a:pt x="739483" y="9022"/>
                </a:lnTo>
                <a:lnTo>
                  <a:pt x="734618" y="175"/>
                </a:lnTo>
                <a:lnTo>
                  <a:pt x="733572" y="0"/>
                </a:lnTo>
                <a:lnTo>
                  <a:pt x="722096" y="3759"/>
                </a:lnTo>
                <a:lnTo>
                  <a:pt x="713994" y="11961"/>
                </a:lnTo>
                <a:lnTo>
                  <a:pt x="708698" y="15948"/>
                </a:lnTo>
                <a:lnTo>
                  <a:pt x="700112" y="17422"/>
                </a:lnTo>
                <a:lnTo>
                  <a:pt x="693381" y="23746"/>
                </a:lnTo>
                <a:lnTo>
                  <a:pt x="691665" y="25539"/>
                </a:lnTo>
                <a:lnTo>
                  <a:pt x="684752" y="36502"/>
                </a:lnTo>
                <a:lnTo>
                  <a:pt x="678743" y="49563"/>
                </a:lnTo>
                <a:lnTo>
                  <a:pt x="672626" y="61578"/>
                </a:lnTo>
                <a:lnTo>
                  <a:pt x="665391" y="69403"/>
                </a:lnTo>
                <a:lnTo>
                  <a:pt x="659810" y="71970"/>
                </a:lnTo>
                <a:lnTo>
                  <a:pt x="648714" y="74827"/>
                </a:lnTo>
                <a:lnTo>
                  <a:pt x="635914" y="76324"/>
                </a:lnTo>
                <a:lnTo>
                  <a:pt x="622172" y="76863"/>
                </a:lnTo>
                <a:lnTo>
                  <a:pt x="608249" y="76849"/>
                </a:lnTo>
                <a:lnTo>
                  <a:pt x="594906" y="76683"/>
                </a:lnTo>
                <a:lnTo>
                  <a:pt x="581020" y="76835"/>
                </a:lnTo>
                <a:lnTo>
                  <a:pt x="569062" y="77565"/>
                </a:lnTo>
                <a:lnTo>
                  <a:pt x="556870" y="78735"/>
                </a:lnTo>
                <a:lnTo>
                  <a:pt x="544462" y="80203"/>
                </a:lnTo>
                <a:lnTo>
                  <a:pt x="531855" y="81828"/>
                </a:lnTo>
                <a:lnTo>
                  <a:pt x="519068" y="83470"/>
                </a:lnTo>
                <a:lnTo>
                  <a:pt x="506116" y="84987"/>
                </a:lnTo>
                <a:lnTo>
                  <a:pt x="493019" y="86237"/>
                </a:lnTo>
                <a:lnTo>
                  <a:pt x="479793" y="87081"/>
                </a:lnTo>
                <a:lnTo>
                  <a:pt x="473818" y="87608"/>
                </a:lnTo>
                <a:lnTo>
                  <a:pt x="461145" y="89756"/>
                </a:lnTo>
                <a:lnTo>
                  <a:pt x="448868" y="91501"/>
                </a:lnTo>
                <a:lnTo>
                  <a:pt x="442922" y="91729"/>
                </a:lnTo>
                <a:lnTo>
                  <a:pt x="429456" y="91082"/>
                </a:lnTo>
                <a:lnTo>
                  <a:pt x="416574" y="89248"/>
                </a:lnTo>
                <a:lnTo>
                  <a:pt x="404178" y="86810"/>
                </a:lnTo>
                <a:lnTo>
                  <a:pt x="392173" y="84349"/>
                </a:lnTo>
                <a:lnTo>
                  <a:pt x="380462" y="82449"/>
                </a:lnTo>
                <a:lnTo>
                  <a:pt x="368951" y="81692"/>
                </a:lnTo>
                <a:lnTo>
                  <a:pt x="357543" y="82661"/>
                </a:lnTo>
                <a:lnTo>
                  <a:pt x="352286" y="80916"/>
                </a:lnTo>
                <a:lnTo>
                  <a:pt x="340135" y="75401"/>
                </a:lnTo>
                <a:lnTo>
                  <a:pt x="328502" y="69444"/>
                </a:lnTo>
                <a:lnTo>
                  <a:pt x="317766" y="64983"/>
                </a:lnTo>
                <a:lnTo>
                  <a:pt x="312017" y="64036"/>
                </a:lnTo>
                <a:lnTo>
                  <a:pt x="300065" y="63014"/>
                </a:lnTo>
                <a:lnTo>
                  <a:pt x="291261" y="56144"/>
                </a:lnTo>
                <a:lnTo>
                  <a:pt x="278641" y="10627"/>
                </a:lnTo>
                <a:lnTo>
                  <a:pt x="252958" y="1648"/>
                </a:lnTo>
                <a:lnTo>
                  <a:pt x="253995" y="1386676"/>
                </a:lnTo>
                <a:lnTo>
                  <a:pt x="257568" y="1398106"/>
                </a:lnTo>
                <a:lnTo>
                  <a:pt x="260757" y="1409777"/>
                </a:lnTo>
                <a:lnTo>
                  <a:pt x="263588" y="1421685"/>
                </a:lnTo>
                <a:lnTo>
                  <a:pt x="266088" y="1433824"/>
                </a:lnTo>
                <a:lnTo>
                  <a:pt x="268282" y="1446189"/>
                </a:lnTo>
                <a:lnTo>
                  <a:pt x="270198" y="1458776"/>
                </a:lnTo>
                <a:lnTo>
                  <a:pt x="271861" y="1471580"/>
                </a:lnTo>
                <a:lnTo>
                  <a:pt x="273297" y="1484596"/>
                </a:lnTo>
                <a:lnTo>
                  <a:pt x="274534" y="1497819"/>
                </a:lnTo>
                <a:lnTo>
                  <a:pt x="275596" y="1511244"/>
                </a:lnTo>
                <a:lnTo>
                  <a:pt x="276511" y="1524867"/>
                </a:lnTo>
                <a:lnTo>
                  <a:pt x="277304" y="1538683"/>
                </a:lnTo>
                <a:lnTo>
                  <a:pt x="278003" y="1552686"/>
                </a:lnTo>
                <a:lnTo>
                  <a:pt x="267603" y="1547529"/>
                </a:lnTo>
                <a:lnTo>
                  <a:pt x="256402" y="1545460"/>
                </a:lnTo>
                <a:lnTo>
                  <a:pt x="244840" y="1545993"/>
                </a:lnTo>
                <a:lnTo>
                  <a:pt x="233122" y="1548479"/>
                </a:lnTo>
                <a:lnTo>
                  <a:pt x="221451" y="1552265"/>
                </a:lnTo>
                <a:lnTo>
                  <a:pt x="210030" y="1556703"/>
                </a:lnTo>
                <a:lnTo>
                  <a:pt x="199064" y="1561142"/>
                </a:lnTo>
                <a:lnTo>
                  <a:pt x="188757" y="1564930"/>
                </a:lnTo>
                <a:lnTo>
                  <a:pt x="179311" y="1567418"/>
                </a:lnTo>
                <a:lnTo>
                  <a:pt x="178711" y="1567522"/>
                </a:lnTo>
                <a:lnTo>
                  <a:pt x="166792" y="1568014"/>
                </a:lnTo>
                <a:lnTo>
                  <a:pt x="154465" y="1566838"/>
                </a:lnTo>
                <a:lnTo>
                  <a:pt x="141020" y="1565945"/>
                </a:lnTo>
                <a:lnTo>
                  <a:pt x="135051" y="1565907"/>
                </a:lnTo>
                <a:lnTo>
                  <a:pt x="126250" y="1569235"/>
                </a:lnTo>
                <a:lnTo>
                  <a:pt x="118922" y="1567418"/>
                </a:lnTo>
                <a:lnTo>
                  <a:pt x="111988" y="1565691"/>
                </a:lnTo>
                <a:lnTo>
                  <a:pt x="107556" y="1557728"/>
                </a:lnTo>
                <a:lnTo>
                  <a:pt x="101244" y="1554160"/>
                </a:lnTo>
                <a:lnTo>
                  <a:pt x="88922" y="1548440"/>
                </a:lnTo>
                <a:lnTo>
                  <a:pt x="76619" y="1544229"/>
                </a:lnTo>
                <a:lnTo>
                  <a:pt x="63480" y="1540746"/>
                </a:lnTo>
                <a:lnTo>
                  <a:pt x="50308" y="1538121"/>
                </a:lnTo>
                <a:lnTo>
                  <a:pt x="37909" y="1536481"/>
                </a:lnTo>
                <a:lnTo>
                  <a:pt x="27174" y="1536023"/>
                </a:lnTo>
                <a:lnTo>
                  <a:pt x="14655" y="1535755"/>
                </a:lnTo>
                <a:lnTo>
                  <a:pt x="2362" y="1534049"/>
                </a:lnTo>
                <a:lnTo>
                  <a:pt x="0" y="2666934"/>
                </a:lnTo>
                <a:lnTo>
                  <a:pt x="8280" y="2662946"/>
                </a:lnTo>
                <a:lnTo>
                  <a:pt x="11391" y="2657421"/>
                </a:lnTo>
                <a:lnTo>
                  <a:pt x="14921" y="2648475"/>
                </a:lnTo>
                <a:lnTo>
                  <a:pt x="15761" y="2637765"/>
                </a:lnTo>
                <a:lnTo>
                  <a:pt x="14138" y="2626882"/>
                </a:lnTo>
                <a:lnTo>
                  <a:pt x="11447" y="2615471"/>
                </a:lnTo>
                <a:lnTo>
                  <a:pt x="9085" y="2603180"/>
                </a:lnTo>
                <a:lnTo>
                  <a:pt x="8445" y="2589654"/>
                </a:lnTo>
                <a:lnTo>
                  <a:pt x="17056" y="2586940"/>
                </a:lnTo>
                <a:lnTo>
                  <a:pt x="29625" y="2585834"/>
                </a:lnTo>
                <a:lnTo>
                  <a:pt x="41860" y="2587470"/>
                </a:lnTo>
                <a:lnTo>
                  <a:pt x="53431" y="2591109"/>
                </a:lnTo>
                <a:lnTo>
                  <a:pt x="64006" y="2596012"/>
                </a:lnTo>
                <a:lnTo>
                  <a:pt x="73253" y="2601440"/>
                </a:lnTo>
                <a:lnTo>
                  <a:pt x="76295" y="2601374"/>
                </a:lnTo>
                <a:lnTo>
                  <a:pt x="89567" y="2602007"/>
                </a:lnTo>
                <a:lnTo>
                  <a:pt x="103539" y="2603656"/>
                </a:lnTo>
                <a:lnTo>
                  <a:pt x="114503" y="2605859"/>
                </a:lnTo>
                <a:lnTo>
                  <a:pt x="119163" y="2604176"/>
                </a:lnTo>
                <a:lnTo>
                  <a:pt x="131318" y="2599365"/>
                </a:lnTo>
                <a:lnTo>
                  <a:pt x="143054" y="2594842"/>
                </a:lnTo>
                <a:lnTo>
                  <a:pt x="154934" y="2591355"/>
                </a:lnTo>
                <a:lnTo>
                  <a:pt x="167525" y="2589654"/>
                </a:lnTo>
                <a:lnTo>
                  <a:pt x="174927" y="2584099"/>
                </a:lnTo>
                <a:lnTo>
                  <a:pt x="183931" y="2574713"/>
                </a:lnTo>
                <a:lnTo>
                  <a:pt x="193409" y="2565325"/>
                </a:lnTo>
                <a:lnTo>
                  <a:pt x="204355" y="2558730"/>
                </a:lnTo>
                <a:lnTo>
                  <a:pt x="215593" y="2556550"/>
                </a:lnTo>
                <a:lnTo>
                  <a:pt x="227963" y="2556085"/>
                </a:lnTo>
                <a:lnTo>
                  <a:pt x="239699" y="2554310"/>
                </a:lnTo>
                <a:lnTo>
                  <a:pt x="241247" y="2553694"/>
                </a:lnTo>
                <a:lnTo>
                  <a:pt x="251469" y="2545941"/>
                </a:lnTo>
                <a:lnTo>
                  <a:pt x="261797" y="2538105"/>
                </a:lnTo>
                <a:lnTo>
                  <a:pt x="269582" y="2535106"/>
                </a:lnTo>
                <a:lnTo>
                  <a:pt x="282042" y="2532364"/>
                </a:lnTo>
                <a:lnTo>
                  <a:pt x="294153" y="2530464"/>
                </a:lnTo>
                <a:lnTo>
                  <a:pt x="305289" y="2527587"/>
                </a:lnTo>
                <a:lnTo>
                  <a:pt x="314820" y="2521912"/>
                </a:lnTo>
                <a:lnTo>
                  <a:pt x="322075" y="2512776"/>
                </a:lnTo>
                <a:lnTo>
                  <a:pt x="330030" y="2502778"/>
                </a:lnTo>
                <a:lnTo>
                  <a:pt x="342811" y="2498328"/>
                </a:lnTo>
                <a:lnTo>
                  <a:pt x="343040" y="2498065"/>
                </a:lnTo>
                <a:lnTo>
                  <a:pt x="349647" y="2487250"/>
                </a:lnTo>
                <a:lnTo>
                  <a:pt x="356069" y="2476243"/>
                </a:lnTo>
                <a:lnTo>
                  <a:pt x="360886" y="2474258"/>
                </a:lnTo>
                <a:lnTo>
                  <a:pt x="372217" y="2472018"/>
                </a:lnTo>
                <a:lnTo>
                  <a:pt x="384892" y="2470953"/>
                </a:lnTo>
                <a:lnTo>
                  <a:pt x="397754" y="2469733"/>
                </a:lnTo>
                <a:lnTo>
                  <a:pt x="409644" y="2467029"/>
                </a:lnTo>
                <a:lnTo>
                  <a:pt x="419404" y="2461511"/>
                </a:lnTo>
                <a:lnTo>
                  <a:pt x="421642" y="2458657"/>
                </a:lnTo>
                <a:lnTo>
                  <a:pt x="425768" y="2446242"/>
                </a:lnTo>
                <a:lnTo>
                  <a:pt x="429717" y="2433533"/>
                </a:lnTo>
                <a:lnTo>
                  <a:pt x="431422" y="2430524"/>
                </a:lnTo>
                <a:lnTo>
                  <a:pt x="439216" y="2420519"/>
                </a:lnTo>
                <a:lnTo>
                  <a:pt x="448522" y="2410733"/>
                </a:lnTo>
                <a:lnTo>
                  <a:pt x="457319" y="2400914"/>
                </a:lnTo>
                <a:lnTo>
                  <a:pt x="463588" y="2390810"/>
                </a:lnTo>
                <a:lnTo>
                  <a:pt x="465031" y="2386844"/>
                </a:lnTo>
                <a:lnTo>
                  <a:pt x="467730" y="2375383"/>
                </a:lnTo>
                <a:lnTo>
                  <a:pt x="469776" y="2362542"/>
                </a:lnTo>
                <a:lnTo>
                  <a:pt x="472034" y="2349216"/>
                </a:lnTo>
                <a:lnTo>
                  <a:pt x="475373" y="2336302"/>
                </a:lnTo>
                <a:lnTo>
                  <a:pt x="477415" y="2331346"/>
                </a:lnTo>
                <a:lnTo>
                  <a:pt x="483106" y="2320763"/>
                </a:lnTo>
                <a:lnTo>
                  <a:pt x="487905" y="2309537"/>
                </a:lnTo>
                <a:lnTo>
                  <a:pt x="488645" y="2296538"/>
                </a:lnTo>
                <a:lnTo>
                  <a:pt x="487489" y="2289566"/>
                </a:lnTo>
                <a:lnTo>
                  <a:pt x="476364" y="2283051"/>
                </a:lnTo>
                <a:lnTo>
                  <a:pt x="475373" y="2275913"/>
                </a:lnTo>
                <a:lnTo>
                  <a:pt x="475240" y="2274777"/>
                </a:lnTo>
                <a:lnTo>
                  <a:pt x="479012" y="2263650"/>
                </a:lnTo>
                <a:lnTo>
                  <a:pt x="487159" y="2255289"/>
                </a:lnTo>
                <a:lnTo>
                  <a:pt x="488529" y="2252792"/>
                </a:lnTo>
                <a:lnTo>
                  <a:pt x="494079" y="2239810"/>
                </a:lnTo>
                <a:lnTo>
                  <a:pt x="501891" y="2231730"/>
                </a:lnTo>
                <a:lnTo>
                  <a:pt x="505714" y="2233318"/>
                </a:lnTo>
                <a:lnTo>
                  <a:pt x="509117" y="2235311"/>
                </a:lnTo>
                <a:lnTo>
                  <a:pt x="515150" y="2234676"/>
                </a:lnTo>
                <a:lnTo>
                  <a:pt x="517835" y="2232622"/>
                </a:lnTo>
                <a:lnTo>
                  <a:pt x="527721" y="2225932"/>
                </a:lnTo>
                <a:lnTo>
                  <a:pt x="538299" y="2219935"/>
                </a:lnTo>
                <a:lnTo>
                  <a:pt x="549468" y="2214528"/>
                </a:lnTo>
                <a:lnTo>
                  <a:pt x="561123" y="2209608"/>
                </a:lnTo>
                <a:lnTo>
                  <a:pt x="573163" y="2205072"/>
                </a:lnTo>
                <a:lnTo>
                  <a:pt x="585484" y="2200818"/>
                </a:lnTo>
                <a:lnTo>
                  <a:pt x="597984" y="2196742"/>
                </a:lnTo>
                <a:lnTo>
                  <a:pt x="610560" y="2192742"/>
                </a:lnTo>
                <a:lnTo>
                  <a:pt x="623108" y="2188715"/>
                </a:lnTo>
                <a:lnTo>
                  <a:pt x="635527" y="2184558"/>
                </a:lnTo>
                <a:lnTo>
                  <a:pt x="647712" y="2180168"/>
                </a:lnTo>
                <a:lnTo>
                  <a:pt x="657378" y="2174687"/>
                </a:lnTo>
                <a:lnTo>
                  <a:pt x="667615" y="2167514"/>
                </a:lnTo>
                <a:lnTo>
                  <a:pt x="677791" y="2160239"/>
                </a:lnTo>
                <a:lnTo>
                  <a:pt x="688962" y="2153663"/>
                </a:lnTo>
                <a:lnTo>
                  <a:pt x="698843" y="2149537"/>
                </a:lnTo>
                <a:lnTo>
                  <a:pt x="710782" y="2146096"/>
                </a:lnTo>
                <a:lnTo>
                  <a:pt x="723111" y="2143573"/>
                </a:lnTo>
                <a:lnTo>
                  <a:pt x="735700" y="2141415"/>
                </a:lnTo>
                <a:lnTo>
                  <a:pt x="748418" y="2139070"/>
                </a:lnTo>
                <a:lnTo>
                  <a:pt x="761136" y="2135985"/>
                </a:lnTo>
                <a:lnTo>
                  <a:pt x="774529" y="2130912"/>
                </a:lnTo>
                <a:lnTo>
                  <a:pt x="786027" y="2125041"/>
                </a:lnTo>
                <a:lnTo>
                  <a:pt x="797171" y="2118922"/>
                </a:lnTo>
                <a:lnTo>
                  <a:pt x="808378" y="2113441"/>
                </a:lnTo>
                <a:lnTo>
                  <a:pt x="820064" y="2109480"/>
                </a:lnTo>
                <a:lnTo>
                  <a:pt x="826775" y="2108025"/>
                </a:lnTo>
                <a:lnTo>
                  <a:pt x="838782" y="2106098"/>
                </a:lnTo>
                <a:lnTo>
                  <a:pt x="851372" y="2104783"/>
                </a:lnTo>
                <a:lnTo>
                  <a:pt x="864356" y="2103986"/>
                </a:lnTo>
                <a:lnTo>
                  <a:pt x="877545" y="2103614"/>
                </a:lnTo>
                <a:lnTo>
                  <a:pt x="893424" y="2103634"/>
                </a:lnTo>
                <a:lnTo>
                  <a:pt x="905592" y="2104722"/>
                </a:lnTo>
                <a:lnTo>
                  <a:pt x="917986" y="2106745"/>
                </a:lnTo>
                <a:lnTo>
                  <a:pt x="930436" y="2109149"/>
                </a:lnTo>
                <a:lnTo>
                  <a:pt x="942773" y="2111381"/>
                </a:lnTo>
                <a:lnTo>
                  <a:pt x="954827" y="2112890"/>
                </a:lnTo>
                <a:lnTo>
                  <a:pt x="966427" y="2113121"/>
                </a:lnTo>
                <a:lnTo>
                  <a:pt x="977405" y="2111524"/>
                </a:lnTo>
                <a:lnTo>
                  <a:pt x="987589" y="2107543"/>
                </a:lnTo>
                <a:lnTo>
                  <a:pt x="996911" y="2100526"/>
                </a:lnTo>
                <a:lnTo>
                  <a:pt x="998283" y="2094748"/>
                </a:lnTo>
                <a:lnTo>
                  <a:pt x="1001409" y="2091779"/>
                </a:lnTo>
                <a:lnTo>
                  <a:pt x="1012299" y="2086354"/>
                </a:lnTo>
                <a:lnTo>
                  <a:pt x="1024801" y="2081489"/>
                </a:lnTo>
                <a:lnTo>
                  <a:pt x="1031494" y="2077294"/>
                </a:lnTo>
                <a:lnTo>
                  <a:pt x="1041682" y="2070074"/>
                </a:lnTo>
                <a:lnTo>
                  <a:pt x="1054265" y="2065284"/>
                </a:lnTo>
                <a:lnTo>
                  <a:pt x="1055144" y="2065158"/>
                </a:lnTo>
                <a:lnTo>
                  <a:pt x="1066793" y="2065021"/>
                </a:lnTo>
                <a:lnTo>
                  <a:pt x="1079331" y="2065880"/>
                </a:lnTo>
                <a:lnTo>
                  <a:pt x="1092555" y="2065284"/>
                </a:lnTo>
                <a:lnTo>
                  <a:pt x="1094950" y="2064792"/>
                </a:lnTo>
                <a:lnTo>
                  <a:pt x="1106811" y="2060605"/>
                </a:lnTo>
                <a:lnTo>
                  <a:pt x="1119073" y="2054971"/>
                </a:lnTo>
                <a:lnTo>
                  <a:pt x="1122462" y="2053411"/>
                </a:lnTo>
                <a:lnTo>
                  <a:pt x="1135118" y="2048190"/>
                </a:lnTo>
                <a:lnTo>
                  <a:pt x="1145578" y="2043186"/>
                </a:lnTo>
                <a:lnTo>
                  <a:pt x="1150955" y="2038527"/>
                </a:lnTo>
                <a:lnTo>
                  <a:pt x="1158281" y="2027937"/>
                </a:lnTo>
                <a:lnTo>
                  <a:pt x="1166202" y="2018154"/>
                </a:lnTo>
                <a:lnTo>
                  <a:pt x="1171409" y="2013862"/>
                </a:lnTo>
                <a:lnTo>
                  <a:pt x="1177594" y="2013430"/>
                </a:lnTo>
                <a:lnTo>
                  <a:pt x="1182408" y="2009315"/>
                </a:lnTo>
                <a:lnTo>
                  <a:pt x="1183183" y="2007256"/>
                </a:lnTo>
                <a:lnTo>
                  <a:pt x="1189018" y="1994729"/>
                </a:lnTo>
                <a:lnTo>
                  <a:pt x="1195674" y="1983123"/>
                </a:lnTo>
                <a:lnTo>
                  <a:pt x="1201547" y="1973958"/>
                </a:lnTo>
                <a:lnTo>
                  <a:pt x="1208782" y="1970452"/>
                </a:lnTo>
                <a:lnTo>
                  <a:pt x="1219918" y="1965332"/>
                </a:lnTo>
                <a:lnTo>
                  <a:pt x="1231751" y="1960140"/>
                </a:lnTo>
                <a:lnTo>
                  <a:pt x="1244269" y="1954807"/>
                </a:lnTo>
                <a:lnTo>
                  <a:pt x="1245911" y="1951884"/>
                </a:lnTo>
                <a:lnTo>
                  <a:pt x="1249662" y="1940323"/>
                </a:lnTo>
                <a:lnTo>
                  <a:pt x="1252684" y="1925407"/>
                </a:lnTo>
                <a:lnTo>
                  <a:pt x="1254487" y="1910837"/>
                </a:lnTo>
                <a:lnTo>
                  <a:pt x="1254582" y="1900311"/>
                </a:lnTo>
                <a:lnTo>
                  <a:pt x="1251039" y="1890428"/>
                </a:lnTo>
                <a:lnTo>
                  <a:pt x="1243118" y="1879726"/>
                </a:lnTo>
                <a:lnTo>
                  <a:pt x="1232731" y="1869723"/>
                </a:lnTo>
                <a:lnTo>
                  <a:pt x="1221706" y="1861129"/>
                </a:lnTo>
                <a:lnTo>
                  <a:pt x="1211872" y="1854654"/>
                </a:lnTo>
                <a:lnTo>
                  <a:pt x="1197513" y="1849497"/>
                </a:lnTo>
                <a:lnTo>
                  <a:pt x="1185762" y="1849340"/>
                </a:lnTo>
                <a:lnTo>
                  <a:pt x="1174109" y="1851479"/>
                </a:lnTo>
                <a:lnTo>
                  <a:pt x="1162647" y="1854650"/>
                </a:lnTo>
                <a:lnTo>
                  <a:pt x="1151470" y="1857588"/>
                </a:lnTo>
                <a:lnTo>
                  <a:pt x="1141618" y="1853871"/>
                </a:lnTo>
                <a:lnTo>
                  <a:pt x="1129967" y="1849129"/>
                </a:lnTo>
                <a:lnTo>
                  <a:pt x="1118442" y="1844261"/>
                </a:lnTo>
                <a:lnTo>
                  <a:pt x="1106885" y="1839422"/>
                </a:lnTo>
                <a:lnTo>
                  <a:pt x="1095140" y="1834771"/>
                </a:lnTo>
                <a:lnTo>
                  <a:pt x="1083049" y="1830466"/>
                </a:lnTo>
                <a:lnTo>
                  <a:pt x="1070457" y="1826664"/>
                </a:lnTo>
                <a:lnTo>
                  <a:pt x="1064120" y="1828899"/>
                </a:lnTo>
                <a:lnTo>
                  <a:pt x="1060500" y="1837865"/>
                </a:lnTo>
                <a:lnTo>
                  <a:pt x="1054265" y="1838449"/>
                </a:lnTo>
                <a:lnTo>
                  <a:pt x="1050082" y="1838160"/>
                </a:lnTo>
                <a:lnTo>
                  <a:pt x="1037054" y="1833979"/>
                </a:lnTo>
                <a:lnTo>
                  <a:pt x="1023469" y="1827574"/>
                </a:lnTo>
                <a:lnTo>
                  <a:pt x="1014488" y="1822244"/>
                </a:lnTo>
                <a:lnTo>
                  <a:pt x="1007643" y="1815539"/>
                </a:lnTo>
                <a:lnTo>
                  <a:pt x="999493" y="1806003"/>
                </a:lnTo>
                <a:lnTo>
                  <a:pt x="987971" y="1800146"/>
                </a:lnTo>
                <a:lnTo>
                  <a:pt x="980401" y="1798851"/>
                </a:lnTo>
                <a:lnTo>
                  <a:pt x="972896" y="1802749"/>
                </a:lnTo>
                <a:lnTo>
                  <a:pt x="965873" y="1801619"/>
                </a:lnTo>
                <a:lnTo>
                  <a:pt x="964223" y="1801273"/>
                </a:lnTo>
                <a:lnTo>
                  <a:pt x="952892" y="1795116"/>
                </a:lnTo>
                <a:lnTo>
                  <a:pt x="942314" y="1788360"/>
                </a:lnTo>
                <a:lnTo>
                  <a:pt x="939221" y="1787176"/>
                </a:lnTo>
                <a:lnTo>
                  <a:pt x="927170" y="1783572"/>
                </a:lnTo>
                <a:lnTo>
                  <a:pt x="915099" y="1781242"/>
                </a:lnTo>
                <a:lnTo>
                  <a:pt x="902606" y="1779600"/>
                </a:lnTo>
                <a:lnTo>
                  <a:pt x="889292" y="1778061"/>
                </a:lnTo>
                <a:lnTo>
                  <a:pt x="882430" y="1773230"/>
                </a:lnTo>
                <a:lnTo>
                  <a:pt x="872183" y="1765784"/>
                </a:lnTo>
                <a:lnTo>
                  <a:pt x="862011" y="1758262"/>
                </a:lnTo>
                <a:lnTo>
                  <a:pt x="851814" y="1750766"/>
                </a:lnTo>
                <a:lnTo>
                  <a:pt x="841490" y="1743397"/>
                </a:lnTo>
                <a:lnTo>
                  <a:pt x="830941" y="1736256"/>
                </a:lnTo>
                <a:lnTo>
                  <a:pt x="820064" y="1729445"/>
                </a:lnTo>
                <a:lnTo>
                  <a:pt x="808167" y="1728996"/>
                </a:lnTo>
                <a:lnTo>
                  <a:pt x="795253" y="1726511"/>
                </a:lnTo>
                <a:lnTo>
                  <a:pt x="783541" y="1722721"/>
                </a:lnTo>
                <a:lnTo>
                  <a:pt x="772383" y="1718500"/>
                </a:lnTo>
                <a:lnTo>
                  <a:pt x="761136" y="1714726"/>
                </a:lnTo>
                <a:lnTo>
                  <a:pt x="759635" y="1714320"/>
                </a:lnTo>
                <a:lnTo>
                  <a:pt x="746613" y="1712100"/>
                </a:lnTo>
                <a:lnTo>
                  <a:pt x="733670" y="1710990"/>
                </a:lnTo>
                <a:lnTo>
                  <a:pt x="721562" y="1709433"/>
                </a:lnTo>
                <a:lnTo>
                  <a:pt x="711047" y="1705874"/>
                </a:lnTo>
                <a:lnTo>
                  <a:pt x="706933" y="1703193"/>
                </a:lnTo>
                <a:lnTo>
                  <a:pt x="698287" y="1694585"/>
                </a:lnTo>
                <a:lnTo>
                  <a:pt x="690145" y="1684245"/>
                </a:lnTo>
                <a:lnTo>
                  <a:pt x="681485" y="1674105"/>
                </a:lnTo>
                <a:lnTo>
                  <a:pt x="671283" y="1666097"/>
                </a:lnTo>
                <a:lnTo>
                  <a:pt x="666945" y="1663850"/>
                </a:lnTo>
                <a:lnTo>
                  <a:pt x="655659" y="1659403"/>
                </a:lnTo>
                <a:lnTo>
                  <a:pt x="644267" y="1656563"/>
                </a:lnTo>
                <a:lnTo>
                  <a:pt x="632547" y="1654762"/>
                </a:lnTo>
                <a:lnTo>
                  <a:pt x="620280" y="1653432"/>
                </a:lnTo>
                <a:lnTo>
                  <a:pt x="607243" y="1652002"/>
                </a:lnTo>
                <a:lnTo>
                  <a:pt x="593217" y="1649905"/>
                </a:lnTo>
                <a:lnTo>
                  <a:pt x="589089" y="1647162"/>
                </a:lnTo>
                <a:lnTo>
                  <a:pt x="589648" y="1639732"/>
                </a:lnTo>
                <a:lnTo>
                  <a:pt x="582904" y="1639593"/>
                </a:lnTo>
                <a:lnTo>
                  <a:pt x="582564" y="1639355"/>
                </a:lnTo>
                <a:lnTo>
                  <a:pt x="571108" y="1635309"/>
                </a:lnTo>
                <a:lnTo>
                  <a:pt x="559333" y="1632227"/>
                </a:lnTo>
                <a:lnTo>
                  <a:pt x="553317" y="1628815"/>
                </a:lnTo>
                <a:lnTo>
                  <a:pt x="542995" y="1620805"/>
                </a:lnTo>
                <a:lnTo>
                  <a:pt x="533213" y="1611796"/>
                </a:lnTo>
                <a:lnTo>
                  <a:pt x="523572" y="1603310"/>
                </a:lnTo>
                <a:lnTo>
                  <a:pt x="513676" y="1596870"/>
                </a:lnTo>
                <a:lnTo>
                  <a:pt x="506814" y="1594460"/>
                </a:lnTo>
                <a:lnTo>
                  <a:pt x="494529" y="1591651"/>
                </a:lnTo>
                <a:lnTo>
                  <a:pt x="482752" y="1586570"/>
                </a:lnTo>
                <a:lnTo>
                  <a:pt x="476381" y="1581287"/>
                </a:lnTo>
                <a:lnTo>
                  <a:pt x="467782" y="1571097"/>
                </a:lnTo>
                <a:lnTo>
                  <a:pt x="462127" y="1560052"/>
                </a:lnTo>
                <a:lnTo>
                  <a:pt x="456235" y="1558806"/>
                </a:lnTo>
                <a:lnTo>
                  <a:pt x="446955" y="1551931"/>
                </a:lnTo>
                <a:lnTo>
                  <a:pt x="441295" y="1540503"/>
                </a:lnTo>
                <a:lnTo>
                  <a:pt x="441502" y="1526169"/>
                </a:lnTo>
                <a:lnTo>
                  <a:pt x="437428" y="1522305"/>
                </a:lnTo>
                <a:lnTo>
                  <a:pt x="430891" y="1512840"/>
                </a:lnTo>
                <a:lnTo>
                  <a:pt x="426420" y="1501481"/>
                </a:lnTo>
                <a:lnTo>
                  <a:pt x="423316" y="1488244"/>
                </a:lnTo>
                <a:lnTo>
                  <a:pt x="420878" y="1473146"/>
                </a:lnTo>
                <a:lnTo>
                  <a:pt x="416954" y="1468317"/>
                </a:lnTo>
                <a:lnTo>
                  <a:pt x="410542" y="1458804"/>
                </a:lnTo>
                <a:lnTo>
                  <a:pt x="405183" y="1448668"/>
                </a:lnTo>
                <a:lnTo>
                  <a:pt x="400756" y="1437983"/>
                </a:lnTo>
                <a:lnTo>
                  <a:pt x="397137" y="1426823"/>
                </a:lnTo>
                <a:lnTo>
                  <a:pt x="394207" y="1415264"/>
                </a:lnTo>
                <a:lnTo>
                  <a:pt x="391844" y="1403379"/>
                </a:lnTo>
                <a:lnTo>
                  <a:pt x="389925" y="1391244"/>
                </a:lnTo>
                <a:lnTo>
                  <a:pt x="388330" y="1378932"/>
                </a:lnTo>
                <a:lnTo>
                  <a:pt x="386937" y="1366519"/>
                </a:lnTo>
                <a:lnTo>
                  <a:pt x="385625" y="1354078"/>
                </a:lnTo>
                <a:lnTo>
                  <a:pt x="384271" y="1341685"/>
                </a:lnTo>
                <a:lnTo>
                  <a:pt x="382755" y="1329413"/>
                </a:lnTo>
                <a:lnTo>
                  <a:pt x="380954" y="1317338"/>
                </a:lnTo>
                <a:lnTo>
                  <a:pt x="378748" y="1305534"/>
                </a:lnTo>
                <a:lnTo>
                  <a:pt x="376015" y="1294075"/>
                </a:lnTo>
                <a:lnTo>
                  <a:pt x="372632" y="1283037"/>
                </a:lnTo>
                <a:lnTo>
                  <a:pt x="368480" y="1272492"/>
                </a:lnTo>
                <a:lnTo>
                  <a:pt x="363435" y="1262517"/>
                </a:lnTo>
                <a:lnTo>
                  <a:pt x="370179" y="1263368"/>
                </a:lnTo>
                <a:lnTo>
                  <a:pt x="370306" y="1257602"/>
                </a:lnTo>
                <a:lnTo>
                  <a:pt x="373748" y="1255151"/>
                </a:lnTo>
                <a:lnTo>
                  <a:pt x="374270" y="1253967"/>
                </a:lnTo>
                <a:lnTo>
                  <a:pt x="378311" y="1242408"/>
                </a:lnTo>
                <a:lnTo>
                  <a:pt x="381025" y="1230046"/>
                </a:lnTo>
                <a:lnTo>
                  <a:pt x="382629" y="1217127"/>
                </a:lnTo>
                <a:lnTo>
                  <a:pt x="383340" y="1203897"/>
                </a:lnTo>
                <a:lnTo>
                  <a:pt x="383376" y="1190604"/>
                </a:lnTo>
                <a:lnTo>
                  <a:pt x="382954" y="1177494"/>
                </a:lnTo>
                <a:lnTo>
                  <a:pt x="382291" y="1164813"/>
                </a:lnTo>
                <a:lnTo>
                  <a:pt x="381605" y="1152809"/>
                </a:lnTo>
                <a:lnTo>
                  <a:pt x="381114" y="1141727"/>
                </a:lnTo>
                <a:lnTo>
                  <a:pt x="380957" y="1133710"/>
                </a:lnTo>
                <a:lnTo>
                  <a:pt x="380992" y="1122074"/>
                </a:lnTo>
                <a:lnTo>
                  <a:pt x="381243" y="1110265"/>
                </a:lnTo>
                <a:lnTo>
                  <a:pt x="381610" y="1098273"/>
                </a:lnTo>
                <a:lnTo>
                  <a:pt x="381993" y="1086086"/>
                </a:lnTo>
                <a:lnTo>
                  <a:pt x="382290" y="1073693"/>
                </a:lnTo>
                <a:lnTo>
                  <a:pt x="382403" y="1061085"/>
                </a:lnTo>
                <a:lnTo>
                  <a:pt x="382231" y="1048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582521" y="2505365"/>
            <a:ext cx="184090" cy="179771"/>
          </a:xfrm>
          <a:custGeom>
            <a:avLst/>
            <a:gdLst/>
            <a:ahLst/>
            <a:cxnLst/>
            <a:rect l="l" t="t" r="r" b="b"/>
            <a:pathLst>
              <a:path w="269999" h="263664">
                <a:moveTo>
                  <a:pt x="106258" y="182397"/>
                </a:moveTo>
                <a:lnTo>
                  <a:pt x="116844" y="192669"/>
                </a:lnTo>
                <a:lnTo>
                  <a:pt x="126403" y="200942"/>
                </a:lnTo>
                <a:lnTo>
                  <a:pt x="136490" y="208819"/>
                </a:lnTo>
                <a:lnTo>
                  <a:pt x="147040" y="216290"/>
                </a:lnTo>
                <a:lnTo>
                  <a:pt x="157991" y="223346"/>
                </a:lnTo>
                <a:lnTo>
                  <a:pt x="169277" y="229976"/>
                </a:lnTo>
                <a:lnTo>
                  <a:pt x="180835" y="236170"/>
                </a:lnTo>
                <a:lnTo>
                  <a:pt x="192602" y="241921"/>
                </a:lnTo>
                <a:lnTo>
                  <a:pt x="204513" y="247217"/>
                </a:lnTo>
                <a:lnTo>
                  <a:pt x="216504" y="252049"/>
                </a:lnTo>
                <a:lnTo>
                  <a:pt x="228512" y="256407"/>
                </a:lnTo>
                <a:lnTo>
                  <a:pt x="240472" y="260282"/>
                </a:lnTo>
                <a:lnTo>
                  <a:pt x="252321" y="263664"/>
                </a:lnTo>
                <a:lnTo>
                  <a:pt x="259484" y="259537"/>
                </a:lnTo>
                <a:lnTo>
                  <a:pt x="262252" y="251002"/>
                </a:lnTo>
                <a:lnTo>
                  <a:pt x="269999" y="247459"/>
                </a:lnTo>
                <a:lnTo>
                  <a:pt x="267454" y="242154"/>
                </a:lnTo>
                <a:lnTo>
                  <a:pt x="261544" y="230631"/>
                </a:lnTo>
                <a:lnTo>
                  <a:pt x="255218" y="219306"/>
                </a:lnTo>
                <a:lnTo>
                  <a:pt x="248503" y="208189"/>
                </a:lnTo>
                <a:lnTo>
                  <a:pt x="241426" y="197294"/>
                </a:lnTo>
                <a:lnTo>
                  <a:pt x="234013" y="186631"/>
                </a:lnTo>
                <a:lnTo>
                  <a:pt x="226291" y="176214"/>
                </a:lnTo>
                <a:lnTo>
                  <a:pt x="218287" y="166052"/>
                </a:lnTo>
                <a:lnTo>
                  <a:pt x="210026" y="156160"/>
                </a:lnTo>
                <a:lnTo>
                  <a:pt x="201536" y="146548"/>
                </a:lnTo>
                <a:lnTo>
                  <a:pt x="192844" y="137228"/>
                </a:lnTo>
                <a:lnTo>
                  <a:pt x="183975" y="128212"/>
                </a:lnTo>
                <a:lnTo>
                  <a:pt x="174956" y="119513"/>
                </a:lnTo>
                <a:lnTo>
                  <a:pt x="165814" y="111142"/>
                </a:lnTo>
                <a:lnTo>
                  <a:pt x="156576" y="103111"/>
                </a:lnTo>
                <a:lnTo>
                  <a:pt x="152217" y="99074"/>
                </a:lnTo>
                <a:lnTo>
                  <a:pt x="143264" y="89521"/>
                </a:lnTo>
                <a:lnTo>
                  <a:pt x="134478" y="81013"/>
                </a:lnTo>
                <a:lnTo>
                  <a:pt x="126264" y="75174"/>
                </a:lnTo>
                <a:lnTo>
                  <a:pt x="115597" y="68308"/>
                </a:lnTo>
                <a:lnTo>
                  <a:pt x="105026" y="60388"/>
                </a:lnTo>
                <a:lnTo>
                  <a:pt x="96028" y="52464"/>
                </a:lnTo>
                <a:lnTo>
                  <a:pt x="86538" y="44140"/>
                </a:lnTo>
                <a:lnTo>
                  <a:pt x="76508" y="35661"/>
                </a:lnTo>
                <a:lnTo>
                  <a:pt x="65987" y="27355"/>
                </a:lnTo>
                <a:lnTo>
                  <a:pt x="55027" y="19555"/>
                </a:lnTo>
                <a:lnTo>
                  <a:pt x="43679" y="12589"/>
                </a:lnTo>
                <a:lnTo>
                  <a:pt x="31992" y="6787"/>
                </a:lnTo>
                <a:lnTo>
                  <a:pt x="20018" y="2481"/>
                </a:lnTo>
                <a:lnTo>
                  <a:pt x="7808" y="0"/>
                </a:lnTo>
                <a:lnTo>
                  <a:pt x="6335" y="4419"/>
                </a:lnTo>
                <a:lnTo>
                  <a:pt x="1686" y="10932"/>
                </a:lnTo>
                <a:lnTo>
                  <a:pt x="0" y="22724"/>
                </a:lnTo>
                <a:lnTo>
                  <a:pt x="844" y="37122"/>
                </a:lnTo>
                <a:lnTo>
                  <a:pt x="3640" y="51526"/>
                </a:lnTo>
                <a:lnTo>
                  <a:pt x="7808" y="63334"/>
                </a:lnTo>
                <a:lnTo>
                  <a:pt x="12163" y="71447"/>
                </a:lnTo>
                <a:lnTo>
                  <a:pt x="18290" y="81202"/>
                </a:lnTo>
                <a:lnTo>
                  <a:pt x="25441" y="91451"/>
                </a:lnTo>
                <a:lnTo>
                  <a:pt x="33333" y="102030"/>
                </a:lnTo>
                <a:lnTo>
                  <a:pt x="41688" y="112773"/>
                </a:lnTo>
                <a:lnTo>
                  <a:pt x="50225" y="123516"/>
                </a:lnTo>
                <a:lnTo>
                  <a:pt x="58663" y="134096"/>
                </a:lnTo>
                <a:lnTo>
                  <a:pt x="66723" y="144348"/>
                </a:lnTo>
                <a:lnTo>
                  <a:pt x="74555" y="152749"/>
                </a:lnTo>
                <a:lnTo>
                  <a:pt x="84681" y="161659"/>
                </a:lnTo>
                <a:lnTo>
                  <a:pt x="93241" y="169392"/>
                </a:lnTo>
                <a:lnTo>
                  <a:pt x="95273" y="171475"/>
                </a:lnTo>
                <a:lnTo>
                  <a:pt x="94739" y="175412"/>
                </a:lnTo>
                <a:lnTo>
                  <a:pt x="96187" y="176758"/>
                </a:lnTo>
                <a:lnTo>
                  <a:pt x="100607" y="180848"/>
                </a:lnTo>
                <a:lnTo>
                  <a:pt x="106258" y="182397"/>
                </a:lnTo>
                <a:close/>
              </a:path>
            </a:pathLst>
          </a:custGeom>
          <a:solidFill>
            <a:srgbClr val="9883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568255" y="2541519"/>
            <a:ext cx="202377" cy="176907"/>
          </a:xfrm>
          <a:custGeom>
            <a:avLst/>
            <a:gdLst/>
            <a:ahLst/>
            <a:cxnLst/>
            <a:rect l="l" t="t" r="r" b="b"/>
            <a:pathLst>
              <a:path w="296819" h="259464">
                <a:moveTo>
                  <a:pt x="744" y="0"/>
                </a:moveTo>
                <a:lnTo>
                  <a:pt x="0" y="9125"/>
                </a:lnTo>
                <a:lnTo>
                  <a:pt x="514" y="20969"/>
                </a:lnTo>
                <a:lnTo>
                  <a:pt x="2232" y="31924"/>
                </a:lnTo>
                <a:lnTo>
                  <a:pt x="4357" y="43116"/>
                </a:lnTo>
                <a:lnTo>
                  <a:pt x="6091" y="55666"/>
                </a:lnTo>
                <a:lnTo>
                  <a:pt x="6637" y="70700"/>
                </a:lnTo>
                <a:lnTo>
                  <a:pt x="11303" y="78433"/>
                </a:lnTo>
                <a:lnTo>
                  <a:pt x="16367" y="90246"/>
                </a:lnTo>
                <a:lnTo>
                  <a:pt x="22842" y="101638"/>
                </a:lnTo>
                <a:lnTo>
                  <a:pt x="28645" y="108304"/>
                </a:lnTo>
                <a:lnTo>
                  <a:pt x="37584" y="116890"/>
                </a:lnTo>
                <a:lnTo>
                  <a:pt x="47428" y="125246"/>
                </a:lnTo>
                <a:lnTo>
                  <a:pt x="57673" y="133502"/>
                </a:lnTo>
                <a:lnTo>
                  <a:pt x="67811" y="141790"/>
                </a:lnTo>
                <a:lnTo>
                  <a:pt x="77338" y="150241"/>
                </a:lnTo>
                <a:lnTo>
                  <a:pt x="82291" y="154940"/>
                </a:lnTo>
                <a:lnTo>
                  <a:pt x="84348" y="162699"/>
                </a:lnTo>
                <a:lnTo>
                  <a:pt x="89123" y="166446"/>
                </a:lnTo>
                <a:lnTo>
                  <a:pt x="89807" y="166974"/>
                </a:lnTo>
                <a:lnTo>
                  <a:pt x="100951" y="173788"/>
                </a:lnTo>
                <a:lnTo>
                  <a:pt x="112390" y="179358"/>
                </a:lnTo>
                <a:lnTo>
                  <a:pt x="123007" y="185597"/>
                </a:lnTo>
                <a:lnTo>
                  <a:pt x="131832" y="192347"/>
                </a:lnTo>
                <a:lnTo>
                  <a:pt x="141689" y="200235"/>
                </a:lnTo>
                <a:lnTo>
                  <a:pt x="151719" y="208122"/>
                </a:lnTo>
                <a:lnTo>
                  <a:pt x="162119" y="215639"/>
                </a:lnTo>
                <a:lnTo>
                  <a:pt x="173083" y="222415"/>
                </a:lnTo>
                <a:lnTo>
                  <a:pt x="181062" y="226276"/>
                </a:lnTo>
                <a:lnTo>
                  <a:pt x="192736" y="230743"/>
                </a:lnTo>
                <a:lnTo>
                  <a:pt x="205010" y="235100"/>
                </a:lnTo>
                <a:lnTo>
                  <a:pt x="217279" y="240093"/>
                </a:lnTo>
                <a:lnTo>
                  <a:pt x="220592" y="241656"/>
                </a:lnTo>
                <a:lnTo>
                  <a:pt x="231621" y="247136"/>
                </a:lnTo>
                <a:lnTo>
                  <a:pt x="242643" y="252427"/>
                </a:lnTo>
                <a:lnTo>
                  <a:pt x="253723" y="256758"/>
                </a:lnTo>
                <a:lnTo>
                  <a:pt x="264928" y="259360"/>
                </a:lnTo>
                <a:lnTo>
                  <a:pt x="276325" y="259464"/>
                </a:lnTo>
                <a:lnTo>
                  <a:pt x="287980" y="256298"/>
                </a:lnTo>
                <a:lnTo>
                  <a:pt x="290571" y="249643"/>
                </a:lnTo>
                <a:lnTo>
                  <a:pt x="296146" y="244652"/>
                </a:lnTo>
                <a:lnTo>
                  <a:pt x="296819" y="240093"/>
                </a:lnTo>
                <a:lnTo>
                  <a:pt x="293415" y="239066"/>
                </a:lnTo>
                <a:lnTo>
                  <a:pt x="281191" y="235199"/>
                </a:lnTo>
                <a:lnTo>
                  <a:pt x="269032" y="231223"/>
                </a:lnTo>
                <a:lnTo>
                  <a:pt x="256899" y="227325"/>
                </a:lnTo>
                <a:lnTo>
                  <a:pt x="244747" y="223696"/>
                </a:lnTo>
                <a:lnTo>
                  <a:pt x="232537" y="220523"/>
                </a:lnTo>
                <a:lnTo>
                  <a:pt x="220225" y="217995"/>
                </a:lnTo>
                <a:lnTo>
                  <a:pt x="215714" y="216053"/>
                </a:lnTo>
                <a:lnTo>
                  <a:pt x="203712" y="210125"/>
                </a:lnTo>
                <a:lnTo>
                  <a:pt x="192419" y="203761"/>
                </a:lnTo>
                <a:lnTo>
                  <a:pt x="181748" y="197402"/>
                </a:lnTo>
                <a:lnTo>
                  <a:pt x="171610" y="191490"/>
                </a:lnTo>
                <a:lnTo>
                  <a:pt x="166090" y="188472"/>
                </a:lnTo>
                <a:lnTo>
                  <a:pt x="154534" y="182355"/>
                </a:lnTo>
                <a:lnTo>
                  <a:pt x="143397" y="176125"/>
                </a:lnTo>
                <a:lnTo>
                  <a:pt x="133319" y="169392"/>
                </a:lnTo>
                <a:lnTo>
                  <a:pt x="129531" y="166303"/>
                </a:lnTo>
                <a:lnTo>
                  <a:pt x="120587" y="157803"/>
                </a:lnTo>
                <a:lnTo>
                  <a:pt x="111399" y="148129"/>
                </a:lnTo>
                <a:lnTo>
                  <a:pt x="102382" y="138468"/>
                </a:lnTo>
                <a:lnTo>
                  <a:pt x="98456" y="134346"/>
                </a:lnTo>
                <a:lnTo>
                  <a:pt x="89492" y="124915"/>
                </a:lnTo>
                <a:lnTo>
                  <a:pt x="80761" y="115385"/>
                </a:lnTo>
                <a:lnTo>
                  <a:pt x="72918" y="106057"/>
                </a:lnTo>
                <a:lnTo>
                  <a:pt x="72118" y="105040"/>
                </a:lnTo>
                <a:lnTo>
                  <a:pt x="64199" y="95022"/>
                </a:lnTo>
                <a:lnTo>
                  <a:pt x="56291" y="85019"/>
                </a:lnTo>
                <a:lnTo>
                  <a:pt x="48455" y="74985"/>
                </a:lnTo>
                <a:lnTo>
                  <a:pt x="40751" y="64874"/>
                </a:lnTo>
                <a:lnTo>
                  <a:pt x="33242" y="54640"/>
                </a:lnTo>
                <a:lnTo>
                  <a:pt x="25987" y="44236"/>
                </a:lnTo>
                <a:lnTo>
                  <a:pt x="19049" y="33617"/>
                </a:lnTo>
                <a:lnTo>
                  <a:pt x="12488" y="22735"/>
                </a:lnTo>
                <a:lnTo>
                  <a:pt x="6366" y="11545"/>
                </a:lnTo>
                <a:lnTo>
                  <a:pt x="744" y="0"/>
                </a:lnTo>
                <a:close/>
              </a:path>
            </a:pathLst>
          </a:custGeom>
          <a:solidFill>
            <a:srgbClr val="B793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561734" y="2605797"/>
            <a:ext cx="157673" cy="118508"/>
          </a:xfrm>
          <a:custGeom>
            <a:avLst/>
            <a:gdLst/>
            <a:ahLst/>
            <a:cxnLst/>
            <a:rect l="l" t="t" r="r" b="b"/>
            <a:pathLst>
              <a:path w="231254" h="173812">
                <a:moveTo>
                  <a:pt x="839" y="6900"/>
                </a:moveTo>
                <a:lnTo>
                  <a:pt x="4465" y="21496"/>
                </a:lnTo>
                <a:lnTo>
                  <a:pt x="10265" y="34148"/>
                </a:lnTo>
                <a:lnTo>
                  <a:pt x="17999" y="44557"/>
                </a:lnTo>
                <a:lnTo>
                  <a:pt x="27426" y="52422"/>
                </a:lnTo>
                <a:lnTo>
                  <a:pt x="38303" y="57442"/>
                </a:lnTo>
                <a:lnTo>
                  <a:pt x="36537" y="61836"/>
                </a:lnTo>
                <a:lnTo>
                  <a:pt x="37896" y="62458"/>
                </a:lnTo>
                <a:lnTo>
                  <a:pt x="39763" y="66281"/>
                </a:lnTo>
                <a:lnTo>
                  <a:pt x="44767" y="70129"/>
                </a:lnTo>
                <a:lnTo>
                  <a:pt x="49009" y="74714"/>
                </a:lnTo>
                <a:lnTo>
                  <a:pt x="55968" y="76593"/>
                </a:lnTo>
                <a:lnTo>
                  <a:pt x="60171" y="81336"/>
                </a:lnTo>
                <a:lnTo>
                  <a:pt x="69359" y="90105"/>
                </a:lnTo>
                <a:lnTo>
                  <a:pt x="79345" y="97994"/>
                </a:lnTo>
                <a:lnTo>
                  <a:pt x="89922" y="105198"/>
                </a:lnTo>
                <a:lnTo>
                  <a:pt x="100886" y="111914"/>
                </a:lnTo>
                <a:lnTo>
                  <a:pt x="112029" y="118337"/>
                </a:lnTo>
                <a:lnTo>
                  <a:pt x="123148" y="124663"/>
                </a:lnTo>
                <a:lnTo>
                  <a:pt x="134035" y="131089"/>
                </a:lnTo>
                <a:lnTo>
                  <a:pt x="137675" y="133334"/>
                </a:lnTo>
                <a:lnTo>
                  <a:pt x="147994" y="139816"/>
                </a:lnTo>
                <a:lnTo>
                  <a:pt x="158689" y="146470"/>
                </a:lnTo>
                <a:lnTo>
                  <a:pt x="169769" y="153006"/>
                </a:lnTo>
                <a:lnTo>
                  <a:pt x="181243" y="159135"/>
                </a:lnTo>
                <a:lnTo>
                  <a:pt x="193120" y="164569"/>
                </a:lnTo>
                <a:lnTo>
                  <a:pt x="205408" y="169019"/>
                </a:lnTo>
                <a:lnTo>
                  <a:pt x="218116" y="172196"/>
                </a:lnTo>
                <a:lnTo>
                  <a:pt x="231254" y="173812"/>
                </a:lnTo>
                <a:lnTo>
                  <a:pt x="220246" y="169824"/>
                </a:lnTo>
                <a:lnTo>
                  <a:pt x="207610" y="164800"/>
                </a:lnTo>
                <a:lnTo>
                  <a:pt x="195314" y="159434"/>
                </a:lnTo>
                <a:lnTo>
                  <a:pt x="183344" y="153743"/>
                </a:lnTo>
                <a:lnTo>
                  <a:pt x="171684" y="147743"/>
                </a:lnTo>
                <a:lnTo>
                  <a:pt x="160318" y="141447"/>
                </a:lnTo>
                <a:lnTo>
                  <a:pt x="149232" y="134872"/>
                </a:lnTo>
                <a:lnTo>
                  <a:pt x="138410" y="128033"/>
                </a:lnTo>
                <a:lnTo>
                  <a:pt x="127837" y="120945"/>
                </a:lnTo>
                <a:lnTo>
                  <a:pt x="117497" y="113623"/>
                </a:lnTo>
                <a:lnTo>
                  <a:pt x="107375" y="106083"/>
                </a:lnTo>
                <a:lnTo>
                  <a:pt x="97456" y="98341"/>
                </a:lnTo>
                <a:lnTo>
                  <a:pt x="87725" y="90411"/>
                </a:lnTo>
                <a:lnTo>
                  <a:pt x="78166" y="82309"/>
                </a:lnTo>
                <a:lnTo>
                  <a:pt x="68764" y="74050"/>
                </a:lnTo>
                <a:lnTo>
                  <a:pt x="59504" y="65649"/>
                </a:lnTo>
                <a:lnTo>
                  <a:pt x="50369" y="57122"/>
                </a:lnTo>
                <a:lnTo>
                  <a:pt x="41346" y="48484"/>
                </a:lnTo>
                <a:lnTo>
                  <a:pt x="32418" y="39751"/>
                </a:lnTo>
                <a:lnTo>
                  <a:pt x="23571" y="30937"/>
                </a:lnTo>
                <a:lnTo>
                  <a:pt x="16686" y="18907"/>
                </a:lnTo>
                <a:lnTo>
                  <a:pt x="9804" y="7989"/>
                </a:lnTo>
                <a:lnTo>
                  <a:pt x="0" y="0"/>
                </a:lnTo>
                <a:lnTo>
                  <a:pt x="839" y="690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528109" y="2625883"/>
            <a:ext cx="191298" cy="162503"/>
          </a:xfrm>
          <a:custGeom>
            <a:avLst/>
            <a:gdLst/>
            <a:ahLst/>
            <a:cxnLst/>
            <a:rect l="l" t="t" r="r" b="b"/>
            <a:pathLst>
              <a:path w="280571" h="238338">
                <a:moveTo>
                  <a:pt x="0" y="104245"/>
                </a:moveTo>
                <a:lnTo>
                  <a:pt x="248" y="116876"/>
                </a:lnTo>
                <a:lnTo>
                  <a:pt x="1451" y="129295"/>
                </a:lnTo>
                <a:lnTo>
                  <a:pt x="3660" y="141401"/>
                </a:lnTo>
                <a:lnTo>
                  <a:pt x="8066" y="150632"/>
                </a:lnTo>
                <a:lnTo>
                  <a:pt x="14277" y="162246"/>
                </a:lnTo>
                <a:lnTo>
                  <a:pt x="21126" y="173436"/>
                </a:lnTo>
                <a:lnTo>
                  <a:pt x="28654" y="184094"/>
                </a:lnTo>
                <a:lnTo>
                  <a:pt x="36906" y="194111"/>
                </a:lnTo>
                <a:lnTo>
                  <a:pt x="45925" y="203378"/>
                </a:lnTo>
                <a:lnTo>
                  <a:pt x="55754" y="211787"/>
                </a:lnTo>
                <a:lnTo>
                  <a:pt x="66435" y="219229"/>
                </a:lnTo>
                <a:lnTo>
                  <a:pt x="78011" y="225594"/>
                </a:lnTo>
                <a:lnTo>
                  <a:pt x="90526" y="230775"/>
                </a:lnTo>
                <a:lnTo>
                  <a:pt x="104023" y="234662"/>
                </a:lnTo>
                <a:lnTo>
                  <a:pt x="118545" y="237147"/>
                </a:lnTo>
                <a:lnTo>
                  <a:pt x="136812" y="238338"/>
                </a:lnTo>
                <a:lnTo>
                  <a:pt x="150950" y="237937"/>
                </a:lnTo>
                <a:lnTo>
                  <a:pt x="164493" y="236416"/>
                </a:lnTo>
                <a:lnTo>
                  <a:pt x="177462" y="233873"/>
                </a:lnTo>
                <a:lnTo>
                  <a:pt x="189880" y="230407"/>
                </a:lnTo>
                <a:lnTo>
                  <a:pt x="201770" y="226114"/>
                </a:lnTo>
                <a:lnTo>
                  <a:pt x="213154" y="221094"/>
                </a:lnTo>
                <a:lnTo>
                  <a:pt x="224055" y="215444"/>
                </a:lnTo>
                <a:lnTo>
                  <a:pt x="234495" y="209262"/>
                </a:lnTo>
                <a:lnTo>
                  <a:pt x="244497" y="202647"/>
                </a:lnTo>
                <a:lnTo>
                  <a:pt x="254083" y="195696"/>
                </a:lnTo>
                <a:lnTo>
                  <a:pt x="263276" y="188508"/>
                </a:lnTo>
                <a:lnTo>
                  <a:pt x="272098" y="181180"/>
                </a:lnTo>
                <a:lnTo>
                  <a:pt x="280571" y="173812"/>
                </a:lnTo>
                <a:lnTo>
                  <a:pt x="265180" y="167992"/>
                </a:lnTo>
                <a:lnTo>
                  <a:pt x="250038" y="161924"/>
                </a:lnTo>
                <a:lnTo>
                  <a:pt x="235154" y="155598"/>
                </a:lnTo>
                <a:lnTo>
                  <a:pt x="220537" y="149005"/>
                </a:lnTo>
                <a:lnTo>
                  <a:pt x="206195" y="142137"/>
                </a:lnTo>
                <a:lnTo>
                  <a:pt x="192137" y="134984"/>
                </a:lnTo>
                <a:lnTo>
                  <a:pt x="178373" y="127538"/>
                </a:lnTo>
                <a:lnTo>
                  <a:pt x="164910" y="119790"/>
                </a:lnTo>
                <a:lnTo>
                  <a:pt x="151759" y="111730"/>
                </a:lnTo>
                <a:lnTo>
                  <a:pt x="138928" y="103351"/>
                </a:lnTo>
                <a:lnTo>
                  <a:pt x="126426" y="94642"/>
                </a:lnTo>
                <a:lnTo>
                  <a:pt x="114261" y="85596"/>
                </a:lnTo>
                <a:lnTo>
                  <a:pt x="102443" y="76203"/>
                </a:lnTo>
                <a:lnTo>
                  <a:pt x="90980" y="66455"/>
                </a:lnTo>
                <a:lnTo>
                  <a:pt x="79882" y="56342"/>
                </a:lnTo>
                <a:lnTo>
                  <a:pt x="69157" y="45855"/>
                </a:lnTo>
                <a:lnTo>
                  <a:pt x="58814" y="34987"/>
                </a:lnTo>
                <a:lnTo>
                  <a:pt x="48861" y="23727"/>
                </a:lnTo>
                <a:lnTo>
                  <a:pt x="39309" y="12068"/>
                </a:lnTo>
                <a:lnTo>
                  <a:pt x="30165" y="0"/>
                </a:lnTo>
                <a:lnTo>
                  <a:pt x="25767" y="7638"/>
                </a:lnTo>
                <a:lnTo>
                  <a:pt x="20357" y="18343"/>
                </a:lnTo>
                <a:lnTo>
                  <a:pt x="15464" y="29642"/>
                </a:lnTo>
                <a:lnTo>
                  <a:pt x="11141" y="41432"/>
                </a:lnTo>
                <a:lnTo>
                  <a:pt x="7443" y="53614"/>
                </a:lnTo>
                <a:lnTo>
                  <a:pt x="4426" y="66087"/>
                </a:lnTo>
                <a:lnTo>
                  <a:pt x="2143" y="78750"/>
                </a:lnTo>
                <a:lnTo>
                  <a:pt x="649" y="91503"/>
                </a:lnTo>
                <a:lnTo>
                  <a:pt x="0" y="104245"/>
                </a:lnTo>
                <a:close/>
              </a:path>
            </a:pathLst>
          </a:custGeom>
          <a:solidFill>
            <a:srgbClr val="B793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862032" y="2745395"/>
            <a:ext cx="814479" cy="1530554"/>
          </a:xfrm>
          <a:custGeom>
            <a:avLst/>
            <a:gdLst/>
            <a:ahLst/>
            <a:cxnLst/>
            <a:rect l="l" t="t" r="r" b="b"/>
            <a:pathLst>
              <a:path w="1194569" h="2244813">
                <a:moveTo>
                  <a:pt x="442511" y="245381"/>
                </a:moveTo>
                <a:lnTo>
                  <a:pt x="445089" y="268837"/>
                </a:lnTo>
                <a:lnTo>
                  <a:pt x="442260" y="388921"/>
                </a:lnTo>
                <a:lnTo>
                  <a:pt x="443105" y="376278"/>
                </a:lnTo>
                <a:lnTo>
                  <a:pt x="443660" y="363912"/>
                </a:lnTo>
                <a:lnTo>
                  <a:pt x="443351" y="353517"/>
                </a:lnTo>
                <a:lnTo>
                  <a:pt x="452050" y="346952"/>
                </a:lnTo>
                <a:lnTo>
                  <a:pt x="449244" y="268084"/>
                </a:lnTo>
                <a:lnTo>
                  <a:pt x="449282" y="265176"/>
                </a:lnTo>
                <a:lnTo>
                  <a:pt x="452050" y="346952"/>
                </a:lnTo>
                <a:lnTo>
                  <a:pt x="462341" y="341525"/>
                </a:lnTo>
                <a:lnTo>
                  <a:pt x="473937" y="337186"/>
                </a:lnTo>
                <a:lnTo>
                  <a:pt x="486550" y="333885"/>
                </a:lnTo>
                <a:lnTo>
                  <a:pt x="499895" y="331573"/>
                </a:lnTo>
                <a:lnTo>
                  <a:pt x="513683" y="330198"/>
                </a:lnTo>
                <a:lnTo>
                  <a:pt x="527628" y="329712"/>
                </a:lnTo>
                <a:lnTo>
                  <a:pt x="539084" y="329946"/>
                </a:lnTo>
                <a:lnTo>
                  <a:pt x="533466" y="318514"/>
                </a:lnTo>
                <a:lnTo>
                  <a:pt x="526682" y="308143"/>
                </a:lnTo>
                <a:lnTo>
                  <a:pt x="519133" y="298468"/>
                </a:lnTo>
                <a:lnTo>
                  <a:pt x="511224" y="289126"/>
                </a:lnTo>
                <a:lnTo>
                  <a:pt x="503355" y="279754"/>
                </a:lnTo>
                <a:lnTo>
                  <a:pt x="495931" y="269988"/>
                </a:lnTo>
                <a:lnTo>
                  <a:pt x="489353" y="259466"/>
                </a:lnTo>
                <a:lnTo>
                  <a:pt x="484024" y="247824"/>
                </a:lnTo>
                <a:lnTo>
                  <a:pt x="480347" y="234699"/>
                </a:lnTo>
                <a:lnTo>
                  <a:pt x="478725" y="219727"/>
                </a:lnTo>
                <a:lnTo>
                  <a:pt x="478695" y="215049"/>
                </a:lnTo>
                <a:lnTo>
                  <a:pt x="468808" y="209916"/>
                </a:lnTo>
                <a:lnTo>
                  <a:pt x="457009" y="206048"/>
                </a:lnTo>
                <a:lnTo>
                  <a:pt x="450717" y="265137"/>
                </a:lnTo>
                <a:lnTo>
                  <a:pt x="447608" y="255789"/>
                </a:lnTo>
                <a:lnTo>
                  <a:pt x="442511" y="245381"/>
                </a:lnTo>
                <a:close/>
              </a:path>
              <a:path w="1194569" h="2244813">
                <a:moveTo>
                  <a:pt x="406521" y="1802917"/>
                </a:moveTo>
                <a:lnTo>
                  <a:pt x="405251" y="1796643"/>
                </a:lnTo>
                <a:lnTo>
                  <a:pt x="409531" y="1787982"/>
                </a:lnTo>
                <a:lnTo>
                  <a:pt x="409292" y="1840354"/>
                </a:lnTo>
                <a:lnTo>
                  <a:pt x="416013" y="1829511"/>
                </a:lnTo>
                <a:lnTo>
                  <a:pt x="424189" y="1820549"/>
                </a:lnTo>
                <a:lnTo>
                  <a:pt x="418510" y="1786826"/>
                </a:lnTo>
                <a:lnTo>
                  <a:pt x="413887" y="1780819"/>
                </a:lnTo>
                <a:lnTo>
                  <a:pt x="412429" y="1200808"/>
                </a:lnTo>
                <a:lnTo>
                  <a:pt x="408758" y="1188520"/>
                </a:lnTo>
                <a:lnTo>
                  <a:pt x="406521" y="1178382"/>
                </a:lnTo>
                <a:lnTo>
                  <a:pt x="406877" y="1174318"/>
                </a:lnTo>
                <a:lnTo>
                  <a:pt x="411995" y="1175016"/>
                </a:lnTo>
                <a:lnTo>
                  <a:pt x="413887" y="1172489"/>
                </a:lnTo>
                <a:lnTo>
                  <a:pt x="408838" y="1161066"/>
                </a:lnTo>
                <a:lnTo>
                  <a:pt x="404199" y="1149235"/>
                </a:lnTo>
                <a:lnTo>
                  <a:pt x="400628" y="1692440"/>
                </a:lnTo>
                <a:lnTo>
                  <a:pt x="398393" y="1696694"/>
                </a:lnTo>
                <a:lnTo>
                  <a:pt x="400679" y="1697050"/>
                </a:lnTo>
                <a:lnTo>
                  <a:pt x="401365" y="1782508"/>
                </a:lnTo>
                <a:lnTo>
                  <a:pt x="392842" y="1790273"/>
                </a:lnTo>
                <a:lnTo>
                  <a:pt x="395343" y="1823183"/>
                </a:lnTo>
                <a:lnTo>
                  <a:pt x="403051" y="1810498"/>
                </a:lnTo>
                <a:lnTo>
                  <a:pt x="406521" y="1802917"/>
                </a:lnTo>
                <a:close/>
              </a:path>
              <a:path w="1194569" h="2244813">
                <a:moveTo>
                  <a:pt x="205734" y="2101418"/>
                </a:moveTo>
                <a:lnTo>
                  <a:pt x="207677" y="2124024"/>
                </a:lnTo>
                <a:lnTo>
                  <a:pt x="206204" y="2096033"/>
                </a:lnTo>
                <a:lnTo>
                  <a:pt x="205734" y="2101418"/>
                </a:lnTo>
                <a:close/>
              </a:path>
              <a:path w="1194569" h="2244813">
                <a:moveTo>
                  <a:pt x="104566" y="2128443"/>
                </a:moveTo>
                <a:lnTo>
                  <a:pt x="111640" y="2142871"/>
                </a:lnTo>
                <a:lnTo>
                  <a:pt x="103690" y="2132812"/>
                </a:lnTo>
                <a:lnTo>
                  <a:pt x="105145" y="2024979"/>
                </a:lnTo>
                <a:lnTo>
                  <a:pt x="100460" y="2036605"/>
                </a:lnTo>
                <a:lnTo>
                  <a:pt x="95794" y="2048252"/>
                </a:lnTo>
                <a:lnTo>
                  <a:pt x="91212" y="2059982"/>
                </a:lnTo>
                <a:lnTo>
                  <a:pt x="86778" y="2071861"/>
                </a:lnTo>
                <a:lnTo>
                  <a:pt x="82553" y="2083950"/>
                </a:lnTo>
                <a:lnTo>
                  <a:pt x="80995" y="2088680"/>
                </a:lnTo>
                <a:lnTo>
                  <a:pt x="72943" y="2099123"/>
                </a:lnTo>
                <a:lnTo>
                  <a:pt x="64321" y="2108291"/>
                </a:lnTo>
                <a:lnTo>
                  <a:pt x="55537" y="2116852"/>
                </a:lnTo>
                <a:lnTo>
                  <a:pt x="46997" y="2125472"/>
                </a:lnTo>
                <a:lnTo>
                  <a:pt x="39109" y="2134819"/>
                </a:lnTo>
                <a:lnTo>
                  <a:pt x="32281" y="2145560"/>
                </a:lnTo>
                <a:lnTo>
                  <a:pt x="26921" y="2158361"/>
                </a:lnTo>
                <a:lnTo>
                  <a:pt x="25026" y="2165273"/>
                </a:lnTo>
                <a:lnTo>
                  <a:pt x="38786" y="2165351"/>
                </a:lnTo>
                <a:lnTo>
                  <a:pt x="51701" y="2166813"/>
                </a:lnTo>
                <a:lnTo>
                  <a:pt x="63986" y="2169341"/>
                </a:lnTo>
                <a:lnTo>
                  <a:pt x="75856" y="2172618"/>
                </a:lnTo>
                <a:lnTo>
                  <a:pt x="87527" y="2176324"/>
                </a:lnTo>
                <a:lnTo>
                  <a:pt x="99214" y="2180142"/>
                </a:lnTo>
                <a:lnTo>
                  <a:pt x="111132" y="2183753"/>
                </a:lnTo>
                <a:lnTo>
                  <a:pt x="119298" y="2185885"/>
                </a:lnTo>
                <a:lnTo>
                  <a:pt x="132031" y="2189873"/>
                </a:lnTo>
                <a:lnTo>
                  <a:pt x="126560" y="2153620"/>
                </a:lnTo>
                <a:lnTo>
                  <a:pt x="131084" y="2131390"/>
                </a:lnTo>
                <a:lnTo>
                  <a:pt x="133813" y="2133395"/>
                </a:lnTo>
                <a:lnTo>
                  <a:pt x="143629" y="2140079"/>
                </a:lnTo>
                <a:lnTo>
                  <a:pt x="154416" y="2146085"/>
                </a:lnTo>
                <a:lnTo>
                  <a:pt x="165914" y="2150463"/>
                </a:lnTo>
                <a:lnTo>
                  <a:pt x="177861" y="2152264"/>
                </a:lnTo>
                <a:lnTo>
                  <a:pt x="189999" y="2150541"/>
                </a:lnTo>
                <a:lnTo>
                  <a:pt x="195054" y="2146625"/>
                </a:lnTo>
                <a:lnTo>
                  <a:pt x="204263" y="2163871"/>
                </a:lnTo>
                <a:lnTo>
                  <a:pt x="201116" y="2135079"/>
                </a:lnTo>
                <a:lnTo>
                  <a:pt x="195892" y="2109292"/>
                </a:lnTo>
                <a:lnTo>
                  <a:pt x="185238" y="2106066"/>
                </a:lnTo>
                <a:lnTo>
                  <a:pt x="174417" y="2099567"/>
                </a:lnTo>
                <a:lnTo>
                  <a:pt x="163541" y="2091011"/>
                </a:lnTo>
                <a:lnTo>
                  <a:pt x="152723" y="2081613"/>
                </a:lnTo>
                <a:lnTo>
                  <a:pt x="142076" y="2072589"/>
                </a:lnTo>
                <a:lnTo>
                  <a:pt x="131712" y="2065155"/>
                </a:lnTo>
                <a:lnTo>
                  <a:pt x="122244" y="2060676"/>
                </a:lnTo>
                <a:lnTo>
                  <a:pt x="125913" y="2121285"/>
                </a:lnTo>
                <a:lnTo>
                  <a:pt x="117825" y="2147595"/>
                </a:lnTo>
                <a:lnTo>
                  <a:pt x="114714" y="2120375"/>
                </a:lnTo>
                <a:lnTo>
                  <a:pt x="112923" y="2054453"/>
                </a:lnTo>
                <a:lnTo>
                  <a:pt x="112631" y="2048141"/>
                </a:lnTo>
                <a:lnTo>
                  <a:pt x="110459" y="2051850"/>
                </a:lnTo>
                <a:lnTo>
                  <a:pt x="105652" y="2125911"/>
                </a:lnTo>
                <a:lnTo>
                  <a:pt x="104566" y="2128443"/>
                </a:lnTo>
                <a:close/>
              </a:path>
              <a:path w="1194569" h="2244813">
                <a:moveTo>
                  <a:pt x="207677" y="2124024"/>
                </a:moveTo>
                <a:lnTo>
                  <a:pt x="206204" y="2162327"/>
                </a:lnTo>
                <a:lnTo>
                  <a:pt x="210994" y="2154155"/>
                </a:lnTo>
                <a:lnTo>
                  <a:pt x="207677" y="2124024"/>
                </a:lnTo>
                <a:close/>
              </a:path>
              <a:path w="1194569" h="2244813">
                <a:moveTo>
                  <a:pt x="321447" y="1381270"/>
                </a:moveTo>
                <a:lnTo>
                  <a:pt x="322584" y="1677359"/>
                </a:lnTo>
                <a:lnTo>
                  <a:pt x="324877" y="1369256"/>
                </a:lnTo>
                <a:lnTo>
                  <a:pt x="321447" y="1381270"/>
                </a:lnTo>
                <a:close/>
              </a:path>
              <a:path w="1194569" h="2244813">
                <a:moveTo>
                  <a:pt x="430563" y="471870"/>
                </a:moveTo>
                <a:lnTo>
                  <a:pt x="431566" y="474294"/>
                </a:lnTo>
                <a:lnTo>
                  <a:pt x="443174" y="470570"/>
                </a:lnTo>
                <a:lnTo>
                  <a:pt x="455209" y="465098"/>
                </a:lnTo>
                <a:lnTo>
                  <a:pt x="456597" y="463981"/>
                </a:lnTo>
                <a:lnTo>
                  <a:pt x="446509" y="462892"/>
                </a:lnTo>
                <a:lnTo>
                  <a:pt x="438479" y="458186"/>
                </a:lnTo>
                <a:lnTo>
                  <a:pt x="435046" y="451774"/>
                </a:lnTo>
                <a:lnTo>
                  <a:pt x="432205" y="436780"/>
                </a:lnTo>
                <a:lnTo>
                  <a:pt x="430383" y="449117"/>
                </a:lnTo>
                <a:lnTo>
                  <a:pt x="429197" y="461160"/>
                </a:lnTo>
                <a:lnTo>
                  <a:pt x="430563" y="471870"/>
                </a:lnTo>
                <a:close/>
              </a:path>
              <a:path w="1194569" h="2244813">
                <a:moveTo>
                  <a:pt x="449244" y="268084"/>
                </a:moveTo>
                <a:lnTo>
                  <a:pt x="452050" y="346952"/>
                </a:lnTo>
                <a:lnTo>
                  <a:pt x="449282" y="265176"/>
                </a:lnTo>
                <a:lnTo>
                  <a:pt x="449244" y="268084"/>
                </a:lnTo>
                <a:close/>
              </a:path>
              <a:path w="1194569" h="2244813">
                <a:moveTo>
                  <a:pt x="171747" y="155021"/>
                </a:moveTo>
                <a:lnTo>
                  <a:pt x="179615" y="144780"/>
                </a:lnTo>
                <a:lnTo>
                  <a:pt x="187419" y="134629"/>
                </a:lnTo>
                <a:lnTo>
                  <a:pt x="194938" y="124461"/>
                </a:lnTo>
                <a:lnTo>
                  <a:pt x="201951" y="114172"/>
                </a:lnTo>
                <a:lnTo>
                  <a:pt x="208236" y="103653"/>
                </a:lnTo>
                <a:lnTo>
                  <a:pt x="213570" y="92798"/>
                </a:lnTo>
                <a:lnTo>
                  <a:pt x="210772" y="90725"/>
                </a:lnTo>
                <a:lnTo>
                  <a:pt x="200565" y="83028"/>
                </a:lnTo>
                <a:lnTo>
                  <a:pt x="190474" y="75215"/>
                </a:lnTo>
                <a:lnTo>
                  <a:pt x="180498" y="67287"/>
                </a:lnTo>
                <a:lnTo>
                  <a:pt x="170634" y="59247"/>
                </a:lnTo>
                <a:lnTo>
                  <a:pt x="160881" y="51097"/>
                </a:lnTo>
                <a:lnTo>
                  <a:pt x="151236" y="42839"/>
                </a:lnTo>
                <a:lnTo>
                  <a:pt x="141698" y="34474"/>
                </a:lnTo>
                <a:lnTo>
                  <a:pt x="132264" y="26006"/>
                </a:lnTo>
                <a:lnTo>
                  <a:pt x="122932" y="17436"/>
                </a:lnTo>
                <a:lnTo>
                  <a:pt x="113700" y="8767"/>
                </a:lnTo>
                <a:lnTo>
                  <a:pt x="104566" y="0"/>
                </a:lnTo>
                <a:lnTo>
                  <a:pt x="100146" y="0"/>
                </a:lnTo>
                <a:lnTo>
                  <a:pt x="101374" y="9147"/>
                </a:lnTo>
                <a:lnTo>
                  <a:pt x="100031" y="22155"/>
                </a:lnTo>
                <a:lnTo>
                  <a:pt x="95364" y="33156"/>
                </a:lnTo>
                <a:lnTo>
                  <a:pt x="88299" y="42482"/>
                </a:lnTo>
                <a:lnTo>
                  <a:pt x="79763" y="50467"/>
                </a:lnTo>
                <a:lnTo>
                  <a:pt x="70682" y="57442"/>
                </a:lnTo>
                <a:lnTo>
                  <a:pt x="64366" y="61382"/>
                </a:lnTo>
                <a:lnTo>
                  <a:pt x="53185" y="65656"/>
                </a:lnTo>
                <a:lnTo>
                  <a:pt x="40903" y="67007"/>
                </a:lnTo>
                <a:lnTo>
                  <a:pt x="27972" y="64808"/>
                </a:lnTo>
                <a:lnTo>
                  <a:pt x="26038" y="62667"/>
                </a:lnTo>
                <a:lnTo>
                  <a:pt x="17677" y="53177"/>
                </a:lnTo>
                <a:lnTo>
                  <a:pt x="5874" y="47129"/>
                </a:lnTo>
                <a:lnTo>
                  <a:pt x="1439" y="55166"/>
                </a:lnTo>
                <a:lnTo>
                  <a:pt x="0" y="64325"/>
                </a:lnTo>
                <a:lnTo>
                  <a:pt x="3130" y="71413"/>
                </a:lnTo>
                <a:lnTo>
                  <a:pt x="9647" y="76960"/>
                </a:lnTo>
                <a:lnTo>
                  <a:pt x="18364" y="81497"/>
                </a:lnTo>
                <a:lnTo>
                  <a:pt x="28097" y="85555"/>
                </a:lnTo>
                <a:lnTo>
                  <a:pt x="37662" y="89665"/>
                </a:lnTo>
                <a:lnTo>
                  <a:pt x="45872" y="94358"/>
                </a:lnTo>
                <a:lnTo>
                  <a:pt x="51544" y="100164"/>
                </a:lnTo>
                <a:lnTo>
                  <a:pt x="58750" y="94866"/>
                </a:lnTo>
                <a:lnTo>
                  <a:pt x="68448" y="92282"/>
                </a:lnTo>
                <a:lnTo>
                  <a:pt x="79540" y="91779"/>
                </a:lnTo>
                <a:lnTo>
                  <a:pt x="91392" y="92173"/>
                </a:lnTo>
                <a:lnTo>
                  <a:pt x="103373" y="92281"/>
                </a:lnTo>
                <a:lnTo>
                  <a:pt x="114850" y="90920"/>
                </a:lnTo>
                <a:lnTo>
                  <a:pt x="125191" y="86906"/>
                </a:lnTo>
                <a:lnTo>
                  <a:pt x="130156" y="96196"/>
                </a:lnTo>
                <a:lnTo>
                  <a:pt x="130046" y="103110"/>
                </a:lnTo>
                <a:lnTo>
                  <a:pt x="125793" y="108033"/>
                </a:lnTo>
                <a:lnTo>
                  <a:pt x="118316" y="111332"/>
                </a:lnTo>
                <a:lnTo>
                  <a:pt x="108537" y="113376"/>
                </a:lnTo>
                <a:lnTo>
                  <a:pt x="97374" y="114534"/>
                </a:lnTo>
                <a:lnTo>
                  <a:pt x="85749" y="115173"/>
                </a:lnTo>
                <a:lnTo>
                  <a:pt x="74580" y="115662"/>
                </a:lnTo>
                <a:lnTo>
                  <a:pt x="64790" y="116370"/>
                </a:lnTo>
                <a:lnTo>
                  <a:pt x="69535" y="128064"/>
                </a:lnTo>
                <a:lnTo>
                  <a:pt x="76650" y="138300"/>
                </a:lnTo>
                <a:lnTo>
                  <a:pt x="85499" y="147411"/>
                </a:lnTo>
                <a:lnTo>
                  <a:pt x="95472" y="155831"/>
                </a:lnTo>
                <a:lnTo>
                  <a:pt x="105959" y="163995"/>
                </a:lnTo>
                <a:lnTo>
                  <a:pt x="116352" y="172339"/>
                </a:lnTo>
                <a:lnTo>
                  <a:pt x="117518" y="173357"/>
                </a:lnTo>
                <a:lnTo>
                  <a:pt x="126231" y="182841"/>
                </a:lnTo>
                <a:lnTo>
                  <a:pt x="134176" y="192885"/>
                </a:lnTo>
                <a:lnTo>
                  <a:pt x="142857" y="201790"/>
                </a:lnTo>
                <a:lnTo>
                  <a:pt x="144075" y="199022"/>
                </a:lnTo>
                <a:lnTo>
                  <a:pt x="149980" y="187354"/>
                </a:lnTo>
                <a:lnTo>
                  <a:pt x="156708" y="176202"/>
                </a:lnTo>
                <a:lnTo>
                  <a:pt x="164037" y="165460"/>
                </a:lnTo>
                <a:lnTo>
                  <a:pt x="171747" y="155021"/>
                </a:lnTo>
                <a:close/>
              </a:path>
              <a:path w="1194569" h="2244813">
                <a:moveTo>
                  <a:pt x="22753" y="1990293"/>
                </a:moveTo>
                <a:lnTo>
                  <a:pt x="22016" y="1994954"/>
                </a:lnTo>
                <a:lnTo>
                  <a:pt x="27972" y="1992934"/>
                </a:lnTo>
                <a:lnTo>
                  <a:pt x="27972" y="1985568"/>
                </a:lnTo>
                <a:lnTo>
                  <a:pt x="24315" y="1985352"/>
                </a:lnTo>
                <a:lnTo>
                  <a:pt x="20822" y="1985302"/>
                </a:lnTo>
                <a:lnTo>
                  <a:pt x="20606" y="1988515"/>
                </a:lnTo>
                <a:lnTo>
                  <a:pt x="22753" y="1990293"/>
                </a:lnTo>
                <a:close/>
              </a:path>
              <a:path w="1194569" h="2244813">
                <a:moveTo>
                  <a:pt x="147242" y="1829071"/>
                </a:moveTo>
                <a:lnTo>
                  <a:pt x="145748" y="1843118"/>
                </a:lnTo>
                <a:lnTo>
                  <a:pt x="144849" y="1857130"/>
                </a:lnTo>
                <a:lnTo>
                  <a:pt x="144330" y="1870671"/>
                </a:lnTo>
                <a:lnTo>
                  <a:pt x="146954" y="1860379"/>
                </a:lnTo>
                <a:lnTo>
                  <a:pt x="150373" y="1847642"/>
                </a:lnTo>
                <a:lnTo>
                  <a:pt x="153843" y="1835144"/>
                </a:lnTo>
                <a:lnTo>
                  <a:pt x="157289" y="1822849"/>
                </a:lnTo>
                <a:lnTo>
                  <a:pt x="160640" y="1810718"/>
                </a:lnTo>
                <a:lnTo>
                  <a:pt x="163820" y="1798712"/>
                </a:lnTo>
                <a:lnTo>
                  <a:pt x="166756" y="1786794"/>
                </a:lnTo>
                <a:lnTo>
                  <a:pt x="169374" y="1774926"/>
                </a:lnTo>
                <a:lnTo>
                  <a:pt x="163438" y="1781227"/>
                </a:lnTo>
                <a:lnTo>
                  <a:pt x="157427" y="1791067"/>
                </a:lnTo>
                <a:lnTo>
                  <a:pt x="152867" y="1802611"/>
                </a:lnTo>
                <a:lnTo>
                  <a:pt x="149543" y="1815424"/>
                </a:lnTo>
                <a:lnTo>
                  <a:pt x="147242" y="1829071"/>
                </a:lnTo>
                <a:close/>
              </a:path>
              <a:path w="1194569" h="2244813">
                <a:moveTo>
                  <a:pt x="373282" y="961872"/>
                </a:moveTo>
                <a:lnTo>
                  <a:pt x="373845" y="949043"/>
                </a:lnTo>
                <a:lnTo>
                  <a:pt x="374242" y="936368"/>
                </a:lnTo>
                <a:lnTo>
                  <a:pt x="374381" y="923902"/>
                </a:lnTo>
                <a:lnTo>
                  <a:pt x="374174" y="911700"/>
                </a:lnTo>
                <a:lnTo>
                  <a:pt x="374124" y="910297"/>
                </a:lnTo>
                <a:lnTo>
                  <a:pt x="368307" y="911313"/>
                </a:lnTo>
                <a:lnTo>
                  <a:pt x="375470" y="904087"/>
                </a:lnTo>
                <a:lnTo>
                  <a:pt x="368231" y="904405"/>
                </a:lnTo>
                <a:lnTo>
                  <a:pt x="364883" y="917074"/>
                </a:lnTo>
                <a:lnTo>
                  <a:pt x="361326" y="929369"/>
                </a:lnTo>
                <a:lnTo>
                  <a:pt x="357582" y="941371"/>
                </a:lnTo>
                <a:lnTo>
                  <a:pt x="353675" y="953160"/>
                </a:lnTo>
                <a:lnTo>
                  <a:pt x="349628" y="964819"/>
                </a:lnTo>
                <a:lnTo>
                  <a:pt x="345464" y="976428"/>
                </a:lnTo>
                <a:lnTo>
                  <a:pt x="341206" y="988069"/>
                </a:lnTo>
                <a:lnTo>
                  <a:pt x="336878" y="999823"/>
                </a:lnTo>
                <a:lnTo>
                  <a:pt x="332503" y="1011772"/>
                </a:lnTo>
                <a:lnTo>
                  <a:pt x="328104" y="1023997"/>
                </a:lnTo>
                <a:lnTo>
                  <a:pt x="323705" y="1036579"/>
                </a:lnTo>
                <a:lnTo>
                  <a:pt x="322562" y="1039926"/>
                </a:lnTo>
                <a:lnTo>
                  <a:pt x="321694" y="1051792"/>
                </a:lnTo>
                <a:lnTo>
                  <a:pt x="320303" y="1064348"/>
                </a:lnTo>
                <a:lnTo>
                  <a:pt x="318657" y="1077370"/>
                </a:lnTo>
                <a:lnTo>
                  <a:pt x="317026" y="1090633"/>
                </a:lnTo>
                <a:lnTo>
                  <a:pt x="315679" y="1103912"/>
                </a:lnTo>
                <a:lnTo>
                  <a:pt x="314885" y="1116982"/>
                </a:lnTo>
                <a:lnTo>
                  <a:pt x="314914" y="1129618"/>
                </a:lnTo>
                <a:lnTo>
                  <a:pt x="316035" y="1141597"/>
                </a:lnTo>
                <a:lnTo>
                  <a:pt x="318518" y="1152692"/>
                </a:lnTo>
                <a:lnTo>
                  <a:pt x="322631" y="1162680"/>
                </a:lnTo>
                <a:lnTo>
                  <a:pt x="324035" y="1165123"/>
                </a:lnTo>
                <a:lnTo>
                  <a:pt x="330158" y="1156551"/>
                </a:lnTo>
                <a:lnTo>
                  <a:pt x="338541" y="1145998"/>
                </a:lnTo>
                <a:lnTo>
                  <a:pt x="345678" y="1133854"/>
                </a:lnTo>
                <a:lnTo>
                  <a:pt x="346133" y="1132713"/>
                </a:lnTo>
                <a:lnTo>
                  <a:pt x="349244" y="1121646"/>
                </a:lnTo>
                <a:lnTo>
                  <a:pt x="354161" y="1113026"/>
                </a:lnTo>
                <a:lnTo>
                  <a:pt x="366361" y="1111997"/>
                </a:lnTo>
                <a:lnTo>
                  <a:pt x="366758" y="1112100"/>
                </a:lnTo>
                <a:lnTo>
                  <a:pt x="370314" y="1118349"/>
                </a:lnTo>
                <a:lnTo>
                  <a:pt x="369425" y="1122464"/>
                </a:lnTo>
                <a:lnTo>
                  <a:pt x="372650" y="1126832"/>
                </a:lnTo>
                <a:lnTo>
                  <a:pt x="366802" y="1137004"/>
                </a:lnTo>
                <a:lnTo>
                  <a:pt x="361469" y="1148739"/>
                </a:lnTo>
                <a:lnTo>
                  <a:pt x="355720" y="1160707"/>
                </a:lnTo>
                <a:lnTo>
                  <a:pt x="349079" y="1171016"/>
                </a:lnTo>
                <a:lnTo>
                  <a:pt x="345549" y="1175461"/>
                </a:lnTo>
                <a:lnTo>
                  <a:pt x="339097" y="1177658"/>
                </a:lnTo>
                <a:lnTo>
                  <a:pt x="335820" y="1182801"/>
                </a:lnTo>
                <a:lnTo>
                  <a:pt x="332950" y="1187297"/>
                </a:lnTo>
                <a:lnTo>
                  <a:pt x="333115" y="1195082"/>
                </a:lnTo>
                <a:lnTo>
                  <a:pt x="331075" y="1675024"/>
                </a:lnTo>
                <a:lnTo>
                  <a:pt x="340331" y="1675942"/>
                </a:lnTo>
                <a:lnTo>
                  <a:pt x="350214" y="1678890"/>
                </a:lnTo>
                <a:lnTo>
                  <a:pt x="360586" y="1682647"/>
                </a:lnTo>
                <a:lnTo>
                  <a:pt x="371310" y="1685990"/>
                </a:lnTo>
                <a:lnTo>
                  <a:pt x="370740" y="1705418"/>
                </a:lnTo>
                <a:lnTo>
                  <a:pt x="365526" y="1819846"/>
                </a:lnTo>
                <a:lnTo>
                  <a:pt x="362757" y="1823478"/>
                </a:lnTo>
                <a:lnTo>
                  <a:pt x="359392" y="1826475"/>
                </a:lnTo>
                <a:lnTo>
                  <a:pt x="356666" y="1938790"/>
                </a:lnTo>
                <a:lnTo>
                  <a:pt x="362446" y="1927236"/>
                </a:lnTo>
                <a:lnTo>
                  <a:pt x="361754" y="1835213"/>
                </a:lnTo>
                <a:lnTo>
                  <a:pt x="367824" y="1840915"/>
                </a:lnTo>
                <a:lnTo>
                  <a:pt x="371177" y="1819122"/>
                </a:lnTo>
                <a:lnTo>
                  <a:pt x="384890" y="1705019"/>
                </a:lnTo>
                <a:lnTo>
                  <a:pt x="382248" y="1687697"/>
                </a:lnTo>
                <a:lnTo>
                  <a:pt x="373602" y="1063511"/>
                </a:lnTo>
                <a:lnTo>
                  <a:pt x="372252" y="1051414"/>
                </a:lnTo>
                <a:lnTo>
                  <a:pt x="371457" y="1039034"/>
                </a:lnTo>
                <a:lnTo>
                  <a:pt x="371126" y="1026425"/>
                </a:lnTo>
                <a:lnTo>
                  <a:pt x="371169" y="1013643"/>
                </a:lnTo>
                <a:lnTo>
                  <a:pt x="371496" y="1000742"/>
                </a:lnTo>
                <a:lnTo>
                  <a:pt x="372018" y="987777"/>
                </a:lnTo>
                <a:lnTo>
                  <a:pt x="372643" y="974802"/>
                </a:lnTo>
                <a:lnTo>
                  <a:pt x="373282" y="961872"/>
                </a:lnTo>
                <a:close/>
              </a:path>
              <a:path w="1194569" h="2244813">
                <a:moveTo>
                  <a:pt x="381477" y="1870671"/>
                </a:moveTo>
                <a:lnTo>
                  <a:pt x="389707" y="1859701"/>
                </a:lnTo>
                <a:lnTo>
                  <a:pt x="399449" y="1852599"/>
                </a:lnTo>
                <a:lnTo>
                  <a:pt x="403575" y="1851520"/>
                </a:lnTo>
                <a:lnTo>
                  <a:pt x="409292" y="1840354"/>
                </a:lnTo>
                <a:lnTo>
                  <a:pt x="409531" y="1787982"/>
                </a:lnTo>
                <a:lnTo>
                  <a:pt x="405251" y="1796643"/>
                </a:lnTo>
                <a:lnTo>
                  <a:pt x="406521" y="1802917"/>
                </a:lnTo>
                <a:lnTo>
                  <a:pt x="407563" y="1800110"/>
                </a:lnTo>
                <a:lnTo>
                  <a:pt x="406521" y="1794078"/>
                </a:lnTo>
                <a:lnTo>
                  <a:pt x="407563" y="1800110"/>
                </a:lnTo>
                <a:lnTo>
                  <a:pt x="406521" y="1802917"/>
                </a:lnTo>
                <a:lnTo>
                  <a:pt x="403051" y="1810498"/>
                </a:lnTo>
                <a:lnTo>
                  <a:pt x="395343" y="1823183"/>
                </a:lnTo>
                <a:lnTo>
                  <a:pt x="392842" y="1790273"/>
                </a:lnTo>
                <a:lnTo>
                  <a:pt x="401365" y="1782508"/>
                </a:lnTo>
                <a:lnTo>
                  <a:pt x="400679" y="1697050"/>
                </a:lnTo>
                <a:lnTo>
                  <a:pt x="398393" y="1696694"/>
                </a:lnTo>
                <a:lnTo>
                  <a:pt x="400628" y="1692440"/>
                </a:lnTo>
                <a:lnTo>
                  <a:pt x="404199" y="1149235"/>
                </a:lnTo>
                <a:lnTo>
                  <a:pt x="399826" y="1137138"/>
                </a:lnTo>
                <a:lnTo>
                  <a:pt x="397695" y="1690954"/>
                </a:lnTo>
                <a:lnTo>
                  <a:pt x="394342" y="1689900"/>
                </a:lnTo>
                <a:lnTo>
                  <a:pt x="398468" y="1702923"/>
                </a:lnTo>
                <a:lnTo>
                  <a:pt x="399155" y="1702765"/>
                </a:lnTo>
                <a:lnTo>
                  <a:pt x="398468" y="1702923"/>
                </a:lnTo>
                <a:lnTo>
                  <a:pt x="386256" y="1801050"/>
                </a:lnTo>
                <a:lnTo>
                  <a:pt x="386046" y="1834369"/>
                </a:lnTo>
                <a:lnTo>
                  <a:pt x="380636" y="1871765"/>
                </a:lnTo>
                <a:lnTo>
                  <a:pt x="381477" y="1870671"/>
                </a:lnTo>
                <a:close/>
              </a:path>
              <a:path w="1194569" h="2244813">
                <a:moveTo>
                  <a:pt x="375002" y="1879597"/>
                </a:moveTo>
                <a:lnTo>
                  <a:pt x="380636" y="1871765"/>
                </a:lnTo>
                <a:lnTo>
                  <a:pt x="386046" y="1834369"/>
                </a:lnTo>
                <a:lnTo>
                  <a:pt x="386256" y="1801050"/>
                </a:lnTo>
                <a:lnTo>
                  <a:pt x="398468" y="1702923"/>
                </a:lnTo>
                <a:lnTo>
                  <a:pt x="394342" y="1689900"/>
                </a:lnTo>
                <a:lnTo>
                  <a:pt x="397695" y="1690954"/>
                </a:lnTo>
                <a:lnTo>
                  <a:pt x="399826" y="1137138"/>
                </a:lnTo>
                <a:lnTo>
                  <a:pt x="395572" y="1124922"/>
                </a:lnTo>
                <a:lnTo>
                  <a:pt x="391294" y="1112730"/>
                </a:lnTo>
                <a:lnTo>
                  <a:pt x="386846" y="1100708"/>
                </a:lnTo>
                <a:lnTo>
                  <a:pt x="393262" y="1686547"/>
                </a:lnTo>
                <a:lnTo>
                  <a:pt x="384890" y="1705019"/>
                </a:lnTo>
                <a:lnTo>
                  <a:pt x="379545" y="1811774"/>
                </a:lnTo>
                <a:lnTo>
                  <a:pt x="377070" y="1839747"/>
                </a:lnTo>
                <a:lnTo>
                  <a:pt x="370513" y="1904054"/>
                </a:lnTo>
                <a:lnTo>
                  <a:pt x="371177" y="1900135"/>
                </a:lnTo>
                <a:lnTo>
                  <a:pt x="372958" y="1886346"/>
                </a:lnTo>
                <a:lnTo>
                  <a:pt x="375002" y="1879597"/>
                </a:lnTo>
                <a:close/>
              </a:path>
              <a:path w="1194569" h="2244813">
                <a:moveTo>
                  <a:pt x="367241" y="1915671"/>
                </a:moveTo>
                <a:lnTo>
                  <a:pt x="370513" y="1904054"/>
                </a:lnTo>
                <a:lnTo>
                  <a:pt x="377070" y="1839747"/>
                </a:lnTo>
                <a:lnTo>
                  <a:pt x="379545" y="1811774"/>
                </a:lnTo>
                <a:lnTo>
                  <a:pt x="384890" y="1705019"/>
                </a:lnTo>
                <a:lnTo>
                  <a:pt x="371177" y="1819122"/>
                </a:lnTo>
                <a:lnTo>
                  <a:pt x="367824" y="1840915"/>
                </a:lnTo>
                <a:lnTo>
                  <a:pt x="361754" y="1835213"/>
                </a:lnTo>
                <a:lnTo>
                  <a:pt x="362446" y="1927236"/>
                </a:lnTo>
                <a:lnTo>
                  <a:pt x="367241" y="1915671"/>
                </a:lnTo>
                <a:close/>
              </a:path>
              <a:path w="1194569" h="2244813">
                <a:moveTo>
                  <a:pt x="203625" y="1764665"/>
                </a:moveTo>
                <a:lnTo>
                  <a:pt x="196937" y="1775351"/>
                </a:lnTo>
                <a:lnTo>
                  <a:pt x="193299" y="1829258"/>
                </a:lnTo>
                <a:lnTo>
                  <a:pt x="193187" y="1836051"/>
                </a:lnTo>
                <a:lnTo>
                  <a:pt x="203489" y="1884220"/>
                </a:lnTo>
                <a:lnTo>
                  <a:pt x="216424" y="1883982"/>
                </a:lnTo>
                <a:lnTo>
                  <a:pt x="228644" y="1886000"/>
                </a:lnTo>
                <a:lnTo>
                  <a:pt x="239991" y="1890110"/>
                </a:lnTo>
                <a:lnTo>
                  <a:pt x="250305" y="1896148"/>
                </a:lnTo>
                <a:lnTo>
                  <a:pt x="259427" y="1903949"/>
                </a:lnTo>
                <a:lnTo>
                  <a:pt x="267197" y="1913351"/>
                </a:lnTo>
                <a:lnTo>
                  <a:pt x="259999" y="1841943"/>
                </a:lnTo>
                <a:lnTo>
                  <a:pt x="248519" y="1839146"/>
                </a:lnTo>
                <a:lnTo>
                  <a:pt x="236238" y="1837489"/>
                </a:lnTo>
                <a:lnTo>
                  <a:pt x="223285" y="1837156"/>
                </a:lnTo>
                <a:lnTo>
                  <a:pt x="209793" y="1838334"/>
                </a:lnTo>
                <a:lnTo>
                  <a:pt x="195892" y="1841207"/>
                </a:lnTo>
                <a:lnTo>
                  <a:pt x="195727" y="1837461"/>
                </a:lnTo>
                <a:lnTo>
                  <a:pt x="202675" y="1820414"/>
                </a:lnTo>
                <a:lnTo>
                  <a:pt x="203625" y="1764665"/>
                </a:lnTo>
                <a:close/>
              </a:path>
              <a:path w="1194569" h="2244813">
                <a:moveTo>
                  <a:pt x="191472" y="1833854"/>
                </a:moveTo>
                <a:lnTo>
                  <a:pt x="193299" y="1829258"/>
                </a:lnTo>
                <a:lnTo>
                  <a:pt x="196937" y="1775351"/>
                </a:lnTo>
                <a:lnTo>
                  <a:pt x="190791" y="1786516"/>
                </a:lnTo>
                <a:lnTo>
                  <a:pt x="185234" y="1798203"/>
                </a:lnTo>
                <a:lnTo>
                  <a:pt x="180312" y="1810459"/>
                </a:lnTo>
                <a:lnTo>
                  <a:pt x="176073" y="1823328"/>
                </a:lnTo>
                <a:lnTo>
                  <a:pt x="172563" y="1836856"/>
                </a:lnTo>
                <a:lnTo>
                  <a:pt x="169829" y="1851087"/>
                </a:lnTo>
                <a:lnTo>
                  <a:pt x="167919" y="1866067"/>
                </a:lnTo>
                <a:lnTo>
                  <a:pt x="167901" y="1866252"/>
                </a:lnTo>
                <a:lnTo>
                  <a:pt x="168396" y="1871154"/>
                </a:lnTo>
                <a:lnTo>
                  <a:pt x="172168" y="1872792"/>
                </a:lnTo>
                <a:lnTo>
                  <a:pt x="170847" y="1879511"/>
                </a:lnTo>
                <a:lnTo>
                  <a:pt x="170974" y="2035365"/>
                </a:lnTo>
                <a:lnTo>
                  <a:pt x="177883" y="2029587"/>
                </a:lnTo>
                <a:lnTo>
                  <a:pt x="178397" y="2051416"/>
                </a:lnTo>
                <a:lnTo>
                  <a:pt x="170847" y="2041537"/>
                </a:lnTo>
                <a:lnTo>
                  <a:pt x="169914" y="2069771"/>
                </a:lnTo>
                <a:lnTo>
                  <a:pt x="179252" y="2078376"/>
                </a:lnTo>
                <a:lnTo>
                  <a:pt x="188425" y="2087150"/>
                </a:lnTo>
                <a:lnTo>
                  <a:pt x="190699" y="2057325"/>
                </a:lnTo>
                <a:lnTo>
                  <a:pt x="185579" y="2029752"/>
                </a:lnTo>
                <a:lnTo>
                  <a:pt x="190881" y="1915239"/>
                </a:lnTo>
                <a:lnTo>
                  <a:pt x="182633" y="1913394"/>
                </a:lnTo>
                <a:lnTo>
                  <a:pt x="183459" y="1899004"/>
                </a:lnTo>
                <a:lnTo>
                  <a:pt x="188425" y="1888747"/>
                </a:lnTo>
                <a:lnTo>
                  <a:pt x="189999" y="1886877"/>
                </a:lnTo>
                <a:lnTo>
                  <a:pt x="203489" y="1884220"/>
                </a:lnTo>
                <a:lnTo>
                  <a:pt x="193187" y="1836051"/>
                </a:lnTo>
                <a:lnTo>
                  <a:pt x="193299" y="1829258"/>
                </a:lnTo>
                <a:lnTo>
                  <a:pt x="191472" y="1833854"/>
                </a:lnTo>
                <a:close/>
              </a:path>
              <a:path w="1194569" h="2244813">
                <a:moveTo>
                  <a:pt x="382248" y="1687697"/>
                </a:moveTo>
                <a:lnTo>
                  <a:pt x="384890" y="1705019"/>
                </a:lnTo>
                <a:lnTo>
                  <a:pt x="393262" y="1686547"/>
                </a:lnTo>
                <a:lnTo>
                  <a:pt x="386846" y="1100708"/>
                </a:lnTo>
                <a:lnTo>
                  <a:pt x="382084" y="1088999"/>
                </a:lnTo>
                <a:lnTo>
                  <a:pt x="376863" y="1077749"/>
                </a:lnTo>
                <a:lnTo>
                  <a:pt x="375597" y="1075270"/>
                </a:lnTo>
                <a:lnTo>
                  <a:pt x="373602" y="1063511"/>
                </a:lnTo>
                <a:lnTo>
                  <a:pt x="382248" y="1687697"/>
                </a:lnTo>
                <a:close/>
              </a:path>
              <a:path w="1194569" h="2244813">
                <a:moveTo>
                  <a:pt x="715855" y="356463"/>
                </a:moveTo>
                <a:lnTo>
                  <a:pt x="719208" y="346307"/>
                </a:lnTo>
                <a:lnTo>
                  <a:pt x="724771" y="334542"/>
                </a:lnTo>
                <a:lnTo>
                  <a:pt x="727641" y="322580"/>
                </a:lnTo>
                <a:lnTo>
                  <a:pt x="723755" y="308919"/>
                </a:lnTo>
                <a:lnTo>
                  <a:pt x="715022" y="298632"/>
                </a:lnTo>
                <a:lnTo>
                  <a:pt x="703381" y="290774"/>
                </a:lnTo>
                <a:lnTo>
                  <a:pt x="690811" y="285750"/>
                </a:lnTo>
                <a:lnTo>
                  <a:pt x="683546" y="294142"/>
                </a:lnTo>
                <a:lnTo>
                  <a:pt x="673395" y="301941"/>
                </a:lnTo>
                <a:lnTo>
                  <a:pt x="664293" y="310794"/>
                </a:lnTo>
                <a:lnTo>
                  <a:pt x="667212" y="315468"/>
                </a:lnTo>
                <a:lnTo>
                  <a:pt x="675411" y="325196"/>
                </a:lnTo>
                <a:lnTo>
                  <a:pt x="684970" y="333566"/>
                </a:lnTo>
                <a:lnTo>
                  <a:pt x="695293" y="341170"/>
                </a:lnTo>
                <a:lnTo>
                  <a:pt x="705786" y="348605"/>
                </a:lnTo>
                <a:lnTo>
                  <a:pt x="715855" y="356463"/>
                </a:lnTo>
                <a:close/>
              </a:path>
              <a:path w="1194569" h="2244813">
                <a:moveTo>
                  <a:pt x="478471" y="1022622"/>
                </a:moveTo>
                <a:lnTo>
                  <a:pt x="472803" y="1010462"/>
                </a:lnTo>
                <a:lnTo>
                  <a:pt x="473873" y="1018520"/>
                </a:lnTo>
                <a:lnTo>
                  <a:pt x="475535" y="1030770"/>
                </a:lnTo>
                <a:lnTo>
                  <a:pt x="477251" y="1043119"/>
                </a:lnTo>
                <a:lnTo>
                  <a:pt x="479015" y="1055556"/>
                </a:lnTo>
                <a:lnTo>
                  <a:pt x="480825" y="1068069"/>
                </a:lnTo>
                <a:lnTo>
                  <a:pt x="482674" y="1080647"/>
                </a:lnTo>
                <a:lnTo>
                  <a:pt x="484559" y="1093279"/>
                </a:lnTo>
                <a:lnTo>
                  <a:pt x="486476" y="1105953"/>
                </a:lnTo>
                <a:lnTo>
                  <a:pt x="488419" y="1118656"/>
                </a:lnTo>
                <a:lnTo>
                  <a:pt x="490385" y="1131379"/>
                </a:lnTo>
                <a:lnTo>
                  <a:pt x="492369" y="1144108"/>
                </a:lnTo>
                <a:lnTo>
                  <a:pt x="494367" y="1156833"/>
                </a:lnTo>
                <a:lnTo>
                  <a:pt x="496374" y="1169543"/>
                </a:lnTo>
                <a:lnTo>
                  <a:pt x="498235" y="1173674"/>
                </a:lnTo>
                <a:lnTo>
                  <a:pt x="502861" y="1185196"/>
                </a:lnTo>
                <a:lnTo>
                  <a:pt x="506912" y="1197050"/>
                </a:lnTo>
                <a:lnTo>
                  <a:pt x="510488" y="1209179"/>
                </a:lnTo>
                <a:lnTo>
                  <a:pt x="513688" y="1221525"/>
                </a:lnTo>
                <a:lnTo>
                  <a:pt x="516612" y="1234033"/>
                </a:lnTo>
                <a:lnTo>
                  <a:pt x="519359" y="1246644"/>
                </a:lnTo>
                <a:lnTo>
                  <a:pt x="522030" y="1259302"/>
                </a:lnTo>
                <a:lnTo>
                  <a:pt x="524725" y="1271950"/>
                </a:lnTo>
                <a:lnTo>
                  <a:pt x="527543" y="1284531"/>
                </a:lnTo>
                <a:lnTo>
                  <a:pt x="530584" y="1296988"/>
                </a:lnTo>
                <a:lnTo>
                  <a:pt x="533948" y="1309263"/>
                </a:lnTo>
                <a:lnTo>
                  <a:pt x="537734" y="1321300"/>
                </a:lnTo>
                <a:lnTo>
                  <a:pt x="542043" y="1333042"/>
                </a:lnTo>
                <a:lnTo>
                  <a:pt x="547017" y="1344992"/>
                </a:lnTo>
                <a:lnTo>
                  <a:pt x="552241" y="1356667"/>
                </a:lnTo>
                <a:lnTo>
                  <a:pt x="557639" y="1368203"/>
                </a:lnTo>
                <a:lnTo>
                  <a:pt x="563106" y="1379655"/>
                </a:lnTo>
                <a:lnTo>
                  <a:pt x="568536" y="1391078"/>
                </a:lnTo>
                <a:lnTo>
                  <a:pt x="573823" y="1402527"/>
                </a:lnTo>
                <a:lnTo>
                  <a:pt x="578860" y="1414056"/>
                </a:lnTo>
                <a:lnTo>
                  <a:pt x="583163" y="1424976"/>
                </a:lnTo>
                <a:lnTo>
                  <a:pt x="587475" y="1437082"/>
                </a:lnTo>
                <a:lnTo>
                  <a:pt x="591655" y="1449217"/>
                </a:lnTo>
                <a:lnTo>
                  <a:pt x="595986" y="1461231"/>
                </a:lnTo>
                <a:lnTo>
                  <a:pt x="600755" y="1472977"/>
                </a:lnTo>
                <a:lnTo>
                  <a:pt x="606246" y="1484306"/>
                </a:lnTo>
                <a:lnTo>
                  <a:pt x="612744" y="1495069"/>
                </a:lnTo>
                <a:lnTo>
                  <a:pt x="614611" y="1486623"/>
                </a:lnTo>
                <a:lnTo>
                  <a:pt x="613519" y="1480223"/>
                </a:lnTo>
                <a:lnTo>
                  <a:pt x="618637" y="1472971"/>
                </a:lnTo>
                <a:lnTo>
                  <a:pt x="618279" y="1465302"/>
                </a:lnTo>
                <a:lnTo>
                  <a:pt x="618804" y="1452990"/>
                </a:lnTo>
                <a:lnTo>
                  <a:pt x="620417" y="1440448"/>
                </a:lnTo>
                <a:lnTo>
                  <a:pt x="622846" y="1427766"/>
                </a:lnTo>
                <a:lnTo>
                  <a:pt x="625817" y="1415032"/>
                </a:lnTo>
                <a:lnTo>
                  <a:pt x="629057" y="1402334"/>
                </a:lnTo>
                <a:lnTo>
                  <a:pt x="632294" y="1389760"/>
                </a:lnTo>
                <a:lnTo>
                  <a:pt x="635253" y="1377398"/>
                </a:lnTo>
                <a:lnTo>
                  <a:pt x="637663" y="1365338"/>
                </a:lnTo>
                <a:lnTo>
                  <a:pt x="639249" y="1353667"/>
                </a:lnTo>
                <a:lnTo>
                  <a:pt x="637924" y="1345600"/>
                </a:lnTo>
                <a:lnTo>
                  <a:pt x="638498" y="1335900"/>
                </a:lnTo>
                <a:lnTo>
                  <a:pt x="640477" y="1325054"/>
                </a:lnTo>
                <a:lnTo>
                  <a:pt x="643300" y="1313357"/>
                </a:lnTo>
                <a:lnTo>
                  <a:pt x="646409" y="1301100"/>
                </a:lnTo>
                <a:lnTo>
                  <a:pt x="649242" y="1288579"/>
                </a:lnTo>
                <a:lnTo>
                  <a:pt x="651240" y="1276086"/>
                </a:lnTo>
                <a:lnTo>
                  <a:pt x="651844" y="1263916"/>
                </a:lnTo>
                <a:lnTo>
                  <a:pt x="650493" y="1252361"/>
                </a:lnTo>
                <a:lnTo>
                  <a:pt x="646627" y="1241717"/>
                </a:lnTo>
                <a:lnTo>
                  <a:pt x="649536" y="1235798"/>
                </a:lnTo>
                <a:lnTo>
                  <a:pt x="656165" y="1233589"/>
                </a:lnTo>
                <a:lnTo>
                  <a:pt x="662820" y="1231404"/>
                </a:lnTo>
                <a:lnTo>
                  <a:pt x="663372" y="1228928"/>
                </a:lnTo>
                <a:lnTo>
                  <a:pt x="664961" y="1217489"/>
                </a:lnTo>
                <a:lnTo>
                  <a:pt x="665655" y="1204483"/>
                </a:lnTo>
                <a:lnTo>
                  <a:pt x="665646" y="1190816"/>
                </a:lnTo>
                <a:lnTo>
                  <a:pt x="665128" y="1177394"/>
                </a:lnTo>
                <a:lnTo>
                  <a:pt x="664293" y="1165123"/>
                </a:lnTo>
                <a:lnTo>
                  <a:pt x="662026" y="1166043"/>
                </a:lnTo>
                <a:lnTo>
                  <a:pt x="650034" y="1170002"/>
                </a:lnTo>
                <a:lnTo>
                  <a:pt x="638264" y="1172377"/>
                </a:lnTo>
                <a:lnTo>
                  <a:pt x="626234" y="1173418"/>
                </a:lnTo>
                <a:lnTo>
                  <a:pt x="613468" y="1173373"/>
                </a:lnTo>
                <a:lnTo>
                  <a:pt x="599485" y="1172489"/>
                </a:lnTo>
                <a:lnTo>
                  <a:pt x="587932" y="1162743"/>
                </a:lnTo>
                <a:lnTo>
                  <a:pt x="578492" y="1154356"/>
                </a:lnTo>
                <a:lnTo>
                  <a:pt x="569269" y="1145751"/>
                </a:lnTo>
                <a:lnTo>
                  <a:pt x="560272" y="1136921"/>
                </a:lnTo>
                <a:lnTo>
                  <a:pt x="551508" y="1127858"/>
                </a:lnTo>
                <a:lnTo>
                  <a:pt x="542986" y="1118553"/>
                </a:lnTo>
                <a:lnTo>
                  <a:pt x="534713" y="1108998"/>
                </a:lnTo>
                <a:lnTo>
                  <a:pt x="526698" y="1099186"/>
                </a:lnTo>
                <a:lnTo>
                  <a:pt x="518948" y="1089109"/>
                </a:lnTo>
                <a:lnTo>
                  <a:pt x="511472" y="1078758"/>
                </a:lnTo>
                <a:lnTo>
                  <a:pt x="504277" y="1068126"/>
                </a:lnTo>
                <a:lnTo>
                  <a:pt x="497372" y="1057204"/>
                </a:lnTo>
                <a:lnTo>
                  <a:pt x="490763" y="1045985"/>
                </a:lnTo>
                <a:lnTo>
                  <a:pt x="484461" y="1034460"/>
                </a:lnTo>
                <a:lnTo>
                  <a:pt x="478471" y="1022622"/>
                </a:lnTo>
                <a:close/>
              </a:path>
              <a:path w="1194569" h="2244813">
                <a:moveTo>
                  <a:pt x="408439" y="237957"/>
                </a:moveTo>
                <a:lnTo>
                  <a:pt x="406094" y="226334"/>
                </a:lnTo>
                <a:lnTo>
                  <a:pt x="405048" y="226834"/>
                </a:lnTo>
                <a:lnTo>
                  <a:pt x="405873" y="258676"/>
                </a:lnTo>
                <a:lnTo>
                  <a:pt x="412611" y="268687"/>
                </a:lnTo>
                <a:lnTo>
                  <a:pt x="408439" y="237957"/>
                </a:lnTo>
                <a:close/>
              </a:path>
              <a:path w="1194569" h="2244813">
                <a:moveTo>
                  <a:pt x="286458" y="138900"/>
                </a:moveTo>
                <a:lnTo>
                  <a:pt x="276057" y="131516"/>
                </a:lnTo>
                <a:lnTo>
                  <a:pt x="275432" y="131089"/>
                </a:lnTo>
                <a:lnTo>
                  <a:pt x="273875" y="146348"/>
                </a:lnTo>
                <a:lnTo>
                  <a:pt x="275497" y="195018"/>
                </a:lnTo>
                <a:lnTo>
                  <a:pt x="277722" y="189804"/>
                </a:lnTo>
                <a:lnTo>
                  <a:pt x="284226" y="188202"/>
                </a:lnTo>
                <a:lnTo>
                  <a:pt x="288403" y="226436"/>
                </a:lnTo>
                <a:lnTo>
                  <a:pt x="288691" y="226834"/>
                </a:lnTo>
                <a:lnTo>
                  <a:pt x="296057" y="191490"/>
                </a:lnTo>
                <a:lnTo>
                  <a:pt x="296620" y="146519"/>
                </a:lnTo>
                <a:lnTo>
                  <a:pt x="286458" y="138900"/>
                </a:lnTo>
                <a:close/>
              </a:path>
              <a:path w="1194569" h="2244813">
                <a:moveTo>
                  <a:pt x="337294" y="228307"/>
                </a:moveTo>
                <a:lnTo>
                  <a:pt x="338729" y="239064"/>
                </a:lnTo>
                <a:lnTo>
                  <a:pt x="343788" y="233048"/>
                </a:lnTo>
                <a:lnTo>
                  <a:pt x="333345" y="223018"/>
                </a:lnTo>
                <a:lnTo>
                  <a:pt x="324902" y="212213"/>
                </a:lnTo>
                <a:lnTo>
                  <a:pt x="322562" y="203263"/>
                </a:lnTo>
                <a:lnTo>
                  <a:pt x="325838" y="224904"/>
                </a:lnTo>
                <a:lnTo>
                  <a:pt x="326981" y="245986"/>
                </a:lnTo>
                <a:lnTo>
                  <a:pt x="330639" y="225653"/>
                </a:lnTo>
                <a:lnTo>
                  <a:pt x="331210" y="240880"/>
                </a:lnTo>
                <a:lnTo>
                  <a:pt x="338729" y="239064"/>
                </a:lnTo>
                <a:lnTo>
                  <a:pt x="337294" y="228307"/>
                </a:lnTo>
                <a:close/>
              </a:path>
              <a:path w="1194569" h="2244813">
                <a:moveTo>
                  <a:pt x="373477" y="349280"/>
                </a:moveTo>
                <a:lnTo>
                  <a:pt x="377653" y="412624"/>
                </a:lnTo>
                <a:lnTo>
                  <a:pt x="380462" y="403420"/>
                </a:lnTo>
                <a:lnTo>
                  <a:pt x="387382" y="397700"/>
                </a:lnTo>
                <a:lnTo>
                  <a:pt x="394771" y="407050"/>
                </a:lnTo>
                <a:lnTo>
                  <a:pt x="399497" y="419063"/>
                </a:lnTo>
                <a:lnTo>
                  <a:pt x="403509" y="431793"/>
                </a:lnTo>
                <a:lnTo>
                  <a:pt x="408752" y="443294"/>
                </a:lnTo>
                <a:lnTo>
                  <a:pt x="410941" y="446316"/>
                </a:lnTo>
                <a:lnTo>
                  <a:pt x="408222" y="435401"/>
                </a:lnTo>
                <a:lnTo>
                  <a:pt x="403547" y="364883"/>
                </a:lnTo>
                <a:lnTo>
                  <a:pt x="408222" y="435401"/>
                </a:lnTo>
                <a:lnTo>
                  <a:pt x="411959" y="363113"/>
                </a:lnTo>
                <a:lnTo>
                  <a:pt x="415360" y="359397"/>
                </a:lnTo>
                <a:lnTo>
                  <a:pt x="407169" y="351384"/>
                </a:lnTo>
                <a:lnTo>
                  <a:pt x="398087" y="343345"/>
                </a:lnTo>
                <a:lnTo>
                  <a:pt x="393172" y="362307"/>
                </a:lnTo>
                <a:lnTo>
                  <a:pt x="382570" y="356675"/>
                </a:lnTo>
                <a:lnTo>
                  <a:pt x="375460" y="333870"/>
                </a:lnTo>
                <a:lnTo>
                  <a:pt x="367628" y="341413"/>
                </a:lnTo>
                <a:lnTo>
                  <a:pt x="373477" y="349280"/>
                </a:lnTo>
                <a:close/>
              </a:path>
              <a:path w="1194569" h="2244813">
                <a:moveTo>
                  <a:pt x="602730" y="646616"/>
                </a:moveTo>
                <a:lnTo>
                  <a:pt x="609138" y="654485"/>
                </a:lnTo>
                <a:lnTo>
                  <a:pt x="612744" y="661365"/>
                </a:lnTo>
                <a:lnTo>
                  <a:pt x="611906" y="668883"/>
                </a:lnTo>
                <a:lnTo>
                  <a:pt x="603003" y="668324"/>
                </a:lnTo>
                <a:lnTo>
                  <a:pt x="595065" y="668731"/>
                </a:lnTo>
                <a:lnTo>
                  <a:pt x="589592" y="662419"/>
                </a:lnTo>
                <a:lnTo>
                  <a:pt x="596935" y="688830"/>
                </a:lnTo>
                <a:lnTo>
                  <a:pt x="605378" y="690829"/>
                </a:lnTo>
                <a:lnTo>
                  <a:pt x="612392" y="681006"/>
                </a:lnTo>
                <a:lnTo>
                  <a:pt x="618482" y="670255"/>
                </a:lnTo>
                <a:lnTo>
                  <a:pt x="623650" y="658582"/>
                </a:lnTo>
                <a:lnTo>
                  <a:pt x="627903" y="645991"/>
                </a:lnTo>
                <a:lnTo>
                  <a:pt x="630410" y="636320"/>
                </a:lnTo>
                <a:lnTo>
                  <a:pt x="636525" y="627043"/>
                </a:lnTo>
                <a:lnTo>
                  <a:pt x="641869" y="616716"/>
                </a:lnTo>
                <a:lnTo>
                  <a:pt x="646562" y="605500"/>
                </a:lnTo>
                <a:lnTo>
                  <a:pt x="650721" y="593554"/>
                </a:lnTo>
                <a:lnTo>
                  <a:pt x="654465" y="581040"/>
                </a:lnTo>
                <a:lnTo>
                  <a:pt x="657911" y="568118"/>
                </a:lnTo>
                <a:lnTo>
                  <a:pt x="661179" y="554948"/>
                </a:lnTo>
                <a:lnTo>
                  <a:pt x="664386" y="541690"/>
                </a:lnTo>
                <a:lnTo>
                  <a:pt x="667651" y="528505"/>
                </a:lnTo>
                <a:lnTo>
                  <a:pt x="668713" y="524383"/>
                </a:lnTo>
                <a:lnTo>
                  <a:pt x="671473" y="511351"/>
                </a:lnTo>
                <a:lnTo>
                  <a:pt x="673407" y="497920"/>
                </a:lnTo>
                <a:lnTo>
                  <a:pt x="674913" y="484564"/>
                </a:lnTo>
                <a:lnTo>
                  <a:pt x="676388" y="471754"/>
                </a:lnTo>
                <a:lnTo>
                  <a:pt x="678231" y="459964"/>
                </a:lnTo>
                <a:lnTo>
                  <a:pt x="680498" y="450723"/>
                </a:lnTo>
                <a:lnTo>
                  <a:pt x="671093" y="442351"/>
                </a:lnTo>
                <a:lnTo>
                  <a:pt x="662784" y="432702"/>
                </a:lnTo>
                <a:lnTo>
                  <a:pt x="648018" y="420476"/>
                </a:lnTo>
                <a:lnTo>
                  <a:pt x="635797" y="412035"/>
                </a:lnTo>
                <a:lnTo>
                  <a:pt x="623132" y="404254"/>
                </a:lnTo>
                <a:lnTo>
                  <a:pt x="612892" y="399551"/>
                </a:lnTo>
                <a:lnTo>
                  <a:pt x="611271" y="399173"/>
                </a:lnTo>
                <a:lnTo>
                  <a:pt x="601476" y="399247"/>
                </a:lnTo>
                <a:lnTo>
                  <a:pt x="590196" y="401447"/>
                </a:lnTo>
                <a:lnTo>
                  <a:pt x="580676" y="642277"/>
                </a:lnTo>
                <a:lnTo>
                  <a:pt x="587439" y="638930"/>
                </a:lnTo>
                <a:lnTo>
                  <a:pt x="595143" y="640904"/>
                </a:lnTo>
                <a:lnTo>
                  <a:pt x="602730" y="646616"/>
                </a:lnTo>
                <a:close/>
              </a:path>
              <a:path w="1194569" h="2244813">
                <a:moveTo>
                  <a:pt x="455044" y="704326"/>
                </a:moveTo>
                <a:lnTo>
                  <a:pt x="453651" y="693775"/>
                </a:lnTo>
                <a:lnTo>
                  <a:pt x="447504" y="682817"/>
                </a:lnTo>
                <a:lnTo>
                  <a:pt x="442059" y="671554"/>
                </a:lnTo>
                <a:lnTo>
                  <a:pt x="437226" y="660018"/>
                </a:lnTo>
                <a:lnTo>
                  <a:pt x="432915" y="648244"/>
                </a:lnTo>
                <a:lnTo>
                  <a:pt x="429036" y="636263"/>
                </a:lnTo>
                <a:lnTo>
                  <a:pt x="425498" y="624108"/>
                </a:lnTo>
                <a:lnTo>
                  <a:pt x="422212" y="611811"/>
                </a:lnTo>
                <a:lnTo>
                  <a:pt x="419088" y="599406"/>
                </a:lnTo>
                <a:lnTo>
                  <a:pt x="416035" y="586925"/>
                </a:lnTo>
                <a:lnTo>
                  <a:pt x="412964" y="574401"/>
                </a:lnTo>
                <a:lnTo>
                  <a:pt x="409784" y="561866"/>
                </a:lnTo>
                <a:lnTo>
                  <a:pt x="406406" y="549352"/>
                </a:lnTo>
                <a:lnTo>
                  <a:pt x="402740" y="536894"/>
                </a:lnTo>
                <a:lnTo>
                  <a:pt x="400628" y="530263"/>
                </a:lnTo>
                <a:lnTo>
                  <a:pt x="398384" y="542296"/>
                </a:lnTo>
                <a:lnTo>
                  <a:pt x="396600" y="554634"/>
                </a:lnTo>
                <a:lnTo>
                  <a:pt x="395265" y="567212"/>
                </a:lnTo>
                <a:lnTo>
                  <a:pt x="394370" y="579963"/>
                </a:lnTo>
                <a:lnTo>
                  <a:pt x="393902" y="592822"/>
                </a:lnTo>
                <a:lnTo>
                  <a:pt x="393853" y="605725"/>
                </a:lnTo>
                <a:lnTo>
                  <a:pt x="394210" y="618606"/>
                </a:lnTo>
                <a:lnTo>
                  <a:pt x="394963" y="631399"/>
                </a:lnTo>
                <a:lnTo>
                  <a:pt x="396102" y="644040"/>
                </a:lnTo>
                <a:lnTo>
                  <a:pt x="397615" y="656463"/>
                </a:lnTo>
                <a:lnTo>
                  <a:pt x="400003" y="670542"/>
                </a:lnTo>
                <a:lnTo>
                  <a:pt x="402747" y="683322"/>
                </a:lnTo>
                <a:lnTo>
                  <a:pt x="405494" y="695558"/>
                </a:lnTo>
                <a:lnTo>
                  <a:pt x="407824" y="707525"/>
                </a:lnTo>
                <a:lnTo>
                  <a:pt x="409316" y="719496"/>
                </a:lnTo>
                <a:lnTo>
                  <a:pt x="409468" y="721753"/>
                </a:lnTo>
                <a:lnTo>
                  <a:pt x="409941" y="734223"/>
                </a:lnTo>
                <a:lnTo>
                  <a:pt x="409957" y="747080"/>
                </a:lnTo>
                <a:lnTo>
                  <a:pt x="409490" y="760082"/>
                </a:lnTo>
                <a:lnTo>
                  <a:pt x="408511" y="772989"/>
                </a:lnTo>
                <a:lnTo>
                  <a:pt x="406994" y="785559"/>
                </a:lnTo>
                <a:lnTo>
                  <a:pt x="405048" y="796874"/>
                </a:lnTo>
                <a:lnTo>
                  <a:pt x="403981" y="802195"/>
                </a:lnTo>
                <a:lnTo>
                  <a:pt x="400463" y="805776"/>
                </a:lnTo>
                <a:lnTo>
                  <a:pt x="399155" y="811606"/>
                </a:lnTo>
                <a:lnTo>
                  <a:pt x="396743" y="823974"/>
                </a:lnTo>
                <a:lnTo>
                  <a:pt x="395000" y="836414"/>
                </a:lnTo>
                <a:lnTo>
                  <a:pt x="393826" y="848924"/>
                </a:lnTo>
                <a:lnTo>
                  <a:pt x="393124" y="861501"/>
                </a:lnTo>
                <a:lnTo>
                  <a:pt x="392794" y="874142"/>
                </a:lnTo>
                <a:lnTo>
                  <a:pt x="392858" y="899606"/>
                </a:lnTo>
                <a:lnTo>
                  <a:pt x="393054" y="912423"/>
                </a:lnTo>
                <a:lnTo>
                  <a:pt x="393227" y="925292"/>
                </a:lnTo>
                <a:lnTo>
                  <a:pt x="393262" y="929449"/>
                </a:lnTo>
                <a:lnTo>
                  <a:pt x="393126" y="942270"/>
                </a:lnTo>
                <a:lnTo>
                  <a:pt x="392648" y="955103"/>
                </a:lnTo>
                <a:lnTo>
                  <a:pt x="391989" y="967920"/>
                </a:lnTo>
                <a:lnTo>
                  <a:pt x="391313" y="980693"/>
                </a:lnTo>
                <a:lnTo>
                  <a:pt x="390782" y="993395"/>
                </a:lnTo>
                <a:lnTo>
                  <a:pt x="390558" y="1005998"/>
                </a:lnTo>
                <a:lnTo>
                  <a:pt x="390805" y="1018473"/>
                </a:lnTo>
                <a:lnTo>
                  <a:pt x="391684" y="1030794"/>
                </a:lnTo>
                <a:lnTo>
                  <a:pt x="393359" y="1042933"/>
                </a:lnTo>
                <a:lnTo>
                  <a:pt x="395991" y="1054861"/>
                </a:lnTo>
                <a:lnTo>
                  <a:pt x="399743" y="1066551"/>
                </a:lnTo>
                <a:lnTo>
                  <a:pt x="402102" y="1072324"/>
                </a:lnTo>
                <a:lnTo>
                  <a:pt x="403122" y="1084579"/>
                </a:lnTo>
                <a:lnTo>
                  <a:pt x="405793" y="1096887"/>
                </a:lnTo>
                <a:lnTo>
                  <a:pt x="409638" y="1109188"/>
                </a:lnTo>
                <a:lnTo>
                  <a:pt x="414181" y="1121421"/>
                </a:lnTo>
                <a:lnTo>
                  <a:pt x="418946" y="1133527"/>
                </a:lnTo>
                <a:lnTo>
                  <a:pt x="419780" y="1135659"/>
                </a:lnTo>
                <a:lnTo>
                  <a:pt x="424242" y="1147582"/>
                </a:lnTo>
                <a:lnTo>
                  <a:pt x="428762" y="1160076"/>
                </a:lnTo>
                <a:lnTo>
                  <a:pt x="433462" y="1172726"/>
                </a:lnTo>
                <a:lnTo>
                  <a:pt x="438467" y="1185119"/>
                </a:lnTo>
                <a:lnTo>
                  <a:pt x="443901" y="1196841"/>
                </a:lnTo>
                <a:lnTo>
                  <a:pt x="449887" y="1207478"/>
                </a:lnTo>
                <a:lnTo>
                  <a:pt x="456597" y="1216672"/>
                </a:lnTo>
                <a:lnTo>
                  <a:pt x="454781" y="1224584"/>
                </a:lnTo>
                <a:lnTo>
                  <a:pt x="444240" y="1221524"/>
                </a:lnTo>
                <a:lnTo>
                  <a:pt x="441878" y="1225511"/>
                </a:lnTo>
                <a:lnTo>
                  <a:pt x="445955" y="1237284"/>
                </a:lnTo>
                <a:lnTo>
                  <a:pt x="450335" y="1248979"/>
                </a:lnTo>
                <a:lnTo>
                  <a:pt x="454984" y="1260608"/>
                </a:lnTo>
                <a:lnTo>
                  <a:pt x="459865" y="1272185"/>
                </a:lnTo>
                <a:lnTo>
                  <a:pt x="464941" y="1283723"/>
                </a:lnTo>
                <a:lnTo>
                  <a:pt x="470178" y="1295234"/>
                </a:lnTo>
                <a:lnTo>
                  <a:pt x="475539" y="1306732"/>
                </a:lnTo>
                <a:lnTo>
                  <a:pt x="480987" y="1318228"/>
                </a:lnTo>
                <a:lnTo>
                  <a:pt x="486488" y="1329737"/>
                </a:lnTo>
                <a:lnTo>
                  <a:pt x="492005" y="1341271"/>
                </a:lnTo>
                <a:lnTo>
                  <a:pt x="497503" y="1352842"/>
                </a:lnTo>
                <a:lnTo>
                  <a:pt x="502944" y="1364465"/>
                </a:lnTo>
                <a:lnTo>
                  <a:pt x="508293" y="1376151"/>
                </a:lnTo>
                <a:lnTo>
                  <a:pt x="513515" y="1387914"/>
                </a:lnTo>
                <a:lnTo>
                  <a:pt x="518573" y="1399766"/>
                </a:lnTo>
                <a:lnTo>
                  <a:pt x="521418" y="1406690"/>
                </a:lnTo>
                <a:lnTo>
                  <a:pt x="526161" y="1418466"/>
                </a:lnTo>
                <a:lnTo>
                  <a:pt x="530870" y="1430240"/>
                </a:lnTo>
                <a:lnTo>
                  <a:pt x="535555" y="1442013"/>
                </a:lnTo>
                <a:lnTo>
                  <a:pt x="540227" y="1453787"/>
                </a:lnTo>
                <a:lnTo>
                  <a:pt x="544896" y="1465561"/>
                </a:lnTo>
                <a:lnTo>
                  <a:pt x="549573" y="1477338"/>
                </a:lnTo>
                <a:lnTo>
                  <a:pt x="554269" y="1489118"/>
                </a:lnTo>
                <a:lnTo>
                  <a:pt x="558994" y="1500902"/>
                </a:lnTo>
                <a:lnTo>
                  <a:pt x="563758" y="1512691"/>
                </a:lnTo>
                <a:lnTo>
                  <a:pt x="568572" y="1524486"/>
                </a:lnTo>
                <a:lnTo>
                  <a:pt x="573448" y="1536288"/>
                </a:lnTo>
                <a:lnTo>
                  <a:pt x="575914" y="1542199"/>
                </a:lnTo>
                <a:lnTo>
                  <a:pt x="576039" y="1552929"/>
                </a:lnTo>
                <a:lnTo>
                  <a:pt x="576938" y="1565289"/>
                </a:lnTo>
                <a:lnTo>
                  <a:pt x="578381" y="1578663"/>
                </a:lnTo>
                <a:lnTo>
                  <a:pt x="580138" y="1592437"/>
                </a:lnTo>
                <a:lnTo>
                  <a:pt x="581981" y="1605994"/>
                </a:lnTo>
                <a:lnTo>
                  <a:pt x="583680" y="1618719"/>
                </a:lnTo>
                <a:lnTo>
                  <a:pt x="584753" y="1627632"/>
                </a:lnTo>
                <a:lnTo>
                  <a:pt x="590438" y="1616637"/>
                </a:lnTo>
                <a:lnTo>
                  <a:pt x="594869" y="1605437"/>
                </a:lnTo>
                <a:lnTo>
                  <a:pt x="598126" y="1594060"/>
                </a:lnTo>
                <a:lnTo>
                  <a:pt x="600287" y="1582538"/>
                </a:lnTo>
                <a:lnTo>
                  <a:pt x="601431" y="1570902"/>
                </a:lnTo>
                <a:lnTo>
                  <a:pt x="601637" y="1559181"/>
                </a:lnTo>
                <a:lnTo>
                  <a:pt x="600983" y="1547406"/>
                </a:lnTo>
                <a:lnTo>
                  <a:pt x="599549" y="1535608"/>
                </a:lnTo>
                <a:lnTo>
                  <a:pt x="597412" y="1523818"/>
                </a:lnTo>
                <a:lnTo>
                  <a:pt x="594653" y="1512065"/>
                </a:lnTo>
                <a:lnTo>
                  <a:pt x="591348" y="1500381"/>
                </a:lnTo>
                <a:lnTo>
                  <a:pt x="587578" y="1488796"/>
                </a:lnTo>
                <a:lnTo>
                  <a:pt x="583421" y="1477340"/>
                </a:lnTo>
                <a:lnTo>
                  <a:pt x="578955" y="1466044"/>
                </a:lnTo>
                <a:lnTo>
                  <a:pt x="574259" y="1454939"/>
                </a:lnTo>
                <a:lnTo>
                  <a:pt x="569413" y="1444055"/>
                </a:lnTo>
                <a:lnTo>
                  <a:pt x="564495" y="1433423"/>
                </a:lnTo>
                <a:lnTo>
                  <a:pt x="559583" y="1423073"/>
                </a:lnTo>
                <a:lnTo>
                  <a:pt x="554757" y="1413035"/>
                </a:lnTo>
                <a:lnTo>
                  <a:pt x="553829" y="1411109"/>
                </a:lnTo>
                <a:lnTo>
                  <a:pt x="550109" y="1400566"/>
                </a:lnTo>
                <a:lnTo>
                  <a:pt x="545970" y="1389710"/>
                </a:lnTo>
                <a:lnTo>
                  <a:pt x="541517" y="1378551"/>
                </a:lnTo>
                <a:lnTo>
                  <a:pt x="536859" y="1367100"/>
                </a:lnTo>
                <a:lnTo>
                  <a:pt x="532102" y="1355365"/>
                </a:lnTo>
                <a:lnTo>
                  <a:pt x="527354" y="1343358"/>
                </a:lnTo>
                <a:lnTo>
                  <a:pt x="522721" y="1331088"/>
                </a:lnTo>
                <a:lnTo>
                  <a:pt x="518310" y="1318564"/>
                </a:lnTo>
                <a:lnTo>
                  <a:pt x="514230" y="1305797"/>
                </a:lnTo>
                <a:lnTo>
                  <a:pt x="510586" y="1292797"/>
                </a:lnTo>
                <a:lnTo>
                  <a:pt x="507487" y="1279573"/>
                </a:lnTo>
                <a:lnTo>
                  <a:pt x="506686" y="1275600"/>
                </a:lnTo>
                <a:lnTo>
                  <a:pt x="504160" y="1263385"/>
                </a:lnTo>
                <a:lnTo>
                  <a:pt x="501359" y="1251205"/>
                </a:lnTo>
                <a:lnTo>
                  <a:pt x="498338" y="1239041"/>
                </a:lnTo>
                <a:lnTo>
                  <a:pt x="495152" y="1226877"/>
                </a:lnTo>
                <a:lnTo>
                  <a:pt x="491856" y="1214696"/>
                </a:lnTo>
                <a:lnTo>
                  <a:pt x="488505" y="1202479"/>
                </a:lnTo>
                <a:lnTo>
                  <a:pt x="485155" y="1190209"/>
                </a:lnTo>
                <a:lnTo>
                  <a:pt x="481860" y="1177868"/>
                </a:lnTo>
                <a:lnTo>
                  <a:pt x="478675" y="1165440"/>
                </a:lnTo>
                <a:lnTo>
                  <a:pt x="475655" y="1152906"/>
                </a:lnTo>
                <a:lnTo>
                  <a:pt x="472856" y="1140249"/>
                </a:lnTo>
                <a:lnTo>
                  <a:pt x="471329" y="1132713"/>
                </a:lnTo>
                <a:lnTo>
                  <a:pt x="469023" y="1119919"/>
                </a:lnTo>
                <a:lnTo>
                  <a:pt x="467035" y="1107103"/>
                </a:lnTo>
                <a:lnTo>
                  <a:pt x="465298" y="1094285"/>
                </a:lnTo>
                <a:lnTo>
                  <a:pt x="463743" y="1081487"/>
                </a:lnTo>
                <a:lnTo>
                  <a:pt x="462301" y="1068732"/>
                </a:lnTo>
                <a:lnTo>
                  <a:pt x="460905" y="1056042"/>
                </a:lnTo>
                <a:lnTo>
                  <a:pt x="459486" y="1043438"/>
                </a:lnTo>
                <a:lnTo>
                  <a:pt x="457974" y="1030942"/>
                </a:lnTo>
                <a:lnTo>
                  <a:pt x="456302" y="1018577"/>
                </a:lnTo>
                <a:lnTo>
                  <a:pt x="454402" y="1006364"/>
                </a:lnTo>
                <a:lnTo>
                  <a:pt x="452190" y="994257"/>
                </a:lnTo>
                <a:lnTo>
                  <a:pt x="449027" y="981295"/>
                </a:lnTo>
                <a:lnTo>
                  <a:pt x="447756" y="970704"/>
                </a:lnTo>
                <a:lnTo>
                  <a:pt x="452249" y="962360"/>
                </a:lnTo>
                <a:lnTo>
                  <a:pt x="458071" y="958900"/>
                </a:lnTo>
                <a:lnTo>
                  <a:pt x="458748" y="947482"/>
                </a:lnTo>
                <a:lnTo>
                  <a:pt x="460803" y="935505"/>
                </a:lnTo>
                <a:lnTo>
                  <a:pt x="463341" y="923160"/>
                </a:lnTo>
                <a:lnTo>
                  <a:pt x="465467" y="910638"/>
                </a:lnTo>
                <a:lnTo>
                  <a:pt x="466288" y="898132"/>
                </a:lnTo>
                <a:lnTo>
                  <a:pt x="464910" y="885833"/>
                </a:lnTo>
                <a:lnTo>
                  <a:pt x="463963" y="882307"/>
                </a:lnTo>
                <a:lnTo>
                  <a:pt x="467405" y="875919"/>
                </a:lnTo>
                <a:lnTo>
                  <a:pt x="471177" y="869873"/>
                </a:lnTo>
                <a:lnTo>
                  <a:pt x="471329" y="860209"/>
                </a:lnTo>
                <a:lnTo>
                  <a:pt x="476054" y="856107"/>
                </a:lnTo>
                <a:lnTo>
                  <a:pt x="479000" y="847432"/>
                </a:lnTo>
                <a:lnTo>
                  <a:pt x="483115" y="841070"/>
                </a:lnTo>
                <a:lnTo>
                  <a:pt x="487065" y="834961"/>
                </a:lnTo>
                <a:lnTo>
                  <a:pt x="495409" y="829068"/>
                </a:lnTo>
                <a:lnTo>
                  <a:pt x="491954" y="824865"/>
                </a:lnTo>
                <a:lnTo>
                  <a:pt x="477851" y="825598"/>
                </a:lnTo>
                <a:lnTo>
                  <a:pt x="464010" y="822985"/>
                </a:lnTo>
                <a:lnTo>
                  <a:pt x="454275" y="815687"/>
                </a:lnTo>
                <a:lnTo>
                  <a:pt x="452190" y="810133"/>
                </a:lnTo>
                <a:lnTo>
                  <a:pt x="451530" y="806119"/>
                </a:lnTo>
                <a:lnTo>
                  <a:pt x="455492" y="799769"/>
                </a:lnTo>
                <a:lnTo>
                  <a:pt x="456597" y="793927"/>
                </a:lnTo>
                <a:lnTo>
                  <a:pt x="458281" y="782033"/>
                </a:lnTo>
                <a:lnTo>
                  <a:pt x="459093" y="769279"/>
                </a:lnTo>
                <a:lnTo>
                  <a:pt x="459175" y="755999"/>
                </a:lnTo>
                <a:lnTo>
                  <a:pt x="458670" y="742529"/>
                </a:lnTo>
                <a:lnTo>
                  <a:pt x="457718" y="729203"/>
                </a:lnTo>
                <a:lnTo>
                  <a:pt x="456463" y="716357"/>
                </a:lnTo>
                <a:lnTo>
                  <a:pt x="455044" y="704326"/>
                </a:lnTo>
                <a:close/>
              </a:path>
              <a:path w="1194569" h="2244813">
                <a:moveTo>
                  <a:pt x="473570" y="1459510"/>
                </a:moveTo>
                <a:lnTo>
                  <a:pt x="470379" y="1448260"/>
                </a:lnTo>
                <a:lnTo>
                  <a:pt x="466910" y="1437614"/>
                </a:lnTo>
                <a:lnTo>
                  <a:pt x="461131" y="1435379"/>
                </a:lnTo>
                <a:lnTo>
                  <a:pt x="459512" y="1511695"/>
                </a:lnTo>
                <a:lnTo>
                  <a:pt x="461131" y="1435379"/>
                </a:lnTo>
                <a:lnTo>
                  <a:pt x="454801" y="1473303"/>
                </a:lnTo>
                <a:lnTo>
                  <a:pt x="452660" y="1460483"/>
                </a:lnTo>
                <a:lnTo>
                  <a:pt x="454667" y="1430832"/>
                </a:lnTo>
                <a:lnTo>
                  <a:pt x="449244" y="1436154"/>
                </a:lnTo>
                <a:lnTo>
                  <a:pt x="450713" y="1448025"/>
                </a:lnTo>
                <a:lnTo>
                  <a:pt x="456495" y="1805756"/>
                </a:lnTo>
                <a:lnTo>
                  <a:pt x="456847" y="1486261"/>
                </a:lnTo>
                <a:lnTo>
                  <a:pt x="458513" y="1499134"/>
                </a:lnTo>
                <a:lnTo>
                  <a:pt x="459556" y="1512735"/>
                </a:lnTo>
                <a:lnTo>
                  <a:pt x="458752" y="1537181"/>
                </a:lnTo>
                <a:lnTo>
                  <a:pt x="465437" y="1543672"/>
                </a:lnTo>
                <a:lnTo>
                  <a:pt x="472749" y="1538928"/>
                </a:lnTo>
                <a:lnTo>
                  <a:pt x="473570" y="1459510"/>
                </a:lnTo>
                <a:close/>
              </a:path>
              <a:path w="1194569" h="2244813">
                <a:moveTo>
                  <a:pt x="456847" y="1486261"/>
                </a:moveTo>
                <a:lnTo>
                  <a:pt x="456495" y="1805756"/>
                </a:lnTo>
                <a:lnTo>
                  <a:pt x="465029" y="1796530"/>
                </a:lnTo>
                <a:lnTo>
                  <a:pt x="458359" y="1523204"/>
                </a:lnTo>
                <a:lnTo>
                  <a:pt x="458513" y="1499134"/>
                </a:lnTo>
                <a:lnTo>
                  <a:pt x="456847" y="1486261"/>
                </a:lnTo>
                <a:close/>
              </a:path>
              <a:path w="1194569" h="2244813">
                <a:moveTo>
                  <a:pt x="437387" y="1259942"/>
                </a:moveTo>
                <a:lnTo>
                  <a:pt x="432383" y="1248489"/>
                </a:lnTo>
                <a:lnTo>
                  <a:pt x="427124" y="1236830"/>
                </a:lnTo>
                <a:lnTo>
                  <a:pt x="421873" y="1224983"/>
                </a:lnTo>
                <a:lnTo>
                  <a:pt x="416888" y="1212969"/>
                </a:lnTo>
                <a:lnTo>
                  <a:pt x="412429" y="1200808"/>
                </a:lnTo>
                <a:lnTo>
                  <a:pt x="413887" y="1780819"/>
                </a:lnTo>
                <a:lnTo>
                  <a:pt x="418510" y="1786826"/>
                </a:lnTo>
                <a:lnTo>
                  <a:pt x="424189" y="1820549"/>
                </a:lnTo>
                <a:lnTo>
                  <a:pt x="434273" y="1815025"/>
                </a:lnTo>
                <a:lnTo>
                  <a:pt x="446719" y="1814495"/>
                </a:lnTo>
                <a:lnTo>
                  <a:pt x="447771" y="1814702"/>
                </a:lnTo>
                <a:lnTo>
                  <a:pt x="456495" y="1805756"/>
                </a:lnTo>
                <a:lnTo>
                  <a:pt x="450713" y="1448025"/>
                </a:lnTo>
                <a:lnTo>
                  <a:pt x="449244" y="1436154"/>
                </a:lnTo>
                <a:lnTo>
                  <a:pt x="454667" y="1430832"/>
                </a:lnTo>
                <a:lnTo>
                  <a:pt x="452660" y="1460483"/>
                </a:lnTo>
                <a:lnTo>
                  <a:pt x="454801" y="1473303"/>
                </a:lnTo>
                <a:lnTo>
                  <a:pt x="461131" y="1435379"/>
                </a:lnTo>
                <a:lnTo>
                  <a:pt x="466910" y="1437614"/>
                </a:lnTo>
                <a:lnTo>
                  <a:pt x="470379" y="1448260"/>
                </a:lnTo>
                <a:lnTo>
                  <a:pt x="473570" y="1459510"/>
                </a:lnTo>
                <a:lnTo>
                  <a:pt x="472749" y="1538928"/>
                </a:lnTo>
                <a:lnTo>
                  <a:pt x="465437" y="1543672"/>
                </a:lnTo>
                <a:lnTo>
                  <a:pt x="458752" y="1537181"/>
                </a:lnTo>
                <a:lnTo>
                  <a:pt x="459556" y="1512735"/>
                </a:lnTo>
                <a:lnTo>
                  <a:pt x="458513" y="1499134"/>
                </a:lnTo>
                <a:lnTo>
                  <a:pt x="458359" y="1523204"/>
                </a:lnTo>
                <a:lnTo>
                  <a:pt x="465029" y="1796530"/>
                </a:lnTo>
                <a:lnTo>
                  <a:pt x="473436" y="1787092"/>
                </a:lnTo>
                <a:lnTo>
                  <a:pt x="476793" y="1526092"/>
                </a:lnTo>
                <a:lnTo>
                  <a:pt x="478468" y="1510660"/>
                </a:lnTo>
                <a:lnTo>
                  <a:pt x="478695" y="1718957"/>
                </a:lnTo>
                <a:lnTo>
                  <a:pt x="483217" y="1725358"/>
                </a:lnTo>
                <a:lnTo>
                  <a:pt x="493084" y="1725904"/>
                </a:lnTo>
                <a:lnTo>
                  <a:pt x="494780" y="1683659"/>
                </a:lnTo>
                <a:lnTo>
                  <a:pt x="495278" y="1390645"/>
                </a:lnTo>
                <a:lnTo>
                  <a:pt x="490177" y="1379105"/>
                </a:lnTo>
                <a:lnTo>
                  <a:pt x="489205" y="1696146"/>
                </a:lnTo>
                <a:lnTo>
                  <a:pt x="483945" y="1707782"/>
                </a:lnTo>
                <a:lnTo>
                  <a:pt x="479231" y="1717852"/>
                </a:lnTo>
                <a:lnTo>
                  <a:pt x="478695" y="1499489"/>
                </a:lnTo>
                <a:lnTo>
                  <a:pt x="477915" y="1484592"/>
                </a:lnTo>
                <a:lnTo>
                  <a:pt x="476144" y="1471443"/>
                </a:lnTo>
                <a:lnTo>
                  <a:pt x="474157" y="1345622"/>
                </a:lnTo>
                <a:lnTo>
                  <a:pt x="468540" y="1334866"/>
                </a:lnTo>
                <a:lnTo>
                  <a:pt x="462767" y="1324327"/>
                </a:lnTo>
                <a:lnTo>
                  <a:pt x="461030" y="1321257"/>
                </a:lnTo>
                <a:lnTo>
                  <a:pt x="461923" y="1332838"/>
                </a:lnTo>
                <a:lnTo>
                  <a:pt x="465338" y="1344833"/>
                </a:lnTo>
                <a:lnTo>
                  <a:pt x="467588" y="1355647"/>
                </a:lnTo>
                <a:lnTo>
                  <a:pt x="464991" y="1363690"/>
                </a:lnTo>
                <a:lnTo>
                  <a:pt x="462490" y="1365440"/>
                </a:lnTo>
                <a:lnTo>
                  <a:pt x="455531" y="1368945"/>
                </a:lnTo>
                <a:lnTo>
                  <a:pt x="450019" y="1363357"/>
                </a:lnTo>
                <a:lnTo>
                  <a:pt x="443351" y="1358074"/>
                </a:lnTo>
                <a:lnTo>
                  <a:pt x="441418" y="1344957"/>
                </a:lnTo>
                <a:lnTo>
                  <a:pt x="441357" y="1332271"/>
                </a:lnTo>
                <a:lnTo>
                  <a:pt x="442420" y="1319995"/>
                </a:lnTo>
                <a:lnTo>
                  <a:pt x="443863" y="1308109"/>
                </a:lnTo>
                <a:lnTo>
                  <a:pt x="444938" y="1296591"/>
                </a:lnTo>
                <a:lnTo>
                  <a:pt x="444900" y="1285420"/>
                </a:lnTo>
                <a:lnTo>
                  <a:pt x="443001" y="1274576"/>
                </a:lnTo>
                <a:lnTo>
                  <a:pt x="441878" y="1271168"/>
                </a:lnTo>
                <a:lnTo>
                  <a:pt x="437387" y="1259942"/>
                </a:lnTo>
                <a:close/>
              </a:path>
              <a:path w="1194569" h="2244813">
                <a:moveTo>
                  <a:pt x="824847" y="1524520"/>
                </a:moveTo>
                <a:lnTo>
                  <a:pt x="838326" y="1521673"/>
                </a:lnTo>
                <a:lnTo>
                  <a:pt x="849202" y="1515535"/>
                </a:lnTo>
                <a:lnTo>
                  <a:pt x="858730" y="1509801"/>
                </a:lnTo>
                <a:lnTo>
                  <a:pt x="862197" y="1502041"/>
                </a:lnTo>
                <a:lnTo>
                  <a:pt x="859492" y="1496923"/>
                </a:lnTo>
                <a:lnTo>
                  <a:pt x="860203" y="1492123"/>
                </a:lnTo>
                <a:lnTo>
                  <a:pt x="860635" y="1493494"/>
                </a:lnTo>
                <a:lnTo>
                  <a:pt x="864191" y="1493494"/>
                </a:lnTo>
                <a:lnTo>
                  <a:pt x="862947" y="1490929"/>
                </a:lnTo>
                <a:lnTo>
                  <a:pt x="864610" y="1490649"/>
                </a:lnTo>
                <a:lnTo>
                  <a:pt x="862921" y="1485468"/>
                </a:lnTo>
                <a:lnTo>
                  <a:pt x="857359" y="1484160"/>
                </a:lnTo>
                <a:lnTo>
                  <a:pt x="854311" y="1480337"/>
                </a:lnTo>
                <a:lnTo>
                  <a:pt x="851318" y="1468147"/>
                </a:lnTo>
                <a:lnTo>
                  <a:pt x="844760" y="1456916"/>
                </a:lnTo>
                <a:lnTo>
                  <a:pt x="836396" y="1446491"/>
                </a:lnTo>
                <a:lnTo>
                  <a:pt x="827985" y="1436722"/>
                </a:lnTo>
                <a:lnTo>
                  <a:pt x="826320" y="1434668"/>
                </a:lnTo>
                <a:lnTo>
                  <a:pt x="829787" y="1430286"/>
                </a:lnTo>
                <a:lnTo>
                  <a:pt x="831844" y="1424482"/>
                </a:lnTo>
                <a:lnTo>
                  <a:pt x="838105" y="1422895"/>
                </a:lnTo>
                <a:lnTo>
                  <a:pt x="850311" y="1429185"/>
                </a:lnTo>
                <a:lnTo>
                  <a:pt x="858044" y="1438018"/>
                </a:lnTo>
                <a:lnTo>
                  <a:pt x="867332" y="1446874"/>
                </a:lnTo>
                <a:lnTo>
                  <a:pt x="869043" y="1447939"/>
                </a:lnTo>
                <a:lnTo>
                  <a:pt x="866198" y="1434745"/>
                </a:lnTo>
                <a:lnTo>
                  <a:pt x="865592" y="1421929"/>
                </a:lnTo>
                <a:lnTo>
                  <a:pt x="866140" y="1409571"/>
                </a:lnTo>
                <a:lnTo>
                  <a:pt x="866757" y="1397747"/>
                </a:lnTo>
                <a:lnTo>
                  <a:pt x="866359" y="1386535"/>
                </a:lnTo>
                <a:lnTo>
                  <a:pt x="865995" y="1383995"/>
                </a:lnTo>
                <a:lnTo>
                  <a:pt x="862146" y="1382623"/>
                </a:lnTo>
                <a:lnTo>
                  <a:pt x="861677" y="1381645"/>
                </a:lnTo>
                <a:lnTo>
                  <a:pt x="861263" y="1370775"/>
                </a:lnTo>
                <a:lnTo>
                  <a:pt x="862062" y="1356899"/>
                </a:lnTo>
                <a:lnTo>
                  <a:pt x="861677" y="1353667"/>
                </a:lnTo>
                <a:lnTo>
                  <a:pt x="857818" y="1342445"/>
                </a:lnTo>
                <a:lnTo>
                  <a:pt x="852093" y="1330527"/>
                </a:lnTo>
                <a:lnTo>
                  <a:pt x="846319" y="1318747"/>
                </a:lnTo>
                <a:lnTo>
                  <a:pt x="845471" y="1316837"/>
                </a:lnTo>
                <a:lnTo>
                  <a:pt x="840451" y="1304708"/>
                </a:lnTo>
                <a:lnTo>
                  <a:pt x="835869" y="1292814"/>
                </a:lnTo>
                <a:lnTo>
                  <a:pt x="831507" y="1281070"/>
                </a:lnTo>
                <a:lnTo>
                  <a:pt x="827145" y="1269388"/>
                </a:lnTo>
                <a:lnTo>
                  <a:pt x="822561" y="1257682"/>
                </a:lnTo>
                <a:lnTo>
                  <a:pt x="818954" y="1249083"/>
                </a:lnTo>
                <a:lnTo>
                  <a:pt x="826549" y="1244925"/>
                </a:lnTo>
                <a:lnTo>
                  <a:pt x="834539" y="1248767"/>
                </a:lnTo>
                <a:lnTo>
                  <a:pt x="841819" y="1256977"/>
                </a:lnTo>
                <a:lnTo>
                  <a:pt x="847286" y="1265927"/>
                </a:lnTo>
                <a:lnTo>
                  <a:pt x="848418" y="1268234"/>
                </a:lnTo>
                <a:lnTo>
                  <a:pt x="853479" y="1281720"/>
                </a:lnTo>
                <a:lnTo>
                  <a:pt x="857350" y="1295272"/>
                </a:lnTo>
                <a:lnTo>
                  <a:pt x="860890" y="1307214"/>
                </a:lnTo>
                <a:lnTo>
                  <a:pt x="864610" y="1315364"/>
                </a:lnTo>
                <a:lnTo>
                  <a:pt x="864321" y="1302538"/>
                </a:lnTo>
                <a:lnTo>
                  <a:pt x="863581" y="1289515"/>
                </a:lnTo>
                <a:lnTo>
                  <a:pt x="862376" y="1276378"/>
                </a:lnTo>
                <a:lnTo>
                  <a:pt x="860689" y="1263212"/>
                </a:lnTo>
                <a:lnTo>
                  <a:pt x="858504" y="1250097"/>
                </a:lnTo>
                <a:lnTo>
                  <a:pt x="855804" y="1237119"/>
                </a:lnTo>
                <a:lnTo>
                  <a:pt x="852573" y="1224359"/>
                </a:lnTo>
                <a:lnTo>
                  <a:pt x="848795" y="1211901"/>
                </a:lnTo>
                <a:lnTo>
                  <a:pt x="844454" y="1199829"/>
                </a:lnTo>
                <a:lnTo>
                  <a:pt x="839533" y="1188224"/>
                </a:lnTo>
                <a:lnTo>
                  <a:pt x="834017" y="1177170"/>
                </a:lnTo>
                <a:lnTo>
                  <a:pt x="827888" y="1166751"/>
                </a:lnTo>
                <a:lnTo>
                  <a:pt x="824847" y="1162177"/>
                </a:lnTo>
                <a:lnTo>
                  <a:pt x="826320" y="826338"/>
                </a:lnTo>
                <a:lnTo>
                  <a:pt x="812284" y="824440"/>
                </a:lnTo>
                <a:lnTo>
                  <a:pt x="799560" y="820369"/>
                </a:lnTo>
                <a:lnTo>
                  <a:pt x="787773" y="815073"/>
                </a:lnTo>
                <a:lnTo>
                  <a:pt x="776553" y="809501"/>
                </a:lnTo>
                <a:lnTo>
                  <a:pt x="765526" y="804603"/>
                </a:lnTo>
                <a:lnTo>
                  <a:pt x="754322" y="801326"/>
                </a:lnTo>
                <a:lnTo>
                  <a:pt x="742655" y="799550"/>
                </a:lnTo>
                <a:lnTo>
                  <a:pt x="730704" y="798411"/>
                </a:lnTo>
                <a:lnTo>
                  <a:pt x="718374" y="797805"/>
                </a:lnTo>
                <a:lnTo>
                  <a:pt x="705743" y="797663"/>
                </a:lnTo>
                <a:lnTo>
                  <a:pt x="692890" y="797913"/>
                </a:lnTo>
                <a:lnTo>
                  <a:pt x="679894" y="798485"/>
                </a:lnTo>
                <a:lnTo>
                  <a:pt x="666835" y="799308"/>
                </a:lnTo>
                <a:lnTo>
                  <a:pt x="653792" y="800312"/>
                </a:lnTo>
                <a:lnTo>
                  <a:pt x="640843" y="801426"/>
                </a:lnTo>
                <a:lnTo>
                  <a:pt x="628069" y="802579"/>
                </a:lnTo>
                <a:lnTo>
                  <a:pt x="612362" y="804119"/>
                </a:lnTo>
                <a:lnTo>
                  <a:pt x="599154" y="806000"/>
                </a:lnTo>
                <a:lnTo>
                  <a:pt x="586654" y="808880"/>
                </a:lnTo>
                <a:lnTo>
                  <a:pt x="575135" y="813232"/>
                </a:lnTo>
                <a:lnTo>
                  <a:pt x="565601" y="818972"/>
                </a:lnTo>
                <a:lnTo>
                  <a:pt x="577408" y="822418"/>
                </a:lnTo>
                <a:lnTo>
                  <a:pt x="589319" y="826359"/>
                </a:lnTo>
                <a:lnTo>
                  <a:pt x="601229" y="830850"/>
                </a:lnTo>
                <a:lnTo>
                  <a:pt x="613030" y="835948"/>
                </a:lnTo>
                <a:lnTo>
                  <a:pt x="624615" y="841710"/>
                </a:lnTo>
                <a:lnTo>
                  <a:pt x="635875" y="848191"/>
                </a:lnTo>
                <a:lnTo>
                  <a:pt x="646705" y="855449"/>
                </a:lnTo>
                <a:lnTo>
                  <a:pt x="656996" y="863539"/>
                </a:lnTo>
                <a:lnTo>
                  <a:pt x="666642" y="872519"/>
                </a:lnTo>
                <a:lnTo>
                  <a:pt x="671659" y="877887"/>
                </a:lnTo>
                <a:lnTo>
                  <a:pt x="680500" y="887842"/>
                </a:lnTo>
                <a:lnTo>
                  <a:pt x="688900" y="897424"/>
                </a:lnTo>
                <a:lnTo>
                  <a:pt x="696828" y="906816"/>
                </a:lnTo>
                <a:lnTo>
                  <a:pt x="699650" y="910297"/>
                </a:lnTo>
                <a:lnTo>
                  <a:pt x="706481" y="920306"/>
                </a:lnTo>
                <a:lnTo>
                  <a:pt x="712343" y="931004"/>
                </a:lnTo>
                <a:lnTo>
                  <a:pt x="718802" y="942695"/>
                </a:lnTo>
                <a:lnTo>
                  <a:pt x="725520" y="953351"/>
                </a:lnTo>
                <a:lnTo>
                  <a:pt x="732458" y="964001"/>
                </a:lnTo>
                <a:lnTo>
                  <a:pt x="738826" y="975049"/>
                </a:lnTo>
                <a:lnTo>
                  <a:pt x="743833" y="986891"/>
                </a:lnTo>
                <a:lnTo>
                  <a:pt x="746975" y="998587"/>
                </a:lnTo>
                <a:lnTo>
                  <a:pt x="749576" y="1011113"/>
                </a:lnTo>
                <a:lnTo>
                  <a:pt x="752370" y="1023970"/>
                </a:lnTo>
                <a:lnTo>
                  <a:pt x="752672" y="1025194"/>
                </a:lnTo>
                <a:lnTo>
                  <a:pt x="756559" y="1037645"/>
                </a:lnTo>
                <a:lnTo>
                  <a:pt x="761362" y="1049925"/>
                </a:lnTo>
                <a:lnTo>
                  <a:pt x="766218" y="1061924"/>
                </a:lnTo>
                <a:lnTo>
                  <a:pt x="770262" y="1073532"/>
                </a:lnTo>
                <a:lnTo>
                  <a:pt x="771824" y="1079690"/>
                </a:lnTo>
                <a:lnTo>
                  <a:pt x="772772" y="1094487"/>
                </a:lnTo>
                <a:lnTo>
                  <a:pt x="769609" y="1105870"/>
                </a:lnTo>
                <a:lnTo>
                  <a:pt x="763906" y="1115357"/>
                </a:lnTo>
                <a:lnTo>
                  <a:pt x="757231" y="1124471"/>
                </a:lnTo>
                <a:lnTo>
                  <a:pt x="755619" y="1126832"/>
                </a:lnTo>
                <a:lnTo>
                  <a:pt x="753739" y="1129677"/>
                </a:lnTo>
                <a:lnTo>
                  <a:pt x="754298" y="1134973"/>
                </a:lnTo>
                <a:lnTo>
                  <a:pt x="752672" y="1137132"/>
                </a:lnTo>
                <a:lnTo>
                  <a:pt x="743335" y="1146657"/>
                </a:lnTo>
                <a:lnTo>
                  <a:pt x="731854" y="1154291"/>
                </a:lnTo>
                <a:lnTo>
                  <a:pt x="721748" y="1157757"/>
                </a:lnTo>
                <a:lnTo>
                  <a:pt x="723283" y="1171477"/>
                </a:lnTo>
                <a:lnTo>
                  <a:pt x="724038" y="1185312"/>
                </a:lnTo>
                <a:lnTo>
                  <a:pt x="724180" y="1199112"/>
                </a:lnTo>
                <a:lnTo>
                  <a:pt x="723876" y="1212728"/>
                </a:lnTo>
                <a:lnTo>
                  <a:pt x="723293" y="1226010"/>
                </a:lnTo>
                <a:lnTo>
                  <a:pt x="722597" y="1238807"/>
                </a:lnTo>
                <a:lnTo>
                  <a:pt x="721957" y="1250971"/>
                </a:lnTo>
                <a:lnTo>
                  <a:pt x="721539" y="1262352"/>
                </a:lnTo>
                <a:lnTo>
                  <a:pt x="721510" y="1272800"/>
                </a:lnTo>
                <a:lnTo>
                  <a:pt x="721748" y="1278534"/>
                </a:lnTo>
                <a:lnTo>
                  <a:pt x="726917" y="1272908"/>
                </a:lnTo>
                <a:lnTo>
                  <a:pt x="725825" y="1261021"/>
                </a:lnTo>
                <a:lnTo>
                  <a:pt x="736467" y="1260868"/>
                </a:lnTo>
                <a:lnTo>
                  <a:pt x="736632" y="1263650"/>
                </a:lnTo>
                <a:lnTo>
                  <a:pt x="741344" y="1261884"/>
                </a:lnTo>
                <a:lnTo>
                  <a:pt x="740887" y="1265288"/>
                </a:lnTo>
                <a:lnTo>
                  <a:pt x="738435" y="1277489"/>
                </a:lnTo>
                <a:lnTo>
                  <a:pt x="735484" y="1290151"/>
                </a:lnTo>
                <a:lnTo>
                  <a:pt x="731825" y="1302696"/>
                </a:lnTo>
                <a:lnTo>
                  <a:pt x="727248" y="1314547"/>
                </a:lnTo>
                <a:lnTo>
                  <a:pt x="724682" y="1319784"/>
                </a:lnTo>
                <a:lnTo>
                  <a:pt x="728314" y="1332383"/>
                </a:lnTo>
                <a:lnTo>
                  <a:pt x="729872" y="1344343"/>
                </a:lnTo>
                <a:lnTo>
                  <a:pt x="731246" y="1355683"/>
                </a:lnTo>
                <a:lnTo>
                  <a:pt x="734329" y="1366424"/>
                </a:lnTo>
                <a:lnTo>
                  <a:pt x="737940" y="1372806"/>
                </a:lnTo>
                <a:lnTo>
                  <a:pt x="740576" y="1361814"/>
                </a:lnTo>
                <a:lnTo>
                  <a:pt x="746435" y="1350657"/>
                </a:lnTo>
                <a:lnTo>
                  <a:pt x="756465" y="1345728"/>
                </a:lnTo>
                <a:lnTo>
                  <a:pt x="760038" y="1346301"/>
                </a:lnTo>
                <a:lnTo>
                  <a:pt x="759726" y="1358075"/>
                </a:lnTo>
                <a:lnTo>
                  <a:pt x="757807" y="1369816"/>
                </a:lnTo>
                <a:lnTo>
                  <a:pt x="754914" y="1381573"/>
                </a:lnTo>
                <a:lnTo>
                  <a:pt x="751679" y="1393398"/>
                </a:lnTo>
                <a:lnTo>
                  <a:pt x="748735" y="1405339"/>
                </a:lnTo>
                <a:lnTo>
                  <a:pt x="746714" y="1417446"/>
                </a:lnTo>
                <a:lnTo>
                  <a:pt x="746247" y="1429770"/>
                </a:lnTo>
                <a:lnTo>
                  <a:pt x="747969" y="1442359"/>
                </a:lnTo>
                <a:lnTo>
                  <a:pt x="748253" y="1443507"/>
                </a:lnTo>
                <a:lnTo>
                  <a:pt x="757916" y="1435604"/>
                </a:lnTo>
                <a:lnTo>
                  <a:pt x="763663" y="1423776"/>
                </a:lnTo>
                <a:lnTo>
                  <a:pt x="770351" y="1414056"/>
                </a:lnTo>
                <a:lnTo>
                  <a:pt x="778479" y="1419451"/>
                </a:lnTo>
                <a:lnTo>
                  <a:pt x="781018" y="1427037"/>
                </a:lnTo>
                <a:lnTo>
                  <a:pt x="779209" y="1435989"/>
                </a:lnTo>
                <a:lnTo>
                  <a:pt x="774290" y="1445478"/>
                </a:lnTo>
                <a:lnTo>
                  <a:pt x="767503" y="1454679"/>
                </a:lnTo>
                <a:lnTo>
                  <a:pt x="760087" y="1462765"/>
                </a:lnTo>
                <a:lnTo>
                  <a:pt x="753281" y="1468908"/>
                </a:lnTo>
                <a:lnTo>
                  <a:pt x="749726" y="1471498"/>
                </a:lnTo>
                <a:lnTo>
                  <a:pt x="752633" y="1483790"/>
                </a:lnTo>
                <a:lnTo>
                  <a:pt x="753339" y="1494828"/>
                </a:lnTo>
                <a:lnTo>
                  <a:pt x="755619" y="1506842"/>
                </a:lnTo>
                <a:lnTo>
                  <a:pt x="761829" y="1509471"/>
                </a:lnTo>
                <a:lnTo>
                  <a:pt x="768776" y="1511363"/>
                </a:lnTo>
                <a:lnTo>
                  <a:pt x="777717" y="1511274"/>
                </a:lnTo>
                <a:lnTo>
                  <a:pt x="788574" y="1516681"/>
                </a:lnTo>
                <a:lnTo>
                  <a:pt x="800903" y="1521001"/>
                </a:lnTo>
                <a:lnTo>
                  <a:pt x="813852" y="1523759"/>
                </a:lnTo>
                <a:lnTo>
                  <a:pt x="824847" y="1524520"/>
                </a:lnTo>
                <a:close/>
              </a:path>
              <a:path w="1194569" h="2244813">
                <a:moveTo>
                  <a:pt x="204263" y="2163871"/>
                </a:moveTo>
                <a:lnTo>
                  <a:pt x="195054" y="2146625"/>
                </a:lnTo>
                <a:lnTo>
                  <a:pt x="189999" y="2150541"/>
                </a:lnTo>
                <a:lnTo>
                  <a:pt x="177861" y="2152264"/>
                </a:lnTo>
                <a:lnTo>
                  <a:pt x="165914" y="2150463"/>
                </a:lnTo>
                <a:lnTo>
                  <a:pt x="154416" y="2146085"/>
                </a:lnTo>
                <a:lnTo>
                  <a:pt x="143629" y="2140079"/>
                </a:lnTo>
                <a:lnTo>
                  <a:pt x="133813" y="2133395"/>
                </a:lnTo>
                <a:lnTo>
                  <a:pt x="131084" y="2131390"/>
                </a:lnTo>
                <a:lnTo>
                  <a:pt x="136765" y="2159398"/>
                </a:lnTo>
                <a:lnTo>
                  <a:pt x="148002" y="2164484"/>
                </a:lnTo>
                <a:lnTo>
                  <a:pt x="159830" y="2168429"/>
                </a:lnTo>
                <a:lnTo>
                  <a:pt x="171809" y="2170788"/>
                </a:lnTo>
                <a:lnTo>
                  <a:pt x="183501" y="2171112"/>
                </a:lnTo>
                <a:lnTo>
                  <a:pt x="194465" y="2168956"/>
                </a:lnTo>
                <a:lnTo>
                  <a:pt x="204263" y="2163871"/>
                </a:lnTo>
                <a:close/>
              </a:path>
              <a:path w="1194569" h="2244813">
                <a:moveTo>
                  <a:pt x="136765" y="2159398"/>
                </a:moveTo>
                <a:lnTo>
                  <a:pt x="131084" y="2131390"/>
                </a:lnTo>
                <a:lnTo>
                  <a:pt x="126560" y="2153620"/>
                </a:lnTo>
                <a:lnTo>
                  <a:pt x="132031" y="2189873"/>
                </a:lnTo>
                <a:lnTo>
                  <a:pt x="143847" y="2195257"/>
                </a:lnTo>
                <a:lnTo>
                  <a:pt x="154947" y="2201705"/>
                </a:lnTo>
                <a:lnTo>
                  <a:pt x="165531" y="2208884"/>
                </a:lnTo>
                <a:lnTo>
                  <a:pt x="175800" y="2216458"/>
                </a:lnTo>
                <a:lnTo>
                  <a:pt x="185956" y="2224095"/>
                </a:lnTo>
                <a:lnTo>
                  <a:pt x="196198" y="2231460"/>
                </a:lnTo>
                <a:lnTo>
                  <a:pt x="206728" y="2238221"/>
                </a:lnTo>
                <a:lnTo>
                  <a:pt x="217745" y="2244043"/>
                </a:lnTo>
                <a:lnTo>
                  <a:pt x="216119" y="2132289"/>
                </a:lnTo>
                <a:lnTo>
                  <a:pt x="209974" y="2124827"/>
                </a:lnTo>
                <a:lnTo>
                  <a:pt x="209273" y="2072257"/>
                </a:lnTo>
                <a:lnTo>
                  <a:pt x="200109" y="2064496"/>
                </a:lnTo>
                <a:lnTo>
                  <a:pt x="191472" y="2057742"/>
                </a:lnTo>
                <a:lnTo>
                  <a:pt x="192945" y="2091626"/>
                </a:lnTo>
                <a:lnTo>
                  <a:pt x="198762" y="2091689"/>
                </a:lnTo>
                <a:lnTo>
                  <a:pt x="201480" y="2094864"/>
                </a:lnTo>
                <a:lnTo>
                  <a:pt x="206204" y="2096033"/>
                </a:lnTo>
                <a:lnTo>
                  <a:pt x="207677" y="2124024"/>
                </a:lnTo>
                <a:lnTo>
                  <a:pt x="210994" y="2154155"/>
                </a:lnTo>
                <a:lnTo>
                  <a:pt x="215379" y="2143104"/>
                </a:lnTo>
                <a:lnTo>
                  <a:pt x="210994" y="2154155"/>
                </a:lnTo>
                <a:lnTo>
                  <a:pt x="206204" y="2162327"/>
                </a:lnTo>
                <a:lnTo>
                  <a:pt x="207677" y="2124024"/>
                </a:lnTo>
                <a:lnTo>
                  <a:pt x="205734" y="2101418"/>
                </a:lnTo>
                <a:lnTo>
                  <a:pt x="200997" y="2109876"/>
                </a:lnTo>
                <a:lnTo>
                  <a:pt x="195892" y="2109292"/>
                </a:lnTo>
                <a:lnTo>
                  <a:pt x="201116" y="2135079"/>
                </a:lnTo>
                <a:lnTo>
                  <a:pt x="204263" y="2163871"/>
                </a:lnTo>
                <a:lnTo>
                  <a:pt x="194465" y="2168956"/>
                </a:lnTo>
                <a:lnTo>
                  <a:pt x="183501" y="2171112"/>
                </a:lnTo>
                <a:lnTo>
                  <a:pt x="171809" y="2170788"/>
                </a:lnTo>
                <a:lnTo>
                  <a:pt x="159830" y="2168429"/>
                </a:lnTo>
                <a:lnTo>
                  <a:pt x="148002" y="2164484"/>
                </a:lnTo>
                <a:lnTo>
                  <a:pt x="136765" y="2159398"/>
                </a:lnTo>
                <a:close/>
              </a:path>
              <a:path w="1194569" h="2244813">
                <a:moveTo>
                  <a:pt x="117825" y="2147595"/>
                </a:moveTo>
                <a:lnTo>
                  <a:pt x="125913" y="2121285"/>
                </a:lnTo>
                <a:lnTo>
                  <a:pt x="122244" y="2060676"/>
                </a:lnTo>
                <a:lnTo>
                  <a:pt x="120187" y="2054263"/>
                </a:lnTo>
                <a:lnTo>
                  <a:pt x="122194" y="2051989"/>
                </a:lnTo>
                <a:lnTo>
                  <a:pt x="120771" y="2051850"/>
                </a:lnTo>
                <a:lnTo>
                  <a:pt x="115386" y="2050542"/>
                </a:lnTo>
                <a:lnTo>
                  <a:pt x="115513" y="2048268"/>
                </a:lnTo>
                <a:lnTo>
                  <a:pt x="121076" y="2047113"/>
                </a:lnTo>
                <a:lnTo>
                  <a:pt x="122826" y="1977416"/>
                </a:lnTo>
                <a:lnTo>
                  <a:pt x="118692" y="1989593"/>
                </a:lnTo>
                <a:lnTo>
                  <a:pt x="114325" y="2001537"/>
                </a:lnTo>
                <a:lnTo>
                  <a:pt x="109788" y="2013311"/>
                </a:lnTo>
                <a:lnTo>
                  <a:pt x="105145" y="2024979"/>
                </a:lnTo>
                <a:lnTo>
                  <a:pt x="103690" y="2132812"/>
                </a:lnTo>
                <a:lnTo>
                  <a:pt x="111640" y="2142871"/>
                </a:lnTo>
                <a:lnTo>
                  <a:pt x="104566" y="2128443"/>
                </a:lnTo>
                <a:lnTo>
                  <a:pt x="105652" y="2125911"/>
                </a:lnTo>
                <a:lnTo>
                  <a:pt x="110459" y="2051850"/>
                </a:lnTo>
                <a:lnTo>
                  <a:pt x="112631" y="2048141"/>
                </a:lnTo>
                <a:lnTo>
                  <a:pt x="112923" y="2054453"/>
                </a:lnTo>
                <a:lnTo>
                  <a:pt x="114714" y="2120375"/>
                </a:lnTo>
                <a:lnTo>
                  <a:pt x="117825" y="2147595"/>
                </a:lnTo>
                <a:close/>
              </a:path>
              <a:path w="1194569" h="2244813">
                <a:moveTo>
                  <a:pt x="237694" y="2172040"/>
                </a:moveTo>
                <a:lnTo>
                  <a:pt x="239886" y="2159067"/>
                </a:lnTo>
                <a:lnTo>
                  <a:pt x="242266" y="2018090"/>
                </a:lnTo>
                <a:lnTo>
                  <a:pt x="235655" y="2063635"/>
                </a:lnTo>
                <a:lnTo>
                  <a:pt x="230817" y="2059076"/>
                </a:lnTo>
                <a:lnTo>
                  <a:pt x="229445" y="2060117"/>
                </a:lnTo>
                <a:lnTo>
                  <a:pt x="222198" y="2024542"/>
                </a:lnTo>
                <a:lnTo>
                  <a:pt x="209891" y="2022098"/>
                </a:lnTo>
                <a:lnTo>
                  <a:pt x="198774" y="2016892"/>
                </a:lnTo>
                <a:lnTo>
                  <a:pt x="190877" y="2009691"/>
                </a:lnTo>
                <a:lnTo>
                  <a:pt x="188526" y="2004720"/>
                </a:lnTo>
                <a:lnTo>
                  <a:pt x="192610" y="2031837"/>
                </a:lnTo>
                <a:lnTo>
                  <a:pt x="203114" y="2040762"/>
                </a:lnTo>
                <a:lnTo>
                  <a:pt x="212590" y="2051731"/>
                </a:lnTo>
                <a:lnTo>
                  <a:pt x="220936" y="2059216"/>
                </a:lnTo>
                <a:lnTo>
                  <a:pt x="229763" y="2076894"/>
                </a:lnTo>
                <a:lnTo>
                  <a:pt x="220084" y="2077230"/>
                </a:lnTo>
                <a:lnTo>
                  <a:pt x="222658" y="2232850"/>
                </a:lnTo>
                <a:lnTo>
                  <a:pt x="225915" y="2220936"/>
                </a:lnTo>
                <a:lnTo>
                  <a:pt x="229136" y="2208986"/>
                </a:lnTo>
                <a:lnTo>
                  <a:pt x="232231" y="2196912"/>
                </a:lnTo>
                <a:lnTo>
                  <a:pt x="231845" y="2072576"/>
                </a:lnTo>
                <a:lnTo>
                  <a:pt x="237446" y="2071814"/>
                </a:lnTo>
                <a:lnTo>
                  <a:pt x="237694" y="2172040"/>
                </a:lnTo>
                <a:close/>
              </a:path>
              <a:path w="1194569" h="2244813">
                <a:moveTo>
                  <a:pt x="150783" y="1922727"/>
                </a:moveTo>
                <a:lnTo>
                  <a:pt x="150223" y="1932533"/>
                </a:lnTo>
                <a:lnTo>
                  <a:pt x="141661" y="1942870"/>
                </a:lnTo>
                <a:lnTo>
                  <a:pt x="135335" y="1954177"/>
                </a:lnTo>
                <a:lnTo>
                  <a:pt x="128076" y="1963780"/>
                </a:lnTo>
                <a:lnTo>
                  <a:pt x="126664" y="1964944"/>
                </a:lnTo>
                <a:lnTo>
                  <a:pt x="122826" y="1977416"/>
                </a:lnTo>
                <a:lnTo>
                  <a:pt x="121076" y="2047113"/>
                </a:lnTo>
                <a:lnTo>
                  <a:pt x="115513" y="2048268"/>
                </a:lnTo>
                <a:lnTo>
                  <a:pt x="115386" y="2050542"/>
                </a:lnTo>
                <a:lnTo>
                  <a:pt x="120771" y="2051850"/>
                </a:lnTo>
                <a:lnTo>
                  <a:pt x="122194" y="2051989"/>
                </a:lnTo>
                <a:lnTo>
                  <a:pt x="123718" y="2045957"/>
                </a:lnTo>
                <a:lnTo>
                  <a:pt x="131414" y="2044763"/>
                </a:lnTo>
                <a:lnTo>
                  <a:pt x="133293" y="2042502"/>
                </a:lnTo>
                <a:lnTo>
                  <a:pt x="141383" y="2044484"/>
                </a:lnTo>
                <a:lnTo>
                  <a:pt x="150932" y="2052873"/>
                </a:lnTo>
                <a:lnTo>
                  <a:pt x="160458" y="2061286"/>
                </a:lnTo>
                <a:lnTo>
                  <a:pt x="169914" y="2069771"/>
                </a:lnTo>
                <a:lnTo>
                  <a:pt x="170847" y="2041537"/>
                </a:lnTo>
                <a:lnTo>
                  <a:pt x="178397" y="2051416"/>
                </a:lnTo>
                <a:lnTo>
                  <a:pt x="177883" y="2029587"/>
                </a:lnTo>
                <a:lnTo>
                  <a:pt x="170974" y="2035365"/>
                </a:lnTo>
                <a:lnTo>
                  <a:pt x="170847" y="1879511"/>
                </a:lnTo>
                <a:lnTo>
                  <a:pt x="161801" y="1884743"/>
                </a:lnTo>
                <a:lnTo>
                  <a:pt x="151058" y="1888645"/>
                </a:lnTo>
                <a:lnTo>
                  <a:pt x="144413" y="1898170"/>
                </a:lnTo>
                <a:lnTo>
                  <a:pt x="144330" y="1898662"/>
                </a:lnTo>
                <a:lnTo>
                  <a:pt x="149044" y="1909507"/>
                </a:lnTo>
                <a:lnTo>
                  <a:pt x="150783" y="1922727"/>
                </a:lnTo>
                <a:close/>
              </a:path>
              <a:path w="1194569" h="2244813">
                <a:moveTo>
                  <a:pt x="278044" y="1936300"/>
                </a:moveTo>
                <a:lnTo>
                  <a:pt x="280802" y="1949519"/>
                </a:lnTo>
                <a:lnTo>
                  <a:pt x="286531" y="1921160"/>
                </a:lnTo>
                <a:lnTo>
                  <a:pt x="294034" y="1931061"/>
                </a:lnTo>
                <a:lnTo>
                  <a:pt x="287293" y="1903826"/>
                </a:lnTo>
                <a:lnTo>
                  <a:pt x="294242" y="1902487"/>
                </a:lnTo>
                <a:lnTo>
                  <a:pt x="301084" y="1904764"/>
                </a:lnTo>
                <a:lnTo>
                  <a:pt x="307485" y="1909927"/>
                </a:lnTo>
                <a:lnTo>
                  <a:pt x="307842" y="1957577"/>
                </a:lnTo>
                <a:lnTo>
                  <a:pt x="312033" y="1962213"/>
                </a:lnTo>
                <a:lnTo>
                  <a:pt x="310930" y="2033967"/>
                </a:lnTo>
                <a:lnTo>
                  <a:pt x="315196" y="2026805"/>
                </a:lnTo>
                <a:lnTo>
                  <a:pt x="321484" y="2015302"/>
                </a:lnTo>
                <a:lnTo>
                  <a:pt x="318142" y="1960524"/>
                </a:lnTo>
                <a:lnTo>
                  <a:pt x="312402" y="1957425"/>
                </a:lnTo>
                <a:lnTo>
                  <a:pt x="313116" y="1917243"/>
                </a:lnTo>
                <a:lnTo>
                  <a:pt x="308388" y="1868245"/>
                </a:lnTo>
                <a:lnTo>
                  <a:pt x="297258" y="1862985"/>
                </a:lnTo>
                <a:lnTo>
                  <a:pt x="287487" y="1855541"/>
                </a:lnTo>
                <a:lnTo>
                  <a:pt x="280564" y="1909512"/>
                </a:lnTo>
                <a:lnTo>
                  <a:pt x="279851" y="1910435"/>
                </a:lnTo>
                <a:lnTo>
                  <a:pt x="278044" y="1936300"/>
                </a:lnTo>
                <a:close/>
              </a:path>
              <a:path w="1194569" h="2244813">
                <a:moveTo>
                  <a:pt x="307485" y="1909927"/>
                </a:moveTo>
                <a:lnTo>
                  <a:pt x="301084" y="1904764"/>
                </a:lnTo>
                <a:lnTo>
                  <a:pt x="301142" y="1941356"/>
                </a:lnTo>
                <a:lnTo>
                  <a:pt x="306635" y="1953268"/>
                </a:lnTo>
                <a:lnTo>
                  <a:pt x="307842" y="1957577"/>
                </a:lnTo>
                <a:lnTo>
                  <a:pt x="307485" y="1909927"/>
                </a:lnTo>
                <a:close/>
              </a:path>
              <a:path w="1194569" h="2244813">
                <a:moveTo>
                  <a:pt x="328903" y="1789330"/>
                </a:moveTo>
                <a:lnTo>
                  <a:pt x="315662" y="1785702"/>
                </a:lnTo>
                <a:lnTo>
                  <a:pt x="302750" y="1781491"/>
                </a:lnTo>
                <a:lnTo>
                  <a:pt x="290519" y="1776518"/>
                </a:lnTo>
                <a:lnTo>
                  <a:pt x="291719" y="1832850"/>
                </a:lnTo>
                <a:lnTo>
                  <a:pt x="301747" y="1839571"/>
                </a:lnTo>
                <a:lnTo>
                  <a:pt x="309303" y="1847100"/>
                </a:lnTo>
                <a:lnTo>
                  <a:pt x="308388" y="1868245"/>
                </a:lnTo>
                <a:lnTo>
                  <a:pt x="313116" y="1917243"/>
                </a:lnTo>
                <a:lnTo>
                  <a:pt x="317646" y="1925980"/>
                </a:lnTo>
                <a:lnTo>
                  <a:pt x="320745" y="1935409"/>
                </a:lnTo>
                <a:lnTo>
                  <a:pt x="321323" y="1953412"/>
                </a:lnTo>
                <a:lnTo>
                  <a:pt x="318142" y="1960524"/>
                </a:lnTo>
                <a:lnTo>
                  <a:pt x="321484" y="2015302"/>
                </a:lnTo>
                <a:lnTo>
                  <a:pt x="326717" y="2003788"/>
                </a:lnTo>
                <a:lnTo>
                  <a:pt x="322080" y="1944797"/>
                </a:lnTo>
                <a:lnTo>
                  <a:pt x="321165" y="1910911"/>
                </a:lnTo>
                <a:lnTo>
                  <a:pt x="316091" y="1899476"/>
                </a:lnTo>
                <a:lnTo>
                  <a:pt x="310789" y="1892769"/>
                </a:lnTo>
                <a:lnTo>
                  <a:pt x="318514" y="1886203"/>
                </a:lnTo>
                <a:lnTo>
                  <a:pt x="318142" y="1869198"/>
                </a:lnTo>
                <a:lnTo>
                  <a:pt x="318996" y="1850944"/>
                </a:lnTo>
                <a:lnTo>
                  <a:pt x="328903" y="1789330"/>
                </a:lnTo>
                <a:close/>
              </a:path>
              <a:path w="1194569" h="2244813">
                <a:moveTo>
                  <a:pt x="318142" y="1960524"/>
                </a:moveTo>
                <a:lnTo>
                  <a:pt x="321323" y="1953412"/>
                </a:lnTo>
                <a:lnTo>
                  <a:pt x="320745" y="1935409"/>
                </a:lnTo>
                <a:lnTo>
                  <a:pt x="317646" y="1925980"/>
                </a:lnTo>
                <a:lnTo>
                  <a:pt x="313116" y="1917243"/>
                </a:lnTo>
                <a:lnTo>
                  <a:pt x="312402" y="1957425"/>
                </a:lnTo>
                <a:lnTo>
                  <a:pt x="318142" y="1960524"/>
                </a:lnTo>
                <a:close/>
              </a:path>
              <a:path w="1194569" h="2244813">
                <a:moveTo>
                  <a:pt x="265001" y="1325286"/>
                </a:moveTo>
                <a:lnTo>
                  <a:pt x="262107" y="1337703"/>
                </a:lnTo>
                <a:lnTo>
                  <a:pt x="259516" y="1350323"/>
                </a:lnTo>
                <a:lnTo>
                  <a:pt x="257217" y="1363105"/>
                </a:lnTo>
                <a:lnTo>
                  <a:pt x="255199" y="1376002"/>
                </a:lnTo>
                <a:lnTo>
                  <a:pt x="253450" y="1388973"/>
                </a:lnTo>
                <a:lnTo>
                  <a:pt x="251957" y="1401972"/>
                </a:lnTo>
                <a:lnTo>
                  <a:pt x="250711" y="1414957"/>
                </a:lnTo>
                <a:lnTo>
                  <a:pt x="249697" y="1427883"/>
                </a:lnTo>
                <a:lnTo>
                  <a:pt x="248914" y="1440561"/>
                </a:lnTo>
                <a:lnTo>
                  <a:pt x="258540" y="1432703"/>
                </a:lnTo>
                <a:lnTo>
                  <a:pt x="267365" y="1424021"/>
                </a:lnTo>
                <a:lnTo>
                  <a:pt x="275544" y="1414575"/>
                </a:lnTo>
                <a:lnTo>
                  <a:pt x="283229" y="1404424"/>
                </a:lnTo>
                <a:lnTo>
                  <a:pt x="290576" y="1393630"/>
                </a:lnTo>
                <a:lnTo>
                  <a:pt x="297737" y="1382252"/>
                </a:lnTo>
                <a:lnTo>
                  <a:pt x="305349" y="1368064"/>
                </a:lnTo>
                <a:lnTo>
                  <a:pt x="313633" y="1357593"/>
                </a:lnTo>
                <a:lnTo>
                  <a:pt x="316669" y="1356601"/>
                </a:lnTo>
                <a:lnTo>
                  <a:pt x="324079" y="1360009"/>
                </a:lnTo>
                <a:lnTo>
                  <a:pt x="324877" y="1369256"/>
                </a:lnTo>
                <a:lnTo>
                  <a:pt x="322584" y="1677359"/>
                </a:lnTo>
                <a:lnTo>
                  <a:pt x="321447" y="1381270"/>
                </a:lnTo>
                <a:lnTo>
                  <a:pt x="316669" y="1682127"/>
                </a:lnTo>
                <a:lnTo>
                  <a:pt x="322852" y="1690141"/>
                </a:lnTo>
                <a:lnTo>
                  <a:pt x="332073" y="1696482"/>
                </a:lnTo>
                <a:lnTo>
                  <a:pt x="343610" y="1701145"/>
                </a:lnTo>
                <a:lnTo>
                  <a:pt x="356739" y="1704125"/>
                </a:lnTo>
                <a:lnTo>
                  <a:pt x="370740" y="1705418"/>
                </a:lnTo>
                <a:lnTo>
                  <a:pt x="371310" y="1685990"/>
                </a:lnTo>
                <a:lnTo>
                  <a:pt x="360586" y="1682647"/>
                </a:lnTo>
                <a:lnTo>
                  <a:pt x="350214" y="1678890"/>
                </a:lnTo>
                <a:lnTo>
                  <a:pt x="340331" y="1675942"/>
                </a:lnTo>
                <a:lnTo>
                  <a:pt x="331075" y="1675024"/>
                </a:lnTo>
                <a:lnTo>
                  <a:pt x="333115" y="1195082"/>
                </a:lnTo>
                <a:lnTo>
                  <a:pt x="329928" y="1200480"/>
                </a:lnTo>
                <a:lnTo>
                  <a:pt x="326016" y="1207084"/>
                </a:lnTo>
                <a:lnTo>
                  <a:pt x="318929" y="1211770"/>
                </a:lnTo>
                <a:lnTo>
                  <a:pt x="315196" y="1218145"/>
                </a:lnTo>
                <a:lnTo>
                  <a:pt x="312960" y="1221955"/>
                </a:lnTo>
                <a:lnTo>
                  <a:pt x="313265" y="1227772"/>
                </a:lnTo>
                <a:lnTo>
                  <a:pt x="310789" y="1231404"/>
                </a:lnTo>
                <a:lnTo>
                  <a:pt x="307842" y="1235710"/>
                </a:lnTo>
                <a:lnTo>
                  <a:pt x="301772" y="1237869"/>
                </a:lnTo>
                <a:lnTo>
                  <a:pt x="299003" y="1241717"/>
                </a:lnTo>
                <a:lnTo>
                  <a:pt x="292303" y="1252318"/>
                </a:lnTo>
                <a:lnTo>
                  <a:pt x="286168" y="1264166"/>
                </a:lnTo>
                <a:lnTo>
                  <a:pt x="281012" y="1275700"/>
                </a:lnTo>
                <a:lnTo>
                  <a:pt x="279851" y="1278534"/>
                </a:lnTo>
                <a:lnTo>
                  <a:pt x="275625" y="1289697"/>
                </a:lnTo>
                <a:lnTo>
                  <a:pt x="271749" y="1301239"/>
                </a:lnTo>
                <a:lnTo>
                  <a:pt x="268211" y="1313117"/>
                </a:lnTo>
                <a:lnTo>
                  <a:pt x="265001" y="1325286"/>
                </a:lnTo>
                <a:close/>
              </a:path>
              <a:path w="1194569" h="2244813">
                <a:moveTo>
                  <a:pt x="262112" y="2099635"/>
                </a:moveTo>
                <a:lnTo>
                  <a:pt x="265119" y="2094560"/>
                </a:lnTo>
                <a:lnTo>
                  <a:pt x="272589" y="2084956"/>
                </a:lnTo>
                <a:lnTo>
                  <a:pt x="281305" y="2075687"/>
                </a:lnTo>
                <a:lnTo>
                  <a:pt x="290118" y="2066144"/>
                </a:lnTo>
                <a:lnTo>
                  <a:pt x="297530" y="2056269"/>
                </a:lnTo>
                <a:lnTo>
                  <a:pt x="304626" y="2044662"/>
                </a:lnTo>
                <a:lnTo>
                  <a:pt x="310930" y="2033967"/>
                </a:lnTo>
                <a:lnTo>
                  <a:pt x="312033" y="1962213"/>
                </a:lnTo>
                <a:lnTo>
                  <a:pt x="307842" y="1957577"/>
                </a:lnTo>
                <a:lnTo>
                  <a:pt x="306635" y="1953268"/>
                </a:lnTo>
                <a:lnTo>
                  <a:pt x="301142" y="1941356"/>
                </a:lnTo>
                <a:lnTo>
                  <a:pt x="301084" y="1904764"/>
                </a:lnTo>
                <a:lnTo>
                  <a:pt x="294242" y="1902487"/>
                </a:lnTo>
                <a:lnTo>
                  <a:pt x="287293" y="1903826"/>
                </a:lnTo>
                <a:lnTo>
                  <a:pt x="294034" y="1931061"/>
                </a:lnTo>
                <a:lnTo>
                  <a:pt x="286531" y="1921160"/>
                </a:lnTo>
                <a:lnTo>
                  <a:pt x="280802" y="1949519"/>
                </a:lnTo>
                <a:lnTo>
                  <a:pt x="281325" y="1954631"/>
                </a:lnTo>
                <a:lnTo>
                  <a:pt x="277273" y="1957946"/>
                </a:lnTo>
                <a:lnTo>
                  <a:pt x="270225" y="1961083"/>
                </a:lnTo>
                <a:lnTo>
                  <a:pt x="263646" y="1957577"/>
                </a:lnTo>
                <a:lnTo>
                  <a:pt x="263646" y="1954631"/>
                </a:lnTo>
                <a:lnTo>
                  <a:pt x="259651" y="1943901"/>
                </a:lnTo>
                <a:lnTo>
                  <a:pt x="254424" y="1932664"/>
                </a:lnTo>
                <a:lnTo>
                  <a:pt x="247577" y="1922144"/>
                </a:lnTo>
                <a:lnTo>
                  <a:pt x="238719" y="1913566"/>
                </a:lnTo>
                <a:lnTo>
                  <a:pt x="227461" y="1908155"/>
                </a:lnTo>
                <a:lnTo>
                  <a:pt x="213413" y="1907135"/>
                </a:lnTo>
                <a:lnTo>
                  <a:pt x="210624" y="1907501"/>
                </a:lnTo>
                <a:lnTo>
                  <a:pt x="201138" y="1911677"/>
                </a:lnTo>
                <a:lnTo>
                  <a:pt x="190881" y="1915239"/>
                </a:lnTo>
                <a:lnTo>
                  <a:pt x="185579" y="2029752"/>
                </a:lnTo>
                <a:lnTo>
                  <a:pt x="190699" y="2057325"/>
                </a:lnTo>
                <a:lnTo>
                  <a:pt x="188425" y="2087150"/>
                </a:lnTo>
                <a:lnTo>
                  <a:pt x="192945" y="2091626"/>
                </a:lnTo>
                <a:lnTo>
                  <a:pt x="191472" y="2057742"/>
                </a:lnTo>
                <a:lnTo>
                  <a:pt x="200109" y="2064496"/>
                </a:lnTo>
                <a:lnTo>
                  <a:pt x="209273" y="2072257"/>
                </a:lnTo>
                <a:lnTo>
                  <a:pt x="209974" y="2124827"/>
                </a:lnTo>
                <a:lnTo>
                  <a:pt x="216119" y="2132289"/>
                </a:lnTo>
                <a:lnTo>
                  <a:pt x="217745" y="2244043"/>
                </a:lnTo>
                <a:lnTo>
                  <a:pt x="219450" y="2244813"/>
                </a:lnTo>
                <a:lnTo>
                  <a:pt x="222658" y="2232850"/>
                </a:lnTo>
                <a:lnTo>
                  <a:pt x="220084" y="2077230"/>
                </a:lnTo>
                <a:lnTo>
                  <a:pt x="229763" y="2076894"/>
                </a:lnTo>
                <a:lnTo>
                  <a:pt x="220936" y="2059216"/>
                </a:lnTo>
                <a:lnTo>
                  <a:pt x="212590" y="2051731"/>
                </a:lnTo>
                <a:lnTo>
                  <a:pt x="203114" y="2040762"/>
                </a:lnTo>
                <a:lnTo>
                  <a:pt x="192610" y="2031837"/>
                </a:lnTo>
                <a:lnTo>
                  <a:pt x="188526" y="2004720"/>
                </a:lnTo>
                <a:lnTo>
                  <a:pt x="196697" y="1998253"/>
                </a:lnTo>
                <a:lnTo>
                  <a:pt x="204671" y="1997364"/>
                </a:lnTo>
                <a:lnTo>
                  <a:pt x="212907" y="1999972"/>
                </a:lnTo>
                <a:lnTo>
                  <a:pt x="221863" y="2003998"/>
                </a:lnTo>
                <a:lnTo>
                  <a:pt x="232000" y="2007361"/>
                </a:lnTo>
                <a:lnTo>
                  <a:pt x="243775" y="2007982"/>
                </a:lnTo>
                <a:lnTo>
                  <a:pt x="245968" y="2007666"/>
                </a:lnTo>
                <a:lnTo>
                  <a:pt x="242266" y="2018090"/>
                </a:lnTo>
                <a:lnTo>
                  <a:pt x="239886" y="2159067"/>
                </a:lnTo>
                <a:lnTo>
                  <a:pt x="241548" y="2146122"/>
                </a:lnTo>
                <a:lnTo>
                  <a:pt x="247350" y="2134852"/>
                </a:lnTo>
                <a:lnTo>
                  <a:pt x="252111" y="2123035"/>
                </a:lnTo>
                <a:lnTo>
                  <a:pt x="256731" y="2111140"/>
                </a:lnTo>
                <a:lnTo>
                  <a:pt x="262112" y="2099635"/>
                </a:lnTo>
                <a:close/>
              </a:path>
              <a:path w="1194569" h="2244813">
                <a:moveTo>
                  <a:pt x="233666" y="2023461"/>
                </a:moveTo>
                <a:lnTo>
                  <a:pt x="222198" y="2024542"/>
                </a:lnTo>
                <a:lnTo>
                  <a:pt x="229445" y="2060117"/>
                </a:lnTo>
                <a:lnTo>
                  <a:pt x="230817" y="2059076"/>
                </a:lnTo>
                <a:lnTo>
                  <a:pt x="235655" y="2063635"/>
                </a:lnTo>
                <a:lnTo>
                  <a:pt x="242266" y="2018090"/>
                </a:lnTo>
                <a:lnTo>
                  <a:pt x="233666" y="2023461"/>
                </a:lnTo>
                <a:close/>
              </a:path>
              <a:path w="1194569" h="2244813">
                <a:moveTo>
                  <a:pt x="237446" y="2071814"/>
                </a:moveTo>
                <a:lnTo>
                  <a:pt x="231845" y="2072576"/>
                </a:lnTo>
                <a:lnTo>
                  <a:pt x="232231" y="2196912"/>
                </a:lnTo>
                <a:lnTo>
                  <a:pt x="235113" y="2184626"/>
                </a:lnTo>
                <a:lnTo>
                  <a:pt x="237694" y="2172040"/>
                </a:lnTo>
                <a:lnTo>
                  <a:pt x="237446" y="2071814"/>
                </a:lnTo>
                <a:close/>
              </a:path>
              <a:path w="1194569" h="2244813">
                <a:moveTo>
                  <a:pt x="266725" y="1822378"/>
                </a:moveTo>
                <a:lnTo>
                  <a:pt x="270547" y="1845693"/>
                </a:lnTo>
                <a:lnTo>
                  <a:pt x="279838" y="1827073"/>
                </a:lnTo>
                <a:lnTo>
                  <a:pt x="269501" y="1763573"/>
                </a:lnTo>
                <a:lnTo>
                  <a:pt x="261414" y="1755244"/>
                </a:lnTo>
                <a:lnTo>
                  <a:pt x="260700" y="1754314"/>
                </a:lnTo>
                <a:lnTo>
                  <a:pt x="259900" y="1745653"/>
                </a:lnTo>
                <a:lnTo>
                  <a:pt x="266725" y="1822378"/>
                </a:lnTo>
                <a:close/>
              </a:path>
              <a:path w="1194569" h="2244813">
                <a:moveTo>
                  <a:pt x="259999" y="1841943"/>
                </a:moveTo>
                <a:lnTo>
                  <a:pt x="252999" y="1818902"/>
                </a:lnTo>
                <a:lnTo>
                  <a:pt x="239282" y="1816784"/>
                </a:lnTo>
                <a:lnTo>
                  <a:pt x="229763" y="1816176"/>
                </a:lnTo>
                <a:lnTo>
                  <a:pt x="223285" y="1837156"/>
                </a:lnTo>
                <a:lnTo>
                  <a:pt x="236238" y="1837489"/>
                </a:lnTo>
                <a:lnTo>
                  <a:pt x="248519" y="1839146"/>
                </a:lnTo>
                <a:lnTo>
                  <a:pt x="259999" y="1841943"/>
                </a:lnTo>
                <a:close/>
              </a:path>
              <a:path w="1194569" h="2244813">
                <a:moveTo>
                  <a:pt x="321165" y="1910911"/>
                </a:moveTo>
                <a:lnTo>
                  <a:pt x="322080" y="1944797"/>
                </a:lnTo>
                <a:lnTo>
                  <a:pt x="326717" y="2003788"/>
                </a:lnTo>
                <a:lnTo>
                  <a:pt x="331388" y="1992210"/>
                </a:lnTo>
                <a:lnTo>
                  <a:pt x="335991" y="1980512"/>
                </a:lnTo>
                <a:lnTo>
                  <a:pt x="338767" y="1973783"/>
                </a:lnTo>
                <a:lnTo>
                  <a:pt x="344290" y="1962022"/>
                </a:lnTo>
                <a:lnTo>
                  <a:pt x="350435" y="1950371"/>
                </a:lnTo>
                <a:lnTo>
                  <a:pt x="356666" y="1938790"/>
                </a:lnTo>
                <a:lnTo>
                  <a:pt x="359392" y="1826475"/>
                </a:lnTo>
                <a:lnTo>
                  <a:pt x="362757" y="1823478"/>
                </a:lnTo>
                <a:lnTo>
                  <a:pt x="365526" y="1819846"/>
                </a:lnTo>
                <a:lnTo>
                  <a:pt x="370740" y="1705418"/>
                </a:lnTo>
                <a:lnTo>
                  <a:pt x="356739" y="1704125"/>
                </a:lnTo>
                <a:lnTo>
                  <a:pt x="343610" y="1701145"/>
                </a:lnTo>
                <a:lnTo>
                  <a:pt x="332073" y="1696482"/>
                </a:lnTo>
                <a:lnTo>
                  <a:pt x="322852" y="1690141"/>
                </a:lnTo>
                <a:lnTo>
                  <a:pt x="316669" y="1682127"/>
                </a:lnTo>
                <a:lnTo>
                  <a:pt x="321447" y="1381270"/>
                </a:lnTo>
                <a:lnTo>
                  <a:pt x="316174" y="1392978"/>
                </a:lnTo>
                <a:lnTo>
                  <a:pt x="311440" y="1401309"/>
                </a:lnTo>
                <a:lnTo>
                  <a:pt x="302419" y="1413429"/>
                </a:lnTo>
                <a:lnTo>
                  <a:pt x="294639" y="1422764"/>
                </a:lnTo>
                <a:lnTo>
                  <a:pt x="286694" y="1431668"/>
                </a:lnTo>
                <a:lnTo>
                  <a:pt x="281325" y="1437614"/>
                </a:lnTo>
                <a:lnTo>
                  <a:pt x="272781" y="1447675"/>
                </a:lnTo>
                <a:lnTo>
                  <a:pt x="265417" y="1457557"/>
                </a:lnTo>
                <a:lnTo>
                  <a:pt x="258648" y="1467965"/>
                </a:lnTo>
                <a:lnTo>
                  <a:pt x="254807" y="1474444"/>
                </a:lnTo>
                <a:lnTo>
                  <a:pt x="254807" y="1487703"/>
                </a:lnTo>
                <a:lnTo>
                  <a:pt x="249037" y="1499307"/>
                </a:lnTo>
                <a:lnTo>
                  <a:pt x="243702" y="1511376"/>
                </a:lnTo>
                <a:lnTo>
                  <a:pt x="238885" y="1523706"/>
                </a:lnTo>
                <a:lnTo>
                  <a:pt x="234666" y="1536088"/>
                </a:lnTo>
                <a:lnTo>
                  <a:pt x="231127" y="1548317"/>
                </a:lnTo>
                <a:lnTo>
                  <a:pt x="228349" y="1560186"/>
                </a:lnTo>
                <a:lnTo>
                  <a:pt x="226816" y="1568716"/>
                </a:lnTo>
                <a:lnTo>
                  <a:pt x="225622" y="1576501"/>
                </a:lnTo>
                <a:lnTo>
                  <a:pt x="228683" y="1583131"/>
                </a:lnTo>
                <a:lnTo>
                  <a:pt x="228289" y="1590802"/>
                </a:lnTo>
                <a:lnTo>
                  <a:pt x="224986" y="1604673"/>
                </a:lnTo>
                <a:lnTo>
                  <a:pt x="219355" y="1615704"/>
                </a:lnTo>
                <a:lnTo>
                  <a:pt x="216517" y="1621751"/>
                </a:lnTo>
                <a:lnTo>
                  <a:pt x="212491" y="1633785"/>
                </a:lnTo>
                <a:lnTo>
                  <a:pt x="209169" y="1646421"/>
                </a:lnTo>
                <a:lnTo>
                  <a:pt x="207677" y="1654149"/>
                </a:lnTo>
                <a:lnTo>
                  <a:pt x="207524" y="1666178"/>
                </a:lnTo>
                <a:lnTo>
                  <a:pt x="208908" y="1678540"/>
                </a:lnTo>
                <a:lnTo>
                  <a:pt x="209151" y="1688033"/>
                </a:lnTo>
                <a:lnTo>
                  <a:pt x="207123" y="1702216"/>
                </a:lnTo>
                <a:lnTo>
                  <a:pt x="203124" y="1714514"/>
                </a:lnTo>
                <a:lnTo>
                  <a:pt x="197907" y="1725664"/>
                </a:lnTo>
                <a:lnTo>
                  <a:pt x="192223" y="1736402"/>
                </a:lnTo>
                <a:lnTo>
                  <a:pt x="187053" y="1746948"/>
                </a:lnTo>
                <a:lnTo>
                  <a:pt x="191294" y="1750174"/>
                </a:lnTo>
                <a:lnTo>
                  <a:pt x="193644" y="1742084"/>
                </a:lnTo>
                <a:lnTo>
                  <a:pt x="195892" y="1739582"/>
                </a:lnTo>
                <a:lnTo>
                  <a:pt x="204669" y="1730447"/>
                </a:lnTo>
                <a:lnTo>
                  <a:pt x="213878" y="1721767"/>
                </a:lnTo>
                <a:lnTo>
                  <a:pt x="223267" y="1713261"/>
                </a:lnTo>
                <a:lnTo>
                  <a:pt x="232586" y="1704648"/>
                </a:lnTo>
                <a:lnTo>
                  <a:pt x="241582" y="1695648"/>
                </a:lnTo>
                <a:lnTo>
                  <a:pt x="250006" y="1685980"/>
                </a:lnTo>
                <a:lnTo>
                  <a:pt x="251861" y="1683600"/>
                </a:lnTo>
                <a:lnTo>
                  <a:pt x="258861" y="1671394"/>
                </a:lnTo>
                <a:lnTo>
                  <a:pt x="266115" y="1659958"/>
                </a:lnTo>
                <a:lnTo>
                  <a:pt x="271012" y="1657095"/>
                </a:lnTo>
                <a:lnTo>
                  <a:pt x="279242" y="1655914"/>
                </a:lnTo>
                <a:lnTo>
                  <a:pt x="284474" y="1664360"/>
                </a:lnTo>
                <a:lnTo>
                  <a:pt x="284271" y="1671827"/>
                </a:lnTo>
                <a:lnTo>
                  <a:pt x="278480" y="1676831"/>
                </a:lnTo>
                <a:lnTo>
                  <a:pt x="273235" y="1682407"/>
                </a:lnTo>
                <a:lnTo>
                  <a:pt x="271012" y="1690979"/>
                </a:lnTo>
                <a:lnTo>
                  <a:pt x="261676" y="1699463"/>
                </a:lnTo>
                <a:lnTo>
                  <a:pt x="252508" y="1708064"/>
                </a:lnTo>
                <a:lnTo>
                  <a:pt x="243553" y="1716828"/>
                </a:lnTo>
                <a:lnTo>
                  <a:pt x="234858" y="1725800"/>
                </a:lnTo>
                <a:lnTo>
                  <a:pt x="226471" y="1735024"/>
                </a:lnTo>
                <a:lnTo>
                  <a:pt x="218439" y="1744546"/>
                </a:lnTo>
                <a:lnTo>
                  <a:pt x="210808" y="1754412"/>
                </a:lnTo>
                <a:lnTo>
                  <a:pt x="203625" y="1764665"/>
                </a:lnTo>
                <a:lnTo>
                  <a:pt x="202675" y="1820414"/>
                </a:lnTo>
                <a:lnTo>
                  <a:pt x="195727" y="1837461"/>
                </a:lnTo>
                <a:lnTo>
                  <a:pt x="195892" y="1841207"/>
                </a:lnTo>
                <a:lnTo>
                  <a:pt x="209793" y="1838334"/>
                </a:lnTo>
                <a:lnTo>
                  <a:pt x="223285" y="1837156"/>
                </a:lnTo>
                <a:lnTo>
                  <a:pt x="229763" y="1816176"/>
                </a:lnTo>
                <a:lnTo>
                  <a:pt x="215803" y="1816742"/>
                </a:lnTo>
                <a:lnTo>
                  <a:pt x="229763" y="1816176"/>
                </a:lnTo>
                <a:lnTo>
                  <a:pt x="239282" y="1816784"/>
                </a:lnTo>
                <a:lnTo>
                  <a:pt x="252999" y="1818902"/>
                </a:lnTo>
                <a:lnTo>
                  <a:pt x="259999" y="1841943"/>
                </a:lnTo>
                <a:lnTo>
                  <a:pt x="267197" y="1913351"/>
                </a:lnTo>
                <a:lnTo>
                  <a:pt x="273455" y="1924189"/>
                </a:lnTo>
                <a:lnTo>
                  <a:pt x="276905" y="1848586"/>
                </a:lnTo>
                <a:lnTo>
                  <a:pt x="287487" y="1855541"/>
                </a:lnTo>
                <a:lnTo>
                  <a:pt x="297258" y="1862985"/>
                </a:lnTo>
                <a:lnTo>
                  <a:pt x="308388" y="1868245"/>
                </a:lnTo>
                <a:lnTo>
                  <a:pt x="309303" y="1847100"/>
                </a:lnTo>
                <a:lnTo>
                  <a:pt x="301747" y="1839571"/>
                </a:lnTo>
                <a:lnTo>
                  <a:pt x="291719" y="1832850"/>
                </a:lnTo>
                <a:lnTo>
                  <a:pt x="290519" y="1776518"/>
                </a:lnTo>
                <a:lnTo>
                  <a:pt x="279319" y="1770605"/>
                </a:lnTo>
                <a:lnTo>
                  <a:pt x="269501" y="1763573"/>
                </a:lnTo>
                <a:lnTo>
                  <a:pt x="279838" y="1827073"/>
                </a:lnTo>
                <a:lnTo>
                  <a:pt x="270547" y="1845693"/>
                </a:lnTo>
                <a:lnTo>
                  <a:pt x="266725" y="1822378"/>
                </a:lnTo>
                <a:lnTo>
                  <a:pt x="259900" y="1745653"/>
                </a:lnTo>
                <a:lnTo>
                  <a:pt x="264611" y="1742516"/>
                </a:lnTo>
                <a:lnTo>
                  <a:pt x="268066" y="1738109"/>
                </a:lnTo>
                <a:lnTo>
                  <a:pt x="279716" y="1742630"/>
                </a:lnTo>
                <a:lnTo>
                  <a:pt x="289248" y="1751334"/>
                </a:lnTo>
                <a:lnTo>
                  <a:pt x="299003" y="1758734"/>
                </a:lnTo>
                <a:lnTo>
                  <a:pt x="300959" y="1759737"/>
                </a:lnTo>
                <a:lnTo>
                  <a:pt x="304324" y="1757857"/>
                </a:lnTo>
                <a:lnTo>
                  <a:pt x="306369" y="1758734"/>
                </a:lnTo>
                <a:lnTo>
                  <a:pt x="317271" y="1763802"/>
                </a:lnTo>
                <a:lnTo>
                  <a:pt x="328342" y="1769043"/>
                </a:lnTo>
                <a:lnTo>
                  <a:pt x="340122" y="1773704"/>
                </a:lnTo>
                <a:lnTo>
                  <a:pt x="353147" y="1777029"/>
                </a:lnTo>
                <a:lnTo>
                  <a:pt x="359392" y="1777873"/>
                </a:lnTo>
                <a:lnTo>
                  <a:pt x="364319" y="1787563"/>
                </a:lnTo>
                <a:lnTo>
                  <a:pt x="355975" y="1787969"/>
                </a:lnTo>
                <a:lnTo>
                  <a:pt x="354972" y="1795551"/>
                </a:lnTo>
                <a:lnTo>
                  <a:pt x="342123" y="1792554"/>
                </a:lnTo>
                <a:lnTo>
                  <a:pt x="328903" y="1789330"/>
                </a:lnTo>
                <a:lnTo>
                  <a:pt x="318996" y="1850944"/>
                </a:lnTo>
                <a:lnTo>
                  <a:pt x="323255" y="1859815"/>
                </a:lnTo>
                <a:lnTo>
                  <a:pt x="318996" y="1850944"/>
                </a:lnTo>
                <a:lnTo>
                  <a:pt x="318142" y="1869198"/>
                </a:lnTo>
                <a:lnTo>
                  <a:pt x="318514" y="1886203"/>
                </a:lnTo>
                <a:lnTo>
                  <a:pt x="325771" y="1884685"/>
                </a:lnTo>
                <a:lnTo>
                  <a:pt x="332334" y="1887282"/>
                </a:lnTo>
                <a:lnTo>
                  <a:pt x="337979" y="1893063"/>
                </a:lnTo>
                <a:lnTo>
                  <a:pt x="342481" y="1901095"/>
                </a:lnTo>
                <a:lnTo>
                  <a:pt x="345617" y="1910448"/>
                </a:lnTo>
                <a:lnTo>
                  <a:pt x="347163" y="1920188"/>
                </a:lnTo>
                <a:lnTo>
                  <a:pt x="346892" y="1929385"/>
                </a:lnTo>
                <a:lnTo>
                  <a:pt x="344660" y="1936953"/>
                </a:lnTo>
                <a:lnTo>
                  <a:pt x="332949" y="1932151"/>
                </a:lnTo>
                <a:lnTo>
                  <a:pt x="325951" y="1922636"/>
                </a:lnTo>
                <a:lnTo>
                  <a:pt x="321165" y="1910911"/>
                </a:lnTo>
                <a:close/>
              </a:path>
              <a:path w="1194569" h="2244813">
                <a:moveTo>
                  <a:pt x="273455" y="1924189"/>
                </a:moveTo>
                <a:lnTo>
                  <a:pt x="278044" y="1936300"/>
                </a:lnTo>
                <a:lnTo>
                  <a:pt x="279851" y="1910435"/>
                </a:lnTo>
                <a:lnTo>
                  <a:pt x="280564" y="1909512"/>
                </a:lnTo>
                <a:lnTo>
                  <a:pt x="287487" y="1855541"/>
                </a:lnTo>
                <a:lnTo>
                  <a:pt x="276905" y="1848586"/>
                </a:lnTo>
                <a:lnTo>
                  <a:pt x="273455" y="1924189"/>
                </a:lnTo>
                <a:close/>
              </a:path>
              <a:path w="1194569" h="2244813">
                <a:moveTo>
                  <a:pt x="522891" y="1643837"/>
                </a:moveTo>
                <a:lnTo>
                  <a:pt x="524188" y="1653687"/>
                </a:lnTo>
                <a:lnTo>
                  <a:pt x="524154" y="1463310"/>
                </a:lnTo>
                <a:lnTo>
                  <a:pt x="519491" y="1450831"/>
                </a:lnTo>
                <a:lnTo>
                  <a:pt x="515563" y="1642872"/>
                </a:lnTo>
                <a:lnTo>
                  <a:pt x="519426" y="1677105"/>
                </a:lnTo>
                <a:lnTo>
                  <a:pt x="522980" y="1665667"/>
                </a:lnTo>
                <a:lnTo>
                  <a:pt x="524188" y="1653687"/>
                </a:lnTo>
                <a:lnTo>
                  <a:pt x="522891" y="1643837"/>
                </a:lnTo>
                <a:close/>
              </a:path>
              <a:path w="1194569" h="2244813">
                <a:moveTo>
                  <a:pt x="478695" y="1499489"/>
                </a:moveTo>
                <a:lnTo>
                  <a:pt x="479231" y="1717852"/>
                </a:lnTo>
                <a:lnTo>
                  <a:pt x="483945" y="1707782"/>
                </a:lnTo>
                <a:lnTo>
                  <a:pt x="489205" y="1696146"/>
                </a:lnTo>
                <a:lnTo>
                  <a:pt x="490177" y="1379105"/>
                </a:lnTo>
                <a:lnTo>
                  <a:pt x="484964" y="1367749"/>
                </a:lnTo>
                <a:lnTo>
                  <a:pt x="479628" y="1356585"/>
                </a:lnTo>
                <a:lnTo>
                  <a:pt x="474157" y="1345622"/>
                </a:lnTo>
                <a:lnTo>
                  <a:pt x="476144" y="1471443"/>
                </a:lnTo>
                <a:lnTo>
                  <a:pt x="477915" y="1484592"/>
                </a:lnTo>
                <a:lnTo>
                  <a:pt x="478695" y="1499489"/>
                </a:lnTo>
                <a:close/>
              </a:path>
              <a:path w="1194569" h="2244813">
                <a:moveTo>
                  <a:pt x="522131" y="1732833"/>
                </a:moveTo>
                <a:lnTo>
                  <a:pt x="514478" y="1688225"/>
                </a:lnTo>
                <a:lnTo>
                  <a:pt x="509088" y="1699249"/>
                </a:lnTo>
                <a:lnTo>
                  <a:pt x="504209" y="1710401"/>
                </a:lnTo>
                <a:lnTo>
                  <a:pt x="505960" y="1658998"/>
                </a:lnTo>
                <a:lnTo>
                  <a:pt x="500441" y="1671038"/>
                </a:lnTo>
                <a:lnTo>
                  <a:pt x="500793" y="1721904"/>
                </a:lnTo>
                <a:lnTo>
                  <a:pt x="498522" y="1758192"/>
                </a:lnTo>
                <a:lnTo>
                  <a:pt x="507048" y="1748590"/>
                </a:lnTo>
                <a:lnTo>
                  <a:pt x="512579" y="1742528"/>
                </a:lnTo>
                <a:lnTo>
                  <a:pt x="522131" y="1732833"/>
                </a:lnTo>
                <a:close/>
              </a:path>
              <a:path w="1194569" h="2244813">
                <a:moveTo>
                  <a:pt x="476793" y="1526092"/>
                </a:moveTo>
                <a:lnTo>
                  <a:pt x="473436" y="1787092"/>
                </a:lnTo>
                <a:lnTo>
                  <a:pt x="481779" y="1777511"/>
                </a:lnTo>
                <a:lnTo>
                  <a:pt x="490120" y="1767855"/>
                </a:lnTo>
                <a:lnTo>
                  <a:pt x="498522" y="1758192"/>
                </a:lnTo>
                <a:lnTo>
                  <a:pt x="500793" y="1721904"/>
                </a:lnTo>
                <a:lnTo>
                  <a:pt x="500441" y="1671038"/>
                </a:lnTo>
                <a:lnTo>
                  <a:pt x="505960" y="1658998"/>
                </a:lnTo>
                <a:lnTo>
                  <a:pt x="511106" y="1648256"/>
                </a:lnTo>
                <a:lnTo>
                  <a:pt x="512858" y="1644713"/>
                </a:lnTo>
                <a:lnTo>
                  <a:pt x="514478" y="1688225"/>
                </a:lnTo>
                <a:lnTo>
                  <a:pt x="522131" y="1732833"/>
                </a:lnTo>
                <a:lnTo>
                  <a:pt x="531957" y="1723493"/>
                </a:lnTo>
                <a:lnTo>
                  <a:pt x="541228" y="1714459"/>
                </a:lnTo>
                <a:lnTo>
                  <a:pt x="549114" y="1705683"/>
                </a:lnTo>
                <a:lnTo>
                  <a:pt x="552343" y="1701279"/>
                </a:lnTo>
                <a:lnTo>
                  <a:pt x="558055" y="1690866"/>
                </a:lnTo>
                <a:lnTo>
                  <a:pt x="562748" y="1678359"/>
                </a:lnTo>
                <a:lnTo>
                  <a:pt x="564975" y="1665911"/>
                </a:lnTo>
                <a:lnTo>
                  <a:pt x="563286" y="1655677"/>
                </a:lnTo>
                <a:lnTo>
                  <a:pt x="561182" y="1652676"/>
                </a:lnTo>
                <a:lnTo>
                  <a:pt x="561639" y="1649196"/>
                </a:lnTo>
                <a:lnTo>
                  <a:pt x="566300" y="1649933"/>
                </a:lnTo>
                <a:lnTo>
                  <a:pt x="565601" y="1645310"/>
                </a:lnTo>
                <a:lnTo>
                  <a:pt x="563646" y="1641386"/>
                </a:lnTo>
                <a:lnTo>
                  <a:pt x="558756" y="1640370"/>
                </a:lnTo>
                <a:lnTo>
                  <a:pt x="558235" y="1634998"/>
                </a:lnTo>
                <a:lnTo>
                  <a:pt x="560004" y="1623827"/>
                </a:lnTo>
                <a:lnTo>
                  <a:pt x="560883" y="1611774"/>
                </a:lnTo>
                <a:lnTo>
                  <a:pt x="560938" y="1599089"/>
                </a:lnTo>
                <a:lnTo>
                  <a:pt x="560235" y="1586022"/>
                </a:lnTo>
                <a:lnTo>
                  <a:pt x="558840" y="1572822"/>
                </a:lnTo>
                <a:lnTo>
                  <a:pt x="556820" y="1559739"/>
                </a:lnTo>
                <a:lnTo>
                  <a:pt x="554241" y="1547023"/>
                </a:lnTo>
                <a:lnTo>
                  <a:pt x="551169" y="1534923"/>
                </a:lnTo>
                <a:lnTo>
                  <a:pt x="549396" y="1528953"/>
                </a:lnTo>
                <a:lnTo>
                  <a:pt x="545296" y="1517126"/>
                </a:lnTo>
                <a:lnTo>
                  <a:pt x="540614" y="1505300"/>
                </a:lnTo>
                <a:lnTo>
                  <a:pt x="535706" y="1493466"/>
                </a:lnTo>
                <a:lnTo>
                  <a:pt x="530928" y="1481616"/>
                </a:lnTo>
                <a:lnTo>
                  <a:pt x="528784" y="1475917"/>
                </a:lnTo>
                <a:lnTo>
                  <a:pt x="524154" y="1463310"/>
                </a:lnTo>
                <a:lnTo>
                  <a:pt x="524188" y="1653687"/>
                </a:lnTo>
                <a:lnTo>
                  <a:pt x="522980" y="1665667"/>
                </a:lnTo>
                <a:lnTo>
                  <a:pt x="519426" y="1677105"/>
                </a:lnTo>
                <a:lnTo>
                  <a:pt x="515563" y="1642872"/>
                </a:lnTo>
                <a:lnTo>
                  <a:pt x="519491" y="1450831"/>
                </a:lnTo>
                <a:lnTo>
                  <a:pt x="514783" y="1438489"/>
                </a:lnTo>
                <a:lnTo>
                  <a:pt x="510019" y="1426291"/>
                </a:lnTo>
                <a:lnTo>
                  <a:pt x="505187" y="1414246"/>
                </a:lnTo>
                <a:lnTo>
                  <a:pt x="500277" y="1402361"/>
                </a:lnTo>
                <a:lnTo>
                  <a:pt x="495278" y="1390645"/>
                </a:lnTo>
                <a:lnTo>
                  <a:pt x="494780" y="1683659"/>
                </a:lnTo>
                <a:lnTo>
                  <a:pt x="493084" y="1725904"/>
                </a:lnTo>
                <a:lnTo>
                  <a:pt x="483217" y="1725358"/>
                </a:lnTo>
                <a:lnTo>
                  <a:pt x="478695" y="1718957"/>
                </a:lnTo>
                <a:lnTo>
                  <a:pt x="478468" y="1510660"/>
                </a:lnTo>
                <a:lnTo>
                  <a:pt x="476793" y="1526092"/>
                </a:lnTo>
                <a:close/>
              </a:path>
              <a:path w="1194569" h="2244813">
                <a:moveTo>
                  <a:pt x="511106" y="1648256"/>
                </a:moveTo>
                <a:lnTo>
                  <a:pt x="505960" y="1658998"/>
                </a:lnTo>
                <a:lnTo>
                  <a:pt x="504209" y="1710401"/>
                </a:lnTo>
                <a:lnTo>
                  <a:pt x="509088" y="1699249"/>
                </a:lnTo>
                <a:lnTo>
                  <a:pt x="514478" y="1688225"/>
                </a:lnTo>
                <a:lnTo>
                  <a:pt x="512858" y="1644713"/>
                </a:lnTo>
                <a:lnTo>
                  <a:pt x="511106" y="1648256"/>
                </a:lnTo>
                <a:close/>
              </a:path>
              <a:path w="1194569" h="2244813">
                <a:moveTo>
                  <a:pt x="385600" y="455619"/>
                </a:moveTo>
                <a:lnTo>
                  <a:pt x="388843" y="456628"/>
                </a:lnTo>
                <a:lnTo>
                  <a:pt x="386433" y="446489"/>
                </a:lnTo>
                <a:lnTo>
                  <a:pt x="382514" y="435129"/>
                </a:lnTo>
                <a:lnTo>
                  <a:pt x="378962" y="423518"/>
                </a:lnTo>
                <a:lnTo>
                  <a:pt x="377653" y="412624"/>
                </a:lnTo>
                <a:lnTo>
                  <a:pt x="373477" y="349280"/>
                </a:lnTo>
                <a:lnTo>
                  <a:pt x="367628" y="341413"/>
                </a:lnTo>
                <a:lnTo>
                  <a:pt x="375460" y="333870"/>
                </a:lnTo>
                <a:lnTo>
                  <a:pt x="382570" y="356675"/>
                </a:lnTo>
                <a:lnTo>
                  <a:pt x="393172" y="362307"/>
                </a:lnTo>
                <a:lnTo>
                  <a:pt x="398087" y="343345"/>
                </a:lnTo>
                <a:lnTo>
                  <a:pt x="387667" y="336950"/>
                </a:lnTo>
                <a:lnTo>
                  <a:pt x="398087" y="343345"/>
                </a:lnTo>
                <a:lnTo>
                  <a:pt x="407169" y="351384"/>
                </a:lnTo>
                <a:lnTo>
                  <a:pt x="415360" y="359397"/>
                </a:lnTo>
                <a:lnTo>
                  <a:pt x="411959" y="363113"/>
                </a:lnTo>
                <a:lnTo>
                  <a:pt x="408222" y="435401"/>
                </a:lnTo>
                <a:lnTo>
                  <a:pt x="408855" y="424931"/>
                </a:lnTo>
                <a:lnTo>
                  <a:pt x="412019" y="416175"/>
                </a:lnTo>
                <a:lnTo>
                  <a:pt x="416890" y="410407"/>
                </a:lnTo>
                <a:lnTo>
                  <a:pt x="422646" y="408896"/>
                </a:lnTo>
                <a:lnTo>
                  <a:pt x="428464" y="412915"/>
                </a:lnTo>
                <a:lnTo>
                  <a:pt x="430092" y="415378"/>
                </a:lnTo>
                <a:lnTo>
                  <a:pt x="434678" y="266409"/>
                </a:lnTo>
                <a:lnTo>
                  <a:pt x="435620" y="235572"/>
                </a:lnTo>
                <a:lnTo>
                  <a:pt x="427126" y="228022"/>
                </a:lnTo>
                <a:lnTo>
                  <a:pt x="417220" y="224389"/>
                </a:lnTo>
                <a:lnTo>
                  <a:pt x="415246" y="249344"/>
                </a:lnTo>
                <a:lnTo>
                  <a:pt x="415360" y="275450"/>
                </a:lnTo>
                <a:lnTo>
                  <a:pt x="416542" y="279171"/>
                </a:lnTo>
                <a:lnTo>
                  <a:pt x="421418" y="279196"/>
                </a:lnTo>
                <a:lnTo>
                  <a:pt x="424361" y="259370"/>
                </a:lnTo>
                <a:lnTo>
                  <a:pt x="421418" y="279196"/>
                </a:lnTo>
                <a:lnTo>
                  <a:pt x="424200" y="281330"/>
                </a:lnTo>
                <a:lnTo>
                  <a:pt x="423742" y="289648"/>
                </a:lnTo>
                <a:lnTo>
                  <a:pt x="429584" y="291668"/>
                </a:lnTo>
                <a:lnTo>
                  <a:pt x="428619" y="300482"/>
                </a:lnTo>
                <a:lnTo>
                  <a:pt x="421554" y="306884"/>
                </a:lnTo>
                <a:lnTo>
                  <a:pt x="414471" y="306798"/>
                </a:lnTo>
                <a:lnTo>
                  <a:pt x="407583" y="301965"/>
                </a:lnTo>
                <a:lnTo>
                  <a:pt x="401100" y="294125"/>
                </a:lnTo>
                <a:lnTo>
                  <a:pt x="395233" y="285018"/>
                </a:lnTo>
                <a:lnTo>
                  <a:pt x="390196" y="276385"/>
                </a:lnTo>
                <a:lnTo>
                  <a:pt x="386198" y="269966"/>
                </a:lnTo>
                <a:lnTo>
                  <a:pt x="385896" y="269557"/>
                </a:lnTo>
                <a:lnTo>
                  <a:pt x="377731" y="260700"/>
                </a:lnTo>
                <a:lnTo>
                  <a:pt x="368048" y="252639"/>
                </a:lnTo>
                <a:lnTo>
                  <a:pt x="366758" y="334365"/>
                </a:lnTo>
                <a:lnTo>
                  <a:pt x="370572" y="436510"/>
                </a:lnTo>
                <a:lnTo>
                  <a:pt x="376265" y="448119"/>
                </a:lnTo>
                <a:lnTo>
                  <a:pt x="385600" y="455619"/>
                </a:lnTo>
                <a:close/>
              </a:path>
              <a:path w="1194569" h="2244813">
                <a:moveTo>
                  <a:pt x="322287" y="245744"/>
                </a:moveTo>
                <a:lnTo>
                  <a:pt x="319615" y="228307"/>
                </a:lnTo>
                <a:lnTo>
                  <a:pt x="309678" y="220298"/>
                </a:lnTo>
                <a:lnTo>
                  <a:pt x="304261" y="209016"/>
                </a:lnTo>
                <a:lnTo>
                  <a:pt x="302240" y="209790"/>
                </a:lnTo>
                <a:lnTo>
                  <a:pt x="309694" y="242421"/>
                </a:lnTo>
                <a:lnTo>
                  <a:pt x="301371" y="321068"/>
                </a:lnTo>
                <a:lnTo>
                  <a:pt x="310274" y="329909"/>
                </a:lnTo>
                <a:lnTo>
                  <a:pt x="318852" y="339243"/>
                </a:lnTo>
                <a:lnTo>
                  <a:pt x="327054" y="349064"/>
                </a:lnTo>
                <a:lnTo>
                  <a:pt x="322287" y="245744"/>
                </a:lnTo>
                <a:close/>
              </a:path>
              <a:path w="1194569" h="2244813">
                <a:moveTo>
                  <a:pt x="276502" y="202566"/>
                </a:moveTo>
                <a:lnTo>
                  <a:pt x="276867" y="306451"/>
                </a:lnTo>
                <a:lnTo>
                  <a:pt x="279953" y="302044"/>
                </a:lnTo>
                <a:lnTo>
                  <a:pt x="282798" y="304901"/>
                </a:lnTo>
                <a:lnTo>
                  <a:pt x="292195" y="312730"/>
                </a:lnTo>
                <a:lnTo>
                  <a:pt x="284003" y="219553"/>
                </a:lnTo>
                <a:lnTo>
                  <a:pt x="279687" y="211170"/>
                </a:lnTo>
                <a:lnTo>
                  <a:pt x="276502" y="202566"/>
                </a:lnTo>
                <a:close/>
              </a:path>
              <a:path w="1194569" h="2244813">
                <a:moveTo>
                  <a:pt x="224979" y="275644"/>
                </a:moveTo>
                <a:lnTo>
                  <a:pt x="236620" y="281499"/>
                </a:lnTo>
                <a:lnTo>
                  <a:pt x="248046" y="287573"/>
                </a:lnTo>
                <a:lnTo>
                  <a:pt x="258808" y="294312"/>
                </a:lnTo>
                <a:lnTo>
                  <a:pt x="268458" y="302167"/>
                </a:lnTo>
                <a:lnTo>
                  <a:pt x="272485" y="306374"/>
                </a:lnTo>
                <a:lnTo>
                  <a:pt x="276867" y="306451"/>
                </a:lnTo>
                <a:lnTo>
                  <a:pt x="276502" y="202566"/>
                </a:lnTo>
                <a:lnTo>
                  <a:pt x="279687" y="211170"/>
                </a:lnTo>
                <a:lnTo>
                  <a:pt x="284003" y="219553"/>
                </a:lnTo>
                <a:lnTo>
                  <a:pt x="292195" y="312730"/>
                </a:lnTo>
                <a:lnTo>
                  <a:pt x="297881" y="235848"/>
                </a:lnTo>
                <a:lnTo>
                  <a:pt x="296419" y="192347"/>
                </a:lnTo>
                <a:lnTo>
                  <a:pt x="298220" y="202452"/>
                </a:lnTo>
                <a:lnTo>
                  <a:pt x="306369" y="206209"/>
                </a:lnTo>
                <a:lnTo>
                  <a:pt x="307055" y="209359"/>
                </a:lnTo>
                <a:lnTo>
                  <a:pt x="316669" y="162026"/>
                </a:lnTo>
                <a:lnTo>
                  <a:pt x="306653" y="154264"/>
                </a:lnTo>
                <a:lnTo>
                  <a:pt x="296620" y="146519"/>
                </a:lnTo>
                <a:lnTo>
                  <a:pt x="296057" y="191490"/>
                </a:lnTo>
                <a:lnTo>
                  <a:pt x="288691" y="226834"/>
                </a:lnTo>
                <a:lnTo>
                  <a:pt x="288403" y="226436"/>
                </a:lnTo>
                <a:lnTo>
                  <a:pt x="284226" y="188202"/>
                </a:lnTo>
                <a:lnTo>
                  <a:pt x="277722" y="189804"/>
                </a:lnTo>
                <a:lnTo>
                  <a:pt x="275497" y="195018"/>
                </a:lnTo>
                <a:lnTo>
                  <a:pt x="273875" y="146348"/>
                </a:lnTo>
                <a:lnTo>
                  <a:pt x="270693" y="159983"/>
                </a:lnTo>
                <a:lnTo>
                  <a:pt x="266189" y="172296"/>
                </a:lnTo>
                <a:lnTo>
                  <a:pt x="260664" y="183587"/>
                </a:lnTo>
                <a:lnTo>
                  <a:pt x="254418" y="194159"/>
                </a:lnTo>
                <a:lnTo>
                  <a:pt x="247755" y="204312"/>
                </a:lnTo>
                <a:lnTo>
                  <a:pt x="240974" y="214348"/>
                </a:lnTo>
                <a:lnTo>
                  <a:pt x="234379" y="224569"/>
                </a:lnTo>
                <a:lnTo>
                  <a:pt x="228269" y="235276"/>
                </a:lnTo>
                <a:lnTo>
                  <a:pt x="223883" y="244513"/>
                </a:lnTo>
                <a:lnTo>
                  <a:pt x="218472" y="244513"/>
                </a:lnTo>
                <a:lnTo>
                  <a:pt x="218231" y="249669"/>
                </a:lnTo>
                <a:lnTo>
                  <a:pt x="215043" y="251879"/>
                </a:lnTo>
                <a:lnTo>
                  <a:pt x="215056" y="258279"/>
                </a:lnTo>
                <a:lnTo>
                  <a:pt x="215526" y="265125"/>
                </a:lnTo>
                <a:lnTo>
                  <a:pt x="213570" y="269557"/>
                </a:lnTo>
                <a:lnTo>
                  <a:pt x="224979" y="275644"/>
                </a:lnTo>
                <a:close/>
              </a:path>
              <a:path w="1194569" h="2244813">
                <a:moveTo>
                  <a:pt x="815683" y="732680"/>
                </a:moveTo>
                <a:lnTo>
                  <a:pt x="827775" y="737167"/>
                </a:lnTo>
                <a:lnTo>
                  <a:pt x="839579" y="739432"/>
                </a:lnTo>
                <a:lnTo>
                  <a:pt x="839173" y="738718"/>
                </a:lnTo>
                <a:lnTo>
                  <a:pt x="832338" y="728247"/>
                </a:lnTo>
                <a:lnTo>
                  <a:pt x="825551" y="717729"/>
                </a:lnTo>
                <a:lnTo>
                  <a:pt x="820427" y="705548"/>
                </a:lnTo>
                <a:lnTo>
                  <a:pt x="812680" y="701776"/>
                </a:lnTo>
                <a:lnTo>
                  <a:pt x="811321" y="693470"/>
                </a:lnTo>
                <a:lnTo>
                  <a:pt x="805695" y="687870"/>
                </a:lnTo>
                <a:lnTo>
                  <a:pt x="805510" y="687686"/>
                </a:lnTo>
                <a:lnTo>
                  <a:pt x="795395" y="680015"/>
                </a:lnTo>
                <a:lnTo>
                  <a:pt x="784138" y="673916"/>
                </a:lnTo>
                <a:lnTo>
                  <a:pt x="772936" y="667754"/>
                </a:lnTo>
                <a:lnTo>
                  <a:pt x="762985" y="659892"/>
                </a:lnTo>
                <a:lnTo>
                  <a:pt x="763506" y="655497"/>
                </a:lnTo>
                <a:lnTo>
                  <a:pt x="763836" y="650925"/>
                </a:lnTo>
                <a:lnTo>
                  <a:pt x="767404" y="649579"/>
                </a:lnTo>
                <a:lnTo>
                  <a:pt x="767655" y="649602"/>
                </a:lnTo>
                <a:lnTo>
                  <a:pt x="782385" y="652500"/>
                </a:lnTo>
                <a:lnTo>
                  <a:pt x="794729" y="657785"/>
                </a:lnTo>
                <a:lnTo>
                  <a:pt x="805210" y="664934"/>
                </a:lnTo>
                <a:lnTo>
                  <a:pt x="814356" y="673421"/>
                </a:lnTo>
                <a:lnTo>
                  <a:pt x="822690" y="682718"/>
                </a:lnTo>
                <a:lnTo>
                  <a:pt x="830739" y="692302"/>
                </a:lnTo>
                <a:lnTo>
                  <a:pt x="831323" y="689896"/>
                </a:lnTo>
                <a:lnTo>
                  <a:pt x="828489" y="677677"/>
                </a:lnTo>
                <a:lnTo>
                  <a:pt x="824847" y="667258"/>
                </a:lnTo>
                <a:lnTo>
                  <a:pt x="812870" y="669734"/>
                </a:lnTo>
                <a:lnTo>
                  <a:pt x="823361" y="666407"/>
                </a:lnTo>
                <a:lnTo>
                  <a:pt x="823372" y="664641"/>
                </a:lnTo>
                <a:lnTo>
                  <a:pt x="819816" y="654509"/>
                </a:lnTo>
                <a:lnTo>
                  <a:pt x="811168" y="646357"/>
                </a:lnTo>
                <a:lnTo>
                  <a:pt x="799368" y="639365"/>
                </a:lnTo>
                <a:lnTo>
                  <a:pt x="786356" y="632718"/>
                </a:lnTo>
                <a:lnTo>
                  <a:pt x="774073" y="625596"/>
                </a:lnTo>
                <a:lnTo>
                  <a:pt x="764458" y="617181"/>
                </a:lnTo>
                <a:lnTo>
                  <a:pt x="766018" y="613658"/>
                </a:lnTo>
                <a:lnTo>
                  <a:pt x="772401" y="607214"/>
                </a:lnTo>
                <a:lnTo>
                  <a:pt x="780416" y="606613"/>
                </a:lnTo>
                <a:lnTo>
                  <a:pt x="789350" y="610097"/>
                </a:lnTo>
                <a:lnTo>
                  <a:pt x="798490" y="615908"/>
                </a:lnTo>
                <a:lnTo>
                  <a:pt x="807122" y="622289"/>
                </a:lnTo>
                <a:lnTo>
                  <a:pt x="814534" y="627481"/>
                </a:lnTo>
                <a:lnTo>
                  <a:pt x="809268" y="616658"/>
                </a:lnTo>
                <a:lnTo>
                  <a:pt x="803184" y="605053"/>
                </a:lnTo>
                <a:lnTo>
                  <a:pt x="796783" y="593766"/>
                </a:lnTo>
                <a:lnTo>
                  <a:pt x="790056" y="582806"/>
                </a:lnTo>
                <a:lnTo>
                  <a:pt x="782994" y="572180"/>
                </a:lnTo>
                <a:lnTo>
                  <a:pt x="775589" y="561898"/>
                </a:lnTo>
                <a:lnTo>
                  <a:pt x="767832" y="551969"/>
                </a:lnTo>
                <a:lnTo>
                  <a:pt x="759714" y="542401"/>
                </a:lnTo>
                <a:lnTo>
                  <a:pt x="751226" y="533202"/>
                </a:lnTo>
                <a:lnTo>
                  <a:pt x="742360" y="524383"/>
                </a:lnTo>
                <a:lnTo>
                  <a:pt x="739906" y="519846"/>
                </a:lnTo>
                <a:lnTo>
                  <a:pt x="732922" y="508968"/>
                </a:lnTo>
                <a:lnTo>
                  <a:pt x="723208" y="500811"/>
                </a:lnTo>
                <a:lnTo>
                  <a:pt x="722866" y="505874"/>
                </a:lnTo>
                <a:lnTo>
                  <a:pt x="721517" y="519546"/>
                </a:lnTo>
                <a:lnTo>
                  <a:pt x="719607" y="532896"/>
                </a:lnTo>
                <a:lnTo>
                  <a:pt x="717189" y="545949"/>
                </a:lnTo>
                <a:lnTo>
                  <a:pt x="714313" y="558728"/>
                </a:lnTo>
                <a:lnTo>
                  <a:pt x="711032" y="571258"/>
                </a:lnTo>
                <a:lnTo>
                  <a:pt x="707395" y="583564"/>
                </a:lnTo>
                <a:lnTo>
                  <a:pt x="703456" y="595670"/>
                </a:lnTo>
                <a:lnTo>
                  <a:pt x="699264" y="607600"/>
                </a:lnTo>
                <a:lnTo>
                  <a:pt x="694872" y="619380"/>
                </a:lnTo>
                <a:lnTo>
                  <a:pt x="690330" y="631033"/>
                </a:lnTo>
                <a:lnTo>
                  <a:pt x="685691" y="642584"/>
                </a:lnTo>
                <a:lnTo>
                  <a:pt x="681005" y="654058"/>
                </a:lnTo>
                <a:lnTo>
                  <a:pt x="676323" y="665479"/>
                </a:lnTo>
                <a:lnTo>
                  <a:pt x="671698" y="676871"/>
                </a:lnTo>
                <a:lnTo>
                  <a:pt x="667179" y="688259"/>
                </a:lnTo>
                <a:lnTo>
                  <a:pt x="662820" y="699668"/>
                </a:lnTo>
                <a:lnTo>
                  <a:pt x="666973" y="699427"/>
                </a:lnTo>
                <a:lnTo>
                  <a:pt x="666516" y="703821"/>
                </a:lnTo>
                <a:lnTo>
                  <a:pt x="668713" y="705548"/>
                </a:lnTo>
                <a:lnTo>
                  <a:pt x="676780" y="706887"/>
                </a:lnTo>
                <a:lnTo>
                  <a:pt x="690073" y="708660"/>
                </a:lnTo>
                <a:lnTo>
                  <a:pt x="702700" y="709913"/>
                </a:lnTo>
                <a:lnTo>
                  <a:pt x="714847" y="710838"/>
                </a:lnTo>
                <a:lnTo>
                  <a:pt x="726698" y="711628"/>
                </a:lnTo>
                <a:lnTo>
                  <a:pt x="738441" y="712474"/>
                </a:lnTo>
                <a:lnTo>
                  <a:pt x="750259" y="713571"/>
                </a:lnTo>
                <a:lnTo>
                  <a:pt x="762340" y="715109"/>
                </a:lnTo>
                <a:lnTo>
                  <a:pt x="774868" y="717281"/>
                </a:lnTo>
                <a:lnTo>
                  <a:pt x="788029" y="720280"/>
                </a:lnTo>
                <a:lnTo>
                  <a:pt x="791806" y="721809"/>
                </a:lnTo>
                <a:lnTo>
                  <a:pt x="803596" y="727163"/>
                </a:lnTo>
                <a:lnTo>
                  <a:pt x="815683" y="732680"/>
                </a:lnTo>
                <a:close/>
              </a:path>
              <a:path w="1194569" h="2244813">
                <a:moveTo>
                  <a:pt x="801352" y="347968"/>
                </a:moveTo>
                <a:lnTo>
                  <a:pt x="788029" y="347624"/>
                </a:lnTo>
                <a:lnTo>
                  <a:pt x="784466" y="358795"/>
                </a:lnTo>
                <a:lnTo>
                  <a:pt x="780164" y="371065"/>
                </a:lnTo>
                <a:lnTo>
                  <a:pt x="775458" y="382930"/>
                </a:lnTo>
                <a:lnTo>
                  <a:pt x="770255" y="394295"/>
                </a:lnTo>
                <a:lnTo>
                  <a:pt x="764458" y="405066"/>
                </a:lnTo>
                <a:lnTo>
                  <a:pt x="767081" y="407755"/>
                </a:lnTo>
                <a:lnTo>
                  <a:pt x="775667" y="417074"/>
                </a:lnTo>
                <a:lnTo>
                  <a:pt x="783934" y="426711"/>
                </a:lnTo>
                <a:lnTo>
                  <a:pt x="791979" y="436570"/>
                </a:lnTo>
                <a:lnTo>
                  <a:pt x="799900" y="446552"/>
                </a:lnTo>
                <a:lnTo>
                  <a:pt x="807794" y="456560"/>
                </a:lnTo>
                <a:lnTo>
                  <a:pt x="815759" y="466499"/>
                </a:lnTo>
                <a:lnTo>
                  <a:pt x="823892" y="476269"/>
                </a:lnTo>
                <a:lnTo>
                  <a:pt x="832291" y="485775"/>
                </a:lnTo>
                <a:lnTo>
                  <a:pt x="841052" y="494919"/>
                </a:lnTo>
                <a:lnTo>
                  <a:pt x="841225" y="491238"/>
                </a:lnTo>
                <a:lnTo>
                  <a:pt x="839995" y="479705"/>
                </a:lnTo>
                <a:lnTo>
                  <a:pt x="837563" y="466380"/>
                </a:lnTo>
                <a:lnTo>
                  <a:pt x="835412" y="453084"/>
                </a:lnTo>
                <a:lnTo>
                  <a:pt x="835025" y="441639"/>
                </a:lnTo>
                <a:lnTo>
                  <a:pt x="837884" y="433865"/>
                </a:lnTo>
                <a:lnTo>
                  <a:pt x="845471" y="431584"/>
                </a:lnTo>
                <a:lnTo>
                  <a:pt x="849363" y="433375"/>
                </a:lnTo>
                <a:lnTo>
                  <a:pt x="854038" y="442651"/>
                </a:lnTo>
                <a:lnTo>
                  <a:pt x="856277" y="456871"/>
                </a:lnTo>
                <a:lnTo>
                  <a:pt x="857263" y="472756"/>
                </a:lnTo>
                <a:lnTo>
                  <a:pt x="858178" y="487023"/>
                </a:lnTo>
                <a:lnTo>
                  <a:pt x="860203" y="496392"/>
                </a:lnTo>
                <a:lnTo>
                  <a:pt x="861805" y="494408"/>
                </a:lnTo>
                <a:lnTo>
                  <a:pt x="869860" y="485965"/>
                </a:lnTo>
                <a:lnTo>
                  <a:pt x="878486" y="477272"/>
                </a:lnTo>
                <a:lnTo>
                  <a:pt x="885870" y="467844"/>
                </a:lnTo>
                <a:lnTo>
                  <a:pt x="890197" y="457195"/>
                </a:lnTo>
                <a:lnTo>
                  <a:pt x="889655" y="444842"/>
                </a:lnTo>
                <a:lnTo>
                  <a:pt x="894481" y="440817"/>
                </a:lnTo>
                <a:lnTo>
                  <a:pt x="898672" y="436181"/>
                </a:lnTo>
                <a:lnTo>
                  <a:pt x="908806" y="437476"/>
                </a:lnTo>
                <a:lnTo>
                  <a:pt x="909355" y="438475"/>
                </a:lnTo>
                <a:lnTo>
                  <a:pt x="912195" y="449705"/>
                </a:lnTo>
                <a:lnTo>
                  <a:pt x="910140" y="460634"/>
                </a:lnTo>
                <a:lnTo>
                  <a:pt x="905138" y="471151"/>
                </a:lnTo>
                <a:lnTo>
                  <a:pt x="899134" y="481143"/>
                </a:lnTo>
                <a:lnTo>
                  <a:pt x="894074" y="490499"/>
                </a:lnTo>
                <a:lnTo>
                  <a:pt x="898066" y="489927"/>
                </a:lnTo>
                <a:lnTo>
                  <a:pt x="909693" y="487728"/>
                </a:lnTo>
                <a:lnTo>
                  <a:pt x="921892" y="484988"/>
                </a:lnTo>
                <a:lnTo>
                  <a:pt x="934522" y="482138"/>
                </a:lnTo>
                <a:lnTo>
                  <a:pt x="947446" y="479609"/>
                </a:lnTo>
                <a:lnTo>
                  <a:pt x="960523" y="477832"/>
                </a:lnTo>
                <a:lnTo>
                  <a:pt x="973614" y="477240"/>
                </a:lnTo>
                <a:lnTo>
                  <a:pt x="973858" y="476995"/>
                </a:lnTo>
                <a:lnTo>
                  <a:pt x="977982" y="471038"/>
                </a:lnTo>
                <a:lnTo>
                  <a:pt x="981924" y="462741"/>
                </a:lnTo>
                <a:lnTo>
                  <a:pt x="985825" y="453258"/>
                </a:lnTo>
                <a:lnTo>
                  <a:pt x="989827" y="443742"/>
                </a:lnTo>
                <a:lnTo>
                  <a:pt x="994072" y="435344"/>
                </a:lnTo>
                <a:lnTo>
                  <a:pt x="998704" y="429219"/>
                </a:lnTo>
                <a:lnTo>
                  <a:pt x="1003864" y="426518"/>
                </a:lnTo>
                <a:lnTo>
                  <a:pt x="1009694" y="428395"/>
                </a:lnTo>
                <a:lnTo>
                  <a:pt x="1016337" y="436003"/>
                </a:lnTo>
                <a:lnTo>
                  <a:pt x="1015022" y="439497"/>
                </a:lnTo>
                <a:lnTo>
                  <a:pt x="1009137" y="450981"/>
                </a:lnTo>
                <a:lnTo>
                  <a:pt x="1003508" y="462561"/>
                </a:lnTo>
                <a:lnTo>
                  <a:pt x="1001605" y="474294"/>
                </a:lnTo>
                <a:lnTo>
                  <a:pt x="1005137" y="473120"/>
                </a:lnTo>
                <a:lnTo>
                  <a:pt x="1017501" y="468182"/>
                </a:lnTo>
                <a:lnTo>
                  <a:pt x="1029378" y="462461"/>
                </a:lnTo>
                <a:lnTo>
                  <a:pt x="1040856" y="456392"/>
                </a:lnTo>
                <a:lnTo>
                  <a:pt x="1052024" y="450407"/>
                </a:lnTo>
                <a:lnTo>
                  <a:pt x="1062969" y="444939"/>
                </a:lnTo>
                <a:lnTo>
                  <a:pt x="1073779" y="440423"/>
                </a:lnTo>
                <a:lnTo>
                  <a:pt x="1076831" y="437679"/>
                </a:lnTo>
                <a:lnTo>
                  <a:pt x="1083934" y="427079"/>
                </a:lnTo>
                <a:lnTo>
                  <a:pt x="1089576" y="415019"/>
                </a:lnTo>
                <a:lnTo>
                  <a:pt x="1096185" y="403927"/>
                </a:lnTo>
                <a:lnTo>
                  <a:pt x="1106190" y="396227"/>
                </a:lnTo>
                <a:lnTo>
                  <a:pt x="1113073" y="397687"/>
                </a:lnTo>
                <a:lnTo>
                  <a:pt x="1115042" y="404063"/>
                </a:lnTo>
                <a:lnTo>
                  <a:pt x="1116502" y="410959"/>
                </a:lnTo>
                <a:lnTo>
                  <a:pt x="1111498" y="416763"/>
                </a:lnTo>
                <a:lnTo>
                  <a:pt x="1105821" y="421894"/>
                </a:lnTo>
                <a:lnTo>
                  <a:pt x="1104716" y="431584"/>
                </a:lnTo>
                <a:lnTo>
                  <a:pt x="1108948" y="430940"/>
                </a:lnTo>
                <a:lnTo>
                  <a:pt x="1122595" y="429081"/>
                </a:lnTo>
                <a:lnTo>
                  <a:pt x="1136289" y="427269"/>
                </a:lnTo>
                <a:lnTo>
                  <a:pt x="1149718" y="425194"/>
                </a:lnTo>
                <a:lnTo>
                  <a:pt x="1162572" y="422542"/>
                </a:lnTo>
                <a:lnTo>
                  <a:pt x="1174539" y="419002"/>
                </a:lnTo>
                <a:lnTo>
                  <a:pt x="1185309" y="414263"/>
                </a:lnTo>
                <a:lnTo>
                  <a:pt x="1194569" y="408012"/>
                </a:lnTo>
                <a:lnTo>
                  <a:pt x="1194427" y="406936"/>
                </a:lnTo>
                <a:lnTo>
                  <a:pt x="1191191" y="394300"/>
                </a:lnTo>
                <a:lnTo>
                  <a:pt x="1185447" y="382427"/>
                </a:lnTo>
                <a:lnTo>
                  <a:pt x="1177653" y="371677"/>
                </a:lnTo>
                <a:lnTo>
                  <a:pt x="1168265" y="362411"/>
                </a:lnTo>
                <a:lnTo>
                  <a:pt x="1157739" y="354990"/>
                </a:lnTo>
                <a:lnTo>
                  <a:pt x="1155486" y="355643"/>
                </a:lnTo>
                <a:lnTo>
                  <a:pt x="1144123" y="358490"/>
                </a:lnTo>
                <a:lnTo>
                  <a:pt x="1132515" y="360741"/>
                </a:lnTo>
                <a:lnTo>
                  <a:pt x="1120652" y="362511"/>
                </a:lnTo>
                <a:lnTo>
                  <a:pt x="1108524" y="363918"/>
                </a:lnTo>
                <a:lnTo>
                  <a:pt x="1096120" y="365076"/>
                </a:lnTo>
                <a:lnTo>
                  <a:pt x="1083429" y="366100"/>
                </a:lnTo>
                <a:lnTo>
                  <a:pt x="1070442" y="367108"/>
                </a:lnTo>
                <a:lnTo>
                  <a:pt x="1057148" y="368214"/>
                </a:lnTo>
                <a:lnTo>
                  <a:pt x="1043536" y="369533"/>
                </a:lnTo>
                <a:lnTo>
                  <a:pt x="1029596" y="371182"/>
                </a:lnTo>
                <a:lnTo>
                  <a:pt x="1019772" y="371976"/>
                </a:lnTo>
                <a:lnTo>
                  <a:pt x="1007266" y="372150"/>
                </a:lnTo>
                <a:lnTo>
                  <a:pt x="994191" y="372148"/>
                </a:lnTo>
                <a:lnTo>
                  <a:pt x="980980" y="372656"/>
                </a:lnTo>
                <a:lnTo>
                  <a:pt x="970277" y="374212"/>
                </a:lnTo>
                <a:lnTo>
                  <a:pt x="957676" y="376911"/>
                </a:lnTo>
                <a:lnTo>
                  <a:pt x="945624" y="378548"/>
                </a:lnTo>
                <a:lnTo>
                  <a:pt x="935643" y="378314"/>
                </a:lnTo>
                <a:lnTo>
                  <a:pt x="922665" y="376448"/>
                </a:lnTo>
                <a:lnTo>
                  <a:pt x="910493" y="373709"/>
                </a:lnTo>
                <a:lnTo>
                  <a:pt x="898662" y="371122"/>
                </a:lnTo>
                <a:lnTo>
                  <a:pt x="886708" y="369709"/>
                </a:lnTo>
                <a:lnTo>
                  <a:pt x="878396" y="369449"/>
                </a:lnTo>
                <a:lnTo>
                  <a:pt x="865010" y="368940"/>
                </a:lnTo>
                <a:lnTo>
                  <a:pt x="851996" y="367611"/>
                </a:lnTo>
                <a:lnTo>
                  <a:pt x="839730" y="364648"/>
                </a:lnTo>
                <a:lnTo>
                  <a:pt x="828591" y="359239"/>
                </a:lnTo>
                <a:lnTo>
                  <a:pt x="818954" y="350570"/>
                </a:lnTo>
                <a:lnTo>
                  <a:pt x="812979" y="350021"/>
                </a:lnTo>
                <a:lnTo>
                  <a:pt x="801352" y="347968"/>
                </a:lnTo>
                <a:close/>
              </a:path>
              <a:path w="1194569" h="2244813">
                <a:moveTo>
                  <a:pt x="873462" y="1219619"/>
                </a:moveTo>
                <a:lnTo>
                  <a:pt x="874250" y="1207022"/>
                </a:lnTo>
                <a:lnTo>
                  <a:pt x="873949" y="1194652"/>
                </a:lnTo>
                <a:lnTo>
                  <a:pt x="872740" y="1182441"/>
                </a:lnTo>
                <a:lnTo>
                  <a:pt x="870805" y="1170323"/>
                </a:lnTo>
                <a:lnTo>
                  <a:pt x="868322" y="1158230"/>
                </a:lnTo>
                <a:lnTo>
                  <a:pt x="865474" y="1146096"/>
                </a:lnTo>
                <a:lnTo>
                  <a:pt x="862441" y="1133854"/>
                </a:lnTo>
                <a:lnTo>
                  <a:pt x="859403" y="1121436"/>
                </a:lnTo>
                <a:lnTo>
                  <a:pt x="856542" y="1108775"/>
                </a:lnTo>
                <a:lnTo>
                  <a:pt x="854311" y="1097368"/>
                </a:lnTo>
                <a:lnTo>
                  <a:pt x="852990" y="1089964"/>
                </a:lnTo>
                <a:lnTo>
                  <a:pt x="854069" y="1081976"/>
                </a:lnTo>
                <a:lnTo>
                  <a:pt x="852837" y="1073797"/>
                </a:lnTo>
                <a:lnTo>
                  <a:pt x="850688" y="1061089"/>
                </a:lnTo>
                <a:lnTo>
                  <a:pt x="848213" y="1048452"/>
                </a:lnTo>
                <a:lnTo>
                  <a:pt x="845607" y="1035883"/>
                </a:lnTo>
                <a:lnTo>
                  <a:pt x="843061" y="1023380"/>
                </a:lnTo>
                <a:lnTo>
                  <a:pt x="840767" y="1010939"/>
                </a:lnTo>
                <a:lnTo>
                  <a:pt x="838918" y="998557"/>
                </a:lnTo>
                <a:lnTo>
                  <a:pt x="837706" y="986231"/>
                </a:lnTo>
                <a:lnTo>
                  <a:pt x="837323" y="973959"/>
                </a:lnTo>
                <a:lnTo>
                  <a:pt x="837962" y="961737"/>
                </a:lnTo>
                <a:lnTo>
                  <a:pt x="838105" y="960374"/>
                </a:lnTo>
                <a:lnTo>
                  <a:pt x="838623" y="947839"/>
                </a:lnTo>
                <a:lnTo>
                  <a:pt x="837951" y="935399"/>
                </a:lnTo>
                <a:lnTo>
                  <a:pt x="836967" y="922717"/>
                </a:lnTo>
                <a:lnTo>
                  <a:pt x="836632" y="916190"/>
                </a:lnTo>
                <a:lnTo>
                  <a:pt x="836195" y="904140"/>
                </a:lnTo>
                <a:lnTo>
                  <a:pt x="835607" y="891358"/>
                </a:lnTo>
                <a:lnTo>
                  <a:pt x="834763" y="878165"/>
                </a:lnTo>
                <a:lnTo>
                  <a:pt x="833557" y="864880"/>
                </a:lnTo>
                <a:lnTo>
                  <a:pt x="831886" y="851824"/>
                </a:lnTo>
                <a:lnTo>
                  <a:pt x="829643" y="839316"/>
                </a:lnTo>
                <a:lnTo>
                  <a:pt x="826725" y="827677"/>
                </a:lnTo>
                <a:lnTo>
                  <a:pt x="826320" y="826338"/>
                </a:lnTo>
                <a:lnTo>
                  <a:pt x="824847" y="1162177"/>
                </a:lnTo>
                <a:lnTo>
                  <a:pt x="829330" y="1158798"/>
                </a:lnTo>
                <a:lnTo>
                  <a:pt x="833470" y="1155077"/>
                </a:lnTo>
                <a:lnTo>
                  <a:pt x="839579" y="1153337"/>
                </a:lnTo>
                <a:lnTo>
                  <a:pt x="847077" y="1162927"/>
                </a:lnTo>
                <a:lnTo>
                  <a:pt x="853036" y="1174054"/>
                </a:lnTo>
                <a:lnTo>
                  <a:pt x="858104" y="1186074"/>
                </a:lnTo>
                <a:lnTo>
                  <a:pt x="862926" y="1198340"/>
                </a:lnTo>
                <a:lnTo>
                  <a:pt x="868148" y="1210208"/>
                </a:lnTo>
                <a:lnTo>
                  <a:pt x="873462" y="1219619"/>
                </a:lnTo>
                <a:close/>
              </a:path>
              <a:path w="1194569" h="2244813">
                <a:moveTo>
                  <a:pt x="296419" y="192347"/>
                </a:moveTo>
                <a:lnTo>
                  <a:pt x="297881" y="235848"/>
                </a:lnTo>
                <a:lnTo>
                  <a:pt x="292195" y="312730"/>
                </a:lnTo>
                <a:lnTo>
                  <a:pt x="301371" y="321068"/>
                </a:lnTo>
                <a:lnTo>
                  <a:pt x="309694" y="242421"/>
                </a:lnTo>
                <a:lnTo>
                  <a:pt x="302240" y="209790"/>
                </a:lnTo>
                <a:lnTo>
                  <a:pt x="304261" y="209016"/>
                </a:lnTo>
                <a:lnTo>
                  <a:pt x="309678" y="220298"/>
                </a:lnTo>
                <a:lnTo>
                  <a:pt x="319615" y="228307"/>
                </a:lnTo>
                <a:lnTo>
                  <a:pt x="322287" y="245744"/>
                </a:lnTo>
                <a:lnTo>
                  <a:pt x="327054" y="349064"/>
                </a:lnTo>
                <a:lnTo>
                  <a:pt x="334826" y="359363"/>
                </a:lnTo>
                <a:lnTo>
                  <a:pt x="342117" y="370132"/>
                </a:lnTo>
                <a:lnTo>
                  <a:pt x="348874" y="381364"/>
                </a:lnTo>
                <a:lnTo>
                  <a:pt x="355046" y="393051"/>
                </a:lnTo>
                <a:lnTo>
                  <a:pt x="360581" y="405184"/>
                </a:lnTo>
                <a:lnTo>
                  <a:pt x="362338" y="409486"/>
                </a:lnTo>
                <a:lnTo>
                  <a:pt x="366578" y="422922"/>
                </a:lnTo>
                <a:lnTo>
                  <a:pt x="370572" y="436510"/>
                </a:lnTo>
                <a:lnTo>
                  <a:pt x="366758" y="334365"/>
                </a:lnTo>
                <a:lnTo>
                  <a:pt x="368048" y="252639"/>
                </a:lnTo>
                <a:lnTo>
                  <a:pt x="357629" y="244623"/>
                </a:lnTo>
                <a:lnTo>
                  <a:pt x="352026" y="240093"/>
                </a:lnTo>
                <a:lnTo>
                  <a:pt x="343788" y="233048"/>
                </a:lnTo>
                <a:lnTo>
                  <a:pt x="338729" y="239064"/>
                </a:lnTo>
                <a:lnTo>
                  <a:pt x="331210" y="240880"/>
                </a:lnTo>
                <a:lnTo>
                  <a:pt x="330639" y="225653"/>
                </a:lnTo>
                <a:lnTo>
                  <a:pt x="326981" y="245986"/>
                </a:lnTo>
                <a:lnTo>
                  <a:pt x="325838" y="224904"/>
                </a:lnTo>
                <a:lnTo>
                  <a:pt x="322562" y="203263"/>
                </a:lnTo>
                <a:lnTo>
                  <a:pt x="326988" y="195094"/>
                </a:lnTo>
                <a:lnTo>
                  <a:pt x="333752" y="194979"/>
                </a:lnTo>
                <a:lnTo>
                  <a:pt x="341551" y="199981"/>
                </a:lnTo>
                <a:lnTo>
                  <a:pt x="349083" y="207165"/>
                </a:lnTo>
                <a:lnTo>
                  <a:pt x="355045" y="213594"/>
                </a:lnTo>
                <a:lnTo>
                  <a:pt x="356445" y="215049"/>
                </a:lnTo>
                <a:lnTo>
                  <a:pt x="365488" y="223178"/>
                </a:lnTo>
                <a:lnTo>
                  <a:pt x="375835" y="231528"/>
                </a:lnTo>
                <a:lnTo>
                  <a:pt x="386602" y="240175"/>
                </a:lnTo>
                <a:lnTo>
                  <a:pt x="396909" y="249198"/>
                </a:lnTo>
                <a:lnTo>
                  <a:pt x="405873" y="258676"/>
                </a:lnTo>
                <a:lnTo>
                  <a:pt x="405048" y="226834"/>
                </a:lnTo>
                <a:lnTo>
                  <a:pt x="406094" y="226334"/>
                </a:lnTo>
                <a:lnTo>
                  <a:pt x="408439" y="237957"/>
                </a:lnTo>
                <a:lnTo>
                  <a:pt x="412611" y="268687"/>
                </a:lnTo>
                <a:lnTo>
                  <a:pt x="415360" y="275450"/>
                </a:lnTo>
                <a:lnTo>
                  <a:pt x="415246" y="249344"/>
                </a:lnTo>
                <a:lnTo>
                  <a:pt x="417220" y="224389"/>
                </a:lnTo>
                <a:lnTo>
                  <a:pt x="427126" y="228022"/>
                </a:lnTo>
                <a:lnTo>
                  <a:pt x="435620" y="235572"/>
                </a:lnTo>
                <a:lnTo>
                  <a:pt x="434678" y="266409"/>
                </a:lnTo>
                <a:lnTo>
                  <a:pt x="430092" y="415378"/>
                </a:lnTo>
                <a:lnTo>
                  <a:pt x="432747" y="425188"/>
                </a:lnTo>
                <a:lnTo>
                  <a:pt x="432205" y="436780"/>
                </a:lnTo>
                <a:lnTo>
                  <a:pt x="435046" y="451774"/>
                </a:lnTo>
                <a:lnTo>
                  <a:pt x="438751" y="445564"/>
                </a:lnTo>
                <a:lnTo>
                  <a:pt x="443351" y="443369"/>
                </a:lnTo>
                <a:lnTo>
                  <a:pt x="450388" y="446965"/>
                </a:lnTo>
                <a:lnTo>
                  <a:pt x="458792" y="446119"/>
                </a:lnTo>
                <a:lnTo>
                  <a:pt x="466759" y="446920"/>
                </a:lnTo>
                <a:lnTo>
                  <a:pt x="471329" y="452196"/>
                </a:lnTo>
                <a:lnTo>
                  <a:pt x="472879" y="460616"/>
                </a:lnTo>
                <a:lnTo>
                  <a:pt x="464560" y="459168"/>
                </a:lnTo>
                <a:lnTo>
                  <a:pt x="463963" y="465455"/>
                </a:lnTo>
                <a:lnTo>
                  <a:pt x="469234" y="465594"/>
                </a:lnTo>
                <a:lnTo>
                  <a:pt x="471926" y="468299"/>
                </a:lnTo>
                <a:lnTo>
                  <a:pt x="472803" y="472820"/>
                </a:lnTo>
                <a:lnTo>
                  <a:pt x="461713" y="479647"/>
                </a:lnTo>
                <a:lnTo>
                  <a:pt x="451765" y="487618"/>
                </a:lnTo>
                <a:lnTo>
                  <a:pt x="443052" y="496823"/>
                </a:lnTo>
                <a:lnTo>
                  <a:pt x="438932" y="502284"/>
                </a:lnTo>
                <a:lnTo>
                  <a:pt x="446030" y="513753"/>
                </a:lnTo>
                <a:lnTo>
                  <a:pt x="455045" y="521475"/>
                </a:lnTo>
                <a:lnTo>
                  <a:pt x="464001" y="530222"/>
                </a:lnTo>
                <a:lnTo>
                  <a:pt x="466910" y="534682"/>
                </a:lnTo>
                <a:lnTo>
                  <a:pt x="475297" y="537618"/>
                </a:lnTo>
                <a:lnTo>
                  <a:pt x="485883" y="544728"/>
                </a:lnTo>
                <a:lnTo>
                  <a:pt x="498680" y="552506"/>
                </a:lnTo>
                <a:lnTo>
                  <a:pt x="505213" y="555307"/>
                </a:lnTo>
                <a:lnTo>
                  <a:pt x="518976" y="558234"/>
                </a:lnTo>
                <a:lnTo>
                  <a:pt x="529285" y="560451"/>
                </a:lnTo>
                <a:lnTo>
                  <a:pt x="534677" y="565619"/>
                </a:lnTo>
                <a:lnTo>
                  <a:pt x="538766" y="572871"/>
                </a:lnTo>
                <a:lnTo>
                  <a:pt x="535756" y="576199"/>
                </a:lnTo>
                <a:lnTo>
                  <a:pt x="531731" y="580351"/>
                </a:lnTo>
                <a:lnTo>
                  <a:pt x="520770" y="579870"/>
                </a:lnTo>
                <a:lnTo>
                  <a:pt x="507814" y="576904"/>
                </a:lnTo>
                <a:lnTo>
                  <a:pt x="494723" y="572240"/>
                </a:lnTo>
                <a:lnTo>
                  <a:pt x="483359" y="566659"/>
                </a:lnTo>
                <a:lnTo>
                  <a:pt x="481642" y="565619"/>
                </a:lnTo>
                <a:lnTo>
                  <a:pt x="476498" y="569645"/>
                </a:lnTo>
                <a:lnTo>
                  <a:pt x="472625" y="571068"/>
                </a:lnTo>
                <a:lnTo>
                  <a:pt x="466910" y="571512"/>
                </a:lnTo>
                <a:lnTo>
                  <a:pt x="459390" y="561141"/>
                </a:lnTo>
                <a:lnTo>
                  <a:pt x="452431" y="550208"/>
                </a:lnTo>
                <a:lnTo>
                  <a:pt x="445020" y="539726"/>
                </a:lnTo>
                <a:lnTo>
                  <a:pt x="436147" y="530707"/>
                </a:lnTo>
                <a:lnTo>
                  <a:pt x="428619" y="525856"/>
                </a:lnTo>
                <a:lnTo>
                  <a:pt x="430085" y="538754"/>
                </a:lnTo>
                <a:lnTo>
                  <a:pt x="432445" y="550766"/>
                </a:lnTo>
                <a:lnTo>
                  <a:pt x="433039" y="556780"/>
                </a:lnTo>
                <a:lnTo>
                  <a:pt x="435236" y="557034"/>
                </a:lnTo>
                <a:lnTo>
                  <a:pt x="438474" y="556260"/>
                </a:lnTo>
                <a:lnTo>
                  <a:pt x="438932" y="558253"/>
                </a:lnTo>
                <a:lnTo>
                  <a:pt x="446402" y="567910"/>
                </a:lnTo>
                <a:lnTo>
                  <a:pt x="454414" y="577628"/>
                </a:lnTo>
                <a:lnTo>
                  <a:pt x="462922" y="587248"/>
                </a:lnTo>
                <a:lnTo>
                  <a:pt x="471880" y="596608"/>
                </a:lnTo>
                <a:lnTo>
                  <a:pt x="481240" y="605548"/>
                </a:lnTo>
                <a:lnTo>
                  <a:pt x="486061" y="609815"/>
                </a:lnTo>
                <a:lnTo>
                  <a:pt x="494428" y="615602"/>
                </a:lnTo>
                <a:lnTo>
                  <a:pt x="504156" y="621576"/>
                </a:lnTo>
                <a:lnTo>
                  <a:pt x="512587" y="628207"/>
                </a:lnTo>
                <a:lnTo>
                  <a:pt x="517063" y="635963"/>
                </a:lnTo>
                <a:lnTo>
                  <a:pt x="514927" y="645313"/>
                </a:lnTo>
                <a:lnTo>
                  <a:pt x="514052" y="646633"/>
                </a:lnTo>
                <a:lnTo>
                  <a:pt x="511487" y="646518"/>
                </a:lnTo>
                <a:lnTo>
                  <a:pt x="508159" y="648106"/>
                </a:lnTo>
                <a:lnTo>
                  <a:pt x="496791" y="641604"/>
                </a:lnTo>
                <a:lnTo>
                  <a:pt x="486196" y="634330"/>
                </a:lnTo>
                <a:lnTo>
                  <a:pt x="476211" y="626445"/>
                </a:lnTo>
                <a:lnTo>
                  <a:pt x="466674" y="618115"/>
                </a:lnTo>
                <a:lnTo>
                  <a:pt x="457419" y="609500"/>
                </a:lnTo>
                <a:lnTo>
                  <a:pt x="448285" y="600765"/>
                </a:lnTo>
                <a:lnTo>
                  <a:pt x="439107" y="592073"/>
                </a:lnTo>
                <a:lnTo>
                  <a:pt x="435985" y="589191"/>
                </a:lnTo>
                <a:lnTo>
                  <a:pt x="437752" y="603925"/>
                </a:lnTo>
                <a:lnTo>
                  <a:pt x="441220" y="617792"/>
                </a:lnTo>
                <a:lnTo>
                  <a:pt x="445766" y="630640"/>
                </a:lnTo>
                <a:lnTo>
                  <a:pt x="450766" y="642315"/>
                </a:lnTo>
                <a:lnTo>
                  <a:pt x="455596" y="652666"/>
                </a:lnTo>
                <a:lnTo>
                  <a:pt x="459556" y="661365"/>
                </a:lnTo>
                <a:lnTo>
                  <a:pt x="462744" y="659168"/>
                </a:lnTo>
                <a:lnTo>
                  <a:pt x="461906" y="652907"/>
                </a:lnTo>
                <a:lnTo>
                  <a:pt x="466910" y="652526"/>
                </a:lnTo>
                <a:lnTo>
                  <a:pt x="479023" y="657143"/>
                </a:lnTo>
                <a:lnTo>
                  <a:pt x="488932" y="665765"/>
                </a:lnTo>
                <a:lnTo>
                  <a:pt x="497459" y="675947"/>
                </a:lnTo>
                <a:lnTo>
                  <a:pt x="503740" y="683463"/>
                </a:lnTo>
                <a:lnTo>
                  <a:pt x="510478" y="689531"/>
                </a:lnTo>
                <a:lnTo>
                  <a:pt x="515919" y="696630"/>
                </a:lnTo>
                <a:lnTo>
                  <a:pt x="512047" y="703579"/>
                </a:lnTo>
                <a:lnTo>
                  <a:pt x="511106" y="704088"/>
                </a:lnTo>
                <a:lnTo>
                  <a:pt x="500988" y="704800"/>
                </a:lnTo>
                <a:lnTo>
                  <a:pt x="491596" y="698769"/>
                </a:lnTo>
                <a:lnTo>
                  <a:pt x="482769" y="689723"/>
                </a:lnTo>
                <a:lnTo>
                  <a:pt x="474343" y="681389"/>
                </a:lnTo>
                <a:lnTo>
                  <a:pt x="466910" y="677570"/>
                </a:lnTo>
                <a:lnTo>
                  <a:pt x="471082" y="689192"/>
                </a:lnTo>
                <a:lnTo>
                  <a:pt x="473707" y="701332"/>
                </a:lnTo>
                <a:lnTo>
                  <a:pt x="475474" y="713783"/>
                </a:lnTo>
                <a:lnTo>
                  <a:pt x="477072" y="726335"/>
                </a:lnTo>
                <a:lnTo>
                  <a:pt x="479190" y="738783"/>
                </a:lnTo>
                <a:lnTo>
                  <a:pt x="481642" y="748271"/>
                </a:lnTo>
                <a:lnTo>
                  <a:pt x="491007" y="740765"/>
                </a:lnTo>
                <a:lnTo>
                  <a:pt x="500959" y="734204"/>
                </a:lnTo>
                <a:lnTo>
                  <a:pt x="511520" y="728475"/>
                </a:lnTo>
                <a:lnTo>
                  <a:pt x="522711" y="723465"/>
                </a:lnTo>
                <a:lnTo>
                  <a:pt x="534556" y="719061"/>
                </a:lnTo>
                <a:lnTo>
                  <a:pt x="547075" y="715148"/>
                </a:lnTo>
                <a:lnTo>
                  <a:pt x="560291" y="711615"/>
                </a:lnTo>
                <a:lnTo>
                  <a:pt x="574225" y="708349"/>
                </a:lnTo>
                <a:lnTo>
                  <a:pt x="580333" y="707021"/>
                </a:lnTo>
                <a:lnTo>
                  <a:pt x="576142" y="699427"/>
                </a:lnTo>
                <a:lnTo>
                  <a:pt x="564725" y="699058"/>
                </a:lnTo>
                <a:lnTo>
                  <a:pt x="562655" y="689356"/>
                </a:lnTo>
                <a:lnTo>
                  <a:pt x="568985" y="681111"/>
                </a:lnTo>
                <a:lnTo>
                  <a:pt x="577253" y="680552"/>
                </a:lnTo>
                <a:lnTo>
                  <a:pt x="586792" y="684263"/>
                </a:lnTo>
                <a:lnTo>
                  <a:pt x="596935" y="688830"/>
                </a:lnTo>
                <a:lnTo>
                  <a:pt x="589592" y="662419"/>
                </a:lnTo>
                <a:lnTo>
                  <a:pt x="581946" y="658279"/>
                </a:lnTo>
                <a:lnTo>
                  <a:pt x="575914" y="652526"/>
                </a:lnTo>
                <a:lnTo>
                  <a:pt x="580676" y="642277"/>
                </a:lnTo>
                <a:lnTo>
                  <a:pt x="590196" y="401447"/>
                </a:lnTo>
                <a:lnTo>
                  <a:pt x="577780" y="404382"/>
                </a:lnTo>
                <a:lnTo>
                  <a:pt x="564576" y="406663"/>
                </a:lnTo>
                <a:lnTo>
                  <a:pt x="550936" y="406898"/>
                </a:lnTo>
                <a:lnTo>
                  <a:pt x="547923" y="406539"/>
                </a:lnTo>
                <a:lnTo>
                  <a:pt x="536547" y="404689"/>
                </a:lnTo>
                <a:lnTo>
                  <a:pt x="523513" y="402831"/>
                </a:lnTo>
                <a:lnTo>
                  <a:pt x="515525" y="402120"/>
                </a:lnTo>
                <a:lnTo>
                  <a:pt x="501180" y="402287"/>
                </a:lnTo>
                <a:lnTo>
                  <a:pt x="486884" y="403853"/>
                </a:lnTo>
                <a:lnTo>
                  <a:pt x="473278" y="405769"/>
                </a:lnTo>
                <a:lnTo>
                  <a:pt x="461003" y="406991"/>
                </a:lnTo>
                <a:lnTo>
                  <a:pt x="450699" y="406473"/>
                </a:lnTo>
                <a:lnTo>
                  <a:pt x="443008" y="403167"/>
                </a:lnTo>
                <a:lnTo>
                  <a:pt x="441878" y="402120"/>
                </a:lnTo>
                <a:lnTo>
                  <a:pt x="442260" y="388921"/>
                </a:lnTo>
                <a:lnTo>
                  <a:pt x="445089" y="268837"/>
                </a:lnTo>
                <a:lnTo>
                  <a:pt x="442511" y="245381"/>
                </a:lnTo>
                <a:lnTo>
                  <a:pt x="447608" y="255789"/>
                </a:lnTo>
                <a:lnTo>
                  <a:pt x="450717" y="265137"/>
                </a:lnTo>
                <a:lnTo>
                  <a:pt x="457009" y="206048"/>
                </a:lnTo>
                <a:lnTo>
                  <a:pt x="443963" y="203299"/>
                </a:lnTo>
                <a:lnTo>
                  <a:pt x="430330" y="201526"/>
                </a:lnTo>
                <a:lnTo>
                  <a:pt x="416772" y="200583"/>
                </a:lnTo>
                <a:lnTo>
                  <a:pt x="403953" y="200328"/>
                </a:lnTo>
                <a:lnTo>
                  <a:pt x="403575" y="200329"/>
                </a:lnTo>
                <a:lnTo>
                  <a:pt x="393715" y="195093"/>
                </a:lnTo>
                <a:lnTo>
                  <a:pt x="383321" y="189382"/>
                </a:lnTo>
                <a:lnTo>
                  <a:pt x="372387" y="183476"/>
                </a:lnTo>
                <a:lnTo>
                  <a:pt x="360908" y="177653"/>
                </a:lnTo>
                <a:lnTo>
                  <a:pt x="348879" y="172194"/>
                </a:lnTo>
                <a:lnTo>
                  <a:pt x="336295" y="167377"/>
                </a:lnTo>
                <a:lnTo>
                  <a:pt x="323152" y="163482"/>
                </a:lnTo>
                <a:lnTo>
                  <a:pt x="316669" y="162026"/>
                </a:lnTo>
                <a:lnTo>
                  <a:pt x="307055" y="209359"/>
                </a:lnTo>
                <a:lnTo>
                  <a:pt x="306369" y="206209"/>
                </a:lnTo>
                <a:lnTo>
                  <a:pt x="298220" y="202452"/>
                </a:lnTo>
                <a:lnTo>
                  <a:pt x="296419" y="192347"/>
                </a:lnTo>
                <a:close/>
              </a:path>
            </a:pathLst>
          </a:custGeom>
          <a:solidFill>
            <a:srgbClr val="B793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268548" y="2890015"/>
            <a:ext cx="19784" cy="31812"/>
          </a:xfrm>
          <a:custGeom>
            <a:avLst/>
            <a:gdLst/>
            <a:ahLst/>
            <a:cxnLst/>
            <a:rect l="l" t="t" r="r" b="b"/>
            <a:pathLst>
              <a:path w="29017" h="46658">
                <a:moveTo>
                  <a:pt x="29017" y="46658"/>
                </a:moveTo>
                <a:lnTo>
                  <a:pt x="26823" y="0"/>
                </a:lnTo>
                <a:lnTo>
                  <a:pt x="16229" y="2390"/>
                </a:lnTo>
                <a:lnTo>
                  <a:pt x="5933" y="4133"/>
                </a:lnTo>
                <a:lnTo>
                  <a:pt x="0" y="36047"/>
                </a:lnTo>
                <a:lnTo>
                  <a:pt x="11443" y="41901"/>
                </a:lnTo>
                <a:lnTo>
                  <a:pt x="25362" y="44183"/>
                </a:lnTo>
                <a:lnTo>
                  <a:pt x="29017" y="46658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288846" y="2816261"/>
            <a:ext cx="5775" cy="40615"/>
          </a:xfrm>
          <a:custGeom>
            <a:avLst/>
            <a:gdLst/>
            <a:ahLst/>
            <a:cxnLst/>
            <a:rect l="l" t="t" r="r" b="b"/>
            <a:pathLst>
              <a:path w="8470" h="59568">
                <a:moveTo>
                  <a:pt x="0" y="25685"/>
                </a:moveTo>
                <a:lnTo>
                  <a:pt x="1486" y="59385"/>
                </a:lnTo>
                <a:lnTo>
                  <a:pt x="7365" y="59568"/>
                </a:lnTo>
                <a:lnTo>
                  <a:pt x="8470" y="0"/>
                </a:lnTo>
                <a:lnTo>
                  <a:pt x="2521" y="14561"/>
                </a:lnTo>
                <a:lnTo>
                  <a:pt x="0" y="25685"/>
                </a:lnTo>
                <a:lnTo>
                  <a:pt x="2654" y="38154"/>
                </a:lnTo>
                <a:lnTo>
                  <a:pt x="7291" y="49105"/>
                </a:lnTo>
                <a:lnTo>
                  <a:pt x="2654" y="38154"/>
                </a:lnTo>
                <a:lnTo>
                  <a:pt x="0" y="25685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271632" y="2857499"/>
            <a:ext cx="15205" cy="35334"/>
          </a:xfrm>
          <a:custGeom>
            <a:avLst/>
            <a:gdLst/>
            <a:ahLst/>
            <a:cxnLst/>
            <a:rect l="l" t="t" r="r" b="b"/>
            <a:pathLst>
              <a:path w="22300" h="51823">
                <a:moveTo>
                  <a:pt x="0" y="18382"/>
                </a:moveTo>
                <a:lnTo>
                  <a:pt x="1411" y="51823"/>
                </a:lnTo>
                <a:lnTo>
                  <a:pt x="11707" y="50080"/>
                </a:lnTo>
                <a:lnTo>
                  <a:pt x="22300" y="47690"/>
                </a:lnTo>
                <a:lnTo>
                  <a:pt x="13011" y="0"/>
                </a:lnTo>
                <a:lnTo>
                  <a:pt x="3191" y="6440"/>
                </a:lnTo>
                <a:lnTo>
                  <a:pt x="0" y="18382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259583" y="2834124"/>
            <a:ext cx="12668" cy="56363"/>
          </a:xfrm>
          <a:custGeom>
            <a:avLst/>
            <a:gdLst/>
            <a:ahLst/>
            <a:cxnLst/>
            <a:rect l="l" t="t" r="r" b="b"/>
            <a:pathLst>
              <a:path w="18579" h="82666">
                <a:moveTo>
                  <a:pt x="10975" y="63387"/>
                </a:moveTo>
                <a:lnTo>
                  <a:pt x="18579" y="0"/>
                </a:lnTo>
                <a:lnTo>
                  <a:pt x="9405" y="2001"/>
                </a:lnTo>
                <a:lnTo>
                  <a:pt x="0" y="1083"/>
                </a:lnTo>
                <a:lnTo>
                  <a:pt x="4628" y="74606"/>
                </a:lnTo>
                <a:lnTo>
                  <a:pt x="9941" y="82666"/>
                </a:lnTo>
                <a:lnTo>
                  <a:pt x="10975" y="63387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51044" y="2815980"/>
            <a:ext cx="5273" cy="85865"/>
          </a:xfrm>
          <a:custGeom>
            <a:avLst/>
            <a:gdLst/>
            <a:ahLst/>
            <a:cxnLst/>
            <a:rect l="l" t="t" r="r" b="b"/>
            <a:pathLst>
              <a:path w="7733" h="125935">
                <a:moveTo>
                  <a:pt x="2585" y="18087"/>
                </a:moveTo>
                <a:lnTo>
                  <a:pt x="6839" y="9893"/>
                </a:lnTo>
                <a:lnTo>
                  <a:pt x="5696" y="3175"/>
                </a:lnTo>
                <a:lnTo>
                  <a:pt x="1023" y="0"/>
                </a:lnTo>
                <a:lnTo>
                  <a:pt x="0" y="114957"/>
                </a:lnTo>
                <a:lnTo>
                  <a:pt x="7733" y="125935"/>
                </a:lnTo>
                <a:lnTo>
                  <a:pt x="5278" y="24104"/>
                </a:lnTo>
                <a:lnTo>
                  <a:pt x="2585" y="18087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235618" y="2767489"/>
            <a:ext cx="83360" cy="156853"/>
          </a:xfrm>
          <a:custGeom>
            <a:avLst/>
            <a:gdLst/>
            <a:ahLst/>
            <a:cxnLst/>
            <a:rect l="l" t="t" r="r" b="b"/>
            <a:pathLst>
              <a:path w="122262" h="230051">
                <a:moveTo>
                  <a:pt x="4419" y="163499"/>
                </a:moveTo>
                <a:lnTo>
                  <a:pt x="6533" y="165522"/>
                </a:lnTo>
                <a:lnTo>
                  <a:pt x="14888" y="175255"/>
                </a:lnTo>
                <a:lnTo>
                  <a:pt x="22624" y="186077"/>
                </a:lnTo>
                <a:lnTo>
                  <a:pt x="23647" y="71119"/>
                </a:lnTo>
                <a:lnTo>
                  <a:pt x="23571" y="63334"/>
                </a:lnTo>
                <a:lnTo>
                  <a:pt x="33584" y="57293"/>
                </a:lnTo>
                <a:lnTo>
                  <a:pt x="45051" y="52569"/>
                </a:lnTo>
                <a:lnTo>
                  <a:pt x="57635" y="49557"/>
                </a:lnTo>
                <a:lnTo>
                  <a:pt x="70050" y="49345"/>
                </a:lnTo>
                <a:lnTo>
                  <a:pt x="81013" y="53022"/>
                </a:lnTo>
                <a:lnTo>
                  <a:pt x="80371" y="61378"/>
                </a:lnTo>
                <a:lnTo>
                  <a:pt x="74964" y="68082"/>
                </a:lnTo>
                <a:lnTo>
                  <a:pt x="66307" y="70825"/>
                </a:lnTo>
                <a:lnTo>
                  <a:pt x="56743" y="73016"/>
                </a:lnTo>
                <a:lnTo>
                  <a:pt x="48615" y="78066"/>
                </a:lnTo>
                <a:lnTo>
                  <a:pt x="53606" y="80924"/>
                </a:lnTo>
                <a:lnTo>
                  <a:pt x="61290" y="81102"/>
                </a:lnTo>
                <a:lnTo>
                  <a:pt x="61874" y="88379"/>
                </a:lnTo>
                <a:lnTo>
                  <a:pt x="60274" y="92562"/>
                </a:lnTo>
                <a:lnTo>
                  <a:pt x="55981" y="136982"/>
                </a:lnTo>
                <a:lnTo>
                  <a:pt x="53727" y="97732"/>
                </a:lnTo>
                <a:lnTo>
                  <a:pt x="46123" y="161119"/>
                </a:lnTo>
                <a:lnTo>
                  <a:pt x="45089" y="180399"/>
                </a:lnTo>
                <a:lnTo>
                  <a:pt x="39776" y="172338"/>
                </a:lnTo>
                <a:lnTo>
                  <a:pt x="35148" y="98815"/>
                </a:lnTo>
                <a:lnTo>
                  <a:pt x="27902" y="95224"/>
                </a:lnTo>
                <a:lnTo>
                  <a:pt x="30357" y="197055"/>
                </a:lnTo>
                <a:lnTo>
                  <a:pt x="38709" y="207258"/>
                </a:lnTo>
                <a:lnTo>
                  <a:pt x="48297" y="215752"/>
                </a:lnTo>
                <a:lnTo>
                  <a:pt x="54230" y="183838"/>
                </a:lnTo>
                <a:lnTo>
                  <a:pt x="52819" y="150397"/>
                </a:lnTo>
                <a:lnTo>
                  <a:pt x="56010" y="138455"/>
                </a:lnTo>
                <a:lnTo>
                  <a:pt x="65830" y="132014"/>
                </a:lnTo>
                <a:lnTo>
                  <a:pt x="75120" y="179704"/>
                </a:lnTo>
                <a:lnTo>
                  <a:pt x="77314" y="226363"/>
                </a:lnTo>
                <a:lnTo>
                  <a:pt x="88837" y="230051"/>
                </a:lnTo>
                <a:lnTo>
                  <a:pt x="100994" y="229616"/>
                </a:lnTo>
                <a:lnTo>
                  <a:pt x="112548" y="226199"/>
                </a:lnTo>
                <a:lnTo>
                  <a:pt x="122262" y="220941"/>
                </a:lnTo>
                <a:lnTo>
                  <a:pt x="117962" y="178964"/>
                </a:lnTo>
                <a:lnTo>
                  <a:pt x="117843" y="141401"/>
                </a:lnTo>
                <a:lnTo>
                  <a:pt x="116319" y="137426"/>
                </a:lnTo>
                <a:lnTo>
                  <a:pt x="111417" y="134111"/>
                </a:lnTo>
                <a:lnTo>
                  <a:pt x="109004" y="129628"/>
                </a:lnTo>
                <a:lnTo>
                  <a:pt x="111950" y="187070"/>
                </a:lnTo>
                <a:lnTo>
                  <a:pt x="99036" y="184907"/>
                </a:lnTo>
                <a:lnTo>
                  <a:pt x="87407" y="181016"/>
                </a:lnTo>
                <a:lnTo>
                  <a:pt x="75353" y="179679"/>
                </a:lnTo>
                <a:lnTo>
                  <a:pt x="79553" y="130918"/>
                </a:lnTo>
                <a:lnTo>
                  <a:pt x="78066" y="97218"/>
                </a:lnTo>
                <a:lnTo>
                  <a:pt x="80588" y="86094"/>
                </a:lnTo>
                <a:lnTo>
                  <a:pt x="86537" y="71533"/>
                </a:lnTo>
                <a:lnTo>
                  <a:pt x="94025" y="59526"/>
                </a:lnTo>
                <a:lnTo>
                  <a:pt x="98691" y="55968"/>
                </a:lnTo>
                <a:lnTo>
                  <a:pt x="104508" y="54216"/>
                </a:lnTo>
                <a:lnTo>
                  <a:pt x="111311" y="71306"/>
                </a:lnTo>
                <a:lnTo>
                  <a:pt x="114896" y="85432"/>
                </a:lnTo>
                <a:lnTo>
                  <a:pt x="120763" y="80476"/>
                </a:lnTo>
                <a:lnTo>
                  <a:pt x="117843" y="60388"/>
                </a:lnTo>
                <a:lnTo>
                  <a:pt x="112001" y="55511"/>
                </a:lnTo>
                <a:lnTo>
                  <a:pt x="106915" y="18582"/>
                </a:lnTo>
                <a:lnTo>
                  <a:pt x="97218" y="11785"/>
                </a:lnTo>
                <a:lnTo>
                  <a:pt x="86812" y="10565"/>
                </a:lnTo>
                <a:lnTo>
                  <a:pt x="74980" y="6120"/>
                </a:lnTo>
                <a:lnTo>
                  <a:pt x="64820" y="0"/>
                </a:lnTo>
                <a:lnTo>
                  <a:pt x="58652" y="1462"/>
                </a:lnTo>
                <a:lnTo>
                  <a:pt x="46249" y="5269"/>
                </a:lnTo>
                <a:lnTo>
                  <a:pt x="34042" y="10616"/>
                </a:lnTo>
                <a:lnTo>
                  <a:pt x="23571" y="17678"/>
                </a:lnTo>
                <a:lnTo>
                  <a:pt x="18972" y="29532"/>
                </a:lnTo>
                <a:lnTo>
                  <a:pt x="16879" y="41445"/>
                </a:lnTo>
                <a:lnTo>
                  <a:pt x="16053" y="53918"/>
                </a:lnTo>
                <a:lnTo>
                  <a:pt x="15702" y="66614"/>
                </a:lnTo>
                <a:lnTo>
                  <a:pt x="15034" y="79195"/>
                </a:lnTo>
                <a:lnTo>
                  <a:pt x="13258" y="91325"/>
                </a:lnTo>
                <a:lnTo>
                  <a:pt x="12869" y="92909"/>
                </a:lnTo>
                <a:lnTo>
                  <a:pt x="7856" y="104802"/>
                </a:lnTo>
                <a:lnTo>
                  <a:pt x="2242" y="116219"/>
                </a:lnTo>
                <a:lnTo>
                  <a:pt x="0" y="128142"/>
                </a:lnTo>
                <a:lnTo>
                  <a:pt x="117" y="129442"/>
                </a:lnTo>
                <a:lnTo>
                  <a:pt x="3254" y="140614"/>
                </a:lnTo>
                <a:lnTo>
                  <a:pt x="6448" y="151750"/>
                </a:lnTo>
                <a:lnTo>
                  <a:pt x="4419" y="163499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272251" y="2830600"/>
            <a:ext cx="4464" cy="30286"/>
          </a:xfrm>
          <a:custGeom>
            <a:avLst/>
            <a:gdLst/>
            <a:ahLst/>
            <a:cxnLst/>
            <a:rect l="l" t="t" r="r" b="b"/>
            <a:pathLst>
              <a:path w="6547" h="44419">
                <a:moveTo>
                  <a:pt x="2254" y="44419"/>
                </a:moveTo>
                <a:lnTo>
                  <a:pt x="6547" y="0"/>
                </a:lnTo>
                <a:lnTo>
                  <a:pt x="0" y="5169"/>
                </a:lnTo>
                <a:lnTo>
                  <a:pt x="2254" y="44419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722701" y="3020741"/>
            <a:ext cx="30133" cy="11558"/>
          </a:xfrm>
          <a:custGeom>
            <a:avLst/>
            <a:gdLst/>
            <a:ahLst/>
            <a:cxnLst/>
            <a:rect l="l" t="t" r="r" b="b"/>
            <a:pathLst>
              <a:path w="44196" h="16952">
                <a:moveTo>
                  <a:pt x="10499" y="12121"/>
                </a:moveTo>
                <a:lnTo>
                  <a:pt x="22868" y="15542"/>
                </a:lnTo>
                <a:lnTo>
                  <a:pt x="34679" y="16952"/>
                </a:lnTo>
                <a:lnTo>
                  <a:pt x="44195" y="13004"/>
                </a:lnTo>
                <a:lnTo>
                  <a:pt x="43998" y="12911"/>
                </a:lnTo>
                <a:lnTo>
                  <a:pt x="35092" y="8148"/>
                </a:lnTo>
                <a:lnTo>
                  <a:pt x="25045" y="3025"/>
                </a:lnTo>
                <a:lnTo>
                  <a:pt x="15051" y="0"/>
                </a:lnTo>
                <a:lnTo>
                  <a:pt x="6304" y="1529"/>
                </a:lnTo>
                <a:lnTo>
                  <a:pt x="0" y="10070"/>
                </a:lnTo>
                <a:lnTo>
                  <a:pt x="10499" y="12121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712361" y="2979393"/>
            <a:ext cx="13353" cy="6967"/>
          </a:xfrm>
          <a:custGeom>
            <a:avLst/>
            <a:gdLst/>
            <a:ahLst/>
            <a:cxnLst/>
            <a:rect l="l" t="t" r="r" b="b"/>
            <a:pathLst>
              <a:path w="19585" h="10218">
                <a:moveTo>
                  <a:pt x="19585" y="4419"/>
                </a:moveTo>
                <a:lnTo>
                  <a:pt x="13641" y="3009"/>
                </a:lnTo>
                <a:lnTo>
                  <a:pt x="7862" y="1422"/>
                </a:lnTo>
                <a:lnTo>
                  <a:pt x="1919" y="0"/>
                </a:lnTo>
                <a:lnTo>
                  <a:pt x="0" y="4620"/>
                </a:lnTo>
                <a:lnTo>
                  <a:pt x="5292" y="9918"/>
                </a:lnTo>
                <a:lnTo>
                  <a:pt x="14679" y="10218"/>
                </a:lnTo>
                <a:lnTo>
                  <a:pt x="19585" y="4419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97945" y="2753728"/>
            <a:ext cx="34948" cy="22474"/>
          </a:xfrm>
          <a:custGeom>
            <a:avLst/>
            <a:gdLst/>
            <a:ahLst/>
            <a:cxnLst/>
            <a:rect l="l" t="t" r="r" b="b"/>
            <a:pathLst>
              <a:path w="51257" h="32962">
                <a:moveTo>
                  <a:pt x="1181" y="20182"/>
                </a:moveTo>
                <a:lnTo>
                  <a:pt x="0" y="25287"/>
                </a:lnTo>
                <a:lnTo>
                  <a:pt x="3378" y="25846"/>
                </a:lnTo>
                <a:lnTo>
                  <a:pt x="2654" y="30494"/>
                </a:lnTo>
                <a:lnTo>
                  <a:pt x="6599" y="32077"/>
                </a:lnTo>
                <a:lnTo>
                  <a:pt x="19391" y="32962"/>
                </a:lnTo>
                <a:lnTo>
                  <a:pt x="30645" y="29021"/>
                </a:lnTo>
                <a:lnTo>
                  <a:pt x="33526" y="22468"/>
                </a:lnTo>
                <a:lnTo>
                  <a:pt x="43390" y="14955"/>
                </a:lnTo>
                <a:lnTo>
                  <a:pt x="51257" y="5450"/>
                </a:lnTo>
                <a:lnTo>
                  <a:pt x="44963" y="80"/>
                </a:lnTo>
                <a:lnTo>
                  <a:pt x="37233" y="0"/>
                </a:lnTo>
                <a:lnTo>
                  <a:pt x="29266" y="4633"/>
                </a:lnTo>
                <a:lnTo>
                  <a:pt x="20786" y="11316"/>
                </a:lnTo>
                <a:lnTo>
                  <a:pt x="11516" y="17387"/>
                </a:lnTo>
                <a:lnTo>
                  <a:pt x="1181" y="20182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785692" y="2733825"/>
            <a:ext cx="33147" cy="21991"/>
          </a:xfrm>
          <a:custGeom>
            <a:avLst/>
            <a:gdLst/>
            <a:ahLst/>
            <a:cxnLst/>
            <a:rect l="l" t="t" r="r" b="b"/>
            <a:pathLst>
              <a:path w="48615" h="32253">
                <a:moveTo>
                  <a:pt x="6602" y="16345"/>
                </a:moveTo>
                <a:lnTo>
                  <a:pt x="0" y="19909"/>
                </a:lnTo>
                <a:lnTo>
                  <a:pt x="0" y="28748"/>
                </a:lnTo>
                <a:lnTo>
                  <a:pt x="2667" y="27491"/>
                </a:lnTo>
                <a:lnTo>
                  <a:pt x="9067" y="32253"/>
                </a:lnTo>
                <a:lnTo>
                  <a:pt x="13258" y="31694"/>
                </a:lnTo>
                <a:lnTo>
                  <a:pt x="22768" y="27206"/>
                </a:lnTo>
                <a:lnTo>
                  <a:pt x="35851" y="18073"/>
                </a:lnTo>
                <a:lnTo>
                  <a:pt x="46272" y="8525"/>
                </a:lnTo>
                <a:lnTo>
                  <a:pt x="48615" y="3716"/>
                </a:lnTo>
                <a:lnTo>
                  <a:pt x="40475" y="0"/>
                </a:lnTo>
                <a:lnTo>
                  <a:pt x="31553" y="4763"/>
                </a:lnTo>
                <a:lnTo>
                  <a:pt x="30937" y="5177"/>
                </a:lnTo>
                <a:lnTo>
                  <a:pt x="18876" y="11247"/>
                </a:lnTo>
                <a:lnTo>
                  <a:pt x="6602" y="16345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782679" y="2713257"/>
            <a:ext cx="16071" cy="15067"/>
          </a:xfrm>
          <a:custGeom>
            <a:avLst/>
            <a:gdLst/>
            <a:ahLst/>
            <a:cxnLst/>
            <a:rect l="l" t="t" r="r" b="b"/>
            <a:pathLst>
              <a:path w="23571" h="22098">
                <a:moveTo>
                  <a:pt x="1027" y="1134"/>
                </a:moveTo>
                <a:lnTo>
                  <a:pt x="7477" y="9928"/>
                </a:lnTo>
                <a:lnTo>
                  <a:pt x="7366" y="22098"/>
                </a:lnTo>
                <a:lnTo>
                  <a:pt x="16370" y="21767"/>
                </a:lnTo>
                <a:lnTo>
                  <a:pt x="22745" y="18808"/>
                </a:lnTo>
                <a:lnTo>
                  <a:pt x="23571" y="10312"/>
                </a:lnTo>
                <a:lnTo>
                  <a:pt x="22597" y="9347"/>
                </a:lnTo>
                <a:lnTo>
                  <a:pt x="11686" y="2255"/>
                </a:lnTo>
                <a:lnTo>
                  <a:pt x="0" y="0"/>
                </a:lnTo>
                <a:lnTo>
                  <a:pt x="1027" y="1134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778661" y="2679110"/>
            <a:ext cx="138597" cy="97418"/>
          </a:xfrm>
          <a:custGeom>
            <a:avLst/>
            <a:gdLst/>
            <a:ahLst/>
            <a:cxnLst/>
            <a:rect l="l" t="t" r="r" b="b"/>
            <a:pathLst>
              <a:path w="203276" h="142880">
                <a:moveTo>
                  <a:pt x="102184" y="126243"/>
                </a:moveTo>
                <a:lnTo>
                  <a:pt x="93967" y="127348"/>
                </a:lnTo>
                <a:lnTo>
                  <a:pt x="94272" y="136988"/>
                </a:lnTo>
                <a:lnTo>
                  <a:pt x="95453" y="140709"/>
                </a:lnTo>
                <a:lnTo>
                  <a:pt x="100342" y="140747"/>
                </a:lnTo>
                <a:lnTo>
                  <a:pt x="103111" y="142880"/>
                </a:lnTo>
                <a:lnTo>
                  <a:pt x="106915" y="127407"/>
                </a:lnTo>
                <a:lnTo>
                  <a:pt x="113462" y="116693"/>
                </a:lnTo>
                <a:lnTo>
                  <a:pt x="122262" y="113416"/>
                </a:lnTo>
                <a:lnTo>
                  <a:pt x="133050" y="116368"/>
                </a:lnTo>
                <a:lnTo>
                  <a:pt x="142915" y="124199"/>
                </a:lnTo>
                <a:lnTo>
                  <a:pt x="152743" y="133296"/>
                </a:lnTo>
                <a:lnTo>
                  <a:pt x="163420" y="140045"/>
                </a:lnTo>
                <a:lnTo>
                  <a:pt x="172339" y="141407"/>
                </a:lnTo>
                <a:lnTo>
                  <a:pt x="183172" y="137016"/>
                </a:lnTo>
                <a:lnTo>
                  <a:pt x="191903" y="127494"/>
                </a:lnTo>
                <a:lnTo>
                  <a:pt x="199453" y="115466"/>
                </a:lnTo>
                <a:lnTo>
                  <a:pt x="203276" y="108997"/>
                </a:lnTo>
                <a:lnTo>
                  <a:pt x="194162" y="100449"/>
                </a:lnTo>
                <a:lnTo>
                  <a:pt x="184620" y="92327"/>
                </a:lnTo>
                <a:lnTo>
                  <a:pt x="174706" y="84579"/>
                </a:lnTo>
                <a:lnTo>
                  <a:pt x="164473" y="77149"/>
                </a:lnTo>
                <a:lnTo>
                  <a:pt x="153975" y="69984"/>
                </a:lnTo>
                <a:lnTo>
                  <a:pt x="143267" y="63028"/>
                </a:lnTo>
                <a:lnTo>
                  <a:pt x="132404" y="56228"/>
                </a:lnTo>
                <a:lnTo>
                  <a:pt x="121439" y="49529"/>
                </a:lnTo>
                <a:lnTo>
                  <a:pt x="110428" y="42878"/>
                </a:lnTo>
                <a:lnTo>
                  <a:pt x="99424" y="36218"/>
                </a:lnTo>
                <a:lnTo>
                  <a:pt x="88481" y="29498"/>
                </a:lnTo>
                <a:lnTo>
                  <a:pt x="77655" y="22661"/>
                </a:lnTo>
                <a:lnTo>
                  <a:pt x="67000" y="15654"/>
                </a:lnTo>
                <a:lnTo>
                  <a:pt x="56569" y="8422"/>
                </a:lnTo>
                <a:lnTo>
                  <a:pt x="47142" y="1466"/>
                </a:lnTo>
                <a:lnTo>
                  <a:pt x="33126" y="0"/>
                </a:lnTo>
                <a:lnTo>
                  <a:pt x="20779" y="2368"/>
                </a:lnTo>
                <a:lnTo>
                  <a:pt x="10137" y="7339"/>
                </a:lnTo>
                <a:lnTo>
                  <a:pt x="1238" y="13682"/>
                </a:lnTo>
                <a:lnTo>
                  <a:pt x="0" y="14725"/>
                </a:lnTo>
                <a:lnTo>
                  <a:pt x="9930" y="22456"/>
                </a:lnTo>
                <a:lnTo>
                  <a:pt x="20019" y="27757"/>
                </a:lnTo>
                <a:lnTo>
                  <a:pt x="22098" y="26510"/>
                </a:lnTo>
                <a:lnTo>
                  <a:pt x="31948" y="31591"/>
                </a:lnTo>
                <a:lnTo>
                  <a:pt x="43655" y="31737"/>
                </a:lnTo>
                <a:lnTo>
                  <a:pt x="53035" y="32403"/>
                </a:lnTo>
                <a:lnTo>
                  <a:pt x="65377" y="37244"/>
                </a:lnTo>
                <a:lnTo>
                  <a:pt x="76297" y="44710"/>
                </a:lnTo>
                <a:lnTo>
                  <a:pt x="86365" y="52704"/>
                </a:lnTo>
                <a:lnTo>
                  <a:pt x="95745" y="58921"/>
                </a:lnTo>
                <a:lnTo>
                  <a:pt x="96634" y="62451"/>
                </a:lnTo>
                <a:lnTo>
                  <a:pt x="97866" y="65639"/>
                </a:lnTo>
                <a:lnTo>
                  <a:pt x="97218" y="70706"/>
                </a:lnTo>
                <a:lnTo>
                  <a:pt x="85890" y="72091"/>
                </a:lnTo>
                <a:lnTo>
                  <a:pt x="84963" y="77437"/>
                </a:lnTo>
                <a:lnTo>
                  <a:pt x="85432" y="88372"/>
                </a:lnTo>
                <a:lnTo>
                  <a:pt x="94542" y="96750"/>
                </a:lnTo>
                <a:lnTo>
                  <a:pt x="101161" y="107614"/>
                </a:lnTo>
                <a:lnTo>
                  <a:pt x="104584" y="119309"/>
                </a:lnTo>
                <a:lnTo>
                  <a:pt x="102184" y="126243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308516" y="2778538"/>
            <a:ext cx="21876" cy="43820"/>
          </a:xfrm>
          <a:custGeom>
            <a:avLst/>
            <a:gdLst/>
            <a:ahLst/>
            <a:cxnLst/>
            <a:rect l="l" t="t" r="r" b="b"/>
            <a:pathLst>
              <a:path w="32085" h="64270">
                <a:moveTo>
                  <a:pt x="11895" y="3830"/>
                </a:moveTo>
                <a:lnTo>
                  <a:pt x="0" y="2377"/>
                </a:lnTo>
                <a:lnTo>
                  <a:pt x="5085" y="39306"/>
                </a:lnTo>
                <a:lnTo>
                  <a:pt x="10927" y="44183"/>
                </a:lnTo>
                <a:lnTo>
                  <a:pt x="13847" y="64270"/>
                </a:lnTo>
                <a:lnTo>
                  <a:pt x="26368" y="62754"/>
                </a:lnTo>
                <a:lnTo>
                  <a:pt x="28593" y="54013"/>
                </a:lnTo>
                <a:lnTo>
                  <a:pt x="24554" y="51663"/>
                </a:lnTo>
                <a:lnTo>
                  <a:pt x="18293" y="51549"/>
                </a:lnTo>
                <a:lnTo>
                  <a:pt x="15805" y="45753"/>
                </a:lnTo>
                <a:lnTo>
                  <a:pt x="15990" y="38987"/>
                </a:lnTo>
                <a:lnTo>
                  <a:pt x="19623" y="34479"/>
                </a:lnTo>
                <a:lnTo>
                  <a:pt x="25314" y="32198"/>
                </a:lnTo>
                <a:lnTo>
                  <a:pt x="32085" y="3390"/>
                </a:lnTo>
                <a:lnTo>
                  <a:pt x="24186" y="0"/>
                </a:lnTo>
                <a:lnTo>
                  <a:pt x="11895" y="3830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302139" y="2804454"/>
            <a:ext cx="9373" cy="43664"/>
          </a:xfrm>
          <a:custGeom>
            <a:avLst/>
            <a:gdLst/>
            <a:ahLst/>
            <a:cxnLst/>
            <a:rect l="l" t="t" r="r" b="b"/>
            <a:pathLst>
              <a:path w="13747" h="64041">
                <a:moveTo>
                  <a:pt x="5685" y="26483"/>
                </a:moveTo>
                <a:lnTo>
                  <a:pt x="6491" y="64041"/>
                </a:lnTo>
                <a:lnTo>
                  <a:pt x="13747" y="17090"/>
                </a:lnTo>
                <a:lnTo>
                  <a:pt x="6944" y="0"/>
                </a:lnTo>
                <a:lnTo>
                  <a:pt x="1127" y="1752"/>
                </a:lnTo>
                <a:lnTo>
                  <a:pt x="0" y="38248"/>
                </a:lnTo>
                <a:lnTo>
                  <a:pt x="2691" y="51610"/>
                </a:lnTo>
                <a:lnTo>
                  <a:pt x="6491" y="64041"/>
                </a:lnTo>
                <a:lnTo>
                  <a:pt x="5685" y="26483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301904" y="2805650"/>
            <a:ext cx="2070" cy="33993"/>
          </a:xfrm>
          <a:custGeom>
            <a:avLst/>
            <a:gdLst/>
            <a:ahLst/>
            <a:cxnLst/>
            <a:rect l="l" t="t" r="r" b="b"/>
            <a:pathLst>
              <a:path w="3036" h="49857">
                <a:moveTo>
                  <a:pt x="345" y="36495"/>
                </a:moveTo>
                <a:lnTo>
                  <a:pt x="1473" y="0"/>
                </a:lnTo>
                <a:lnTo>
                  <a:pt x="0" y="38303"/>
                </a:lnTo>
                <a:lnTo>
                  <a:pt x="3036" y="49857"/>
                </a:lnTo>
                <a:lnTo>
                  <a:pt x="345" y="36495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671491" y="2949269"/>
            <a:ext cx="44178" cy="75316"/>
          </a:xfrm>
          <a:custGeom>
            <a:avLst/>
            <a:gdLst/>
            <a:ahLst/>
            <a:cxnLst/>
            <a:rect l="l" t="t" r="r" b="b"/>
            <a:pathLst>
              <a:path w="64795" h="110464">
                <a:moveTo>
                  <a:pt x="55391" y="86983"/>
                </a:moveTo>
                <a:lnTo>
                  <a:pt x="50563" y="75363"/>
                </a:lnTo>
                <a:lnTo>
                  <a:pt x="45917" y="63559"/>
                </a:lnTo>
                <a:lnTo>
                  <a:pt x="41650" y="51373"/>
                </a:lnTo>
                <a:lnTo>
                  <a:pt x="40716" y="43878"/>
                </a:lnTo>
                <a:lnTo>
                  <a:pt x="51053" y="43294"/>
                </a:lnTo>
                <a:lnTo>
                  <a:pt x="47129" y="38290"/>
                </a:lnTo>
                <a:lnTo>
                  <a:pt x="42038" y="31664"/>
                </a:lnTo>
                <a:lnTo>
                  <a:pt x="41236" y="20750"/>
                </a:lnTo>
                <a:lnTo>
                  <a:pt x="40888" y="9381"/>
                </a:lnTo>
                <a:lnTo>
                  <a:pt x="37161" y="1390"/>
                </a:lnTo>
                <a:lnTo>
                  <a:pt x="33870" y="0"/>
                </a:lnTo>
                <a:lnTo>
                  <a:pt x="24241" y="7812"/>
                </a:lnTo>
                <a:lnTo>
                  <a:pt x="16062" y="17076"/>
                </a:lnTo>
                <a:lnTo>
                  <a:pt x="9354" y="27810"/>
                </a:lnTo>
                <a:lnTo>
                  <a:pt x="4135" y="40032"/>
                </a:lnTo>
                <a:lnTo>
                  <a:pt x="427" y="53761"/>
                </a:lnTo>
                <a:lnTo>
                  <a:pt x="0" y="55968"/>
                </a:lnTo>
                <a:lnTo>
                  <a:pt x="8066" y="65462"/>
                </a:lnTo>
                <a:lnTo>
                  <a:pt x="15443" y="75643"/>
                </a:lnTo>
                <a:lnTo>
                  <a:pt x="22088" y="86553"/>
                </a:lnTo>
                <a:lnTo>
                  <a:pt x="27960" y="98234"/>
                </a:lnTo>
                <a:lnTo>
                  <a:pt x="29451" y="101625"/>
                </a:lnTo>
                <a:lnTo>
                  <a:pt x="42155" y="104873"/>
                </a:lnTo>
                <a:lnTo>
                  <a:pt x="54161" y="109294"/>
                </a:lnTo>
                <a:lnTo>
                  <a:pt x="64795" y="110464"/>
                </a:lnTo>
                <a:lnTo>
                  <a:pt x="60201" y="98618"/>
                </a:lnTo>
                <a:lnTo>
                  <a:pt x="55391" y="86983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286995" y="2780850"/>
            <a:ext cx="55661" cy="137281"/>
          </a:xfrm>
          <a:custGeom>
            <a:avLst/>
            <a:gdLst/>
            <a:ahLst/>
            <a:cxnLst/>
            <a:rect l="l" t="t" r="r" b="b"/>
            <a:pathLst>
              <a:path w="81636" h="201345">
                <a:moveTo>
                  <a:pt x="65384" y="77999"/>
                </a:moveTo>
                <a:lnTo>
                  <a:pt x="53734" y="80537"/>
                </a:lnTo>
                <a:lnTo>
                  <a:pt x="45963" y="147865"/>
                </a:lnTo>
                <a:lnTo>
                  <a:pt x="45857" y="134967"/>
                </a:lnTo>
                <a:lnTo>
                  <a:pt x="43039" y="76758"/>
                </a:lnTo>
                <a:lnTo>
                  <a:pt x="39543" y="65836"/>
                </a:lnTo>
                <a:lnTo>
                  <a:pt x="35958" y="51710"/>
                </a:lnTo>
                <a:lnTo>
                  <a:pt x="28702" y="98661"/>
                </a:lnTo>
                <a:lnTo>
                  <a:pt x="24902" y="86230"/>
                </a:lnTo>
                <a:lnTo>
                  <a:pt x="21865" y="74676"/>
                </a:lnTo>
                <a:lnTo>
                  <a:pt x="23338" y="36372"/>
                </a:lnTo>
                <a:lnTo>
                  <a:pt x="18671" y="39930"/>
                </a:lnTo>
                <a:lnTo>
                  <a:pt x="11184" y="51937"/>
                </a:lnTo>
                <a:lnTo>
                  <a:pt x="10079" y="111506"/>
                </a:lnTo>
                <a:lnTo>
                  <a:pt x="4200" y="111322"/>
                </a:lnTo>
                <a:lnTo>
                  <a:pt x="0" y="160083"/>
                </a:lnTo>
                <a:lnTo>
                  <a:pt x="12054" y="161420"/>
                </a:lnTo>
                <a:lnTo>
                  <a:pt x="23683" y="165311"/>
                </a:lnTo>
                <a:lnTo>
                  <a:pt x="36597" y="167474"/>
                </a:lnTo>
                <a:lnTo>
                  <a:pt x="33650" y="110032"/>
                </a:lnTo>
                <a:lnTo>
                  <a:pt x="36063" y="114515"/>
                </a:lnTo>
                <a:lnTo>
                  <a:pt x="40966" y="117830"/>
                </a:lnTo>
                <a:lnTo>
                  <a:pt x="42490" y="121805"/>
                </a:lnTo>
                <a:lnTo>
                  <a:pt x="42609" y="159368"/>
                </a:lnTo>
                <a:lnTo>
                  <a:pt x="46909" y="201345"/>
                </a:lnTo>
                <a:lnTo>
                  <a:pt x="48663" y="198275"/>
                </a:lnTo>
                <a:lnTo>
                  <a:pt x="52946" y="187307"/>
                </a:lnTo>
                <a:lnTo>
                  <a:pt x="55898" y="174969"/>
                </a:lnTo>
                <a:lnTo>
                  <a:pt x="58300" y="161941"/>
                </a:lnTo>
                <a:lnTo>
                  <a:pt x="60932" y="148904"/>
                </a:lnTo>
                <a:lnTo>
                  <a:pt x="64575" y="136537"/>
                </a:lnTo>
                <a:lnTo>
                  <a:pt x="69419" y="125983"/>
                </a:lnTo>
                <a:lnTo>
                  <a:pt x="75584" y="114590"/>
                </a:lnTo>
                <a:lnTo>
                  <a:pt x="79307" y="104127"/>
                </a:lnTo>
                <a:lnTo>
                  <a:pt x="80061" y="98690"/>
                </a:lnTo>
                <a:lnTo>
                  <a:pt x="81224" y="86145"/>
                </a:lnTo>
                <a:lnTo>
                  <a:pt x="81636" y="73472"/>
                </a:lnTo>
                <a:lnTo>
                  <a:pt x="81327" y="60752"/>
                </a:lnTo>
                <a:lnTo>
                  <a:pt x="80327" y="48066"/>
                </a:lnTo>
                <a:lnTo>
                  <a:pt x="78666" y="35493"/>
                </a:lnTo>
                <a:lnTo>
                  <a:pt x="76373" y="23114"/>
                </a:lnTo>
                <a:lnTo>
                  <a:pt x="75332" y="16687"/>
                </a:lnTo>
                <a:lnTo>
                  <a:pt x="78875" y="14820"/>
                </a:lnTo>
                <a:lnTo>
                  <a:pt x="77834" y="8394"/>
                </a:lnTo>
                <a:lnTo>
                  <a:pt x="70392" y="4533"/>
                </a:lnTo>
                <a:lnTo>
                  <a:pt x="63648" y="0"/>
                </a:lnTo>
                <a:lnTo>
                  <a:pt x="56877" y="28807"/>
                </a:lnTo>
                <a:lnTo>
                  <a:pt x="63236" y="28719"/>
                </a:lnTo>
                <a:lnTo>
                  <a:pt x="68872" y="30790"/>
                </a:lnTo>
                <a:lnTo>
                  <a:pt x="72394" y="34988"/>
                </a:lnTo>
                <a:lnTo>
                  <a:pt x="72412" y="41279"/>
                </a:lnTo>
                <a:lnTo>
                  <a:pt x="67534" y="49631"/>
                </a:lnTo>
                <a:lnTo>
                  <a:pt x="60155" y="50622"/>
                </a:lnTo>
                <a:lnTo>
                  <a:pt x="57930" y="59363"/>
                </a:lnTo>
                <a:lnTo>
                  <a:pt x="68995" y="64363"/>
                </a:lnTo>
                <a:lnTo>
                  <a:pt x="69096" y="69850"/>
                </a:lnTo>
                <a:lnTo>
                  <a:pt x="67521" y="73672"/>
                </a:lnTo>
                <a:lnTo>
                  <a:pt x="66048" y="77622"/>
                </a:lnTo>
                <a:lnTo>
                  <a:pt x="65384" y="77999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316340" y="2833185"/>
            <a:ext cx="7292" cy="48481"/>
          </a:xfrm>
          <a:custGeom>
            <a:avLst/>
            <a:gdLst/>
            <a:ahLst/>
            <a:cxnLst/>
            <a:rect l="l" t="t" r="r" b="b"/>
            <a:pathLst>
              <a:path w="10695" h="71106">
                <a:moveTo>
                  <a:pt x="10695" y="3778"/>
                </a:moveTo>
                <a:lnTo>
                  <a:pt x="0" y="0"/>
                </a:lnTo>
                <a:lnTo>
                  <a:pt x="2818" y="58208"/>
                </a:lnTo>
                <a:lnTo>
                  <a:pt x="2924" y="71106"/>
                </a:lnTo>
                <a:lnTo>
                  <a:pt x="10695" y="3778"/>
                </a:lnTo>
                <a:close/>
              </a:path>
            </a:pathLst>
          </a:custGeom>
          <a:solidFill>
            <a:srgbClr val="FAB16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216483" y="2748049"/>
            <a:ext cx="124589" cy="129910"/>
          </a:xfrm>
          <a:custGeom>
            <a:avLst/>
            <a:gdLst/>
            <a:ahLst/>
            <a:cxnLst/>
            <a:rect l="l" t="t" r="r" b="b"/>
            <a:pathLst>
              <a:path w="182731" h="190535">
                <a:moveTo>
                  <a:pt x="114976" y="21143"/>
                </a:moveTo>
                <a:lnTo>
                  <a:pt x="121304" y="23344"/>
                </a:lnTo>
                <a:lnTo>
                  <a:pt x="134186" y="26488"/>
                </a:lnTo>
                <a:lnTo>
                  <a:pt x="142967" y="34401"/>
                </a:lnTo>
                <a:lnTo>
                  <a:pt x="145703" y="33040"/>
                </a:lnTo>
                <a:lnTo>
                  <a:pt x="158923" y="30698"/>
                </a:lnTo>
                <a:lnTo>
                  <a:pt x="173015" y="30579"/>
                </a:lnTo>
                <a:lnTo>
                  <a:pt x="182731" y="29982"/>
                </a:lnTo>
                <a:lnTo>
                  <a:pt x="175369" y="19181"/>
                </a:lnTo>
                <a:lnTo>
                  <a:pt x="163579" y="12303"/>
                </a:lnTo>
                <a:lnTo>
                  <a:pt x="150471" y="7407"/>
                </a:lnTo>
                <a:lnTo>
                  <a:pt x="138602" y="3907"/>
                </a:lnTo>
                <a:lnTo>
                  <a:pt x="126329" y="1348"/>
                </a:lnTo>
                <a:lnTo>
                  <a:pt x="113790" y="0"/>
                </a:lnTo>
                <a:lnTo>
                  <a:pt x="101121" y="129"/>
                </a:lnTo>
                <a:lnTo>
                  <a:pt x="88459" y="2004"/>
                </a:lnTo>
                <a:lnTo>
                  <a:pt x="83074" y="3210"/>
                </a:lnTo>
                <a:lnTo>
                  <a:pt x="78604" y="9370"/>
                </a:lnTo>
                <a:lnTo>
                  <a:pt x="72254" y="6411"/>
                </a:lnTo>
                <a:lnTo>
                  <a:pt x="65432" y="11669"/>
                </a:lnTo>
                <a:lnTo>
                  <a:pt x="53856" y="16937"/>
                </a:lnTo>
                <a:lnTo>
                  <a:pt x="41644" y="22260"/>
                </a:lnTo>
                <a:lnTo>
                  <a:pt x="31250" y="29812"/>
                </a:lnTo>
                <a:lnTo>
                  <a:pt x="25124" y="41767"/>
                </a:lnTo>
                <a:lnTo>
                  <a:pt x="30145" y="39167"/>
                </a:lnTo>
                <a:lnTo>
                  <a:pt x="40459" y="32576"/>
                </a:lnTo>
                <a:lnTo>
                  <a:pt x="51478" y="25163"/>
                </a:lnTo>
                <a:lnTo>
                  <a:pt x="63094" y="18404"/>
                </a:lnTo>
                <a:lnTo>
                  <a:pt x="75200" y="13777"/>
                </a:lnTo>
                <a:lnTo>
                  <a:pt x="77576" y="13228"/>
                </a:lnTo>
                <a:lnTo>
                  <a:pt x="90832" y="11016"/>
                </a:lnTo>
                <a:lnTo>
                  <a:pt x="103191" y="10843"/>
                </a:lnTo>
                <a:lnTo>
                  <a:pt x="109515" y="12062"/>
                </a:lnTo>
                <a:lnTo>
                  <a:pt x="108855" y="17777"/>
                </a:lnTo>
                <a:lnTo>
                  <a:pt x="114976" y="21143"/>
                </a:lnTo>
                <a:close/>
              </a:path>
              <a:path w="182731" h="190535">
                <a:moveTo>
                  <a:pt x="10628" y="169125"/>
                </a:moveTo>
                <a:lnTo>
                  <a:pt x="7255" y="156467"/>
                </a:lnTo>
                <a:lnTo>
                  <a:pt x="6400" y="144489"/>
                </a:lnTo>
                <a:lnTo>
                  <a:pt x="9810" y="134348"/>
                </a:lnTo>
                <a:lnTo>
                  <a:pt x="19231" y="127200"/>
                </a:lnTo>
                <a:lnTo>
                  <a:pt x="20523" y="119866"/>
                </a:lnTo>
                <a:lnTo>
                  <a:pt x="22178" y="106930"/>
                </a:lnTo>
                <a:lnTo>
                  <a:pt x="23203" y="94283"/>
                </a:lnTo>
                <a:lnTo>
                  <a:pt x="23878" y="81833"/>
                </a:lnTo>
                <a:lnTo>
                  <a:pt x="24482" y="69484"/>
                </a:lnTo>
                <a:lnTo>
                  <a:pt x="25295" y="57142"/>
                </a:lnTo>
                <a:lnTo>
                  <a:pt x="26597" y="44714"/>
                </a:lnTo>
                <a:lnTo>
                  <a:pt x="20196" y="44752"/>
                </a:lnTo>
                <a:lnTo>
                  <a:pt x="16755" y="48625"/>
                </a:lnTo>
                <a:lnTo>
                  <a:pt x="11865" y="46187"/>
                </a:lnTo>
                <a:lnTo>
                  <a:pt x="10931" y="47888"/>
                </a:lnTo>
                <a:lnTo>
                  <a:pt x="7808" y="58480"/>
                </a:lnTo>
                <a:lnTo>
                  <a:pt x="8800" y="67981"/>
                </a:lnTo>
                <a:lnTo>
                  <a:pt x="11951" y="76967"/>
                </a:lnTo>
                <a:lnTo>
                  <a:pt x="15306" y="86012"/>
                </a:lnTo>
                <a:lnTo>
                  <a:pt x="16912" y="95690"/>
                </a:lnTo>
                <a:lnTo>
                  <a:pt x="14812" y="106576"/>
                </a:lnTo>
                <a:lnTo>
                  <a:pt x="7115" y="114452"/>
                </a:lnTo>
                <a:lnTo>
                  <a:pt x="2051" y="125748"/>
                </a:lnTo>
                <a:lnTo>
                  <a:pt x="0" y="138726"/>
                </a:lnTo>
                <a:lnTo>
                  <a:pt x="954" y="151899"/>
                </a:lnTo>
                <a:lnTo>
                  <a:pt x="4911" y="163776"/>
                </a:lnTo>
                <a:lnTo>
                  <a:pt x="11865" y="172870"/>
                </a:lnTo>
                <a:lnTo>
                  <a:pt x="10628" y="169125"/>
                </a:lnTo>
                <a:close/>
              </a:path>
              <a:path w="182731" h="190535">
                <a:moveTo>
                  <a:pt x="107701" y="178018"/>
                </a:moveTo>
                <a:lnTo>
                  <a:pt x="100944" y="182915"/>
                </a:lnTo>
                <a:lnTo>
                  <a:pt x="100244" y="190535"/>
                </a:lnTo>
                <a:lnTo>
                  <a:pt x="108544" y="188663"/>
                </a:lnTo>
                <a:lnTo>
                  <a:pt x="120155" y="190485"/>
                </a:lnTo>
                <a:lnTo>
                  <a:pt x="131182" y="190535"/>
                </a:lnTo>
                <a:lnTo>
                  <a:pt x="131774" y="183149"/>
                </a:lnTo>
                <a:lnTo>
                  <a:pt x="126371" y="177787"/>
                </a:lnTo>
                <a:lnTo>
                  <a:pt x="117262" y="176193"/>
                </a:lnTo>
                <a:lnTo>
                  <a:pt x="107701" y="178018"/>
                </a:lnTo>
                <a:close/>
              </a:path>
            </a:pathLst>
          </a:custGeom>
          <a:solidFill>
            <a:srgbClr val="B528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319012" y="2800310"/>
            <a:ext cx="17658" cy="15058"/>
          </a:xfrm>
          <a:custGeom>
            <a:avLst/>
            <a:gdLst/>
            <a:ahLst/>
            <a:cxnLst/>
            <a:rect l="l" t="t" r="r" b="b"/>
            <a:pathLst>
              <a:path w="25899" h="22085">
                <a:moveTo>
                  <a:pt x="1483" y="5316"/>
                </a:moveTo>
                <a:lnTo>
                  <a:pt x="0" y="11328"/>
                </a:lnTo>
                <a:lnTo>
                  <a:pt x="2893" y="19621"/>
                </a:lnTo>
                <a:lnTo>
                  <a:pt x="9167" y="19722"/>
                </a:lnTo>
                <a:lnTo>
                  <a:pt x="13193" y="22085"/>
                </a:lnTo>
                <a:lnTo>
                  <a:pt x="20572" y="21094"/>
                </a:lnTo>
                <a:lnTo>
                  <a:pt x="24450" y="15275"/>
                </a:lnTo>
                <a:lnTo>
                  <a:pt x="25899" y="8300"/>
                </a:lnTo>
                <a:lnTo>
                  <a:pt x="23383" y="3408"/>
                </a:lnTo>
                <a:lnTo>
                  <a:pt x="18293" y="630"/>
                </a:lnTo>
                <a:lnTo>
                  <a:pt x="12020" y="0"/>
                </a:lnTo>
                <a:lnTo>
                  <a:pt x="5953" y="1551"/>
                </a:lnTo>
                <a:lnTo>
                  <a:pt x="1483" y="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251693" y="2801018"/>
            <a:ext cx="39165" cy="34420"/>
          </a:xfrm>
          <a:custGeom>
            <a:avLst/>
            <a:gdLst/>
            <a:ahLst/>
            <a:cxnLst/>
            <a:rect l="l" t="t" r="r" b="b"/>
            <a:pathLst>
              <a:path w="57442" h="50482">
                <a:moveTo>
                  <a:pt x="7809" y="48297"/>
                </a:moveTo>
                <a:lnTo>
                  <a:pt x="16516" y="50482"/>
                </a:lnTo>
                <a:lnTo>
                  <a:pt x="26095" y="49861"/>
                </a:lnTo>
                <a:lnTo>
                  <a:pt x="34151" y="46184"/>
                </a:lnTo>
                <a:lnTo>
                  <a:pt x="38290" y="39204"/>
                </a:lnTo>
                <a:lnTo>
                  <a:pt x="37719" y="31927"/>
                </a:lnTo>
                <a:lnTo>
                  <a:pt x="30035" y="31737"/>
                </a:lnTo>
                <a:lnTo>
                  <a:pt x="25031" y="28892"/>
                </a:lnTo>
                <a:lnTo>
                  <a:pt x="30169" y="25041"/>
                </a:lnTo>
                <a:lnTo>
                  <a:pt x="39519" y="22271"/>
                </a:lnTo>
                <a:lnTo>
                  <a:pt x="48745" y="20089"/>
                </a:lnTo>
                <a:lnTo>
                  <a:pt x="55501" y="15085"/>
                </a:lnTo>
                <a:lnTo>
                  <a:pt x="57442" y="3847"/>
                </a:lnTo>
                <a:lnTo>
                  <a:pt x="56128" y="3103"/>
                </a:lnTo>
                <a:lnTo>
                  <a:pt x="44899" y="0"/>
                </a:lnTo>
                <a:lnTo>
                  <a:pt x="32386" y="642"/>
                </a:lnTo>
                <a:lnTo>
                  <a:pt x="19874" y="3942"/>
                </a:lnTo>
                <a:lnTo>
                  <a:pt x="8650" y="8810"/>
                </a:lnTo>
                <a:lnTo>
                  <a:pt x="0" y="14160"/>
                </a:lnTo>
                <a:lnTo>
                  <a:pt x="63" y="21945"/>
                </a:lnTo>
                <a:lnTo>
                  <a:pt x="4749" y="25120"/>
                </a:lnTo>
                <a:lnTo>
                  <a:pt x="5880" y="31838"/>
                </a:lnTo>
                <a:lnTo>
                  <a:pt x="2589" y="36495"/>
                </a:lnTo>
                <a:lnTo>
                  <a:pt x="2368" y="43552"/>
                </a:lnTo>
                <a:lnTo>
                  <a:pt x="7809" y="48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110028" y="2803642"/>
            <a:ext cx="27174" cy="60258"/>
          </a:xfrm>
          <a:custGeom>
            <a:avLst/>
            <a:gdLst/>
            <a:ahLst/>
            <a:cxnLst/>
            <a:rect l="l" t="t" r="r" b="b"/>
            <a:pathLst>
              <a:path w="39855" h="88379">
                <a:moveTo>
                  <a:pt x="29763" y="47285"/>
                </a:moveTo>
                <a:lnTo>
                  <a:pt x="26231" y="34748"/>
                </a:lnTo>
                <a:lnTo>
                  <a:pt x="22181" y="22547"/>
                </a:lnTo>
                <a:lnTo>
                  <a:pt x="17448" y="10894"/>
                </a:lnTo>
                <a:lnTo>
                  <a:pt x="11865" y="0"/>
                </a:lnTo>
                <a:lnTo>
                  <a:pt x="3025" y="0"/>
                </a:lnTo>
                <a:lnTo>
                  <a:pt x="2436" y="1158"/>
                </a:lnTo>
                <a:lnTo>
                  <a:pt x="0" y="10952"/>
                </a:lnTo>
                <a:lnTo>
                  <a:pt x="486" y="21677"/>
                </a:lnTo>
                <a:lnTo>
                  <a:pt x="2560" y="32844"/>
                </a:lnTo>
                <a:lnTo>
                  <a:pt x="4891" y="43966"/>
                </a:lnTo>
                <a:lnTo>
                  <a:pt x="6143" y="54554"/>
                </a:lnTo>
                <a:lnTo>
                  <a:pt x="4984" y="64119"/>
                </a:lnTo>
                <a:lnTo>
                  <a:pt x="79" y="72174"/>
                </a:lnTo>
                <a:lnTo>
                  <a:pt x="4605" y="73969"/>
                </a:lnTo>
                <a:lnTo>
                  <a:pt x="16359" y="78765"/>
                </a:lnTo>
                <a:lnTo>
                  <a:pt x="28070" y="83607"/>
                </a:lnTo>
                <a:lnTo>
                  <a:pt x="39855" y="88379"/>
                </a:lnTo>
                <a:lnTo>
                  <a:pt x="38938" y="84791"/>
                </a:lnTo>
                <a:lnTo>
                  <a:pt x="35950" y="72518"/>
                </a:lnTo>
                <a:lnTo>
                  <a:pt x="32948" y="59945"/>
                </a:lnTo>
                <a:lnTo>
                  <a:pt x="29763" y="47285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262734" y="2876817"/>
            <a:ext cx="43191" cy="89116"/>
          </a:xfrm>
          <a:custGeom>
            <a:avLst/>
            <a:gdLst/>
            <a:ahLst/>
            <a:cxnLst/>
            <a:rect l="l" t="t" r="r" b="b"/>
            <a:pathLst>
              <a:path w="63347" h="130703">
                <a:moveTo>
                  <a:pt x="35356" y="19355"/>
                </a:moveTo>
                <a:lnTo>
                  <a:pt x="35589" y="19329"/>
                </a:lnTo>
                <a:lnTo>
                  <a:pt x="47638" y="20667"/>
                </a:lnTo>
                <a:lnTo>
                  <a:pt x="59270" y="24558"/>
                </a:lnTo>
                <a:lnTo>
                  <a:pt x="63347" y="1677"/>
                </a:lnTo>
                <a:lnTo>
                  <a:pt x="54933" y="2045"/>
                </a:lnTo>
                <a:lnTo>
                  <a:pt x="43309" y="0"/>
                </a:lnTo>
                <a:lnTo>
                  <a:pt x="35356" y="19355"/>
                </a:lnTo>
                <a:close/>
              </a:path>
              <a:path w="63347" h="130703">
                <a:moveTo>
                  <a:pt x="5310" y="20041"/>
                </a:moveTo>
                <a:lnTo>
                  <a:pt x="14456" y="23483"/>
                </a:lnTo>
                <a:lnTo>
                  <a:pt x="24759" y="21744"/>
                </a:lnTo>
                <a:lnTo>
                  <a:pt x="35356" y="19355"/>
                </a:lnTo>
                <a:lnTo>
                  <a:pt x="43309" y="0"/>
                </a:lnTo>
                <a:lnTo>
                  <a:pt x="32410" y="1677"/>
                </a:lnTo>
                <a:lnTo>
                  <a:pt x="32423" y="-4721"/>
                </a:lnTo>
                <a:lnTo>
                  <a:pt x="38301" y="-10151"/>
                </a:lnTo>
                <a:lnTo>
                  <a:pt x="47586" y="-12573"/>
                </a:lnTo>
                <a:lnTo>
                  <a:pt x="57025" y="-11641"/>
                </a:lnTo>
                <a:lnTo>
                  <a:pt x="63364" y="-7007"/>
                </a:lnTo>
                <a:lnTo>
                  <a:pt x="63347" y="1677"/>
                </a:lnTo>
                <a:lnTo>
                  <a:pt x="59270" y="24558"/>
                </a:lnTo>
                <a:lnTo>
                  <a:pt x="72186" y="26721"/>
                </a:lnTo>
                <a:lnTo>
                  <a:pt x="78198" y="18615"/>
                </a:lnTo>
                <a:lnTo>
                  <a:pt x="81552" y="7112"/>
                </a:lnTo>
                <a:lnTo>
                  <a:pt x="81447" y="-5785"/>
                </a:lnTo>
                <a:lnTo>
                  <a:pt x="78079" y="-18947"/>
                </a:lnTo>
                <a:lnTo>
                  <a:pt x="76555" y="-22922"/>
                </a:lnTo>
                <a:lnTo>
                  <a:pt x="71640" y="-26237"/>
                </a:lnTo>
                <a:lnTo>
                  <a:pt x="69240" y="-30720"/>
                </a:lnTo>
                <a:lnTo>
                  <a:pt x="64283" y="-42091"/>
                </a:lnTo>
                <a:lnTo>
                  <a:pt x="60482" y="-54522"/>
                </a:lnTo>
                <a:lnTo>
                  <a:pt x="57454" y="-66077"/>
                </a:lnTo>
                <a:lnTo>
                  <a:pt x="57800" y="-67884"/>
                </a:lnTo>
                <a:lnTo>
                  <a:pt x="63482" y="-79649"/>
                </a:lnTo>
                <a:lnTo>
                  <a:pt x="71542" y="-89042"/>
                </a:lnTo>
                <a:lnTo>
                  <a:pt x="78079" y="-99960"/>
                </a:lnTo>
                <a:lnTo>
                  <a:pt x="72224" y="-104837"/>
                </a:lnTo>
                <a:lnTo>
                  <a:pt x="64744" y="-106145"/>
                </a:lnTo>
                <a:lnTo>
                  <a:pt x="58928" y="-104380"/>
                </a:lnTo>
                <a:lnTo>
                  <a:pt x="54255" y="-100823"/>
                </a:lnTo>
                <a:lnTo>
                  <a:pt x="46764" y="-88820"/>
                </a:lnTo>
                <a:lnTo>
                  <a:pt x="40817" y="-74259"/>
                </a:lnTo>
                <a:lnTo>
                  <a:pt x="38303" y="-63130"/>
                </a:lnTo>
                <a:lnTo>
                  <a:pt x="40951" y="-50668"/>
                </a:lnTo>
                <a:lnTo>
                  <a:pt x="45587" y="-39713"/>
                </a:lnTo>
                <a:lnTo>
                  <a:pt x="45669" y="-29247"/>
                </a:lnTo>
                <a:lnTo>
                  <a:pt x="39776" y="-29431"/>
                </a:lnTo>
                <a:lnTo>
                  <a:pt x="26054" y="-28338"/>
                </a:lnTo>
                <a:lnTo>
                  <a:pt x="16205" y="-23367"/>
                </a:lnTo>
                <a:lnTo>
                  <a:pt x="16235" y="-21881"/>
                </a:lnTo>
                <a:lnTo>
                  <a:pt x="13048" y="-9939"/>
                </a:lnTo>
                <a:lnTo>
                  <a:pt x="6352" y="776"/>
                </a:lnTo>
                <a:lnTo>
                  <a:pt x="0" y="11989"/>
                </a:lnTo>
                <a:lnTo>
                  <a:pt x="5310" y="20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313879" y="2821463"/>
            <a:ext cx="20223" cy="14310"/>
          </a:xfrm>
          <a:custGeom>
            <a:avLst/>
            <a:gdLst/>
            <a:ahLst/>
            <a:cxnLst/>
            <a:rect l="l" t="t" r="r" b="b"/>
            <a:pathLst>
              <a:path w="29660" h="20988">
                <a:moveTo>
                  <a:pt x="29571" y="4796"/>
                </a:moveTo>
                <a:lnTo>
                  <a:pt x="22804" y="827"/>
                </a:lnTo>
                <a:lnTo>
                  <a:pt x="10048" y="0"/>
                </a:lnTo>
                <a:lnTo>
                  <a:pt x="119" y="6270"/>
                </a:lnTo>
                <a:lnTo>
                  <a:pt x="0" y="7268"/>
                </a:lnTo>
                <a:lnTo>
                  <a:pt x="4179" y="17668"/>
                </a:lnTo>
                <a:lnTo>
                  <a:pt x="15132" y="20988"/>
                </a:lnTo>
                <a:lnTo>
                  <a:pt x="26624" y="18055"/>
                </a:lnTo>
                <a:lnTo>
                  <a:pt x="28085" y="14118"/>
                </a:lnTo>
                <a:lnTo>
                  <a:pt x="29660" y="10283"/>
                </a:lnTo>
                <a:lnTo>
                  <a:pt x="29571" y="4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049855" y="2873689"/>
            <a:ext cx="43124" cy="39419"/>
          </a:xfrm>
          <a:custGeom>
            <a:avLst/>
            <a:gdLst/>
            <a:ahLst/>
            <a:cxnLst/>
            <a:rect l="l" t="t" r="r" b="b"/>
            <a:pathLst>
              <a:path w="63249" h="57815">
                <a:moveTo>
                  <a:pt x="29379" y="18349"/>
                </a:moveTo>
                <a:lnTo>
                  <a:pt x="22493" y="13315"/>
                </a:lnTo>
                <a:lnTo>
                  <a:pt x="20577" y="3320"/>
                </a:lnTo>
                <a:lnTo>
                  <a:pt x="19548" y="2901"/>
                </a:lnTo>
                <a:lnTo>
                  <a:pt x="8129" y="0"/>
                </a:lnTo>
                <a:lnTo>
                  <a:pt x="1963" y="1899"/>
                </a:lnTo>
                <a:lnTo>
                  <a:pt x="0" y="7320"/>
                </a:lnTo>
                <a:lnTo>
                  <a:pt x="1191" y="14987"/>
                </a:lnTo>
                <a:lnTo>
                  <a:pt x="4490" y="23621"/>
                </a:lnTo>
                <a:lnTo>
                  <a:pt x="8846" y="31943"/>
                </a:lnTo>
                <a:lnTo>
                  <a:pt x="13211" y="38676"/>
                </a:lnTo>
                <a:lnTo>
                  <a:pt x="16346" y="42406"/>
                </a:lnTo>
                <a:lnTo>
                  <a:pt x="26774" y="50562"/>
                </a:lnTo>
                <a:lnTo>
                  <a:pt x="39112" y="55968"/>
                </a:lnTo>
                <a:lnTo>
                  <a:pt x="51514" y="57815"/>
                </a:lnTo>
                <a:lnTo>
                  <a:pt x="55743" y="52723"/>
                </a:lnTo>
                <a:lnTo>
                  <a:pt x="63249" y="50907"/>
                </a:lnTo>
                <a:lnTo>
                  <a:pt x="61826" y="40150"/>
                </a:lnTo>
                <a:lnTo>
                  <a:pt x="55159" y="37483"/>
                </a:lnTo>
                <a:lnTo>
                  <a:pt x="50371" y="36733"/>
                </a:lnTo>
                <a:lnTo>
                  <a:pt x="44148" y="40150"/>
                </a:lnTo>
                <a:lnTo>
                  <a:pt x="43584" y="39774"/>
                </a:lnTo>
                <a:lnTo>
                  <a:pt x="33746" y="31658"/>
                </a:lnTo>
                <a:lnTo>
                  <a:pt x="26469" y="20998"/>
                </a:lnTo>
                <a:lnTo>
                  <a:pt x="28781" y="20858"/>
                </a:lnTo>
                <a:lnTo>
                  <a:pt x="31575" y="21189"/>
                </a:lnTo>
                <a:lnTo>
                  <a:pt x="30889" y="18052"/>
                </a:lnTo>
                <a:lnTo>
                  <a:pt x="29379" y="1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081958" y="2878331"/>
            <a:ext cx="72970" cy="76304"/>
          </a:xfrm>
          <a:custGeom>
            <a:avLst/>
            <a:gdLst/>
            <a:ahLst/>
            <a:cxnLst/>
            <a:rect l="l" t="t" r="r" b="b"/>
            <a:pathLst>
              <a:path w="107022" h="111912">
                <a:moveTo>
                  <a:pt x="35074" y="49657"/>
                </a:moveTo>
                <a:lnTo>
                  <a:pt x="45492" y="57671"/>
                </a:lnTo>
                <a:lnTo>
                  <a:pt x="55176" y="65730"/>
                </a:lnTo>
                <a:lnTo>
                  <a:pt x="63347" y="74585"/>
                </a:lnTo>
                <a:lnTo>
                  <a:pt x="67639" y="81410"/>
                </a:lnTo>
                <a:lnTo>
                  <a:pt x="72674" y="90043"/>
                </a:lnTo>
                <a:lnTo>
                  <a:pt x="78538" y="99151"/>
                </a:lnTo>
                <a:lnTo>
                  <a:pt x="85020" y="106992"/>
                </a:lnTo>
                <a:lnTo>
                  <a:pt x="91909" y="111826"/>
                </a:lnTo>
                <a:lnTo>
                  <a:pt x="98992" y="111912"/>
                </a:lnTo>
                <a:lnTo>
                  <a:pt x="106057" y="105510"/>
                </a:lnTo>
                <a:lnTo>
                  <a:pt x="107022" y="96683"/>
                </a:lnTo>
                <a:lnTo>
                  <a:pt x="101180" y="94677"/>
                </a:lnTo>
                <a:lnTo>
                  <a:pt x="101638" y="86358"/>
                </a:lnTo>
                <a:lnTo>
                  <a:pt x="98869" y="84225"/>
                </a:lnTo>
                <a:lnTo>
                  <a:pt x="93980" y="84199"/>
                </a:lnTo>
                <a:lnTo>
                  <a:pt x="92798" y="80465"/>
                </a:lnTo>
                <a:lnTo>
                  <a:pt x="90053" y="73712"/>
                </a:lnTo>
                <a:lnTo>
                  <a:pt x="83315" y="63703"/>
                </a:lnTo>
                <a:lnTo>
                  <a:pt x="74351" y="54224"/>
                </a:lnTo>
                <a:lnTo>
                  <a:pt x="64044" y="45200"/>
                </a:lnTo>
                <a:lnTo>
                  <a:pt x="53275" y="36552"/>
                </a:lnTo>
                <a:lnTo>
                  <a:pt x="42927" y="28203"/>
                </a:lnTo>
                <a:lnTo>
                  <a:pt x="33883" y="20077"/>
                </a:lnTo>
                <a:lnTo>
                  <a:pt x="32475" y="18614"/>
                </a:lnTo>
                <a:lnTo>
                  <a:pt x="26512" y="12182"/>
                </a:lnTo>
                <a:lnTo>
                  <a:pt x="18982" y="4999"/>
                </a:lnTo>
                <a:lnTo>
                  <a:pt x="11185" y="0"/>
                </a:lnTo>
                <a:lnTo>
                  <a:pt x="4424" y="119"/>
                </a:lnTo>
                <a:lnTo>
                  <a:pt x="0" y="8291"/>
                </a:lnTo>
                <a:lnTo>
                  <a:pt x="2342" y="17241"/>
                </a:lnTo>
                <a:lnTo>
                  <a:pt x="10787" y="28047"/>
                </a:lnTo>
                <a:lnTo>
                  <a:pt x="21231" y="38076"/>
                </a:lnTo>
                <a:lnTo>
                  <a:pt x="29463" y="45121"/>
                </a:lnTo>
                <a:lnTo>
                  <a:pt x="35074" y="49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201411" y="2880977"/>
            <a:ext cx="249128" cy="320369"/>
          </a:xfrm>
          <a:custGeom>
            <a:avLst/>
            <a:gdLst/>
            <a:ahLst/>
            <a:cxnLst/>
            <a:rect l="l" t="t" r="r" b="b"/>
            <a:pathLst>
              <a:path w="365388" h="469874">
                <a:moveTo>
                  <a:pt x="51647" y="79540"/>
                </a:moveTo>
                <a:lnTo>
                  <a:pt x="49882" y="77685"/>
                </a:lnTo>
                <a:lnTo>
                  <a:pt x="49971" y="72415"/>
                </a:lnTo>
                <a:lnTo>
                  <a:pt x="47228" y="69227"/>
                </a:lnTo>
                <a:lnTo>
                  <a:pt x="39089" y="61542"/>
                </a:lnTo>
                <a:lnTo>
                  <a:pt x="28527" y="52913"/>
                </a:lnTo>
                <a:lnTo>
                  <a:pt x="22183" y="44183"/>
                </a:lnTo>
                <a:lnTo>
                  <a:pt x="21219" y="37134"/>
                </a:lnTo>
                <a:lnTo>
                  <a:pt x="21941" y="26135"/>
                </a:lnTo>
                <a:lnTo>
                  <a:pt x="22479" y="15592"/>
                </a:lnTo>
                <a:lnTo>
                  <a:pt x="19681" y="6536"/>
                </a:lnTo>
                <a:lnTo>
                  <a:pt x="10398" y="0"/>
                </a:lnTo>
                <a:lnTo>
                  <a:pt x="6573" y="5297"/>
                </a:lnTo>
                <a:lnTo>
                  <a:pt x="1412" y="16383"/>
                </a:lnTo>
                <a:lnTo>
                  <a:pt x="0" y="26875"/>
                </a:lnTo>
                <a:lnTo>
                  <a:pt x="1609" y="36814"/>
                </a:lnTo>
                <a:lnTo>
                  <a:pt x="5514" y="46237"/>
                </a:lnTo>
                <a:lnTo>
                  <a:pt x="10987" y="55183"/>
                </a:lnTo>
                <a:lnTo>
                  <a:pt x="17302" y="63689"/>
                </a:lnTo>
                <a:lnTo>
                  <a:pt x="23731" y="71796"/>
                </a:lnTo>
                <a:lnTo>
                  <a:pt x="29549" y="79540"/>
                </a:lnTo>
                <a:lnTo>
                  <a:pt x="32552" y="83894"/>
                </a:lnTo>
                <a:lnTo>
                  <a:pt x="40323" y="95379"/>
                </a:lnTo>
                <a:lnTo>
                  <a:pt x="47986" y="106601"/>
                </a:lnTo>
                <a:lnTo>
                  <a:pt x="55589" y="117095"/>
                </a:lnTo>
                <a:lnTo>
                  <a:pt x="63177" y="126395"/>
                </a:lnTo>
                <a:lnTo>
                  <a:pt x="70799" y="134035"/>
                </a:lnTo>
                <a:lnTo>
                  <a:pt x="73003" y="134428"/>
                </a:lnTo>
                <a:lnTo>
                  <a:pt x="85576" y="137493"/>
                </a:lnTo>
                <a:lnTo>
                  <a:pt x="97304" y="141401"/>
                </a:lnTo>
                <a:lnTo>
                  <a:pt x="97672" y="145948"/>
                </a:lnTo>
                <a:lnTo>
                  <a:pt x="98802" y="149720"/>
                </a:lnTo>
                <a:lnTo>
                  <a:pt x="100250" y="153187"/>
                </a:lnTo>
                <a:lnTo>
                  <a:pt x="105739" y="158858"/>
                </a:lnTo>
                <a:lnTo>
                  <a:pt x="114051" y="168433"/>
                </a:lnTo>
                <a:lnTo>
                  <a:pt x="121967" y="178405"/>
                </a:lnTo>
                <a:lnTo>
                  <a:pt x="129714" y="188544"/>
                </a:lnTo>
                <a:lnTo>
                  <a:pt x="141764" y="195569"/>
                </a:lnTo>
                <a:lnTo>
                  <a:pt x="153320" y="203087"/>
                </a:lnTo>
                <a:lnTo>
                  <a:pt x="164418" y="211063"/>
                </a:lnTo>
                <a:lnTo>
                  <a:pt x="175092" y="219464"/>
                </a:lnTo>
                <a:lnTo>
                  <a:pt x="185378" y="228252"/>
                </a:lnTo>
                <a:lnTo>
                  <a:pt x="195309" y="237395"/>
                </a:lnTo>
                <a:lnTo>
                  <a:pt x="204922" y="246856"/>
                </a:lnTo>
                <a:lnTo>
                  <a:pt x="214252" y="256601"/>
                </a:lnTo>
                <a:lnTo>
                  <a:pt x="223332" y="266595"/>
                </a:lnTo>
                <a:lnTo>
                  <a:pt x="232198" y="276802"/>
                </a:lnTo>
                <a:lnTo>
                  <a:pt x="240886" y="287189"/>
                </a:lnTo>
                <a:lnTo>
                  <a:pt x="249429" y="297720"/>
                </a:lnTo>
                <a:lnTo>
                  <a:pt x="257863" y="308361"/>
                </a:lnTo>
                <a:lnTo>
                  <a:pt x="266224" y="319075"/>
                </a:lnTo>
                <a:lnTo>
                  <a:pt x="274545" y="329829"/>
                </a:lnTo>
                <a:lnTo>
                  <a:pt x="282861" y="340588"/>
                </a:lnTo>
                <a:lnTo>
                  <a:pt x="291209" y="351316"/>
                </a:lnTo>
                <a:lnTo>
                  <a:pt x="299622" y="361978"/>
                </a:lnTo>
                <a:lnTo>
                  <a:pt x="308136" y="372541"/>
                </a:lnTo>
                <a:lnTo>
                  <a:pt x="316785" y="382968"/>
                </a:lnTo>
                <a:lnTo>
                  <a:pt x="320446" y="389924"/>
                </a:lnTo>
                <a:lnTo>
                  <a:pt x="326282" y="401086"/>
                </a:lnTo>
                <a:lnTo>
                  <a:pt x="332068" y="412299"/>
                </a:lnTo>
                <a:lnTo>
                  <a:pt x="337782" y="423584"/>
                </a:lnTo>
                <a:lnTo>
                  <a:pt x="343404" y="434963"/>
                </a:lnTo>
                <a:lnTo>
                  <a:pt x="348911" y="446457"/>
                </a:lnTo>
                <a:lnTo>
                  <a:pt x="354282" y="458087"/>
                </a:lnTo>
                <a:lnTo>
                  <a:pt x="359495" y="469874"/>
                </a:lnTo>
                <a:lnTo>
                  <a:pt x="358848" y="462845"/>
                </a:lnTo>
                <a:lnTo>
                  <a:pt x="357582" y="450310"/>
                </a:lnTo>
                <a:lnTo>
                  <a:pt x="355666" y="436945"/>
                </a:lnTo>
                <a:lnTo>
                  <a:pt x="352680" y="423627"/>
                </a:lnTo>
                <a:lnTo>
                  <a:pt x="348207" y="411235"/>
                </a:lnTo>
                <a:lnTo>
                  <a:pt x="341829" y="400646"/>
                </a:lnTo>
                <a:lnTo>
                  <a:pt x="331695" y="390856"/>
                </a:lnTo>
                <a:lnTo>
                  <a:pt x="328558" y="380022"/>
                </a:lnTo>
                <a:lnTo>
                  <a:pt x="329853" y="373621"/>
                </a:lnTo>
                <a:lnTo>
                  <a:pt x="338947" y="367080"/>
                </a:lnTo>
                <a:lnTo>
                  <a:pt x="344763" y="368236"/>
                </a:lnTo>
                <a:lnTo>
                  <a:pt x="349184" y="370939"/>
                </a:lnTo>
                <a:lnTo>
                  <a:pt x="354033" y="382346"/>
                </a:lnTo>
                <a:lnTo>
                  <a:pt x="357902" y="395347"/>
                </a:lnTo>
                <a:lnTo>
                  <a:pt x="365388" y="402120"/>
                </a:lnTo>
                <a:lnTo>
                  <a:pt x="364942" y="398283"/>
                </a:lnTo>
                <a:lnTo>
                  <a:pt x="362270" y="385999"/>
                </a:lnTo>
                <a:lnTo>
                  <a:pt x="358136" y="374155"/>
                </a:lnTo>
                <a:lnTo>
                  <a:pt x="353038" y="362571"/>
                </a:lnTo>
                <a:lnTo>
                  <a:pt x="347476" y="351065"/>
                </a:lnTo>
                <a:lnTo>
                  <a:pt x="341949" y="339458"/>
                </a:lnTo>
                <a:lnTo>
                  <a:pt x="336954" y="327567"/>
                </a:lnTo>
                <a:lnTo>
                  <a:pt x="332990" y="315213"/>
                </a:lnTo>
                <a:lnTo>
                  <a:pt x="332329" y="314433"/>
                </a:lnTo>
                <a:lnTo>
                  <a:pt x="324085" y="304483"/>
                </a:lnTo>
                <a:lnTo>
                  <a:pt x="315982" y="294392"/>
                </a:lnTo>
                <a:lnTo>
                  <a:pt x="307982" y="284246"/>
                </a:lnTo>
                <a:lnTo>
                  <a:pt x="300047" y="274129"/>
                </a:lnTo>
                <a:lnTo>
                  <a:pt x="292136" y="264128"/>
                </a:lnTo>
                <a:lnTo>
                  <a:pt x="284212" y="254328"/>
                </a:lnTo>
                <a:lnTo>
                  <a:pt x="276236" y="244815"/>
                </a:lnTo>
                <a:lnTo>
                  <a:pt x="268169" y="235673"/>
                </a:lnTo>
                <a:lnTo>
                  <a:pt x="258426" y="225261"/>
                </a:lnTo>
                <a:lnTo>
                  <a:pt x="249521" y="216196"/>
                </a:lnTo>
                <a:lnTo>
                  <a:pt x="240388" y="207252"/>
                </a:lnTo>
                <a:lnTo>
                  <a:pt x="231069" y="198420"/>
                </a:lnTo>
                <a:lnTo>
                  <a:pt x="221608" y="189688"/>
                </a:lnTo>
                <a:lnTo>
                  <a:pt x="212048" y="181047"/>
                </a:lnTo>
                <a:lnTo>
                  <a:pt x="202430" y="172487"/>
                </a:lnTo>
                <a:lnTo>
                  <a:pt x="192798" y="163998"/>
                </a:lnTo>
                <a:lnTo>
                  <a:pt x="183194" y="155568"/>
                </a:lnTo>
                <a:lnTo>
                  <a:pt x="173662" y="147189"/>
                </a:lnTo>
                <a:lnTo>
                  <a:pt x="164243" y="138850"/>
                </a:lnTo>
                <a:lnTo>
                  <a:pt x="154982" y="130540"/>
                </a:lnTo>
                <a:lnTo>
                  <a:pt x="145919" y="122250"/>
                </a:lnTo>
                <a:lnTo>
                  <a:pt x="137291" y="123398"/>
                </a:lnTo>
                <a:lnTo>
                  <a:pt x="125053" y="122391"/>
                </a:lnTo>
                <a:lnTo>
                  <a:pt x="112427" y="118982"/>
                </a:lnTo>
                <a:lnTo>
                  <a:pt x="99825" y="113732"/>
                </a:lnTo>
                <a:lnTo>
                  <a:pt x="87661" y="107204"/>
                </a:lnTo>
                <a:lnTo>
                  <a:pt x="76348" y="99959"/>
                </a:lnTo>
                <a:lnTo>
                  <a:pt x="66299" y="92559"/>
                </a:lnTo>
                <a:lnTo>
                  <a:pt x="57927" y="85565"/>
                </a:lnTo>
                <a:lnTo>
                  <a:pt x="51647" y="7954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28936" y="2889008"/>
            <a:ext cx="88028" cy="64934"/>
          </a:xfrm>
          <a:custGeom>
            <a:avLst/>
            <a:gdLst/>
            <a:ahLst/>
            <a:cxnLst/>
            <a:rect l="l" t="t" r="r" b="b"/>
            <a:pathLst>
              <a:path w="129107" h="95237">
                <a:moveTo>
                  <a:pt x="3050" y="24960"/>
                </a:moveTo>
                <a:lnTo>
                  <a:pt x="9800" y="32828"/>
                </a:lnTo>
                <a:lnTo>
                  <a:pt x="18151" y="39251"/>
                </a:lnTo>
                <a:lnTo>
                  <a:pt x="26009" y="45669"/>
                </a:lnTo>
                <a:lnTo>
                  <a:pt x="34107" y="54213"/>
                </a:lnTo>
                <a:lnTo>
                  <a:pt x="42808" y="63414"/>
                </a:lnTo>
                <a:lnTo>
                  <a:pt x="52513" y="72174"/>
                </a:lnTo>
                <a:lnTo>
                  <a:pt x="64595" y="81638"/>
                </a:lnTo>
                <a:lnTo>
                  <a:pt x="74986" y="88951"/>
                </a:lnTo>
                <a:lnTo>
                  <a:pt x="84924" y="94272"/>
                </a:lnTo>
                <a:lnTo>
                  <a:pt x="92595" y="95237"/>
                </a:lnTo>
                <a:lnTo>
                  <a:pt x="98233" y="92519"/>
                </a:lnTo>
                <a:lnTo>
                  <a:pt x="102602" y="94272"/>
                </a:lnTo>
                <a:lnTo>
                  <a:pt x="102927" y="93963"/>
                </a:lnTo>
                <a:lnTo>
                  <a:pt x="112893" y="85978"/>
                </a:lnTo>
                <a:lnTo>
                  <a:pt x="122511" y="77644"/>
                </a:lnTo>
                <a:lnTo>
                  <a:pt x="129107" y="66281"/>
                </a:lnTo>
                <a:lnTo>
                  <a:pt x="127090" y="65326"/>
                </a:lnTo>
                <a:lnTo>
                  <a:pt x="115610" y="63772"/>
                </a:lnTo>
                <a:lnTo>
                  <a:pt x="104141" y="65629"/>
                </a:lnTo>
                <a:lnTo>
                  <a:pt x="92290" y="66281"/>
                </a:lnTo>
                <a:lnTo>
                  <a:pt x="82352" y="64363"/>
                </a:lnTo>
                <a:lnTo>
                  <a:pt x="69934" y="60083"/>
                </a:lnTo>
                <a:lnTo>
                  <a:pt x="58189" y="54401"/>
                </a:lnTo>
                <a:lnTo>
                  <a:pt x="47020" y="47958"/>
                </a:lnTo>
                <a:lnTo>
                  <a:pt x="36326" y="41395"/>
                </a:lnTo>
                <a:lnTo>
                  <a:pt x="26009" y="35356"/>
                </a:lnTo>
                <a:lnTo>
                  <a:pt x="23526" y="31746"/>
                </a:lnTo>
                <a:lnTo>
                  <a:pt x="17609" y="20051"/>
                </a:lnTo>
                <a:lnTo>
                  <a:pt x="11472" y="8578"/>
                </a:lnTo>
                <a:lnTo>
                  <a:pt x="2437" y="0"/>
                </a:lnTo>
                <a:lnTo>
                  <a:pt x="0" y="14206"/>
                </a:lnTo>
                <a:lnTo>
                  <a:pt x="3050" y="2496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138200" y="2898336"/>
            <a:ext cx="31138" cy="29843"/>
          </a:xfrm>
          <a:custGeom>
            <a:avLst/>
            <a:gdLst/>
            <a:ahLst/>
            <a:cxnLst/>
            <a:rect l="l" t="t" r="r" b="b"/>
            <a:pathLst>
              <a:path w="45669" h="43770">
                <a:moveTo>
                  <a:pt x="45669" y="40817"/>
                </a:moveTo>
                <a:lnTo>
                  <a:pt x="45475" y="40063"/>
                </a:lnTo>
                <a:lnTo>
                  <a:pt x="42180" y="30556"/>
                </a:lnTo>
                <a:lnTo>
                  <a:pt x="36915" y="20137"/>
                </a:lnTo>
                <a:lnTo>
                  <a:pt x="29873" y="10465"/>
                </a:lnTo>
                <a:lnTo>
                  <a:pt x="21245" y="3199"/>
                </a:lnTo>
                <a:lnTo>
                  <a:pt x="11224" y="0"/>
                </a:lnTo>
                <a:lnTo>
                  <a:pt x="0" y="2526"/>
                </a:lnTo>
                <a:lnTo>
                  <a:pt x="944" y="7074"/>
                </a:lnTo>
                <a:lnTo>
                  <a:pt x="5913" y="18503"/>
                </a:lnTo>
                <a:lnTo>
                  <a:pt x="13829" y="29513"/>
                </a:lnTo>
                <a:lnTo>
                  <a:pt x="23585" y="38477"/>
                </a:lnTo>
                <a:lnTo>
                  <a:pt x="34076" y="43770"/>
                </a:lnTo>
                <a:lnTo>
                  <a:pt x="44196" y="43763"/>
                </a:lnTo>
                <a:lnTo>
                  <a:pt x="45669" y="40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111973" y="2973375"/>
            <a:ext cx="33260" cy="20487"/>
          </a:xfrm>
          <a:custGeom>
            <a:avLst/>
            <a:gdLst/>
            <a:ahLst/>
            <a:cxnLst/>
            <a:rect l="l" t="t" r="r" b="b"/>
            <a:pathLst>
              <a:path w="48782" h="30048">
                <a:moveTo>
                  <a:pt x="48782" y="25031"/>
                </a:moveTo>
                <a:lnTo>
                  <a:pt x="43754" y="20129"/>
                </a:lnTo>
                <a:lnTo>
                  <a:pt x="35059" y="11905"/>
                </a:lnTo>
                <a:lnTo>
                  <a:pt x="25194" y="4696"/>
                </a:lnTo>
                <a:lnTo>
                  <a:pt x="13711" y="170"/>
                </a:lnTo>
                <a:lnTo>
                  <a:pt x="166" y="0"/>
                </a:lnTo>
                <a:lnTo>
                  <a:pt x="0" y="4072"/>
                </a:lnTo>
                <a:lnTo>
                  <a:pt x="4081" y="11769"/>
                </a:lnTo>
                <a:lnTo>
                  <a:pt x="12098" y="19507"/>
                </a:lnTo>
                <a:lnTo>
                  <a:pt x="22313" y="25994"/>
                </a:lnTo>
                <a:lnTo>
                  <a:pt x="32990" y="29938"/>
                </a:lnTo>
                <a:lnTo>
                  <a:pt x="42392" y="30048"/>
                </a:lnTo>
                <a:lnTo>
                  <a:pt x="48782" y="2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175582" y="2981299"/>
            <a:ext cx="93180" cy="27222"/>
          </a:xfrm>
          <a:custGeom>
            <a:avLst/>
            <a:gdLst/>
            <a:ahLst/>
            <a:cxnLst/>
            <a:rect l="l" t="t" r="r" b="b"/>
            <a:pathLst>
              <a:path w="136664" h="39926">
                <a:moveTo>
                  <a:pt x="0" y="26680"/>
                </a:moveTo>
                <a:lnTo>
                  <a:pt x="1041" y="31074"/>
                </a:lnTo>
                <a:lnTo>
                  <a:pt x="2616" y="39926"/>
                </a:lnTo>
                <a:lnTo>
                  <a:pt x="11035" y="39242"/>
                </a:lnTo>
                <a:lnTo>
                  <a:pt x="23404" y="38742"/>
                </a:lnTo>
                <a:lnTo>
                  <a:pt x="36206" y="38648"/>
                </a:lnTo>
                <a:lnTo>
                  <a:pt x="49294" y="38805"/>
                </a:lnTo>
                <a:lnTo>
                  <a:pt x="62524" y="39059"/>
                </a:lnTo>
                <a:lnTo>
                  <a:pt x="75747" y="39258"/>
                </a:lnTo>
                <a:lnTo>
                  <a:pt x="88820" y="39247"/>
                </a:lnTo>
                <a:lnTo>
                  <a:pt x="101593" y="38873"/>
                </a:lnTo>
                <a:lnTo>
                  <a:pt x="113923" y="37981"/>
                </a:lnTo>
                <a:lnTo>
                  <a:pt x="125662" y="36419"/>
                </a:lnTo>
                <a:lnTo>
                  <a:pt x="136664" y="34033"/>
                </a:lnTo>
                <a:lnTo>
                  <a:pt x="135610" y="25765"/>
                </a:lnTo>
                <a:lnTo>
                  <a:pt x="126949" y="25092"/>
                </a:lnTo>
                <a:lnTo>
                  <a:pt x="124879" y="17828"/>
                </a:lnTo>
                <a:lnTo>
                  <a:pt x="118338" y="17980"/>
                </a:lnTo>
                <a:lnTo>
                  <a:pt x="116230" y="13713"/>
                </a:lnTo>
                <a:lnTo>
                  <a:pt x="108673" y="14881"/>
                </a:lnTo>
                <a:lnTo>
                  <a:pt x="102731" y="9731"/>
                </a:lnTo>
                <a:lnTo>
                  <a:pt x="92560" y="4204"/>
                </a:lnTo>
                <a:lnTo>
                  <a:pt x="81262" y="1073"/>
                </a:lnTo>
                <a:lnTo>
                  <a:pt x="69200" y="0"/>
                </a:lnTo>
                <a:lnTo>
                  <a:pt x="56738" y="646"/>
                </a:lnTo>
                <a:lnTo>
                  <a:pt x="44240" y="2674"/>
                </a:lnTo>
                <a:lnTo>
                  <a:pt x="32069" y="5744"/>
                </a:lnTo>
                <a:lnTo>
                  <a:pt x="20589" y="9519"/>
                </a:lnTo>
                <a:lnTo>
                  <a:pt x="10163" y="13660"/>
                </a:lnTo>
                <a:lnTo>
                  <a:pt x="1155" y="17828"/>
                </a:lnTo>
                <a:lnTo>
                  <a:pt x="0" y="2668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287838" y="3065764"/>
            <a:ext cx="58249" cy="162470"/>
          </a:xfrm>
          <a:custGeom>
            <a:avLst/>
            <a:gdLst/>
            <a:ahLst/>
            <a:cxnLst/>
            <a:rect l="l" t="t" r="r" b="b"/>
            <a:pathLst>
              <a:path w="85432" h="238290">
                <a:moveTo>
                  <a:pt x="51244" y="159600"/>
                </a:moveTo>
                <a:lnTo>
                  <a:pt x="50380" y="153708"/>
                </a:lnTo>
                <a:lnTo>
                  <a:pt x="51561" y="150253"/>
                </a:lnTo>
                <a:lnTo>
                  <a:pt x="52510" y="147529"/>
                </a:lnTo>
                <a:lnTo>
                  <a:pt x="57104" y="135675"/>
                </a:lnTo>
                <a:lnTo>
                  <a:pt x="61945" y="123778"/>
                </a:lnTo>
                <a:lnTo>
                  <a:pt x="66293" y="111950"/>
                </a:lnTo>
                <a:lnTo>
                  <a:pt x="67535" y="107926"/>
                </a:lnTo>
                <a:lnTo>
                  <a:pt x="70416" y="96398"/>
                </a:lnTo>
                <a:lnTo>
                  <a:pt x="72768" y="84052"/>
                </a:lnTo>
                <a:lnTo>
                  <a:pt x="74763" y="71148"/>
                </a:lnTo>
                <a:lnTo>
                  <a:pt x="76575" y="57946"/>
                </a:lnTo>
                <a:lnTo>
                  <a:pt x="78374" y="44706"/>
                </a:lnTo>
                <a:lnTo>
                  <a:pt x="80335" y="31690"/>
                </a:lnTo>
                <a:lnTo>
                  <a:pt x="82630" y="19156"/>
                </a:lnTo>
                <a:lnTo>
                  <a:pt x="85432" y="7365"/>
                </a:lnTo>
                <a:lnTo>
                  <a:pt x="80937" y="5981"/>
                </a:lnTo>
                <a:lnTo>
                  <a:pt x="80822" y="190"/>
                </a:lnTo>
                <a:lnTo>
                  <a:pt x="75133" y="0"/>
                </a:lnTo>
                <a:lnTo>
                  <a:pt x="72069" y="11811"/>
                </a:lnTo>
                <a:lnTo>
                  <a:pt x="69546" y="24425"/>
                </a:lnTo>
                <a:lnTo>
                  <a:pt x="67326" y="36695"/>
                </a:lnTo>
                <a:lnTo>
                  <a:pt x="64820" y="48615"/>
                </a:lnTo>
                <a:lnTo>
                  <a:pt x="64115" y="51535"/>
                </a:lnTo>
                <a:lnTo>
                  <a:pt x="61243" y="63577"/>
                </a:lnTo>
                <a:lnTo>
                  <a:pt x="58176" y="76427"/>
                </a:lnTo>
                <a:lnTo>
                  <a:pt x="54995" y="89445"/>
                </a:lnTo>
                <a:lnTo>
                  <a:pt x="51781" y="101991"/>
                </a:lnTo>
                <a:lnTo>
                  <a:pt x="48615" y="113423"/>
                </a:lnTo>
                <a:lnTo>
                  <a:pt x="46794" y="119212"/>
                </a:lnTo>
                <a:lnTo>
                  <a:pt x="42399" y="130897"/>
                </a:lnTo>
                <a:lnTo>
                  <a:pt x="37358" y="142377"/>
                </a:lnTo>
                <a:lnTo>
                  <a:pt x="31944" y="153771"/>
                </a:lnTo>
                <a:lnTo>
                  <a:pt x="26430" y="165197"/>
                </a:lnTo>
                <a:lnTo>
                  <a:pt x="21090" y="176774"/>
                </a:lnTo>
                <a:lnTo>
                  <a:pt x="16196" y="188619"/>
                </a:lnTo>
                <a:lnTo>
                  <a:pt x="12021" y="200851"/>
                </a:lnTo>
                <a:lnTo>
                  <a:pt x="8839" y="213588"/>
                </a:lnTo>
                <a:lnTo>
                  <a:pt x="3073" y="218122"/>
                </a:lnTo>
                <a:lnTo>
                  <a:pt x="1295" y="226656"/>
                </a:lnTo>
                <a:lnTo>
                  <a:pt x="0" y="235673"/>
                </a:lnTo>
                <a:lnTo>
                  <a:pt x="2793" y="238290"/>
                </a:lnTo>
                <a:lnTo>
                  <a:pt x="9740" y="236753"/>
                </a:lnTo>
                <a:lnTo>
                  <a:pt x="14731" y="237147"/>
                </a:lnTo>
                <a:lnTo>
                  <a:pt x="17871" y="228168"/>
                </a:lnTo>
                <a:lnTo>
                  <a:pt x="23196" y="216352"/>
                </a:lnTo>
                <a:lnTo>
                  <a:pt x="29059" y="205003"/>
                </a:lnTo>
                <a:lnTo>
                  <a:pt x="34805" y="193858"/>
                </a:lnTo>
                <a:lnTo>
                  <a:pt x="39776" y="182651"/>
                </a:lnTo>
                <a:lnTo>
                  <a:pt x="40754" y="180136"/>
                </a:lnTo>
                <a:lnTo>
                  <a:pt x="39966" y="175145"/>
                </a:lnTo>
                <a:lnTo>
                  <a:pt x="41249" y="172339"/>
                </a:lnTo>
                <a:lnTo>
                  <a:pt x="43141" y="168224"/>
                </a:lnTo>
                <a:lnTo>
                  <a:pt x="48171" y="166039"/>
                </a:lnTo>
                <a:lnTo>
                  <a:pt x="50088" y="162026"/>
                </a:lnTo>
                <a:lnTo>
                  <a:pt x="51244" y="15960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246669" y="3238444"/>
            <a:ext cx="42159" cy="45256"/>
          </a:xfrm>
          <a:custGeom>
            <a:avLst/>
            <a:gdLst/>
            <a:ahLst/>
            <a:cxnLst/>
            <a:rect l="l" t="t" r="r" b="b"/>
            <a:pathLst>
              <a:path w="61833" h="66375">
                <a:moveTo>
                  <a:pt x="8629" y="28512"/>
                </a:moveTo>
                <a:lnTo>
                  <a:pt x="11712" y="41837"/>
                </a:lnTo>
                <a:lnTo>
                  <a:pt x="14155" y="54825"/>
                </a:lnTo>
                <a:lnTo>
                  <a:pt x="16205" y="66375"/>
                </a:lnTo>
                <a:lnTo>
                  <a:pt x="22814" y="64794"/>
                </a:lnTo>
                <a:lnTo>
                  <a:pt x="34643" y="61679"/>
                </a:lnTo>
                <a:lnTo>
                  <a:pt x="46887" y="58980"/>
                </a:lnTo>
                <a:lnTo>
                  <a:pt x="60388" y="57535"/>
                </a:lnTo>
                <a:lnTo>
                  <a:pt x="61662" y="51131"/>
                </a:lnTo>
                <a:lnTo>
                  <a:pt x="61833" y="39109"/>
                </a:lnTo>
                <a:lnTo>
                  <a:pt x="59976" y="26052"/>
                </a:lnTo>
                <a:lnTo>
                  <a:pt x="56437" y="13144"/>
                </a:lnTo>
                <a:lnTo>
                  <a:pt x="51561" y="1566"/>
                </a:lnTo>
                <a:lnTo>
                  <a:pt x="38459" y="0"/>
                </a:lnTo>
                <a:lnTo>
                  <a:pt x="26089" y="1212"/>
                </a:lnTo>
                <a:lnTo>
                  <a:pt x="13076" y="3570"/>
                </a:lnTo>
                <a:lnTo>
                  <a:pt x="0" y="5986"/>
                </a:lnTo>
                <a:lnTo>
                  <a:pt x="4661" y="15951"/>
                </a:lnTo>
                <a:lnTo>
                  <a:pt x="8629" y="28512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321987" y="3240515"/>
            <a:ext cx="39614" cy="36151"/>
          </a:xfrm>
          <a:custGeom>
            <a:avLst/>
            <a:gdLst/>
            <a:ahLst/>
            <a:cxnLst/>
            <a:rect l="l" t="t" r="r" b="b"/>
            <a:pathLst>
              <a:path w="58100" h="53022">
                <a:moveTo>
                  <a:pt x="14323" y="688"/>
                </a:moveTo>
                <a:lnTo>
                  <a:pt x="0" y="0"/>
                </a:lnTo>
                <a:lnTo>
                  <a:pt x="358" y="12236"/>
                </a:lnTo>
                <a:lnTo>
                  <a:pt x="1726" y="23648"/>
                </a:lnTo>
                <a:lnTo>
                  <a:pt x="3705" y="35676"/>
                </a:lnTo>
                <a:lnTo>
                  <a:pt x="5892" y="50076"/>
                </a:lnTo>
                <a:lnTo>
                  <a:pt x="18019" y="50297"/>
                </a:lnTo>
                <a:lnTo>
                  <a:pt x="30967" y="51042"/>
                </a:lnTo>
                <a:lnTo>
                  <a:pt x="44444" y="52038"/>
                </a:lnTo>
                <a:lnTo>
                  <a:pt x="57454" y="53022"/>
                </a:lnTo>
                <a:lnTo>
                  <a:pt x="58100" y="39366"/>
                </a:lnTo>
                <a:lnTo>
                  <a:pt x="56252" y="26981"/>
                </a:lnTo>
                <a:lnTo>
                  <a:pt x="53499" y="15671"/>
                </a:lnTo>
                <a:lnTo>
                  <a:pt x="51561" y="4419"/>
                </a:lnTo>
                <a:lnTo>
                  <a:pt x="49894" y="4673"/>
                </a:lnTo>
                <a:lnTo>
                  <a:pt x="38874" y="4615"/>
                </a:lnTo>
                <a:lnTo>
                  <a:pt x="27149" y="2757"/>
                </a:lnTo>
                <a:lnTo>
                  <a:pt x="14323" y="688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301121" y="3241516"/>
            <a:ext cx="10364" cy="34151"/>
          </a:xfrm>
          <a:custGeom>
            <a:avLst/>
            <a:gdLst/>
            <a:ahLst/>
            <a:cxnLst/>
            <a:rect l="l" t="t" r="r" b="b"/>
            <a:pathLst>
              <a:path w="15200" h="50088">
                <a:moveTo>
                  <a:pt x="8517" y="0"/>
                </a:moveTo>
                <a:lnTo>
                  <a:pt x="5504" y="4060"/>
                </a:lnTo>
                <a:lnTo>
                  <a:pt x="915" y="15620"/>
                </a:lnTo>
                <a:lnTo>
                  <a:pt x="0" y="28431"/>
                </a:lnTo>
                <a:lnTo>
                  <a:pt x="2958" y="40564"/>
                </a:lnTo>
                <a:lnTo>
                  <a:pt x="9991" y="50088"/>
                </a:lnTo>
                <a:lnTo>
                  <a:pt x="12060" y="47704"/>
                </a:lnTo>
                <a:lnTo>
                  <a:pt x="15200" y="37172"/>
                </a:lnTo>
                <a:lnTo>
                  <a:pt x="14626" y="23927"/>
                </a:lnTo>
                <a:lnTo>
                  <a:pt x="11884" y="10644"/>
                </a:lnTo>
                <a:lnTo>
                  <a:pt x="8517" y="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7230589" y="3246463"/>
            <a:ext cx="5030" cy="4104"/>
          </a:xfrm>
          <a:custGeom>
            <a:avLst/>
            <a:gdLst/>
            <a:ahLst/>
            <a:cxnLst/>
            <a:rect l="l" t="t" r="r" b="b"/>
            <a:pathLst>
              <a:path w="7378" h="6019">
                <a:moveTo>
                  <a:pt x="7378" y="114"/>
                </a:moveTo>
                <a:lnTo>
                  <a:pt x="4813" y="0"/>
                </a:lnTo>
                <a:lnTo>
                  <a:pt x="1485" y="1587"/>
                </a:lnTo>
                <a:lnTo>
                  <a:pt x="0" y="6019"/>
                </a:lnTo>
                <a:lnTo>
                  <a:pt x="4762" y="4191"/>
                </a:lnTo>
                <a:lnTo>
                  <a:pt x="7378" y="4533"/>
                </a:lnTo>
                <a:lnTo>
                  <a:pt x="7378" y="114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372997" y="3247534"/>
            <a:ext cx="15282" cy="33149"/>
          </a:xfrm>
          <a:custGeom>
            <a:avLst/>
            <a:gdLst/>
            <a:ahLst/>
            <a:cxnLst/>
            <a:rect l="l" t="t" r="r" b="b"/>
            <a:pathLst>
              <a:path w="22414" h="48618">
                <a:moveTo>
                  <a:pt x="2219" y="33231"/>
                </a:moveTo>
                <a:lnTo>
                  <a:pt x="6757" y="41930"/>
                </a:lnTo>
                <a:lnTo>
                  <a:pt x="13519" y="47592"/>
                </a:lnTo>
                <a:lnTo>
                  <a:pt x="22414" y="48618"/>
                </a:lnTo>
                <a:lnTo>
                  <a:pt x="21439" y="36400"/>
                </a:lnTo>
                <a:lnTo>
                  <a:pt x="18849" y="23991"/>
                </a:lnTo>
                <a:lnTo>
                  <a:pt x="17295" y="12250"/>
                </a:lnTo>
                <a:lnTo>
                  <a:pt x="19455" y="1488"/>
                </a:lnTo>
                <a:lnTo>
                  <a:pt x="16142" y="68"/>
                </a:lnTo>
                <a:lnTo>
                  <a:pt x="8168" y="0"/>
                </a:lnTo>
                <a:lnTo>
                  <a:pt x="2881" y="4879"/>
                </a:lnTo>
                <a:lnTo>
                  <a:pt x="189" y="13108"/>
                </a:lnTo>
                <a:lnTo>
                  <a:pt x="0" y="23092"/>
                </a:lnTo>
                <a:lnTo>
                  <a:pt x="2219" y="33231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185705" y="3259597"/>
            <a:ext cx="35857" cy="36404"/>
          </a:xfrm>
          <a:custGeom>
            <a:avLst/>
            <a:gdLst/>
            <a:ahLst/>
            <a:cxnLst/>
            <a:rect l="l" t="t" r="r" b="b"/>
            <a:pathLst>
              <a:path w="52590" h="53393">
                <a:moveTo>
                  <a:pt x="304" y="40347"/>
                </a:moveTo>
                <a:lnTo>
                  <a:pt x="2501" y="48602"/>
                </a:lnTo>
                <a:lnTo>
                  <a:pt x="5609" y="49507"/>
                </a:lnTo>
                <a:lnTo>
                  <a:pt x="18076" y="52254"/>
                </a:lnTo>
                <a:lnTo>
                  <a:pt x="31491" y="53393"/>
                </a:lnTo>
                <a:lnTo>
                  <a:pt x="43710" y="51626"/>
                </a:lnTo>
                <a:lnTo>
                  <a:pt x="52590" y="45656"/>
                </a:lnTo>
                <a:lnTo>
                  <a:pt x="49680" y="34573"/>
                </a:lnTo>
                <a:lnTo>
                  <a:pt x="48274" y="22241"/>
                </a:lnTo>
                <a:lnTo>
                  <a:pt x="46137" y="10335"/>
                </a:lnTo>
                <a:lnTo>
                  <a:pt x="40805" y="0"/>
                </a:lnTo>
                <a:lnTo>
                  <a:pt x="35890" y="4419"/>
                </a:lnTo>
                <a:lnTo>
                  <a:pt x="27343" y="5194"/>
                </a:lnTo>
                <a:lnTo>
                  <a:pt x="20180" y="7365"/>
                </a:lnTo>
                <a:lnTo>
                  <a:pt x="17843" y="12019"/>
                </a:lnTo>
                <a:lnTo>
                  <a:pt x="12334" y="24372"/>
                </a:lnTo>
                <a:lnTo>
                  <a:pt x="1028" y="30937"/>
                </a:lnTo>
                <a:lnTo>
                  <a:pt x="304" y="40347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229593" y="3261239"/>
            <a:ext cx="17075" cy="30653"/>
          </a:xfrm>
          <a:custGeom>
            <a:avLst/>
            <a:gdLst/>
            <a:ahLst/>
            <a:cxnLst/>
            <a:rect l="l" t="t" r="r" b="b"/>
            <a:pathLst>
              <a:path w="25044" h="44958">
                <a:moveTo>
                  <a:pt x="3086" y="0"/>
                </a:moveTo>
                <a:lnTo>
                  <a:pt x="0" y="2006"/>
                </a:lnTo>
                <a:lnTo>
                  <a:pt x="795" y="7282"/>
                </a:lnTo>
                <a:lnTo>
                  <a:pt x="2346" y="20407"/>
                </a:lnTo>
                <a:lnTo>
                  <a:pt x="4194" y="33232"/>
                </a:lnTo>
                <a:lnTo>
                  <a:pt x="7366" y="44729"/>
                </a:lnTo>
                <a:lnTo>
                  <a:pt x="14960" y="44958"/>
                </a:lnTo>
                <a:lnTo>
                  <a:pt x="20205" y="42837"/>
                </a:lnTo>
                <a:lnTo>
                  <a:pt x="25044" y="40309"/>
                </a:lnTo>
                <a:lnTo>
                  <a:pt x="23232" y="27077"/>
                </a:lnTo>
                <a:lnTo>
                  <a:pt x="19541" y="15457"/>
                </a:lnTo>
                <a:lnTo>
                  <a:pt x="16205" y="3479"/>
                </a:lnTo>
                <a:lnTo>
                  <a:pt x="8356" y="5651"/>
                </a:lnTo>
                <a:lnTo>
                  <a:pt x="3086" y="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445482" y="3275664"/>
            <a:ext cx="5178" cy="26116"/>
          </a:xfrm>
          <a:custGeom>
            <a:avLst/>
            <a:gdLst/>
            <a:ahLst/>
            <a:cxnLst/>
            <a:rect l="l" t="t" r="r" b="b"/>
            <a:pathLst>
              <a:path w="7594" h="38303">
                <a:moveTo>
                  <a:pt x="2999" y="38303"/>
                </a:moveTo>
                <a:lnTo>
                  <a:pt x="5946" y="38303"/>
                </a:lnTo>
                <a:lnTo>
                  <a:pt x="7132" y="35080"/>
                </a:lnTo>
                <a:lnTo>
                  <a:pt x="7594" y="22921"/>
                </a:lnTo>
                <a:lnTo>
                  <a:pt x="5280" y="10862"/>
                </a:lnTo>
                <a:lnTo>
                  <a:pt x="4473" y="0"/>
                </a:lnTo>
                <a:lnTo>
                  <a:pt x="53" y="0"/>
                </a:lnTo>
                <a:lnTo>
                  <a:pt x="1398" y="5304"/>
                </a:lnTo>
                <a:lnTo>
                  <a:pt x="969" y="17256"/>
                </a:lnTo>
                <a:lnTo>
                  <a:pt x="0" y="28944"/>
                </a:lnTo>
                <a:lnTo>
                  <a:pt x="2999" y="38303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7187977" y="3356925"/>
            <a:ext cx="142707" cy="177036"/>
          </a:xfrm>
          <a:custGeom>
            <a:avLst/>
            <a:gdLst/>
            <a:ahLst/>
            <a:cxnLst/>
            <a:rect l="l" t="t" r="r" b="b"/>
            <a:pathLst>
              <a:path w="209304" h="259653">
                <a:moveTo>
                  <a:pt x="0" y="61934"/>
                </a:moveTo>
                <a:lnTo>
                  <a:pt x="648" y="73776"/>
                </a:lnTo>
                <a:lnTo>
                  <a:pt x="2682" y="81450"/>
                </a:lnTo>
                <a:lnTo>
                  <a:pt x="7656" y="94670"/>
                </a:lnTo>
                <a:lnTo>
                  <a:pt x="12433" y="106186"/>
                </a:lnTo>
                <a:lnTo>
                  <a:pt x="18820" y="120641"/>
                </a:lnTo>
                <a:lnTo>
                  <a:pt x="24643" y="132390"/>
                </a:lnTo>
                <a:lnTo>
                  <a:pt x="30945" y="143990"/>
                </a:lnTo>
                <a:lnTo>
                  <a:pt x="37690" y="155409"/>
                </a:lnTo>
                <a:lnTo>
                  <a:pt x="44838" y="166612"/>
                </a:lnTo>
                <a:lnTo>
                  <a:pt x="52353" y="177567"/>
                </a:lnTo>
                <a:lnTo>
                  <a:pt x="60197" y="188238"/>
                </a:lnTo>
                <a:lnTo>
                  <a:pt x="68333" y="198593"/>
                </a:lnTo>
                <a:lnTo>
                  <a:pt x="76721" y="208597"/>
                </a:lnTo>
                <a:lnTo>
                  <a:pt x="85326" y="218217"/>
                </a:lnTo>
                <a:lnTo>
                  <a:pt x="94108" y="227419"/>
                </a:lnTo>
                <a:lnTo>
                  <a:pt x="103031" y="236170"/>
                </a:lnTo>
                <a:lnTo>
                  <a:pt x="112056" y="244435"/>
                </a:lnTo>
                <a:lnTo>
                  <a:pt x="121146" y="252181"/>
                </a:lnTo>
                <a:lnTo>
                  <a:pt x="130264" y="259374"/>
                </a:lnTo>
                <a:lnTo>
                  <a:pt x="133948" y="259653"/>
                </a:lnTo>
                <a:lnTo>
                  <a:pt x="149083" y="259394"/>
                </a:lnTo>
                <a:lnTo>
                  <a:pt x="162119" y="257039"/>
                </a:lnTo>
                <a:lnTo>
                  <a:pt x="173588" y="253117"/>
                </a:lnTo>
                <a:lnTo>
                  <a:pt x="184023" y="248162"/>
                </a:lnTo>
                <a:lnTo>
                  <a:pt x="193957" y="242704"/>
                </a:lnTo>
                <a:lnTo>
                  <a:pt x="203924" y="237276"/>
                </a:lnTo>
                <a:lnTo>
                  <a:pt x="206108" y="230718"/>
                </a:lnTo>
                <a:lnTo>
                  <a:pt x="208491" y="218885"/>
                </a:lnTo>
                <a:lnTo>
                  <a:pt x="209304" y="206828"/>
                </a:lnTo>
                <a:lnTo>
                  <a:pt x="209000" y="194421"/>
                </a:lnTo>
                <a:lnTo>
                  <a:pt x="208037" y="181536"/>
                </a:lnTo>
                <a:lnTo>
                  <a:pt x="206870" y="168048"/>
                </a:lnTo>
                <a:lnTo>
                  <a:pt x="206300" y="164492"/>
                </a:lnTo>
                <a:lnTo>
                  <a:pt x="201278" y="153164"/>
                </a:lnTo>
                <a:lnTo>
                  <a:pt x="195085" y="141530"/>
                </a:lnTo>
                <a:lnTo>
                  <a:pt x="194596" y="140347"/>
                </a:lnTo>
                <a:lnTo>
                  <a:pt x="189124" y="127363"/>
                </a:lnTo>
                <a:lnTo>
                  <a:pt x="183435" y="114657"/>
                </a:lnTo>
                <a:lnTo>
                  <a:pt x="177422" y="102369"/>
                </a:lnTo>
                <a:lnTo>
                  <a:pt x="170973" y="90640"/>
                </a:lnTo>
                <a:lnTo>
                  <a:pt x="163980" y="79611"/>
                </a:lnTo>
                <a:lnTo>
                  <a:pt x="156333" y="69423"/>
                </a:lnTo>
                <a:lnTo>
                  <a:pt x="147923" y="60218"/>
                </a:lnTo>
                <a:lnTo>
                  <a:pt x="138640" y="52136"/>
                </a:lnTo>
                <a:lnTo>
                  <a:pt x="128375" y="45318"/>
                </a:lnTo>
                <a:lnTo>
                  <a:pt x="117018" y="39905"/>
                </a:lnTo>
                <a:lnTo>
                  <a:pt x="112911" y="32568"/>
                </a:lnTo>
                <a:lnTo>
                  <a:pt x="105775" y="23976"/>
                </a:lnTo>
                <a:lnTo>
                  <a:pt x="96881" y="16556"/>
                </a:lnTo>
                <a:lnTo>
                  <a:pt x="86517" y="10393"/>
                </a:lnTo>
                <a:lnTo>
                  <a:pt x="74969" y="5570"/>
                </a:lnTo>
                <a:lnTo>
                  <a:pt x="62522" y="2174"/>
                </a:lnTo>
                <a:lnTo>
                  <a:pt x="49464" y="289"/>
                </a:lnTo>
                <a:lnTo>
                  <a:pt x="36082" y="0"/>
                </a:lnTo>
                <a:lnTo>
                  <a:pt x="22660" y="1391"/>
                </a:lnTo>
                <a:lnTo>
                  <a:pt x="9487" y="4548"/>
                </a:lnTo>
                <a:lnTo>
                  <a:pt x="8586" y="12080"/>
                </a:lnTo>
                <a:lnTo>
                  <a:pt x="6250" y="24807"/>
                </a:lnTo>
                <a:lnTo>
                  <a:pt x="3545" y="37394"/>
                </a:lnTo>
                <a:lnTo>
                  <a:pt x="1213" y="49789"/>
                </a:lnTo>
                <a:lnTo>
                  <a:pt x="0" y="61934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335004" y="3528020"/>
            <a:ext cx="6061" cy="12781"/>
          </a:xfrm>
          <a:custGeom>
            <a:avLst/>
            <a:gdLst/>
            <a:ahLst/>
            <a:cxnLst/>
            <a:rect l="l" t="t" r="r" b="b"/>
            <a:pathLst>
              <a:path w="8889" h="18745">
                <a:moveTo>
                  <a:pt x="5969" y="4000"/>
                </a:moveTo>
                <a:lnTo>
                  <a:pt x="7023" y="0"/>
                </a:lnTo>
                <a:lnTo>
                  <a:pt x="3009" y="1066"/>
                </a:lnTo>
                <a:lnTo>
                  <a:pt x="5702" y="5994"/>
                </a:lnTo>
                <a:lnTo>
                  <a:pt x="0" y="16040"/>
                </a:lnTo>
                <a:lnTo>
                  <a:pt x="7429" y="18745"/>
                </a:lnTo>
                <a:lnTo>
                  <a:pt x="8813" y="15748"/>
                </a:lnTo>
                <a:lnTo>
                  <a:pt x="7277" y="9931"/>
                </a:lnTo>
                <a:lnTo>
                  <a:pt x="8890" y="4013"/>
                </a:lnTo>
                <a:lnTo>
                  <a:pt x="5969" y="4000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168331" y="3720957"/>
            <a:ext cx="20088" cy="76945"/>
          </a:xfrm>
          <a:custGeom>
            <a:avLst/>
            <a:gdLst/>
            <a:ahLst/>
            <a:cxnLst/>
            <a:rect l="l" t="t" r="r" b="b"/>
            <a:pathLst>
              <a:path w="29463" h="112852">
                <a:moveTo>
                  <a:pt x="11887" y="4559"/>
                </a:moveTo>
                <a:lnTo>
                  <a:pt x="5435" y="0"/>
                </a:lnTo>
                <a:lnTo>
                  <a:pt x="0" y="5321"/>
                </a:lnTo>
                <a:lnTo>
                  <a:pt x="99" y="6306"/>
                </a:lnTo>
                <a:lnTo>
                  <a:pt x="1619" y="18235"/>
                </a:lnTo>
                <a:lnTo>
                  <a:pt x="3594" y="30733"/>
                </a:lnTo>
                <a:lnTo>
                  <a:pt x="5737" y="43575"/>
                </a:lnTo>
                <a:lnTo>
                  <a:pt x="7762" y="56536"/>
                </a:lnTo>
                <a:lnTo>
                  <a:pt x="9383" y="69390"/>
                </a:lnTo>
                <a:lnTo>
                  <a:pt x="10312" y="81915"/>
                </a:lnTo>
                <a:lnTo>
                  <a:pt x="9329" y="90519"/>
                </a:lnTo>
                <a:lnTo>
                  <a:pt x="9126" y="104656"/>
                </a:lnTo>
                <a:lnTo>
                  <a:pt x="16205" y="112852"/>
                </a:lnTo>
                <a:lnTo>
                  <a:pt x="22709" y="109374"/>
                </a:lnTo>
                <a:lnTo>
                  <a:pt x="27156" y="97332"/>
                </a:lnTo>
                <a:lnTo>
                  <a:pt x="29110" y="81927"/>
                </a:lnTo>
                <a:lnTo>
                  <a:pt x="29463" y="68656"/>
                </a:lnTo>
                <a:lnTo>
                  <a:pt x="28731" y="54345"/>
                </a:lnTo>
                <a:lnTo>
                  <a:pt x="26997" y="41137"/>
                </a:lnTo>
                <a:lnTo>
                  <a:pt x="24453" y="29163"/>
                </a:lnTo>
                <a:lnTo>
                  <a:pt x="21285" y="17891"/>
                </a:lnTo>
                <a:lnTo>
                  <a:pt x="17678" y="6794"/>
                </a:lnTo>
                <a:lnTo>
                  <a:pt x="11887" y="4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188415" y="3865528"/>
            <a:ext cx="31006" cy="56613"/>
          </a:xfrm>
          <a:custGeom>
            <a:avLst/>
            <a:gdLst/>
            <a:ahLst/>
            <a:cxnLst/>
            <a:rect l="l" t="t" r="r" b="b"/>
            <a:pathLst>
              <a:path w="45476" h="83032">
                <a:moveTo>
                  <a:pt x="26599" y="17568"/>
                </a:moveTo>
                <a:lnTo>
                  <a:pt x="21049" y="29719"/>
                </a:lnTo>
                <a:lnTo>
                  <a:pt x="15385" y="42364"/>
                </a:lnTo>
                <a:lnTo>
                  <a:pt x="9836" y="54784"/>
                </a:lnTo>
                <a:lnTo>
                  <a:pt x="4631" y="66263"/>
                </a:lnTo>
                <a:lnTo>
                  <a:pt x="0" y="76085"/>
                </a:lnTo>
                <a:lnTo>
                  <a:pt x="4521" y="82499"/>
                </a:lnTo>
                <a:lnTo>
                  <a:pt x="14389" y="83032"/>
                </a:lnTo>
                <a:lnTo>
                  <a:pt x="22098" y="79044"/>
                </a:lnTo>
                <a:lnTo>
                  <a:pt x="24598" y="70047"/>
                </a:lnTo>
                <a:lnTo>
                  <a:pt x="29236" y="58837"/>
                </a:lnTo>
                <a:lnTo>
                  <a:pt x="34595" y="47803"/>
                </a:lnTo>
                <a:lnTo>
                  <a:pt x="39723" y="36724"/>
                </a:lnTo>
                <a:lnTo>
                  <a:pt x="43667" y="25375"/>
                </a:lnTo>
                <a:lnTo>
                  <a:pt x="45476" y="13534"/>
                </a:lnTo>
                <a:lnTo>
                  <a:pt x="44196" y="977"/>
                </a:lnTo>
                <a:lnTo>
                  <a:pt x="36868" y="0"/>
                </a:lnTo>
                <a:lnTo>
                  <a:pt x="34163" y="1841"/>
                </a:lnTo>
                <a:lnTo>
                  <a:pt x="32410" y="5397"/>
                </a:lnTo>
                <a:lnTo>
                  <a:pt x="31804" y="6626"/>
                </a:lnTo>
                <a:lnTo>
                  <a:pt x="26599" y="1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077944" y="3887433"/>
            <a:ext cx="57280" cy="20756"/>
          </a:xfrm>
          <a:custGeom>
            <a:avLst/>
            <a:gdLst/>
            <a:ahLst/>
            <a:cxnLst/>
            <a:rect l="l" t="t" r="r" b="b"/>
            <a:pathLst>
              <a:path w="84010" h="30442">
                <a:moveTo>
                  <a:pt x="236" y="7602"/>
                </a:moveTo>
                <a:lnTo>
                  <a:pt x="6594" y="15527"/>
                </a:lnTo>
                <a:lnTo>
                  <a:pt x="15953" y="21779"/>
                </a:lnTo>
                <a:lnTo>
                  <a:pt x="27592" y="26351"/>
                </a:lnTo>
                <a:lnTo>
                  <a:pt x="40788" y="29240"/>
                </a:lnTo>
                <a:lnTo>
                  <a:pt x="54817" y="30442"/>
                </a:lnTo>
                <a:lnTo>
                  <a:pt x="68957" y="29951"/>
                </a:lnTo>
                <a:lnTo>
                  <a:pt x="82486" y="27765"/>
                </a:lnTo>
                <a:lnTo>
                  <a:pt x="84010" y="22063"/>
                </a:lnTo>
                <a:lnTo>
                  <a:pt x="81724" y="21707"/>
                </a:lnTo>
                <a:lnTo>
                  <a:pt x="83959" y="17452"/>
                </a:lnTo>
                <a:lnTo>
                  <a:pt x="81025" y="15967"/>
                </a:lnTo>
                <a:lnTo>
                  <a:pt x="77673" y="14900"/>
                </a:lnTo>
                <a:lnTo>
                  <a:pt x="76593" y="11560"/>
                </a:lnTo>
                <a:lnTo>
                  <a:pt x="68119" y="12743"/>
                </a:lnTo>
                <a:lnTo>
                  <a:pt x="57153" y="11585"/>
                </a:lnTo>
                <a:lnTo>
                  <a:pt x="46369" y="8511"/>
                </a:lnTo>
                <a:lnTo>
                  <a:pt x="35904" y="4740"/>
                </a:lnTo>
                <a:lnTo>
                  <a:pt x="25897" y="1496"/>
                </a:lnTo>
                <a:lnTo>
                  <a:pt x="16486" y="0"/>
                </a:lnTo>
                <a:lnTo>
                  <a:pt x="7807" y="1474"/>
                </a:lnTo>
                <a:lnTo>
                  <a:pt x="0" y="7140"/>
                </a:lnTo>
                <a:lnTo>
                  <a:pt x="236" y="7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039243" y="3930468"/>
            <a:ext cx="71186" cy="39165"/>
          </a:xfrm>
          <a:custGeom>
            <a:avLst/>
            <a:gdLst/>
            <a:ahLst/>
            <a:cxnLst/>
            <a:rect l="l" t="t" r="r" b="b"/>
            <a:pathLst>
              <a:path w="104406" h="57442">
                <a:moveTo>
                  <a:pt x="4699" y="4406"/>
                </a:moveTo>
                <a:lnTo>
                  <a:pt x="0" y="7556"/>
                </a:lnTo>
                <a:lnTo>
                  <a:pt x="787" y="16205"/>
                </a:lnTo>
                <a:lnTo>
                  <a:pt x="1501" y="17135"/>
                </a:lnTo>
                <a:lnTo>
                  <a:pt x="9588" y="25464"/>
                </a:lnTo>
                <a:lnTo>
                  <a:pt x="19406" y="32496"/>
                </a:lnTo>
                <a:lnTo>
                  <a:pt x="30606" y="38409"/>
                </a:lnTo>
                <a:lnTo>
                  <a:pt x="42837" y="43382"/>
                </a:lnTo>
                <a:lnTo>
                  <a:pt x="55749" y="47593"/>
                </a:lnTo>
                <a:lnTo>
                  <a:pt x="68990" y="51221"/>
                </a:lnTo>
                <a:lnTo>
                  <a:pt x="82210" y="54444"/>
                </a:lnTo>
                <a:lnTo>
                  <a:pt x="95059" y="57442"/>
                </a:lnTo>
                <a:lnTo>
                  <a:pt x="96062" y="49860"/>
                </a:lnTo>
                <a:lnTo>
                  <a:pt x="104406" y="49453"/>
                </a:lnTo>
                <a:lnTo>
                  <a:pt x="99479" y="39763"/>
                </a:lnTo>
                <a:lnTo>
                  <a:pt x="93234" y="38923"/>
                </a:lnTo>
                <a:lnTo>
                  <a:pt x="80209" y="35600"/>
                </a:lnTo>
                <a:lnTo>
                  <a:pt x="68429" y="30938"/>
                </a:lnTo>
                <a:lnTo>
                  <a:pt x="57358" y="25694"/>
                </a:lnTo>
                <a:lnTo>
                  <a:pt x="46456" y="20624"/>
                </a:lnTo>
                <a:lnTo>
                  <a:pt x="44424" y="19748"/>
                </a:lnTo>
                <a:lnTo>
                  <a:pt x="41046" y="21628"/>
                </a:lnTo>
                <a:lnTo>
                  <a:pt x="39090" y="20624"/>
                </a:lnTo>
                <a:lnTo>
                  <a:pt x="29335" y="13225"/>
                </a:lnTo>
                <a:lnTo>
                  <a:pt x="19803" y="4520"/>
                </a:lnTo>
                <a:lnTo>
                  <a:pt x="8153" y="0"/>
                </a:lnTo>
                <a:lnTo>
                  <a:pt x="4699" y="4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107072" y="3959595"/>
            <a:ext cx="40308" cy="40966"/>
          </a:xfrm>
          <a:custGeom>
            <a:avLst/>
            <a:gdLst/>
            <a:ahLst/>
            <a:cxnLst/>
            <a:rect l="l" t="t" r="r" b="b"/>
            <a:pathLst>
              <a:path w="59118" h="60083">
                <a:moveTo>
                  <a:pt x="48171" y="19291"/>
                </a:moveTo>
                <a:lnTo>
                  <a:pt x="45859" y="15811"/>
                </a:lnTo>
                <a:lnTo>
                  <a:pt x="47129" y="13258"/>
                </a:lnTo>
                <a:lnTo>
                  <a:pt x="50139" y="7162"/>
                </a:lnTo>
                <a:lnTo>
                  <a:pt x="59118" y="6007"/>
                </a:lnTo>
                <a:lnTo>
                  <a:pt x="54495" y="0"/>
                </a:lnTo>
                <a:lnTo>
                  <a:pt x="42471" y="1434"/>
                </a:lnTo>
                <a:lnTo>
                  <a:pt x="33801" y="8969"/>
                </a:lnTo>
                <a:lnTo>
                  <a:pt x="27170" y="19666"/>
                </a:lnTo>
                <a:lnTo>
                  <a:pt x="20514" y="30461"/>
                </a:lnTo>
                <a:lnTo>
                  <a:pt x="11772" y="38290"/>
                </a:lnTo>
                <a:lnTo>
                  <a:pt x="6121" y="39027"/>
                </a:lnTo>
                <a:lnTo>
                  <a:pt x="3365" y="42646"/>
                </a:lnTo>
                <a:lnTo>
                  <a:pt x="0" y="45669"/>
                </a:lnTo>
                <a:lnTo>
                  <a:pt x="2349" y="54381"/>
                </a:lnTo>
                <a:lnTo>
                  <a:pt x="8432" y="60083"/>
                </a:lnTo>
                <a:lnTo>
                  <a:pt x="17665" y="58915"/>
                </a:lnTo>
                <a:lnTo>
                  <a:pt x="23950" y="55865"/>
                </a:lnTo>
                <a:lnTo>
                  <a:pt x="33355" y="45908"/>
                </a:lnTo>
                <a:lnTo>
                  <a:pt x="41720" y="33216"/>
                </a:lnTo>
                <a:lnTo>
                  <a:pt x="47129" y="22098"/>
                </a:lnTo>
                <a:lnTo>
                  <a:pt x="48171" y="19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992577" y="3983679"/>
            <a:ext cx="89829" cy="36170"/>
          </a:xfrm>
          <a:custGeom>
            <a:avLst/>
            <a:gdLst/>
            <a:ahLst/>
            <a:cxnLst/>
            <a:rect l="l" t="t" r="r" b="b"/>
            <a:pathLst>
              <a:path w="131749" h="53049">
                <a:moveTo>
                  <a:pt x="4254" y="21299"/>
                </a:moveTo>
                <a:lnTo>
                  <a:pt x="4419" y="25058"/>
                </a:lnTo>
                <a:lnTo>
                  <a:pt x="13592" y="22970"/>
                </a:lnTo>
                <a:lnTo>
                  <a:pt x="27242" y="21232"/>
                </a:lnTo>
                <a:lnTo>
                  <a:pt x="40394" y="21067"/>
                </a:lnTo>
                <a:lnTo>
                  <a:pt x="52920" y="22290"/>
                </a:lnTo>
                <a:lnTo>
                  <a:pt x="64688" y="24717"/>
                </a:lnTo>
                <a:lnTo>
                  <a:pt x="75568" y="28161"/>
                </a:lnTo>
                <a:lnTo>
                  <a:pt x="85432" y="32437"/>
                </a:lnTo>
                <a:lnTo>
                  <a:pt x="93027" y="37134"/>
                </a:lnTo>
                <a:lnTo>
                  <a:pt x="102816" y="44710"/>
                </a:lnTo>
                <a:lnTo>
                  <a:pt x="113313" y="50905"/>
                </a:lnTo>
                <a:lnTo>
                  <a:pt x="126682" y="53049"/>
                </a:lnTo>
                <a:lnTo>
                  <a:pt x="131749" y="44655"/>
                </a:lnTo>
                <a:lnTo>
                  <a:pt x="128309" y="35531"/>
                </a:lnTo>
                <a:lnTo>
                  <a:pt x="117843" y="30951"/>
                </a:lnTo>
                <a:lnTo>
                  <a:pt x="112681" y="25457"/>
                </a:lnTo>
                <a:lnTo>
                  <a:pt x="103284" y="18495"/>
                </a:lnTo>
                <a:lnTo>
                  <a:pt x="91859" y="12440"/>
                </a:lnTo>
                <a:lnTo>
                  <a:pt x="79029" y="7427"/>
                </a:lnTo>
                <a:lnTo>
                  <a:pt x="65412" y="3596"/>
                </a:lnTo>
                <a:lnTo>
                  <a:pt x="51630" y="1084"/>
                </a:lnTo>
                <a:lnTo>
                  <a:pt x="38303" y="26"/>
                </a:lnTo>
                <a:lnTo>
                  <a:pt x="33589" y="0"/>
                </a:lnTo>
                <a:lnTo>
                  <a:pt x="19586" y="1396"/>
                </a:lnTo>
                <a:lnTo>
                  <a:pt x="7420" y="6607"/>
                </a:lnTo>
                <a:lnTo>
                  <a:pt x="0" y="17705"/>
                </a:lnTo>
                <a:lnTo>
                  <a:pt x="4254" y="21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986554" y="4029927"/>
            <a:ext cx="67289" cy="52568"/>
          </a:xfrm>
          <a:custGeom>
            <a:avLst/>
            <a:gdLst/>
            <a:ahLst/>
            <a:cxnLst/>
            <a:rect l="l" t="t" r="r" b="b"/>
            <a:pathLst>
              <a:path w="98691" h="77099">
                <a:moveTo>
                  <a:pt x="8257" y="31261"/>
                </a:moveTo>
                <a:lnTo>
                  <a:pt x="18508" y="27700"/>
                </a:lnTo>
                <a:lnTo>
                  <a:pt x="27990" y="23517"/>
                </a:lnTo>
                <a:lnTo>
                  <a:pt x="30780" y="23151"/>
                </a:lnTo>
                <a:lnTo>
                  <a:pt x="44828" y="24171"/>
                </a:lnTo>
                <a:lnTo>
                  <a:pt x="56086" y="29582"/>
                </a:lnTo>
                <a:lnTo>
                  <a:pt x="64943" y="38160"/>
                </a:lnTo>
                <a:lnTo>
                  <a:pt x="71791" y="48680"/>
                </a:lnTo>
                <a:lnTo>
                  <a:pt x="77017" y="59917"/>
                </a:lnTo>
                <a:lnTo>
                  <a:pt x="81013" y="70647"/>
                </a:lnTo>
                <a:lnTo>
                  <a:pt x="81013" y="73606"/>
                </a:lnTo>
                <a:lnTo>
                  <a:pt x="87604" y="77099"/>
                </a:lnTo>
                <a:lnTo>
                  <a:pt x="94640" y="73962"/>
                </a:lnTo>
                <a:lnTo>
                  <a:pt x="98691" y="70647"/>
                </a:lnTo>
                <a:lnTo>
                  <a:pt x="98170" y="65536"/>
                </a:lnTo>
                <a:lnTo>
                  <a:pt x="95414" y="52319"/>
                </a:lnTo>
                <a:lnTo>
                  <a:pt x="90827" y="40210"/>
                </a:lnTo>
                <a:lnTo>
                  <a:pt x="84569" y="29372"/>
                </a:lnTo>
                <a:lnTo>
                  <a:pt x="76799" y="19970"/>
                </a:lnTo>
                <a:lnTo>
                  <a:pt x="67676" y="12168"/>
                </a:lnTo>
                <a:lnTo>
                  <a:pt x="57361" y="6130"/>
                </a:lnTo>
                <a:lnTo>
                  <a:pt x="46013" y="2019"/>
                </a:lnTo>
                <a:lnTo>
                  <a:pt x="33791" y="0"/>
                </a:lnTo>
                <a:lnTo>
                  <a:pt x="20856" y="236"/>
                </a:lnTo>
                <a:lnTo>
                  <a:pt x="7366" y="2893"/>
                </a:lnTo>
                <a:lnTo>
                  <a:pt x="5794" y="4762"/>
                </a:lnTo>
                <a:lnTo>
                  <a:pt x="829" y="15014"/>
                </a:lnTo>
                <a:lnTo>
                  <a:pt x="0" y="29410"/>
                </a:lnTo>
                <a:lnTo>
                  <a:pt x="8257" y="31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073926" y="4030411"/>
            <a:ext cx="24809" cy="35637"/>
          </a:xfrm>
          <a:custGeom>
            <a:avLst/>
            <a:gdLst/>
            <a:ahLst/>
            <a:cxnLst/>
            <a:rect l="l" t="t" r="r" b="b"/>
            <a:pathLst>
              <a:path w="36387" h="52268">
                <a:moveTo>
                  <a:pt x="34843" y="25760"/>
                </a:moveTo>
                <a:lnTo>
                  <a:pt x="31707" y="16408"/>
                </a:lnTo>
                <a:lnTo>
                  <a:pt x="27204" y="8376"/>
                </a:lnTo>
                <a:lnTo>
                  <a:pt x="21558" y="2596"/>
                </a:lnTo>
                <a:lnTo>
                  <a:pt x="14993" y="0"/>
                </a:lnTo>
                <a:lnTo>
                  <a:pt x="7732" y="1518"/>
                </a:lnTo>
                <a:lnTo>
                  <a:pt x="0" y="8084"/>
                </a:lnTo>
                <a:lnTo>
                  <a:pt x="5310" y="14797"/>
                </a:lnTo>
                <a:lnTo>
                  <a:pt x="10388" y="26228"/>
                </a:lnTo>
                <a:lnTo>
                  <a:pt x="15175" y="37949"/>
                </a:lnTo>
                <a:lnTo>
                  <a:pt x="22173" y="47462"/>
                </a:lnTo>
                <a:lnTo>
                  <a:pt x="33883" y="52268"/>
                </a:lnTo>
                <a:lnTo>
                  <a:pt x="36117" y="44696"/>
                </a:lnTo>
                <a:lnTo>
                  <a:pt x="36387" y="35500"/>
                </a:lnTo>
                <a:lnTo>
                  <a:pt x="34843" y="2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052835" y="4042515"/>
            <a:ext cx="28766" cy="40755"/>
          </a:xfrm>
          <a:custGeom>
            <a:avLst/>
            <a:gdLst/>
            <a:ahLst/>
            <a:cxnLst/>
            <a:rect l="l" t="t" r="r" b="b"/>
            <a:pathLst>
              <a:path w="42190" h="59774">
                <a:moveTo>
                  <a:pt x="40640" y="31903"/>
                </a:moveTo>
                <a:lnTo>
                  <a:pt x="37366" y="22516"/>
                </a:lnTo>
                <a:lnTo>
                  <a:pt x="32697" y="13901"/>
                </a:lnTo>
                <a:lnTo>
                  <a:pt x="26965" y="6789"/>
                </a:lnTo>
                <a:lnTo>
                  <a:pt x="20498" y="1912"/>
                </a:lnTo>
                <a:lnTo>
                  <a:pt x="13628" y="0"/>
                </a:lnTo>
                <a:lnTo>
                  <a:pt x="6685" y="1784"/>
                </a:lnTo>
                <a:lnTo>
                  <a:pt x="0" y="7996"/>
                </a:lnTo>
                <a:lnTo>
                  <a:pt x="1956" y="11556"/>
                </a:lnTo>
                <a:lnTo>
                  <a:pt x="9032" y="21885"/>
                </a:lnTo>
                <a:lnTo>
                  <a:pt x="16541" y="31780"/>
                </a:lnTo>
                <a:lnTo>
                  <a:pt x="23266" y="42459"/>
                </a:lnTo>
                <a:lnTo>
                  <a:pt x="27990" y="55138"/>
                </a:lnTo>
                <a:lnTo>
                  <a:pt x="32562" y="54986"/>
                </a:lnTo>
                <a:lnTo>
                  <a:pt x="32194" y="59774"/>
                </a:lnTo>
                <a:lnTo>
                  <a:pt x="38303" y="58084"/>
                </a:lnTo>
                <a:lnTo>
                  <a:pt x="38791" y="57384"/>
                </a:lnTo>
                <a:lnTo>
                  <a:pt x="41683" y="50068"/>
                </a:lnTo>
                <a:lnTo>
                  <a:pt x="42190" y="41331"/>
                </a:lnTo>
                <a:lnTo>
                  <a:pt x="40640" y="31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990574" y="4107236"/>
            <a:ext cx="39165" cy="18526"/>
          </a:xfrm>
          <a:custGeom>
            <a:avLst/>
            <a:gdLst/>
            <a:ahLst/>
            <a:cxnLst/>
            <a:rect l="l" t="t" r="r" b="b"/>
            <a:pathLst>
              <a:path w="57442" h="27171">
                <a:moveTo>
                  <a:pt x="33346" y="6634"/>
                </a:moveTo>
                <a:lnTo>
                  <a:pt x="24386" y="2609"/>
                </a:lnTo>
                <a:lnTo>
                  <a:pt x="16149" y="0"/>
                </a:lnTo>
                <a:lnTo>
                  <a:pt x="8173" y="886"/>
                </a:lnTo>
                <a:lnTo>
                  <a:pt x="0" y="7349"/>
                </a:lnTo>
                <a:lnTo>
                  <a:pt x="2351" y="12320"/>
                </a:lnTo>
                <a:lnTo>
                  <a:pt x="10248" y="19522"/>
                </a:lnTo>
                <a:lnTo>
                  <a:pt x="21364" y="24727"/>
                </a:lnTo>
                <a:lnTo>
                  <a:pt x="33671" y="27171"/>
                </a:lnTo>
                <a:lnTo>
                  <a:pt x="45139" y="26090"/>
                </a:lnTo>
                <a:lnTo>
                  <a:pt x="53739" y="20720"/>
                </a:lnTo>
                <a:lnTo>
                  <a:pt x="57442" y="10296"/>
                </a:lnTo>
                <a:lnTo>
                  <a:pt x="55266" y="10610"/>
                </a:lnTo>
                <a:lnTo>
                  <a:pt x="43486" y="9994"/>
                </a:lnTo>
                <a:lnTo>
                  <a:pt x="33346" y="6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978560" y="4129204"/>
            <a:ext cx="45370" cy="32255"/>
          </a:xfrm>
          <a:custGeom>
            <a:avLst/>
            <a:gdLst/>
            <a:ahLst/>
            <a:cxnLst/>
            <a:rect l="l" t="t" r="r" b="b"/>
            <a:pathLst>
              <a:path w="66542" h="47307">
                <a:moveTo>
                  <a:pt x="35842" y="40748"/>
                </a:moveTo>
                <a:lnTo>
                  <a:pt x="46115" y="46819"/>
                </a:lnTo>
                <a:lnTo>
                  <a:pt x="58859" y="47307"/>
                </a:lnTo>
                <a:lnTo>
                  <a:pt x="60929" y="42989"/>
                </a:lnTo>
                <a:lnTo>
                  <a:pt x="66542" y="42227"/>
                </a:lnTo>
                <a:lnTo>
                  <a:pt x="64752" y="34048"/>
                </a:lnTo>
                <a:lnTo>
                  <a:pt x="59913" y="29489"/>
                </a:lnTo>
                <a:lnTo>
                  <a:pt x="58529" y="30530"/>
                </a:lnTo>
                <a:lnTo>
                  <a:pt x="50020" y="29629"/>
                </a:lnTo>
                <a:lnTo>
                  <a:pt x="44960" y="25670"/>
                </a:lnTo>
                <a:lnTo>
                  <a:pt x="35901" y="15362"/>
                </a:lnTo>
                <a:lnTo>
                  <a:pt x="25772" y="5017"/>
                </a:lnTo>
                <a:lnTo>
                  <a:pt x="14675" y="165"/>
                </a:lnTo>
                <a:lnTo>
                  <a:pt x="6979" y="0"/>
                </a:lnTo>
                <a:lnTo>
                  <a:pt x="70" y="5778"/>
                </a:lnTo>
                <a:lnTo>
                  <a:pt x="0" y="13045"/>
                </a:lnTo>
                <a:lnTo>
                  <a:pt x="8629" y="22476"/>
                </a:lnTo>
                <a:lnTo>
                  <a:pt x="20556" y="28155"/>
                </a:lnTo>
                <a:lnTo>
                  <a:pt x="26923" y="32886"/>
                </a:lnTo>
                <a:lnTo>
                  <a:pt x="35842" y="40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943983" y="4138005"/>
            <a:ext cx="58639" cy="45936"/>
          </a:xfrm>
          <a:custGeom>
            <a:avLst/>
            <a:gdLst/>
            <a:ahLst/>
            <a:cxnLst/>
            <a:rect l="l" t="t" r="r" b="b"/>
            <a:pathLst>
              <a:path w="86004" h="67373">
                <a:moveTo>
                  <a:pt x="2044" y="18186"/>
                </a:moveTo>
                <a:lnTo>
                  <a:pt x="11516" y="22665"/>
                </a:lnTo>
                <a:lnTo>
                  <a:pt x="21882" y="30099"/>
                </a:lnTo>
                <a:lnTo>
                  <a:pt x="32529" y="39123"/>
                </a:lnTo>
                <a:lnTo>
                  <a:pt x="43345" y="48520"/>
                </a:lnTo>
                <a:lnTo>
                  <a:pt x="54219" y="57077"/>
                </a:lnTo>
                <a:lnTo>
                  <a:pt x="65038" y="63575"/>
                </a:lnTo>
                <a:lnTo>
                  <a:pt x="75691" y="66802"/>
                </a:lnTo>
                <a:lnTo>
                  <a:pt x="80797" y="67373"/>
                </a:lnTo>
                <a:lnTo>
                  <a:pt x="85534" y="58928"/>
                </a:lnTo>
                <a:lnTo>
                  <a:pt x="86004" y="53543"/>
                </a:lnTo>
                <a:lnTo>
                  <a:pt x="81292" y="52362"/>
                </a:lnTo>
                <a:lnTo>
                  <a:pt x="78574" y="49187"/>
                </a:lnTo>
                <a:lnTo>
                  <a:pt x="72745" y="49123"/>
                </a:lnTo>
                <a:lnTo>
                  <a:pt x="68240" y="44662"/>
                </a:lnTo>
                <a:lnTo>
                  <a:pt x="59069" y="35890"/>
                </a:lnTo>
                <a:lnTo>
                  <a:pt x="49731" y="27285"/>
                </a:lnTo>
                <a:lnTo>
                  <a:pt x="40275" y="18800"/>
                </a:lnTo>
                <a:lnTo>
                  <a:pt x="30747" y="10385"/>
                </a:lnTo>
                <a:lnTo>
                  <a:pt x="21196" y="1993"/>
                </a:lnTo>
                <a:lnTo>
                  <a:pt x="13106" y="0"/>
                </a:lnTo>
                <a:lnTo>
                  <a:pt x="11226" y="2273"/>
                </a:lnTo>
                <a:lnTo>
                  <a:pt x="3517" y="3467"/>
                </a:lnTo>
                <a:lnTo>
                  <a:pt x="1993" y="9499"/>
                </a:lnTo>
                <a:lnTo>
                  <a:pt x="0" y="11760"/>
                </a:lnTo>
                <a:lnTo>
                  <a:pt x="2044" y="18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937342" y="4140365"/>
            <a:ext cx="7247" cy="5793"/>
          </a:xfrm>
          <a:custGeom>
            <a:avLst/>
            <a:gdLst/>
            <a:ahLst/>
            <a:cxnLst/>
            <a:rect l="l" t="t" r="r" b="b"/>
            <a:pathLst>
              <a:path w="10629" h="8496">
                <a:moveTo>
                  <a:pt x="2184" y="2184"/>
                </a:moveTo>
                <a:lnTo>
                  <a:pt x="0" y="5892"/>
                </a:lnTo>
                <a:lnTo>
                  <a:pt x="2463" y="8496"/>
                </a:lnTo>
                <a:lnTo>
                  <a:pt x="4940" y="4584"/>
                </a:lnTo>
                <a:lnTo>
                  <a:pt x="10312" y="5892"/>
                </a:lnTo>
                <a:lnTo>
                  <a:pt x="10629" y="1155"/>
                </a:lnTo>
                <a:lnTo>
                  <a:pt x="5067" y="2311"/>
                </a:lnTo>
                <a:lnTo>
                  <a:pt x="2946" y="0"/>
                </a:lnTo>
                <a:lnTo>
                  <a:pt x="2184" y="2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932726" y="4190962"/>
            <a:ext cx="76520" cy="34695"/>
          </a:xfrm>
          <a:custGeom>
            <a:avLst/>
            <a:gdLst/>
            <a:ahLst/>
            <a:cxnLst/>
            <a:rect l="l" t="t" r="r" b="b"/>
            <a:pathLst>
              <a:path w="112230" h="50886">
                <a:moveTo>
                  <a:pt x="19096" y="0"/>
                </a:moveTo>
                <a:lnTo>
                  <a:pt x="7685" y="1332"/>
                </a:lnTo>
                <a:lnTo>
                  <a:pt x="876" y="8278"/>
                </a:lnTo>
                <a:lnTo>
                  <a:pt x="0" y="12647"/>
                </a:lnTo>
                <a:lnTo>
                  <a:pt x="7950" y="22705"/>
                </a:lnTo>
                <a:lnTo>
                  <a:pt x="14135" y="27430"/>
                </a:lnTo>
                <a:lnTo>
                  <a:pt x="24988" y="34757"/>
                </a:lnTo>
                <a:lnTo>
                  <a:pt x="35456" y="40424"/>
                </a:lnTo>
                <a:lnTo>
                  <a:pt x="46859" y="45299"/>
                </a:lnTo>
                <a:lnTo>
                  <a:pt x="58758" y="48935"/>
                </a:lnTo>
                <a:lnTo>
                  <a:pt x="70712" y="50886"/>
                </a:lnTo>
                <a:lnTo>
                  <a:pt x="82283" y="50705"/>
                </a:lnTo>
                <a:lnTo>
                  <a:pt x="93030" y="47946"/>
                </a:lnTo>
                <a:lnTo>
                  <a:pt x="102514" y="42162"/>
                </a:lnTo>
                <a:lnTo>
                  <a:pt x="108307" y="31937"/>
                </a:lnTo>
                <a:lnTo>
                  <a:pt x="112230" y="20689"/>
                </a:lnTo>
                <a:lnTo>
                  <a:pt x="111870" y="10291"/>
                </a:lnTo>
                <a:lnTo>
                  <a:pt x="103987" y="3859"/>
                </a:lnTo>
                <a:lnTo>
                  <a:pt x="100165" y="9014"/>
                </a:lnTo>
                <a:lnTo>
                  <a:pt x="94697" y="21156"/>
                </a:lnTo>
                <a:lnTo>
                  <a:pt x="86309" y="30376"/>
                </a:lnTo>
                <a:lnTo>
                  <a:pt x="82648" y="31323"/>
                </a:lnTo>
                <a:lnTo>
                  <a:pt x="70545" y="31884"/>
                </a:lnTo>
                <a:lnTo>
                  <a:pt x="58708" y="29206"/>
                </a:lnTo>
                <a:lnTo>
                  <a:pt x="47397" y="24238"/>
                </a:lnTo>
                <a:lnTo>
                  <a:pt x="36872" y="17928"/>
                </a:lnTo>
                <a:lnTo>
                  <a:pt x="27393" y="11225"/>
                </a:lnTo>
                <a:lnTo>
                  <a:pt x="26952" y="7029"/>
                </a:lnTo>
                <a:lnTo>
                  <a:pt x="19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470289" y="4566191"/>
            <a:ext cx="293596" cy="181722"/>
          </a:xfrm>
          <a:custGeom>
            <a:avLst/>
            <a:gdLst/>
            <a:ahLst/>
            <a:cxnLst/>
            <a:rect l="l" t="t" r="r" b="b"/>
            <a:pathLst>
              <a:path w="430608" h="266526">
                <a:moveTo>
                  <a:pt x="16102" y="211501"/>
                </a:moveTo>
                <a:lnTo>
                  <a:pt x="8801" y="220699"/>
                </a:lnTo>
                <a:lnTo>
                  <a:pt x="3101" y="231022"/>
                </a:lnTo>
                <a:lnTo>
                  <a:pt x="0" y="243152"/>
                </a:lnTo>
                <a:lnTo>
                  <a:pt x="497" y="257771"/>
                </a:lnTo>
                <a:lnTo>
                  <a:pt x="10123" y="261756"/>
                </a:lnTo>
                <a:lnTo>
                  <a:pt x="22226" y="265157"/>
                </a:lnTo>
                <a:lnTo>
                  <a:pt x="33556" y="266526"/>
                </a:lnTo>
                <a:lnTo>
                  <a:pt x="44631" y="266242"/>
                </a:lnTo>
                <a:lnTo>
                  <a:pt x="55970" y="264682"/>
                </a:lnTo>
                <a:lnTo>
                  <a:pt x="68090" y="262224"/>
                </a:lnTo>
                <a:lnTo>
                  <a:pt x="81510" y="259245"/>
                </a:lnTo>
                <a:lnTo>
                  <a:pt x="88662" y="257818"/>
                </a:lnTo>
                <a:lnTo>
                  <a:pt x="102121" y="255662"/>
                </a:lnTo>
                <a:lnTo>
                  <a:pt x="114742" y="253833"/>
                </a:lnTo>
                <a:lnTo>
                  <a:pt x="125693" y="251866"/>
                </a:lnTo>
                <a:lnTo>
                  <a:pt x="139696" y="248275"/>
                </a:lnTo>
                <a:lnTo>
                  <a:pt x="154148" y="244060"/>
                </a:lnTo>
                <a:lnTo>
                  <a:pt x="167810" y="239574"/>
                </a:lnTo>
                <a:lnTo>
                  <a:pt x="177255" y="235673"/>
                </a:lnTo>
                <a:lnTo>
                  <a:pt x="184830" y="230524"/>
                </a:lnTo>
                <a:lnTo>
                  <a:pt x="193718" y="221859"/>
                </a:lnTo>
                <a:lnTo>
                  <a:pt x="202191" y="212155"/>
                </a:lnTo>
                <a:lnTo>
                  <a:pt x="211135" y="202611"/>
                </a:lnTo>
                <a:lnTo>
                  <a:pt x="221439" y="194424"/>
                </a:lnTo>
                <a:lnTo>
                  <a:pt x="222152" y="193980"/>
                </a:lnTo>
                <a:lnTo>
                  <a:pt x="233570" y="187892"/>
                </a:lnTo>
                <a:lnTo>
                  <a:pt x="244928" y="182209"/>
                </a:lnTo>
                <a:lnTo>
                  <a:pt x="255322" y="175285"/>
                </a:lnTo>
                <a:lnTo>
                  <a:pt x="260199" y="171170"/>
                </a:lnTo>
                <a:lnTo>
                  <a:pt x="263450" y="165823"/>
                </a:lnTo>
                <a:lnTo>
                  <a:pt x="268581" y="162026"/>
                </a:lnTo>
                <a:lnTo>
                  <a:pt x="274088" y="158283"/>
                </a:lnTo>
                <a:lnTo>
                  <a:pt x="284949" y="152487"/>
                </a:lnTo>
                <a:lnTo>
                  <a:pt x="296560" y="147918"/>
                </a:lnTo>
                <a:lnTo>
                  <a:pt x="308819" y="144264"/>
                </a:lnTo>
                <a:lnTo>
                  <a:pt x="321621" y="141214"/>
                </a:lnTo>
                <a:lnTo>
                  <a:pt x="334862" y="138455"/>
                </a:lnTo>
                <a:lnTo>
                  <a:pt x="343097" y="132320"/>
                </a:lnTo>
                <a:lnTo>
                  <a:pt x="353887" y="125887"/>
                </a:lnTo>
                <a:lnTo>
                  <a:pt x="365554" y="119637"/>
                </a:lnTo>
                <a:lnTo>
                  <a:pt x="377336" y="113242"/>
                </a:lnTo>
                <a:lnTo>
                  <a:pt x="388471" y="106370"/>
                </a:lnTo>
                <a:lnTo>
                  <a:pt x="398197" y="98691"/>
                </a:lnTo>
                <a:lnTo>
                  <a:pt x="404443" y="89543"/>
                </a:lnTo>
                <a:lnTo>
                  <a:pt x="406690" y="78677"/>
                </a:lnTo>
                <a:lnTo>
                  <a:pt x="407455" y="67305"/>
                </a:lnTo>
                <a:lnTo>
                  <a:pt x="409983" y="55981"/>
                </a:lnTo>
                <a:lnTo>
                  <a:pt x="411888" y="52381"/>
                </a:lnTo>
                <a:lnTo>
                  <a:pt x="420637" y="43988"/>
                </a:lnTo>
                <a:lnTo>
                  <a:pt x="429134" y="33870"/>
                </a:lnTo>
                <a:lnTo>
                  <a:pt x="428830" y="32003"/>
                </a:lnTo>
                <a:lnTo>
                  <a:pt x="424842" y="26657"/>
                </a:lnTo>
                <a:lnTo>
                  <a:pt x="427648" y="26517"/>
                </a:lnTo>
                <a:lnTo>
                  <a:pt x="427428" y="26127"/>
                </a:lnTo>
                <a:lnTo>
                  <a:pt x="429348" y="16114"/>
                </a:lnTo>
                <a:lnTo>
                  <a:pt x="430608" y="0"/>
                </a:lnTo>
                <a:lnTo>
                  <a:pt x="421460" y="923"/>
                </a:lnTo>
                <a:lnTo>
                  <a:pt x="409816" y="5072"/>
                </a:lnTo>
                <a:lnTo>
                  <a:pt x="399052" y="10099"/>
                </a:lnTo>
                <a:lnTo>
                  <a:pt x="386412" y="13246"/>
                </a:lnTo>
                <a:lnTo>
                  <a:pt x="377531" y="22012"/>
                </a:lnTo>
                <a:lnTo>
                  <a:pt x="369583" y="31582"/>
                </a:lnTo>
                <a:lnTo>
                  <a:pt x="359894" y="39763"/>
                </a:lnTo>
                <a:lnTo>
                  <a:pt x="351345" y="43792"/>
                </a:lnTo>
                <a:lnTo>
                  <a:pt x="340357" y="46708"/>
                </a:lnTo>
                <a:lnTo>
                  <a:pt x="328488" y="48176"/>
                </a:lnTo>
                <a:lnTo>
                  <a:pt x="315749" y="48813"/>
                </a:lnTo>
                <a:lnTo>
                  <a:pt x="302156" y="49240"/>
                </a:lnTo>
                <a:lnTo>
                  <a:pt x="287720" y="50076"/>
                </a:lnTo>
                <a:lnTo>
                  <a:pt x="285941" y="50272"/>
                </a:lnTo>
                <a:lnTo>
                  <a:pt x="273443" y="53373"/>
                </a:lnTo>
                <a:lnTo>
                  <a:pt x="261215" y="55981"/>
                </a:lnTo>
                <a:lnTo>
                  <a:pt x="256793" y="55910"/>
                </a:lnTo>
                <a:lnTo>
                  <a:pt x="244467" y="53577"/>
                </a:lnTo>
                <a:lnTo>
                  <a:pt x="231751" y="51549"/>
                </a:lnTo>
                <a:lnTo>
                  <a:pt x="226737" y="51483"/>
                </a:lnTo>
                <a:lnTo>
                  <a:pt x="214326" y="51955"/>
                </a:lnTo>
                <a:lnTo>
                  <a:pt x="201148" y="53188"/>
                </a:lnTo>
                <a:lnTo>
                  <a:pt x="188026" y="55058"/>
                </a:lnTo>
                <a:lnTo>
                  <a:pt x="175782" y="57442"/>
                </a:lnTo>
                <a:lnTo>
                  <a:pt x="168095" y="59200"/>
                </a:lnTo>
                <a:lnTo>
                  <a:pt x="152771" y="62827"/>
                </a:lnTo>
                <a:lnTo>
                  <a:pt x="137968" y="66611"/>
                </a:lnTo>
                <a:lnTo>
                  <a:pt x="130126" y="69227"/>
                </a:lnTo>
                <a:lnTo>
                  <a:pt x="125749" y="73585"/>
                </a:lnTo>
                <a:lnTo>
                  <a:pt x="122105" y="82388"/>
                </a:lnTo>
                <a:lnTo>
                  <a:pt x="120990" y="92610"/>
                </a:lnTo>
                <a:lnTo>
                  <a:pt x="120365" y="103444"/>
                </a:lnTo>
                <a:lnTo>
                  <a:pt x="118193" y="114084"/>
                </a:lnTo>
                <a:lnTo>
                  <a:pt x="112434" y="123723"/>
                </a:lnTo>
                <a:lnTo>
                  <a:pt x="108434" y="126446"/>
                </a:lnTo>
                <a:lnTo>
                  <a:pt x="97923" y="134399"/>
                </a:lnTo>
                <a:lnTo>
                  <a:pt x="88234" y="142620"/>
                </a:lnTo>
                <a:lnTo>
                  <a:pt x="78986" y="150920"/>
                </a:lnTo>
                <a:lnTo>
                  <a:pt x="69799" y="159114"/>
                </a:lnTo>
                <a:lnTo>
                  <a:pt x="60290" y="167013"/>
                </a:lnTo>
                <a:lnTo>
                  <a:pt x="50080" y="174430"/>
                </a:lnTo>
                <a:lnTo>
                  <a:pt x="38787" y="181178"/>
                </a:lnTo>
                <a:lnTo>
                  <a:pt x="37617" y="183829"/>
                </a:lnTo>
                <a:lnTo>
                  <a:pt x="31509" y="193748"/>
                </a:lnTo>
                <a:lnTo>
                  <a:pt x="24004" y="202745"/>
                </a:lnTo>
                <a:lnTo>
                  <a:pt x="16102" y="2115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864025" y="4581217"/>
            <a:ext cx="28748" cy="17112"/>
          </a:xfrm>
          <a:custGeom>
            <a:avLst/>
            <a:gdLst/>
            <a:ahLst/>
            <a:cxnLst/>
            <a:rect l="l" t="t" r="r" b="b"/>
            <a:pathLst>
              <a:path w="42163" h="25098">
                <a:moveTo>
                  <a:pt x="0" y="7419"/>
                </a:moveTo>
                <a:lnTo>
                  <a:pt x="1079" y="10014"/>
                </a:lnTo>
                <a:lnTo>
                  <a:pt x="9089" y="18952"/>
                </a:lnTo>
                <a:lnTo>
                  <a:pt x="21341" y="23646"/>
                </a:lnTo>
                <a:lnTo>
                  <a:pt x="36829" y="25098"/>
                </a:lnTo>
                <a:lnTo>
                  <a:pt x="36448" y="19319"/>
                </a:lnTo>
                <a:lnTo>
                  <a:pt x="42163" y="19624"/>
                </a:lnTo>
                <a:lnTo>
                  <a:pt x="41249" y="13312"/>
                </a:lnTo>
                <a:lnTo>
                  <a:pt x="37850" y="10156"/>
                </a:lnTo>
                <a:lnTo>
                  <a:pt x="29093" y="4075"/>
                </a:lnTo>
                <a:lnTo>
                  <a:pt x="18786" y="0"/>
                </a:lnTo>
                <a:lnTo>
                  <a:pt x="8549" y="318"/>
                </a:lnTo>
                <a:lnTo>
                  <a:pt x="0" y="7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727614" y="4736921"/>
            <a:ext cx="187636" cy="68756"/>
          </a:xfrm>
          <a:custGeom>
            <a:avLst/>
            <a:gdLst/>
            <a:ahLst/>
            <a:cxnLst/>
            <a:rect l="l" t="t" r="r" b="b"/>
            <a:pathLst>
              <a:path w="275200" h="100842">
                <a:moveTo>
                  <a:pt x="2105" y="35338"/>
                </a:moveTo>
                <a:lnTo>
                  <a:pt x="7149" y="45651"/>
                </a:lnTo>
                <a:lnTo>
                  <a:pt x="14482" y="54508"/>
                </a:lnTo>
                <a:lnTo>
                  <a:pt x="28282" y="66041"/>
                </a:lnTo>
                <a:lnTo>
                  <a:pt x="38581" y="72525"/>
                </a:lnTo>
                <a:lnTo>
                  <a:pt x="49205" y="77660"/>
                </a:lnTo>
                <a:lnTo>
                  <a:pt x="60516" y="81933"/>
                </a:lnTo>
                <a:lnTo>
                  <a:pt x="72878" y="85834"/>
                </a:lnTo>
                <a:lnTo>
                  <a:pt x="86656" y="89852"/>
                </a:lnTo>
                <a:lnTo>
                  <a:pt x="97981" y="92982"/>
                </a:lnTo>
                <a:lnTo>
                  <a:pt x="109957" y="95803"/>
                </a:lnTo>
                <a:lnTo>
                  <a:pt x="121357" y="97824"/>
                </a:lnTo>
                <a:lnTo>
                  <a:pt x="133000" y="99153"/>
                </a:lnTo>
                <a:lnTo>
                  <a:pt x="145709" y="99897"/>
                </a:lnTo>
                <a:lnTo>
                  <a:pt x="160303" y="100164"/>
                </a:lnTo>
                <a:lnTo>
                  <a:pt x="172464" y="100489"/>
                </a:lnTo>
                <a:lnTo>
                  <a:pt x="185454" y="100842"/>
                </a:lnTo>
                <a:lnTo>
                  <a:pt x="197133" y="100164"/>
                </a:lnTo>
                <a:lnTo>
                  <a:pt x="204664" y="99085"/>
                </a:lnTo>
                <a:lnTo>
                  <a:pt x="211726" y="94284"/>
                </a:lnTo>
                <a:lnTo>
                  <a:pt x="219219" y="92798"/>
                </a:lnTo>
                <a:lnTo>
                  <a:pt x="223282" y="92103"/>
                </a:lnTo>
                <a:lnTo>
                  <a:pt x="236652" y="90909"/>
                </a:lnTo>
                <a:lnTo>
                  <a:pt x="249352" y="90187"/>
                </a:lnTo>
                <a:lnTo>
                  <a:pt x="260468" y="88379"/>
                </a:lnTo>
                <a:lnTo>
                  <a:pt x="265095" y="85746"/>
                </a:lnTo>
                <a:lnTo>
                  <a:pt x="271904" y="73004"/>
                </a:lnTo>
                <a:lnTo>
                  <a:pt x="275200" y="61861"/>
                </a:lnTo>
                <a:lnTo>
                  <a:pt x="273220" y="61997"/>
                </a:lnTo>
                <a:lnTo>
                  <a:pt x="260147" y="62805"/>
                </a:lnTo>
                <a:lnTo>
                  <a:pt x="247139" y="63464"/>
                </a:lnTo>
                <a:lnTo>
                  <a:pt x="234265" y="63983"/>
                </a:lnTo>
                <a:lnTo>
                  <a:pt x="221594" y="64374"/>
                </a:lnTo>
                <a:lnTo>
                  <a:pt x="209194" y="64645"/>
                </a:lnTo>
                <a:lnTo>
                  <a:pt x="197133" y="64808"/>
                </a:lnTo>
                <a:lnTo>
                  <a:pt x="196788" y="64810"/>
                </a:lnTo>
                <a:lnTo>
                  <a:pt x="183976" y="64250"/>
                </a:lnTo>
                <a:lnTo>
                  <a:pt x="171246" y="62659"/>
                </a:lnTo>
                <a:lnTo>
                  <a:pt x="158595" y="60431"/>
                </a:lnTo>
                <a:lnTo>
                  <a:pt x="146022" y="57959"/>
                </a:lnTo>
                <a:lnTo>
                  <a:pt x="133525" y="55638"/>
                </a:lnTo>
                <a:lnTo>
                  <a:pt x="121103" y="53861"/>
                </a:lnTo>
                <a:lnTo>
                  <a:pt x="108754" y="53022"/>
                </a:lnTo>
                <a:lnTo>
                  <a:pt x="108154" y="53013"/>
                </a:lnTo>
                <a:lnTo>
                  <a:pt x="95639" y="53744"/>
                </a:lnTo>
                <a:lnTo>
                  <a:pt x="83064" y="54888"/>
                </a:lnTo>
                <a:lnTo>
                  <a:pt x="70451" y="54508"/>
                </a:lnTo>
                <a:lnTo>
                  <a:pt x="63608" y="53096"/>
                </a:lnTo>
                <a:lnTo>
                  <a:pt x="51363" y="48019"/>
                </a:lnTo>
                <a:lnTo>
                  <a:pt x="40961" y="40541"/>
                </a:lnTo>
                <a:lnTo>
                  <a:pt x="31941" y="31330"/>
                </a:lnTo>
                <a:lnTo>
                  <a:pt x="23846" y="21057"/>
                </a:lnTo>
                <a:lnTo>
                  <a:pt x="16215" y="10390"/>
                </a:lnTo>
                <a:lnTo>
                  <a:pt x="8589" y="0"/>
                </a:lnTo>
                <a:lnTo>
                  <a:pt x="7217" y="1715"/>
                </a:lnTo>
                <a:lnTo>
                  <a:pt x="1486" y="12764"/>
                </a:lnTo>
                <a:lnTo>
                  <a:pt x="0" y="24174"/>
                </a:lnTo>
                <a:lnTo>
                  <a:pt x="2105" y="35338"/>
                </a:lnTo>
                <a:close/>
              </a:path>
            </a:pathLst>
          </a:custGeom>
          <a:solidFill>
            <a:srgbClr val="AC70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967006" y="2823463"/>
            <a:ext cx="68290" cy="97681"/>
          </a:xfrm>
          <a:custGeom>
            <a:avLst/>
            <a:gdLst/>
            <a:ahLst/>
            <a:cxnLst/>
            <a:rect l="l" t="t" r="r" b="b"/>
            <a:pathLst>
              <a:path w="100158" h="143265">
                <a:moveTo>
                  <a:pt x="21836" y="75010"/>
                </a:moveTo>
                <a:lnTo>
                  <a:pt x="15349" y="82973"/>
                </a:lnTo>
                <a:lnTo>
                  <a:pt x="9200" y="92758"/>
                </a:lnTo>
                <a:lnTo>
                  <a:pt x="4111" y="103536"/>
                </a:lnTo>
                <a:lnTo>
                  <a:pt x="803" y="114477"/>
                </a:lnTo>
                <a:lnTo>
                  <a:pt x="0" y="124750"/>
                </a:lnTo>
                <a:lnTo>
                  <a:pt x="2422" y="133526"/>
                </a:lnTo>
                <a:lnTo>
                  <a:pt x="8793" y="139974"/>
                </a:lnTo>
                <a:lnTo>
                  <a:pt x="19833" y="143265"/>
                </a:lnTo>
                <a:lnTo>
                  <a:pt x="24066" y="140223"/>
                </a:lnTo>
                <a:lnTo>
                  <a:pt x="33786" y="132770"/>
                </a:lnTo>
                <a:lnTo>
                  <a:pt x="42887" y="124891"/>
                </a:lnTo>
                <a:lnTo>
                  <a:pt x="51566" y="116182"/>
                </a:lnTo>
                <a:lnTo>
                  <a:pt x="60017" y="106240"/>
                </a:lnTo>
                <a:lnTo>
                  <a:pt x="68436" y="94662"/>
                </a:lnTo>
                <a:lnTo>
                  <a:pt x="71980" y="89389"/>
                </a:lnTo>
                <a:lnTo>
                  <a:pt x="79322" y="78084"/>
                </a:lnTo>
                <a:lnTo>
                  <a:pt x="85939" y="66973"/>
                </a:lnTo>
                <a:lnTo>
                  <a:pt x="91580" y="55987"/>
                </a:lnTo>
                <a:lnTo>
                  <a:pt x="95997" y="45052"/>
                </a:lnTo>
                <a:lnTo>
                  <a:pt x="98939" y="34096"/>
                </a:lnTo>
                <a:lnTo>
                  <a:pt x="100158" y="23049"/>
                </a:lnTo>
                <a:lnTo>
                  <a:pt x="99404" y="11837"/>
                </a:lnTo>
                <a:lnTo>
                  <a:pt x="96427" y="390"/>
                </a:lnTo>
                <a:lnTo>
                  <a:pt x="88183" y="0"/>
                </a:lnTo>
                <a:lnTo>
                  <a:pt x="77073" y="4582"/>
                </a:lnTo>
                <a:lnTo>
                  <a:pt x="68106" y="13295"/>
                </a:lnTo>
                <a:lnTo>
                  <a:pt x="60927" y="23560"/>
                </a:lnTo>
                <a:lnTo>
                  <a:pt x="55178" y="32801"/>
                </a:lnTo>
                <a:lnTo>
                  <a:pt x="57522" y="32079"/>
                </a:lnTo>
                <a:lnTo>
                  <a:pt x="67039" y="37173"/>
                </a:lnTo>
                <a:lnTo>
                  <a:pt x="72856" y="49006"/>
                </a:lnTo>
                <a:lnTo>
                  <a:pt x="66091" y="56869"/>
                </a:lnTo>
                <a:lnTo>
                  <a:pt x="58995" y="67469"/>
                </a:lnTo>
                <a:lnTo>
                  <a:pt x="52372" y="78546"/>
                </a:lnTo>
                <a:lnTo>
                  <a:pt x="45460" y="89337"/>
                </a:lnTo>
                <a:lnTo>
                  <a:pt x="37499" y="99082"/>
                </a:lnTo>
                <a:lnTo>
                  <a:pt x="32457" y="96275"/>
                </a:lnTo>
                <a:lnTo>
                  <a:pt x="22031" y="98853"/>
                </a:lnTo>
                <a:lnTo>
                  <a:pt x="21307" y="91716"/>
                </a:lnTo>
                <a:lnTo>
                  <a:pt x="18563" y="83512"/>
                </a:lnTo>
                <a:lnTo>
                  <a:pt x="26564" y="78406"/>
                </a:lnTo>
                <a:lnTo>
                  <a:pt x="22780" y="74037"/>
                </a:lnTo>
                <a:lnTo>
                  <a:pt x="21836" y="75010"/>
                </a:lnTo>
                <a:close/>
              </a:path>
            </a:pathLst>
          </a:custGeom>
          <a:solidFill>
            <a:srgbClr val="FECD0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7368837" y="3788863"/>
            <a:ext cx="208245" cy="274173"/>
          </a:xfrm>
          <a:custGeom>
            <a:avLst/>
            <a:gdLst/>
            <a:ahLst/>
            <a:cxnLst/>
            <a:rect l="l" t="t" r="r" b="b"/>
            <a:pathLst>
              <a:path w="305426" h="402120">
                <a:moveTo>
                  <a:pt x="204702" y="336410"/>
                </a:moveTo>
                <a:lnTo>
                  <a:pt x="194949" y="337312"/>
                </a:lnTo>
                <a:lnTo>
                  <a:pt x="193930" y="337382"/>
                </a:lnTo>
                <a:lnTo>
                  <a:pt x="184869" y="334006"/>
                </a:lnTo>
                <a:lnTo>
                  <a:pt x="183344" y="325176"/>
                </a:lnTo>
                <a:lnTo>
                  <a:pt x="187367" y="314697"/>
                </a:lnTo>
                <a:lnTo>
                  <a:pt x="194949" y="306374"/>
                </a:lnTo>
                <a:lnTo>
                  <a:pt x="193260" y="303611"/>
                </a:lnTo>
                <a:lnTo>
                  <a:pt x="186818" y="292398"/>
                </a:lnTo>
                <a:lnTo>
                  <a:pt x="178743" y="282803"/>
                </a:lnTo>
                <a:lnTo>
                  <a:pt x="174883" y="285318"/>
                </a:lnTo>
                <a:lnTo>
                  <a:pt x="177270" y="294093"/>
                </a:lnTo>
                <a:lnTo>
                  <a:pt x="174336" y="297535"/>
                </a:lnTo>
                <a:lnTo>
                  <a:pt x="162665" y="303517"/>
                </a:lnTo>
                <a:lnTo>
                  <a:pt x="156544" y="297776"/>
                </a:lnTo>
                <a:lnTo>
                  <a:pt x="155185" y="293116"/>
                </a:lnTo>
                <a:lnTo>
                  <a:pt x="157303" y="282412"/>
                </a:lnTo>
                <a:lnTo>
                  <a:pt x="165647" y="272463"/>
                </a:lnTo>
                <a:lnTo>
                  <a:pt x="171390" y="263664"/>
                </a:lnTo>
                <a:lnTo>
                  <a:pt x="171542" y="262724"/>
                </a:lnTo>
                <a:lnTo>
                  <a:pt x="166882" y="254508"/>
                </a:lnTo>
                <a:lnTo>
                  <a:pt x="166970" y="250405"/>
                </a:lnTo>
                <a:lnTo>
                  <a:pt x="167174" y="238925"/>
                </a:lnTo>
                <a:lnTo>
                  <a:pt x="164024" y="239699"/>
                </a:lnTo>
                <a:lnTo>
                  <a:pt x="161065" y="231254"/>
                </a:lnTo>
                <a:lnTo>
                  <a:pt x="157877" y="222110"/>
                </a:lnTo>
                <a:lnTo>
                  <a:pt x="158436" y="217360"/>
                </a:lnTo>
                <a:lnTo>
                  <a:pt x="155185" y="212115"/>
                </a:lnTo>
                <a:lnTo>
                  <a:pt x="153407" y="209245"/>
                </a:lnTo>
                <a:lnTo>
                  <a:pt x="154880" y="205473"/>
                </a:lnTo>
                <a:lnTo>
                  <a:pt x="153712" y="203263"/>
                </a:lnTo>
                <a:lnTo>
                  <a:pt x="151392" y="199189"/>
                </a:lnTo>
                <a:lnTo>
                  <a:pt x="144156" y="188363"/>
                </a:lnTo>
                <a:lnTo>
                  <a:pt x="136819" y="177769"/>
                </a:lnTo>
                <a:lnTo>
                  <a:pt x="130719" y="166752"/>
                </a:lnTo>
                <a:lnTo>
                  <a:pt x="127194" y="154660"/>
                </a:lnTo>
                <a:lnTo>
                  <a:pt x="115785" y="154606"/>
                </a:lnTo>
                <a:lnTo>
                  <a:pt x="109489" y="148480"/>
                </a:lnTo>
                <a:lnTo>
                  <a:pt x="108630" y="139722"/>
                </a:lnTo>
                <a:lnTo>
                  <a:pt x="113464" y="131789"/>
                </a:lnTo>
                <a:lnTo>
                  <a:pt x="124248" y="128143"/>
                </a:lnTo>
                <a:lnTo>
                  <a:pt x="124529" y="126695"/>
                </a:lnTo>
                <a:lnTo>
                  <a:pt x="125412" y="113613"/>
                </a:lnTo>
                <a:lnTo>
                  <a:pt x="123722" y="102212"/>
                </a:lnTo>
                <a:lnTo>
                  <a:pt x="120893" y="90896"/>
                </a:lnTo>
                <a:lnTo>
                  <a:pt x="118355" y="78066"/>
                </a:lnTo>
                <a:lnTo>
                  <a:pt x="111562" y="77562"/>
                </a:lnTo>
                <a:lnTo>
                  <a:pt x="98437" y="77198"/>
                </a:lnTo>
                <a:lnTo>
                  <a:pt x="88197" y="74363"/>
                </a:lnTo>
                <a:lnTo>
                  <a:pt x="81538" y="64808"/>
                </a:lnTo>
                <a:lnTo>
                  <a:pt x="87919" y="57569"/>
                </a:lnTo>
                <a:lnTo>
                  <a:pt x="100537" y="54167"/>
                </a:lnTo>
                <a:lnTo>
                  <a:pt x="115408" y="53022"/>
                </a:lnTo>
                <a:lnTo>
                  <a:pt x="114391" y="45920"/>
                </a:lnTo>
                <a:lnTo>
                  <a:pt x="112198" y="31674"/>
                </a:lnTo>
                <a:lnTo>
                  <a:pt x="107906" y="19521"/>
                </a:lnTo>
                <a:lnTo>
                  <a:pt x="99203" y="11772"/>
                </a:lnTo>
                <a:lnTo>
                  <a:pt x="98183" y="12075"/>
                </a:lnTo>
                <a:lnTo>
                  <a:pt x="86604" y="14068"/>
                </a:lnTo>
                <a:lnTo>
                  <a:pt x="75123" y="13800"/>
                </a:lnTo>
                <a:lnTo>
                  <a:pt x="63626" y="11900"/>
                </a:lnTo>
                <a:lnTo>
                  <a:pt x="52001" y="9000"/>
                </a:lnTo>
                <a:lnTo>
                  <a:pt x="40137" y="5729"/>
                </a:lnTo>
                <a:lnTo>
                  <a:pt x="27921" y="2718"/>
                </a:lnTo>
                <a:lnTo>
                  <a:pt x="15241" y="598"/>
                </a:lnTo>
                <a:lnTo>
                  <a:pt x="1985" y="0"/>
                </a:lnTo>
                <a:lnTo>
                  <a:pt x="0" y="5602"/>
                </a:lnTo>
                <a:lnTo>
                  <a:pt x="347" y="16230"/>
                </a:lnTo>
                <a:lnTo>
                  <a:pt x="1985" y="29464"/>
                </a:lnTo>
                <a:lnTo>
                  <a:pt x="6676" y="38027"/>
                </a:lnTo>
                <a:lnTo>
                  <a:pt x="11060" y="49901"/>
                </a:lnTo>
                <a:lnTo>
                  <a:pt x="12310" y="63334"/>
                </a:lnTo>
                <a:lnTo>
                  <a:pt x="17350" y="73234"/>
                </a:lnTo>
                <a:lnTo>
                  <a:pt x="22385" y="84276"/>
                </a:lnTo>
                <a:lnTo>
                  <a:pt x="27005" y="95637"/>
                </a:lnTo>
                <a:lnTo>
                  <a:pt x="31228" y="107291"/>
                </a:lnTo>
                <a:lnTo>
                  <a:pt x="35072" y="119211"/>
                </a:lnTo>
                <a:lnTo>
                  <a:pt x="38557" y="131370"/>
                </a:lnTo>
                <a:lnTo>
                  <a:pt x="41700" y="143742"/>
                </a:lnTo>
                <a:lnTo>
                  <a:pt x="44520" y="156298"/>
                </a:lnTo>
                <a:lnTo>
                  <a:pt x="47034" y="169014"/>
                </a:lnTo>
                <a:lnTo>
                  <a:pt x="49262" y="181862"/>
                </a:lnTo>
                <a:lnTo>
                  <a:pt x="51222" y="194815"/>
                </a:lnTo>
                <a:lnTo>
                  <a:pt x="52931" y="207846"/>
                </a:lnTo>
                <a:lnTo>
                  <a:pt x="54409" y="220929"/>
                </a:lnTo>
                <a:lnTo>
                  <a:pt x="55674" y="234036"/>
                </a:lnTo>
                <a:lnTo>
                  <a:pt x="56743" y="247142"/>
                </a:lnTo>
                <a:lnTo>
                  <a:pt x="57636" y="260219"/>
                </a:lnTo>
                <a:lnTo>
                  <a:pt x="58371" y="273240"/>
                </a:lnTo>
                <a:lnTo>
                  <a:pt x="58966" y="286179"/>
                </a:lnTo>
                <a:lnTo>
                  <a:pt x="59440" y="299008"/>
                </a:lnTo>
                <a:lnTo>
                  <a:pt x="59784" y="299254"/>
                </a:lnTo>
                <a:lnTo>
                  <a:pt x="71226" y="305194"/>
                </a:lnTo>
                <a:lnTo>
                  <a:pt x="77105" y="316687"/>
                </a:lnTo>
                <a:lnTo>
                  <a:pt x="73841" y="318008"/>
                </a:lnTo>
                <a:lnTo>
                  <a:pt x="67390" y="319278"/>
                </a:lnTo>
                <a:lnTo>
                  <a:pt x="60913" y="321106"/>
                </a:lnTo>
                <a:lnTo>
                  <a:pt x="60913" y="341731"/>
                </a:lnTo>
                <a:lnTo>
                  <a:pt x="68459" y="348131"/>
                </a:lnTo>
                <a:lnTo>
                  <a:pt x="78680" y="354113"/>
                </a:lnTo>
                <a:lnTo>
                  <a:pt x="89899" y="358711"/>
                </a:lnTo>
                <a:lnTo>
                  <a:pt x="102026" y="362624"/>
                </a:lnTo>
                <a:lnTo>
                  <a:pt x="114974" y="366552"/>
                </a:lnTo>
                <a:lnTo>
                  <a:pt x="128655" y="371195"/>
                </a:lnTo>
                <a:lnTo>
                  <a:pt x="138583" y="376296"/>
                </a:lnTo>
                <a:lnTo>
                  <a:pt x="148752" y="381160"/>
                </a:lnTo>
                <a:lnTo>
                  <a:pt x="159604" y="380022"/>
                </a:lnTo>
                <a:lnTo>
                  <a:pt x="168151" y="384279"/>
                </a:lnTo>
                <a:lnTo>
                  <a:pt x="179948" y="387632"/>
                </a:lnTo>
                <a:lnTo>
                  <a:pt x="192565" y="389642"/>
                </a:lnTo>
                <a:lnTo>
                  <a:pt x="205568" y="391221"/>
                </a:lnTo>
                <a:lnTo>
                  <a:pt x="218520" y="393280"/>
                </a:lnTo>
                <a:lnTo>
                  <a:pt x="223629" y="394638"/>
                </a:lnTo>
                <a:lnTo>
                  <a:pt x="235854" y="399097"/>
                </a:lnTo>
                <a:lnTo>
                  <a:pt x="247984" y="402120"/>
                </a:lnTo>
                <a:lnTo>
                  <a:pt x="258227" y="401718"/>
                </a:lnTo>
                <a:lnTo>
                  <a:pt x="270402" y="398394"/>
                </a:lnTo>
                <a:lnTo>
                  <a:pt x="282010" y="393510"/>
                </a:lnTo>
                <a:lnTo>
                  <a:pt x="293526" y="388782"/>
                </a:lnTo>
                <a:lnTo>
                  <a:pt x="305426" y="385927"/>
                </a:lnTo>
                <a:lnTo>
                  <a:pt x="297804" y="378927"/>
                </a:lnTo>
                <a:lnTo>
                  <a:pt x="288427" y="370603"/>
                </a:lnTo>
                <a:lnTo>
                  <a:pt x="278679" y="362650"/>
                </a:lnTo>
                <a:lnTo>
                  <a:pt x="268342" y="355285"/>
                </a:lnTo>
                <a:lnTo>
                  <a:pt x="257197" y="348727"/>
                </a:lnTo>
                <a:lnTo>
                  <a:pt x="245025" y="343192"/>
                </a:lnTo>
                <a:lnTo>
                  <a:pt x="246409" y="349100"/>
                </a:lnTo>
                <a:lnTo>
                  <a:pt x="244057" y="359551"/>
                </a:lnTo>
                <a:lnTo>
                  <a:pt x="237119" y="368072"/>
                </a:lnTo>
                <a:lnTo>
                  <a:pt x="228958" y="376314"/>
                </a:lnTo>
                <a:lnTo>
                  <a:pt x="222939" y="385927"/>
                </a:lnTo>
                <a:lnTo>
                  <a:pt x="216704" y="388772"/>
                </a:lnTo>
                <a:lnTo>
                  <a:pt x="207179" y="387299"/>
                </a:lnTo>
                <a:lnTo>
                  <a:pt x="206734" y="380022"/>
                </a:lnTo>
                <a:lnTo>
                  <a:pt x="206883" y="379623"/>
                </a:lnTo>
                <a:lnTo>
                  <a:pt x="210891" y="367565"/>
                </a:lnTo>
                <a:lnTo>
                  <a:pt x="214556" y="355166"/>
                </a:lnTo>
                <a:lnTo>
                  <a:pt x="218399" y="342944"/>
                </a:lnTo>
                <a:lnTo>
                  <a:pt x="222939" y="331419"/>
                </a:lnTo>
                <a:lnTo>
                  <a:pt x="218088" y="328396"/>
                </a:lnTo>
                <a:lnTo>
                  <a:pt x="213643" y="324993"/>
                </a:lnTo>
                <a:lnTo>
                  <a:pt x="209681" y="321106"/>
                </a:lnTo>
                <a:lnTo>
                  <a:pt x="203140" y="327634"/>
                </a:lnTo>
                <a:lnTo>
                  <a:pt x="204702" y="336410"/>
                </a:lnTo>
                <a:close/>
              </a:path>
            </a:pathLst>
          </a:custGeom>
          <a:solidFill>
            <a:srgbClr val="974B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872067" y="3908304"/>
            <a:ext cx="106474" cy="276247"/>
          </a:xfrm>
          <a:custGeom>
            <a:avLst/>
            <a:gdLst/>
            <a:ahLst/>
            <a:cxnLst/>
            <a:rect l="l" t="t" r="r" b="b"/>
            <a:pathLst>
              <a:path w="156162" h="405162">
                <a:moveTo>
                  <a:pt x="122562" y="5416"/>
                </a:moveTo>
                <a:lnTo>
                  <a:pt x="109347" y="2251"/>
                </a:lnTo>
                <a:lnTo>
                  <a:pt x="104571" y="1569"/>
                </a:lnTo>
                <a:lnTo>
                  <a:pt x="91884" y="1853"/>
                </a:lnTo>
                <a:lnTo>
                  <a:pt x="79716" y="4347"/>
                </a:lnTo>
                <a:lnTo>
                  <a:pt x="67483" y="6861"/>
                </a:lnTo>
                <a:lnTo>
                  <a:pt x="60388" y="7462"/>
                </a:lnTo>
                <a:lnTo>
                  <a:pt x="49093" y="5099"/>
                </a:lnTo>
                <a:lnTo>
                  <a:pt x="36420" y="932"/>
                </a:lnTo>
                <a:lnTo>
                  <a:pt x="32397" y="108"/>
                </a:lnTo>
                <a:lnTo>
                  <a:pt x="19903" y="0"/>
                </a:lnTo>
                <a:lnTo>
                  <a:pt x="13246" y="279965"/>
                </a:lnTo>
                <a:lnTo>
                  <a:pt x="9588" y="279750"/>
                </a:lnTo>
                <a:lnTo>
                  <a:pt x="6096" y="279699"/>
                </a:lnTo>
                <a:lnTo>
                  <a:pt x="7351" y="1399"/>
                </a:lnTo>
                <a:lnTo>
                  <a:pt x="0" y="1569"/>
                </a:lnTo>
                <a:lnTo>
                  <a:pt x="5892" y="282912"/>
                </a:lnTo>
                <a:lnTo>
                  <a:pt x="7302" y="289351"/>
                </a:lnTo>
                <a:lnTo>
                  <a:pt x="8039" y="284690"/>
                </a:lnTo>
                <a:lnTo>
                  <a:pt x="13246" y="287331"/>
                </a:lnTo>
                <a:lnTo>
                  <a:pt x="14719" y="405162"/>
                </a:lnTo>
                <a:lnTo>
                  <a:pt x="23469" y="396231"/>
                </a:lnTo>
                <a:lnTo>
                  <a:pt x="33296" y="388197"/>
                </a:lnTo>
                <a:lnTo>
                  <a:pt x="42766" y="379553"/>
                </a:lnTo>
                <a:lnTo>
                  <a:pt x="47129" y="374238"/>
                </a:lnTo>
                <a:lnTo>
                  <a:pt x="52929" y="364281"/>
                </a:lnTo>
                <a:lnTo>
                  <a:pt x="57831" y="352666"/>
                </a:lnTo>
                <a:lnTo>
                  <a:pt x="62084" y="340045"/>
                </a:lnTo>
                <a:lnTo>
                  <a:pt x="65937" y="327070"/>
                </a:lnTo>
                <a:lnTo>
                  <a:pt x="69637" y="314391"/>
                </a:lnTo>
                <a:lnTo>
                  <a:pt x="73433" y="302662"/>
                </a:lnTo>
                <a:lnTo>
                  <a:pt x="73647" y="302063"/>
                </a:lnTo>
                <a:lnTo>
                  <a:pt x="76517" y="294050"/>
                </a:lnTo>
                <a:lnTo>
                  <a:pt x="82321" y="287700"/>
                </a:lnTo>
                <a:lnTo>
                  <a:pt x="85432" y="279965"/>
                </a:lnTo>
                <a:lnTo>
                  <a:pt x="88676" y="267439"/>
                </a:lnTo>
                <a:lnTo>
                  <a:pt x="91323" y="255578"/>
                </a:lnTo>
                <a:lnTo>
                  <a:pt x="92798" y="251987"/>
                </a:lnTo>
                <a:lnTo>
                  <a:pt x="99423" y="241766"/>
                </a:lnTo>
                <a:lnTo>
                  <a:pt x="107412" y="230664"/>
                </a:lnTo>
                <a:lnTo>
                  <a:pt x="112913" y="219185"/>
                </a:lnTo>
                <a:lnTo>
                  <a:pt x="113411" y="216631"/>
                </a:lnTo>
                <a:lnTo>
                  <a:pt x="111918" y="205187"/>
                </a:lnTo>
                <a:lnTo>
                  <a:pt x="107242" y="193419"/>
                </a:lnTo>
                <a:lnTo>
                  <a:pt x="103437" y="181219"/>
                </a:lnTo>
                <a:lnTo>
                  <a:pt x="103098" y="175381"/>
                </a:lnTo>
                <a:lnTo>
                  <a:pt x="103390" y="170212"/>
                </a:lnTo>
                <a:lnTo>
                  <a:pt x="107543" y="167418"/>
                </a:lnTo>
                <a:lnTo>
                  <a:pt x="108991" y="162135"/>
                </a:lnTo>
                <a:lnTo>
                  <a:pt x="110337" y="157220"/>
                </a:lnTo>
                <a:lnTo>
                  <a:pt x="107238" y="154172"/>
                </a:lnTo>
                <a:lnTo>
                  <a:pt x="107518" y="148863"/>
                </a:lnTo>
                <a:lnTo>
                  <a:pt x="108642" y="136228"/>
                </a:lnTo>
                <a:lnTo>
                  <a:pt x="110611" y="123680"/>
                </a:lnTo>
                <a:lnTo>
                  <a:pt x="113357" y="111242"/>
                </a:lnTo>
                <a:lnTo>
                  <a:pt x="116812" y="98934"/>
                </a:lnTo>
                <a:lnTo>
                  <a:pt x="120907" y="86780"/>
                </a:lnTo>
                <a:lnTo>
                  <a:pt x="125574" y="74800"/>
                </a:lnTo>
                <a:lnTo>
                  <a:pt x="130746" y="63017"/>
                </a:lnTo>
                <a:lnTo>
                  <a:pt x="135509" y="53131"/>
                </a:lnTo>
                <a:lnTo>
                  <a:pt x="144831" y="44218"/>
                </a:lnTo>
                <a:lnTo>
                  <a:pt x="152792" y="34343"/>
                </a:lnTo>
                <a:lnTo>
                  <a:pt x="156162" y="21946"/>
                </a:lnTo>
                <a:lnTo>
                  <a:pt x="156133" y="20720"/>
                </a:lnTo>
                <a:lnTo>
                  <a:pt x="145394" y="15130"/>
                </a:lnTo>
                <a:lnTo>
                  <a:pt x="134391" y="9869"/>
                </a:lnTo>
                <a:lnTo>
                  <a:pt x="122562" y="5416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876224" y="3908304"/>
            <a:ext cx="9414" cy="190885"/>
          </a:xfrm>
          <a:custGeom>
            <a:avLst/>
            <a:gdLst/>
            <a:ahLst/>
            <a:cxnLst/>
            <a:rect l="l" t="t" r="r" b="b"/>
            <a:pathLst>
              <a:path w="13807" h="279965">
                <a:moveTo>
                  <a:pt x="3492" y="279750"/>
                </a:moveTo>
                <a:lnTo>
                  <a:pt x="7150" y="279965"/>
                </a:lnTo>
                <a:lnTo>
                  <a:pt x="13807" y="0"/>
                </a:lnTo>
                <a:lnTo>
                  <a:pt x="1255" y="1399"/>
                </a:lnTo>
                <a:lnTo>
                  <a:pt x="0" y="279699"/>
                </a:lnTo>
                <a:lnTo>
                  <a:pt x="3492" y="279750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90427" y="3905437"/>
            <a:ext cx="391677" cy="279115"/>
          </a:xfrm>
          <a:custGeom>
            <a:avLst/>
            <a:gdLst/>
            <a:ahLst/>
            <a:cxnLst/>
            <a:rect l="l" t="t" r="r" b="b"/>
            <a:pathLst>
              <a:path w="574459" h="409368">
                <a:moveTo>
                  <a:pt x="410959" y="400541"/>
                </a:moveTo>
                <a:lnTo>
                  <a:pt x="419163" y="400859"/>
                </a:lnTo>
                <a:lnTo>
                  <a:pt x="424014" y="403729"/>
                </a:lnTo>
                <a:lnTo>
                  <a:pt x="428637" y="403475"/>
                </a:lnTo>
                <a:lnTo>
                  <a:pt x="440286" y="402330"/>
                </a:lnTo>
                <a:lnTo>
                  <a:pt x="453320" y="400630"/>
                </a:lnTo>
                <a:lnTo>
                  <a:pt x="466505" y="399263"/>
                </a:lnTo>
                <a:lnTo>
                  <a:pt x="469887" y="399068"/>
                </a:lnTo>
                <a:lnTo>
                  <a:pt x="485241" y="399277"/>
                </a:lnTo>
                <a:lnTo>
                  <a:pt x="498525" y="400811"/>
                </a:lnTo>
                <a:lnTo>
                  <a:pt x="510337" y="402830"/>
                </a:lnTo>
                <a:lnTo>
                  <a:pt x="521276" y="404494"/>
                </a:lnTo>
                <a:lnTo>
                  <a:pt x="527329" y="404961"/>
                </a:lnTo>
                <a:lnTo>
                  <a:pt x="540403" y="405150"/>
                </a:lnTo>
                <a:lnTo>
                  <a:pt x="553040" y="405450"/>
                </a:lnTo>
                <a:lnTo>
                  <a:pt x="565326" y="406889"/>
                </a:lnTo>
                <a:lnTo>
                  <a:pt x="574459" y="409368"/>
                </a:lnTo>
                <a:lnTo>
                  <a:pt x="572985" y="291537"/>
                </a:lnTo>
                <a:lnTo>
                  <a:pt x="567778" y="288896"/>
                </a:lnTo>
                <a:lnTo>
                  <a:pt x="567042" y="293557"/>
                </a:lnTo>
                <a:lnTo>
                  <a:pt x="565632" y="287118"/>
                </a:lnTo>
                <a:lnTo>
                  <a:pt x="559739" y="5775"/>
                </a:lnTo>
                <a:lnTo>
                  <a:pt x="546000" y="3957"/>
                </a:lnTo>
                <a:lnTo>
                  <a:pt x="533170" y="1357"/>
                </a:lnTo>
                <a:lnTo>
                  <a:pt x="521501" y="0"/>
                </a:lnTo>
                <a:lnTo>
                  <a:pt x="512597" y="1368"/>
                </a:lnTo>
                <a:lnTo>
                  <a:pt x="504812" y="4149"/>
                </a:lnTo>
                <a:lnTo>
                  <a:pt x="501281" y="14538"/>
                </a:lnTo>
                <a:lnTo>
                  <a:pt x="494919" y="19033"/>
                </a:lnTo>
                <a:lnTo>
                  <a:pt x="490232" y="20291"/>
                </a:lnTo>
                <a:lnTo>
                  <a:pt x="489331" y="17751"/>
                </a:lnTo>
                <a:lnTo>
                  <a:pt x="487553" y="16100"/>
                </a:lnTo>
                <a:lnTo>
                  <a:pt x="485406" y="23047"/>
                </a:lnTo>
                <a:lnTo>
                  <a:pt x="475284" y="23986"/>
                </a:lnTo>
                <a:lnTo>
                  <a:pt x="469887" y="24926"/>
                </a:lnTo>
                <a:lnTo>
                  <a:pt x="458783" y="26239"/>
                </a:lnTo>
                <a:lnTo>
                  <a:pt x="446679" y="26745"/>
                </a:lnTo>
                <a:lnTo>
                  <a:pt x="433880" y="26743"/>
                </a:lnTo>
                <a:lnTo>
                  <a:pt x="420693" y="26532"/>
                </a:lnTo>
                <a:lnTo>
                  <a:pt x="407422" y="26413"/>
                </a:lnTo>
                <a:lnTo>
                  <a:pt x="394374" y="26686"/>
                </a:lnTo>
                <a:lnTo>
                  <a:pt x="381853" y="27649"/>
                </a:lnTo>
                <a:lnTo>
                  <a:pt x="367546" y="30205"/>
                </a:lnTo>
                <a:lnTo>
                  <a:pt x="355484" y="33687"/>
                </a:lnTo>
                <a:lnTo>
                  <a:pt x="343702" y="38004"/>
                </a:lnTo>
                <a:lnTo>
                  <a:pt x="332056" y="42845"/>
                </a:lnTo>
                <a:lnTo>
                  <a:pt x="320399" y="47896"/>
                </a:lnTo>
                <a:lnTo>
                  <a:pt x="308588" y="52845"/>
                </a:lnTo>
                <a:lnTo>
                  <a:pt x="296475" y="57379"/>
                </a:lnTo>
                <a:lnTo>
                  <a:pt x="287235" y="60283"/>
                </a:lnTo>
                <a:lnTo>
                  <a:pt x="274369" y="63323"/>
                </a:lnTo>
                <a:lnTo>
                  <a:pt x="261581" y="65534"/>
                </a:lnTo>
                <a:lnTo>
                  <a:pt x="248992" y="67497"/>
                </a:lnTo>
                <a:lnTo>
                  <a:pt x="236721" y="69793"/>
                </a:lnTo>
                <a:lnTo>
                  <a:pt x="224886" y="73002"/>
                </a:lnTo>
                <a:lnTo>
                  <a:pt x="219481" y="75002"/>
                </a:lnTo>
                <a:lnTo>
                  <a:pt x="208009" y="79979"/>
                </a:lnTo>
                <a:lnTo>
                  <a:pt x="196158" y="85759"/>
                </a:lnTo>
                <a:lnTo>
                  <a:pt x="184792" y="92150"/>
                </a:lnTo>
                <a:lnTo>
                  <a:pt x="175285" y="98573"/>
                </a:lnTo>
                <a:lnTo>
                  <a:pt x="170383" y="102282"/>
                </a:lnTo>
                <a:lnTo>
                  <a:pt x="167932" y="108238"/>
                </a:lnTo>
                <a:lnTo>
                  <a:pt x="162026" y="111832"/>
                </a:lnTo>
                <a:lnTo>
                  <a:pt x="150133" y="117268"/>
                </a:lnTo>
                <a:lnTo>
                  <a:pt x="137700" y="120699"/>
                </a:lnTo>
                <a:lnTo>
                  <a:pt x="125512" y="123569"/>
                </a:lnTo>
                <a:lnTo>
                  <a:pt x="114353" y="127326"/>
                </a:lnTo>
                <a:lnTo>
                  <a:pt x="105006" y="133413"/>
                </a:lnTo>
                <a:lnTo>
                  <a:pt x="103111" y="135391"/>
                </a:lnTo>
                <a:lnTo>
                  <a:pt x="95638" y="146726"/>
                </a:lnTo>
                <a:lnTo>
                  <a:pt x="89203" y="157331"/>
                </a:lnTo>
                <a:lnTo>
                  <a:pt x="82486" y="163394"/>
                </a:lnTo>
                <a:lnTo>
                  <a:pt x="70900" y="168647"/>
                </a:lnTo>
                <a:lnTo>
                  <a:pt x="58467" y="172157"/>
                </a:lnTo>
                <a:lnTo>
                  <a:pt x="45917" y="175186"/>
                </a:lnTo>
                <a:lnTo>
                  <a:pt x="33975" y="178998"/>
                </a:lnTo>
                <a:lnTo>
                  <a:pt x="29464" y="181060"/>
                </a:lnTo>
                <a:lnTo>
                  <a:pt x="18997" y="187729"/>
                </a:lnTo>
                <a:lnTo>
                  <a:pt x="9901" y="196022"/>
                </a:lnTo>
                <a:lnTo>
                  <a:pt x="1099" y="206202"/>
                </a:lnTo>
                <a:lnTo>
                  <a:pt x="0" y="207578"/>
                </a:lnTo>
                <a:lnTo>
                  <a:pt x="6870" y="220198"/>
                </a:lnTo>
                <a:lnTo>
                  <a:pt x="14241" y="230961"/>
                </a:lnTo>
                <a:lnTo>
                  <a:pt x="22873" y="239650"/>
                </a:lnTo>
                <a:lnTo>
                  <a:pt x="33528" y="246052"/>
                </a:lnTo>
                <a:lnTo>
                  <a:pt x="36830" y="247354"/>
                </a:lnTo>
                <a:lnTo>
                  <a:pt x="48839" y="249538"/>
                </a:lnTo>
                <a:lnTo>
                  <a:pt x="61178" y="250376"/>
                </a:lnTo>
                <a:lnTo>
                  <a:pt x="72174" y="253234"/>
                </a:lnTo>
                <a:lnTo>
                  <a:pt x="82046" y="259918"/>
                </a:lnTo>
                <a:lnTo>
                  <a:pt x="90498" y="269384"/>
                </a:lnTo>
                <a:lnTo>
                  <a:pt x="97496" y="280852"/>
                </a:lnTo>
                <a:lnTo>
                  <a:pt x="103005" y="293540"/>
                </a:lnTo>
                <a:lnTo>
                  <a:pt x="106992" y="306668"/>
                </a:lnTo>
                <a:lnTo>
                  <a:pt x="109004" y="316582"/>
                </a:lnTo>
                <a:lnTo>
                  <a:pt x="109804" y="321624"/>
                </a:lnTo>
                <a:lnTo>
                  <a:pt x="107937" y="327262"/>
                </a:lnTo>
                <a:lnTo>
                  <a:pt x="110477" y="332774"/>
                </a:lnTo>
                <a:lnTo>
                  <a:pt x="118114" y="341895"/>
                </a:lnTo>
                <a:lnTo>
                  <a:pt x="127227" y="351089"/>
                </a:lnTo>
                <a:lnTo>
                  <a:pt x="131102" y="359292"/>
                </a:lnTo>
                <a:lnTo>
                  <a:pt x="140928" y="365696"/>
                </a:lnTo>
                <a:lnTo>
                  <a:pt x="151163" y="372314"/>
                </a:lnTo>
                <a:lnTo>
                  <a:pt x="161997" y="378383"/>
                </a:lnTo>
                <a:lnTo>
                  <a:pt x="173622" y="383142"/>
                </a:lnTo>
                <a:lnTo>
                  <a:pt x="198856" y="385809"/>
                </a:lnTo>
                <a:lnTo>
                  <a:pt x="211857" y="383845"/>
                </a:lnTo>
                <a:lnTo>
                  <a:pt x="224373" y="381384"/>
                </a:lnTo>
                <a:lnTo>
                  <a:pt x="236653" y="379266"/>
                </a:lnTo>
                <a:lnTo>
                  <a:pt x="248943" y="378332"/>
                </a:lnTo>
                <a:lnTo>
                  <a:pt x="253352" y="378443"/>
                </a:lnTo>
                <a:lnTo>
                  <a:pt x="266770" y="380184"/>
                </a:lnTo>
                <a:lnTo>
                  <a:pt x="279384" y="383462"/>
                </a:lnTo>
                <a:lnTo>
                  <a:pt x="291433" y="387714"/>
                </a:lnTo>
                <a:lnTo>
                  <a:pt x="303154" y="392383"/>
                </a:lnTo>
                <a:lnTo>
                  <a:pt x="314788" y="396906"/>
                </a:lnTo>
                <a:lnTo>
                  <a:pt x="326572" y="400725"/>
                </a:lnTo>
                <a:lnTo>
                  <a:pt x="338745" y="403278"/>
                </a:lnTo>
                <a:lnTo>
                  <a:pt x="340258" y="403475"/>
                </a:lnTo>
                <a:lnTo>
                  <a:pt x="342775" y="406408"/>
                </a:lnTo>
                <a:lnTo>
                  <a:pt x="346354" y="405075"/>
                </a:lnTo>
                <a:lnTo>
                  <a:pt x="347675" y="403958"/>
                </a:lnTo>
                <a:lnTo>
                  <a:pt x="350570" y="409368"/>
                </a:lnTo>
                <a:lnTo>
                  <a:pt x="349872" y="403450"/>
                </a:lnTo>
                <a:lnTo>
                  <a:pt x="358114" y="407615"/>
                </a:lnTo>
                <a:lnTo>
                  <a:pt x="363829" y="402015"/>
                </a:lnTo>
                <a:lnTo>
                  <a:pt x="375235" y="403736"/>
                </a:lnTo>
                <a:lnTo>
                  <a:pt x="386858" y="402688"/>
                </a:lnTo>
                <a:lnTo>
                  <a:pt x="399321" y="400968"/>
                </a:lnTo>
                <a:lnTo>
                  <a:pt x="410959" y="400541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470280" y="4566192"/>
            <a:ext cx="293682" cy="181771"/>
          </a:xfrm>
          <a:custGeom>
            <a:avLst/>
            <a:gdLst/>
            <a:ahLst/>
            <a:cxnLst/>
            <a:rect l="l" t="t" r="r" b="b"/>
            <a:pathLst>
              <a:path w="430733" h="266597">
                <a:moveTo>
                  <a:pt x="508" y="257771"/>
                </a:moveTo>
                <a:lnTo>
                  <a:pt x="13509" y="262894"/>
                </a:lnTo>
                <a:lnTo>
                  <a:pt x="25354" y="265710"/>
                </a:lnTo>
                <a:lnTo>
                  <a:pt x="36564" y="266597"/>
                </a:lnTo>
                <a:lnTo>
                  <a:pt x="47657" y="265931"/>
                </a:lnTo>
                <a:lnTo>
                  <a:pt x="59154" y="264092"/>
                </a:lnTo>
                <a:lnTo>
                  <a:pt x="71572" y="261456"/>
                </a:lnTo>
                <a:lnTo>
                  <a:pt x="81522" y="259245"/>
                </a:lnTo>
                <a:lnTo>
                  <a:pt x="95089" y="256728"/>
                </a:lnTo>
                <a:lnTo>
                  <a:pt x="108256" y="254785"/>
                </a:lnTo>
                <a:lnTo>
                  <a:pt x="120190" y="252949"/>
                </a:lnTo>
                <a:lnTo>
                  <a:pt x="125705" y="251866"/>
                </a:lnTo>
                <a:lnTo>
                  <a:pt x="136306" y="249205"/>
                </a:lnTo>
                <a:lnTo>
                  <a:pt x="150412" y="245197"/>
                </a:lnTo>
                <a:lnTo>
                  <a:pt x="164598" y="240698"/>
                </a:lnTo>
                <a:lnTo>
                  <a:pt x="175444" y="236567"/>
                </a:lnTo>
                <a:lnTo>
                  <a:pt x="187065" y="228599"/>
                </a:lnTo>
                <a:lnTo>
                  <a:pt x="195772" y="219575"/>
                </a:lnTo>
                <a:lnTo>
                  <a:pt x="204277" y="209800"/>
                </a:lnTo>
                <a:lnTo>
                  <a:pt x="213467" y="200473"/>
                </a:lnTo>
                <a:lnTo>
                  <a:pt x="221450" y="194424"/>
                </a:lnTo>
                <a:lnTo>
                  <a:pt x="232841" y="188250"/>
                </a:lnTo>
                <a:lnTo>
                  <a:pt x="244230" y="182588"/>
                </a:lnTo>
                <a:lnTo>
                  <a:pt x="254713" y="175798"/>
                </a:lnTo>
                <a:lnTo>
                  <a:pt x="255334" y="175285"/>
                </a:lnTo>
                <a:lnTo>
                  <a:pt x="260211" y="171170"/>
                </a:lnTo>
                <a:lnTo>
                  <a:pt x="263462" y="165823"/>
                </a:lnTo>
                <a:lnTo>
                  <a:pt x="268593" y="162026"/>
                </a:lnTo>
                <a:lnTo>
                  <a:pt x="279009" y="155440"/>
                </a:lnTo>
                <a:lnTo>
                  <a:pt x="290230" y="150248"/>
                </a:lnTo>
                <a:lnTo>
                  <a:pt x="302151" y="146140"/>
                </a:lnTo>
                <a:lnTo>
                  <a:pt x="314671" y="142803"/>
                </a:lnTo>
                <a:lnTo>
                  <a:pt x="327686" y="139925"/>
                </a:lnTo>
                <a:lnTo>
                  <a:pt x="334874" y="138455"/>
                </a:lnTo>
                <a:lnTo>
                  <a:pt x="344249" y="131583"/>
                </a:lnTo>
                <a:lnTo>
                  <a:pt x="355175" y="125187"/>
                </a:lnTo>
                <a:lnTo>
                  <a:pt x="366890" y="118937"/>
                </a:lnTo>
                <a:lnTo>
                  <a:pt x="378635" y="112503"/>
                </a:lnTo>
                <a:lnTo>
                  <a:pt x="389648" y="105554"/>
                </a:lnTo>
                <a:lnTo>
                  <a:pt x="398209" y="98679"/>
                </a:lnTo>
                <a:lnTo>
                  <a:pt x="404735" y="88786"/>
                </a:lnTo>
                <a:lnTo>
                  <a:pt x="406767" y="77868"/>
                </a:lnTo>
                <a:lnTo>
                  <a:pt x="407551" y="66478"/>
                </a:lnTo>
                <a:lnTo>
                  <a:pt x="409995" y="55968"/>
                </a:lnTo>
                <a:lnTo>
                  <a:pt x="417784" y="46289"/>
                </a:lnTo>
                <a:lnTo>
                  <a:pt x="426916" y="37663"/>
                </a:lnTo>
                <a:lnTo>
                  <a:pt x="429146" y="33870"/>
                </a:lnTo>
                <a:lnTo>
                  <a:pt x="428841" y="31991"/>
                </a:lnTo>
                <a:lnTo>
                  <a:pt x="424866" y="26657"/>
                </a:lnTo>
                <a:lnTo>
                  <a:pt x="427660" y="26504"/>
                </a:lnTo>
                <a:lnTo>
                  <a:pt x="428661" y="19624"/>
                </a:lnTo>
                <a:lnTo>
                  <a:pt x="430733" y="4131"/>
                </a:lnTo>
                <a:lnTo>
                  <a:pt x="430619" y="0"/>
                </a:lnTo>
                <a:lnTo>
                  <a:pt x="416977" y="2151"/>
                </a:lnTo>
                <a:lnTo>
                  <a:pt x="405970" y="6937"/>
                </a:lnTo>
                <a:lnTo>
                  <a:pt x="394844" y="11601"/>
                </a:lnTo>
                <a:lnTo>
                  <a:pt x="386423" y="13246"/>
                </a:lnTo>
                <a:lnTo>
                  <a:pt x="377161" y="22468"/>
                </a:lnTo>
                <a:lnTo>
                  <a:pt x="369203" y="32012"/>
                </a:lnTo>
                <a:lnTo>
                  <a:pt x="359906" y="39763"/>
                </a:lnTo>
                <a:lnTo>
                  <a:pt x="349671" y="44377"/>
                </a:lnTo>
                <a:lnTo>
                  <a:pt x="338542" y="47022"/>
                </a:lnTo>
                <a:lnTo>
                  <a:pt x="326534" y="48316"/>
                </a:lnTo>
                <a:lnTo>
                  <a:pt x="313658" y="48879"/>
                </a:lnTo>
                <a:lnTo>
                  <a:pt x="299930" y="49330"/>
                </a:lnTo>
                <a:lnTo>
                  <a:pt x="287732" y="50076"/>
                </a:lnTo>
                <a:lnTo>
                  <a:pt x="275157" y="52859"/>
                </a:lnTo>
                <a:lnTo>
                  <a:pt x="262918" y="55817"/>
                </a:lnTo>
                <a:lnTo>
                  <a:pt x="261227" y="55968"/>
                </a:lnTo>
                <a:lnTo>
                  <a:pt x="248957" y="54605"/>
                </a:lnTo>
                <a:lnTo>
                  <a:pt x="236419" y="51970"/>
                </a:lnTo>
                <a:lnTo>
                  <a:pt x="231763" y="51549"/>
                </a:lnTo>
                <a:lnTo>
                  <a:pt x="219951" y="51644"/>
                </a:lnTo>
                <a:lnTo>
                  <a:pt x="207009" y="52554"/>
                </a:lnTo>
                <a:lnTo>
                  <a:pt x="193761" y="54157"/>
                </a:lnTo>
                <a:lnTo>
                  <a:pt x="181029" y="56333"/>
                </a:lnTo>
                <a:lnTo>
                  <a:pt x="175794" y="57442"/>
                </a:lnTo>
                <a:lnTo>
                  <a:pt x="164030" y="60148"/>
                </a:lnTo>
                <a:lnTo>
                  <a:pt x="148196" y="63956"/>
                </a:lnTo>
                <a:lnTo>
                  <a:pt x="134733" y="67540"/>
                </a:lnTo>
                <a:lnTo>
                  <a:pt x="130137" y="69227"/>
                </a:lnTo>
                <a:lnTo>
                  <a:pt x="123927" y="76757"/>
                </a:lnTo>
                <a:lnTo>
                  <a:pt x="121499" y="86200"/>
                </a:lnTo>
                <a:lnTo>
                  <a:pt x="120814" y="96752"/>
                </a:lnTo>
                <a:lnTo>
                  <a:pt x="119835" y="107606"/>
                </a:lnTo>
                <a:lnTo>
                  <a:pt x="116522" y="117958"/>
                </a:lnTo>
                <a:lnTo>
                  <a:pt x="112446" y="123723"/>
                </a:lnTo>
                <a:lnTo>
                  <a:pt x="101552" y="131536"/>
                </a:lnTo>
                <a:lnTo>
                  <a:pt x="91615" y="139683"/>
                </a:lnTo>
                <a:lnTo>
                  <a:pt x="82254" y="147977"/>
                </a:lnTo>
                <a:lnTo>
                  <a:pt x="73088" y="156230"/>
                </a:lnTo>
                <a:lnTo>
                  <a:pt x="63737" y="164255"/>
                </a:lnTo>
                <a:lnTo>
                  <a:pt x="53820" y="171864"/>
                </a:lnTo>
                <a:lnTo>
                  <a:pt x="42955" y="178871"/>
                </a:lnTo>
                <a:lnTo>
                  <a:pt x="38799" y="181178"/>
                </a:lnTo>
                <a:lnTo>
                  <a:pt x="33186" y="191427"/>
                </a:lnTo>
                <a:lnTo>
                  <a:pt x="25931" y="200587"/>
                </a:lnTo>
                <a:lnTo>
                  <a:pt x="18034" y="209339"/>
                </a:lnTo>
                <a:lnTo>
                  <a:pt x="10493" y="218366"/>
                </a:lnTo>
                <a:lnTo>
                  <a:pt x="4308" y="228350"/>
                </a:lnTo>
                <a:lnTo>
                  <a:pt x="477" y="239973"/>
                </a:lnTo>
                <a:lnTo>
                  <a:pt x="0" y="253919"/>
                </a:lnTo>
                <a:lnTo>
                  <a:pt x="508" y="257771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721417" y="4181651"/>
            <a:ext cx="2530" cy="1896"/>
          </a:xfrm>
          <a:custGeom>
            <a:avLst/>
            <a:gdLst/>
            <a:ahLst/>
            <a:cxnLst/>
            <a:rect l="l" t="t" r="r" b="b"/>
            <a:pathLst>
              <a:path w="3711" h="2781">
                <a:moveTo>
                  <a:pt x="3711" y="1398"/>
                </a:moveTo>
                <a:lnTo>
                  <a:pt x="1104" y="0"/>
                </a:lnTo>
                <a:lnTo>
                  <a:pt x="0" y="2781"/>
                </a:lnTo>
                <a:lnTo>
                  <a:pt x="3711" y="1398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723947" y="4182533"/>
            <a:ext cx="465" cy="320"/>
          </a:xfrm>
          <a:custGeom>
            <a:avLst/>
            <a:gdLst/>
            <a:ahLst/>
            <a:cxnLst/>
            <a:rect l="l" t="t" r="r" b="b"/>
            <a:pathLst>
              <a:path w="682" h="470">
                <a:moveTo>
                  <a:pt x="682" y="470"/>
                </a:moveTo>
                <a:lnTo>
                  <a:pt x="279" y="0"/>
                </a:lnTo>
                <a:lnTo>
                  <a:pt x="0" y="103"/>
                </a:lnTo>
                <a:lnTo>
                  <a:pt x="682" y="470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6672207" y="3979678"/>
            <a:ext cx="1371275" cy="856645"/>
          </a:xfrm>
          <a:custGeom>
            <a:avLst/>
            <a:gdLst/>
            <a:ahLst/>
            <a:cxnLst/>
            <a:rect l="l" t="t" r="r" b="b"/>
            <a:pathLst>
              <a:path w="2011204" h="1256413">
                <a:moveTo>
                  <a:pt x="70395" y="997578"/>
                </a:moveTo>
                <a:lnTo>
                  <a:pt x="73437" y="1009112"/>
                </a:lnTo>
                <a:lnTo>
                  <a:pt x="76494" y="1021168"/>
                </a:lnTo>
                <a:lnTo>
                  <a:pt x="77683" y="1033486"/>
                </a:lnTo>
                <a:lnTo>
                  <a:pt x="75120" y="1045806"/>
                </a:lnTo>
                <a:lnTo>
                  <a:pt x="74943" y="1045989"/>
                </a:lnTo>
                <a:lnTo>
                  <a:pt x="65766" y="1054770"/>
                </a:lnTo>
                <a:lnTo>
                  <a:pt x="56267" y="1063227"/>
                </a:lnTo>
                <a:lnTo>
                  <a:pt x="46942" y="1071858"/>
                </a:lnTo>
                <a:lnTo>
                  <a:pt x="38290" y="1081163"/>
                </a:lnTo>
                <a:lnTo>
                  <a:pt x="37294" y="1090105"/>
                </a:lnTo>
                <a:lnTo>
                  <a:pt x="32213" y="1100961"/>
                </a:lnTo>
                <a:lnTo>
                  <a:pt x="24831" y="1111450"/>
                </a:lnTo>
                <a:lnTo>
                  <a:pt x="17303" y="1122286"/>
                </a:lnTo>
                <a:lnTo>
                  <a:pt x="11785" y="1134186"/>
                </a:lnTo>
                <a:lnTo>
                  <a:pt x="10096" y="1139837"/>
                </a:lnTo>
                <a:lnTo>
                  <a:pt x="11760" y="1147813"/>
                </a:lnTo>
                <a:lnTo>
                  <a:pt x="10312" y="1154811"/>
                </a:lnTo>
                <a:lnTo>
                  <a:pt x="6154" y="1167632"/>
                </a:lnTo>
                <a:lnTo>
                  <a:pt x="1458" y="1179324"/>
                </a:lnTo>
                <a:lnTo>
                  <a:pt x="0" y="1190155"/>
                </a:lnTo>
                <a:lnTo>
                  <a:pt x="2552" y="1195898"/>
                </a:lnTo>
                <a:lnTo>
                  <a:pt x="11778" y="1202951"/>
                </a:lnTo>
                <a:lnTo>
                  <a:pt x="25261" y="1208392"/>
                </a:lnTo>
                <a:lnTo>
                  <a:pt x="40503" y="1212533"/>
                </a:lnTo>
                <a:lnTo>
                  <a:pt x="55009" y="1215684"/>
                </a:lnTo>
                <a:lnTo>
                  <a:pt x="66281" y="1218158"/>
                </a:lnTo>
                <a:lnTo>
                  <a:pt x="73149" y="1220015"/>
                </a:lnTo>
                <a:lnTo>
                  <a:pt x="85923" y="1223976"/>
                </a:lnTo>
                <a:lnTo>
                  <a:pt x="98126" y="1228002"/>
                </a:lnTo>
                <a:lnTo>
                  <a:pt x="110030" y="1231628"/>
                </a:lnTo>
                <a:lnTo>
                  <a:pt x="121908" y="1234390"/>
                </a:lnTo>
                <a:lnTo>
                  <a:pt x="134035" y="1235824"/>
                </a:lnTo>
                <a:lnTo>
                  <a:pt x="140309" y="1236141"/>
                </a:lnTo>
                <a:lnTo>
                  <a:pt x="146900" y="1233893"/>
                </a:lnTo>
                <a:lnTo>
                  <a:pt x="153187" y="1234351"/>
                </a:lnTo>
                <a:lnTo>
                  <a:pt x="154885" y="1234488"/>
                </a:lnTo>
                <a:lnTo>
                  <a:pt x="166912" y="1236072"/>
                </a:lnTo>
                <a:lnTo>
                  <a:pt x="179034" y="1238472"/>
                </a:lnTo>
                <a:lnTo>
                  <a:pt x="191317" y="1241331"/>
                </a:lnTo>
                <a:lnTo>
                  <a:pt x="203825" y="1244291"/>
                </a:lnTo>
                <a:lnTo>
                  <a:pt x="216624" y="1246994"/>
                </a:lnTo>
                <a:lnTo>
                  <a:pt x="229781" y="1249083"/>
                </a:lnTo>
                <a:lnTo>
                  <a:pt x="235519" y="1249689"/>
                </a:lnTo>
                <a:lnTo>
                  <a:pt x="247754" y="1250376"/>
                </a:lnTo>
                <a:lnTo>
                  <a:pt x="260268" y="1250477"/>
                </a:lnTo>
                <a:lnTo>
                  <a:pt x="272976" y="1250230"/>
                </a:lnTo>
                <a:lnTo>
                  <a:pt x="285792" y="1249875"/>
                </a:lnTo>
                <a:lnTo>
                  <a:pt x="298634" y="1249652"/>
                </a:lnTo>
                <a:lnTo>
                  <a:pt x="311415" y="1249799"/>
                </a:lnTo>
                <a:lnTo>
                  <a:pt x="324053" y="1250556"/>
                </a:lnTo>
                <a:lnTo>
                  <a:pt x="328351" y="1250965"/>
                </a:lnTo>
                <a:lnTo>
                  <a:pt x="341876" y="1252440"/>
                </a:lnTo>
                <a:lnTo>
                  <a:pt x="354960" y="1253966"/>
                </a:lnTo>
                <a:lnTo>
                  <a:pt x="367657" y="1255299"/>
                </a:lnTo>
                <a:lnTo>
                  <a:pt x="380018" y="1256195"/>
                </a:lnTo>
                <a:lnTo>
                  <a:pt x="392096" y="1256413"/>
                </a:lnTo>
                <a:lnTo>
                  <a:pt x="403945" y="1255708"/>
                </a:lnTo>
                <a:lnTo>
                  <a:pt x="415617" y="1253836"/>
                </a:lnTo>
                <a:lnTo>
                  <a:pt x="427164" y="1250556"/>
                </a:lnTo>
                <a:lnTo>
                  <a:pt x="433560" y="1252311"/>
                </a:lnTo>
                <a:lnTo>
                  <a:pt x="445787" y="1254417"/>
                </a:lnTo>
                <a:lnTo>
                  <a:pt x="458884" y="1255254"/>
                </a:lnTo>
                <a:lnTo>
                  <a:pt x="472151" y="1254714"/>
                </a:lnTo>
                <a:lnTo>
                  <a:pt x="484887" y="1252693"/>
                </a:lnTo>
                <a:lnTo>
                  <a:pt x="496392" y="1249083"/>
                </a:lnTo>
                <a:lnTo>
                  <a:pt x="505770" y="1243223"/>
                </a:lnTo>
                <a:lnTo>
                  <a:pt x="515402" y="1235278"/>
                </a:lnTo>
                <a:lnTo>
                  <a:pt x="527329" y="1228458"/>
                </a:lnTo>
                <a:lnTo>
                  <a:pt x="537074" y="1225493"/>
                </a:lnTo>
                <a:lnTo>
                  <a:pt x="548927" y="1223316"/>
                </a:lnTo>
                <a:lnTo>
                  <a:pt x="561079" y="1221959"/>
                </a:lnTo>
                <a:lnTo>
                  <a:pt x="573386" y="1220797"/>
                </a:lnTo>
                <a:lnTo>
                  <a:pt x="585707" y="1219209"/>
                </a:lnTo>
                <a:lnTo>
                  <a:pt x="597897" y="1216568"/>
                </a:lnTo>
                <a:lnTo>
                  <a:pt x="609815" y="1212253"/>
                </a:lnTo>
                <a:lnTo>
                  <a:pt x="615950" y="1209459"/>
                </a:lnTo>
                <a:lnTo>
                  <a:pt x="620128" y="1204531"/>
                </a:lnTo>
                <a:lnTo>
                  <a:pt x="626008" y="1201953"/>
                </a:lnTo>
                <a:lnTo>
                  <a:pt x="626721" y="1201642"/>
                </a:lnTo>
                <a:lnTo>
                  <a:pt x="637904" y="1197245"/>
                </a:lnTo>
                <a:lnTo>
                  <a:pt x="649939" y="1193077"/>
                </a:lnTo>
                <a:lnTo>
                  <a:pt x="662415" y="1188878"/>
                </a:lnTo>
                <a:lnTo>
                  <a:pt x="674920" y="1184389"/>
                </a:lnTo>
                <a:lnTo>
                  <a:pt x="687045" y="1179352"/>
                </a:lnTo>
                <a:lnTo>
                  <a:pt x="698378" y="1173508"/>
                </a:lnTo>
                <a:lnTo>
                  <a:pt x="708507" y="1166596"/>
                </a:lnTo>
                <a:lnTo>
                  <a:pt x="717473" y="1158650"/>
                </a:lnTo>
                <a:lnTo>
                  <a:pt x="726918" y="1149464"/>
                </a:lnTo>
                <a:lnTo>
                  <a:pt x="736485" y="1140091"/>
                </a:lnTo>
                <a:lnTo>
                  <a:pt x="743292" y="1133987"/>
                </a:lnTo>
                <a:lnTo>
                  <a:pt x="753792" y="1125268"/>
                </a:lnTo>
                <a:lnTo>
                  <a:pt x="763693" y="1116360"/>
                </a:lnTo>
                <a:lnTo>
                  <a:pt x="771636" y="1106743"/>
                </a:lnTo>
                <a:lnTo>
                  <a:pt x="776262" y="1095895"/>
                </a:lnTo>
                <a:lnTo>
                  <a:pt x="776658" y="1083845"/>
                </a:lnTo>
                <a:lnTo>
                  <a:pt x="774650" y="1072524"/>
                </a:lnTo>
                <a:lnTo>
                  <a:pt x="771838" y="1061033"/>
                </a:lnTo>
                <a:lnTo>
                  <a:pt x="769555" y="1049890"/>
                </a:lnTo>
                <a:lnTo>
                  <a:pt x="769134" y="1039613"/>
                </a:lnTo>
                <a:lnTo>
                  <a:pt x="771907" y="1030717"/>
                </a:lnTo>
                <a:lnTo>
                  <a:pt x="779208" y="1023721"/>
                </a:lnTo>
                <a:lnTo>
                  <a:pt x="790324" y="1021908"/>
                </a:lnTo>
                <a:lnTo>
                  <a:pt x="803568" y="1021352"/>
                </a:lnTo>
                <a:lnTo>
                  <a:pt x="816220" y="1022295"/>
                </a:lnTo>
                <a:lnTo>
                  <a:pt x="828385" y="1024316"/>
                </a:lnTo>
                <a:lnTo>
                  <a:pt x="840167" y="1026993"/>
                </a:lnTo>
                <a:lnTo>
                  <a:pt x="851674" y="1029907"/>
                </a:lnTo>
                <a:lnTo>
                  <a:pt x="863009" y="1032635"/>
                </a:lnTo>
                <a:lnTo>
                  <a:pt x="874278" y="1034756"/>
                </a:lnTo>
                <a:lnTo>
                  <a:pt x="885586" y="1035850"/>
                </a:lnTo>
                <a:lnTo>
                  <a:pt x="897039" y="1035494"/>
                </a:lnTo>
                <a:lnTo>
                  <a:pt x="903325" y="1034834"/>
                </a:lnTo>
                <a:lnTo>
                  <a:pt x="912837" y="1030630"/>
                </a:lnTo>
                <a:lnTo>
                  <a:pt x="920610" y="1028128"/>
                </a:lnTo>
                <a:lnTo>
                  <a:pt x="921252" y="1027928"/>
                </a:lnTo>
                <a:lnTo>
                  <a:pt x="934358" y="1024578"/>
                </a:lnTo>
                <a:lnTo>
                  <a:pt x="945654" y="1020775"/>
                </a:lnTo>
                <a:lnTo>
                  <a:pt x="952500" y="1015107"/>
                </a:lnTo>
                <a:lnTo>
                  <a:pt x="960737" y="1005023"/>
                </a:lnTo>
                <a:lnTo>
                  <a:pt x="970686" y="997204"/>
                </a:lnTo>
                <a:lnTo>
                  <a:pt x="972723" y="996440"/>
                </a:lnTo>
                <a:lnTo>
                  <a:pt x="984952" y="993967"/>
                </a:lnTo>
                <a:lnTo>
                  <a:pt x="997355" y="992713"/>
                </a:lnTo>
                <a:lnTo>
                  <a:pt x="1008989" y="989838"/>
                </a:lnTo>
                <a:lnTo>
                  <a:pt x="1016203" y="986777"/>
                </a:lnTo>
                <a:lnTo>
                  <a:pt x="1021295" y="979271"/>
                </a:lnTo>
                <a:lnTo>
                  <a:pt x="1028141" y="976579"/>
                </a:lnTo>
                <a:lnTo>
                  <a:pt x="1028993" y="976253"/>
                </a:lnTo>
                <a:lnTo>
                  <a:pt x="1040558" y="973293"/>
                </a:lnTo>
                <a:lnTo>
                  <a:pt x="1052440" y="971625"/>
                </a:lnTo>
                <a:lnTo>
                  <a:pt x="1064536" y="969406"/>
                </a:lnTo>
                <a:lnTo>
                  <a:pt x="1076744" y="964793"/>
                </a:lnTo>
                <a:lnTo>
                  <a:pt x="1078757" y="958840"/>
                </a:lnTo>
                <a:lnTo>
                  <a:pt x="1085511" y="947633"/>
                </a:lnTo>
                <a:lnTo>
                  <a:pt x="1095203" y="939363"/>
                </a:lnTo>
                <a:lnTo>
                  <a:pt x="1107668" y="933869"/>
                </a:lnTo>
                <a:lnTo>
                  <a:pt x="1107764" y="933200"/>
                </a:lnTo>
                <a:lnTo>
                  <a:pt x="1112000" y="922388"/>
                </a:lnTo>
                <a:lnTo>
                  <a:pt x="1120040" y="915383"/>
                </a:lnTo>
                <a:lnTo>
                  <a:pt x="1130898" y="911198"/>
                </a:lnTo>
                <a:lnTo>
                  <a:pt x="1143588" y="908846"/>
                </a:lnTo>
                <a:lnTo>
                  <a:pt x="1157126" y="907341"/>
                </a:lnTo>
                <a:lnTo>
                  <a:pt x="1170526" y="905699"/>
                </a:lnTo>
                <a:lnTo>
                  <a:pt x="1182801" y="902931"/>
                </a:lnTo>
                <a:lnTo>
                  <a:pt x="1183518" y="898673"/>
                </a:lnTo>
                <a:lnTo>
                  <a:pt x="1188437" y="885819"/>
                </a:lnTo>
                <a:lnTo>
                  <a:pt x="1195874" y="875656"/>
                </a:lnTo>
                <a:lnTo>
                  <a:pt x="1204317" y="866651"/>
                </a:lnTo>
                <a:lnTo>
                  <a:pt x="1212253" y="857275"/>
                </a:lnTo>
                <a:lnTo>
                  <a:pt x="1216113" y="851026"/>
                </a:lnTo>
                <a:lnTo>
                  <a:pt x="1221318" y="839691"/>
                </a:lnTo>
                <a:lnTo>
                  <a:pt x="1225813" y="827231"/>
                </a:lnTo>
                <a:lnTo>
                  <a:pt x="1229931" y="814552"/>
                </a:lnTo>
                <a:lnTo>
                  <a:pt x="1233643" y="803697"/>
                </a:lnTo>
                <a:lnTo>
                  <a:pt x="1238006" y="791694"/>
                </a:lnTo>
                <a:lnTo>
                  <a:pt x="1242230" y="779843"/>
                </a:lnTo>
                <a:lnTo>
                  <a:pt x="1246020" y="767905"/>
                </a:lnTo>
                <a:lnTo>
                  <a:pt x="1249083" y="755637"/>
                </a:lnTo>
                <a:lnTo>
                  <a:pt x="1242035" y="749405"/>
                </a:lnTo>
                <a:lnTo>
                  <a:pt x="1235548" y="740246"/>
                </a:lnTo>
                <a:lnTo>
                  <a:pt x="1233467" y="731038"/>
                </a:lnTo>
                <a:lnTo>
                  <a:pt x="1235186" y="721434"/>
                </a:lnTo>
                <a:lnTo>
                  <a:pt x="1240102" y="711089"/>
                </a:lnTo>
                <a:lnTo>
                  <a:pt x="1247609" y="699655"/>
                </a:lnTo>
                <a:lnTo>
                  <a:pt x="1254897" y="689488"/>
                </a:lnTo>
                <a:lnTo>
                  <a:pt x="1263226" y="679907"/>
                </a:lnTo>
                <a:lnTo>
                  <a:pt x="1272744" y="673864"/>
                </a:lnTo>
                <a:lnTo>
                  <a:pt x="1284427" y="673150"/>
                </a:lnTo>
                <a:lnTo>
                  <a:pt x="1293651" y="666232"/>
                </a:lnTo>
                <a:lnTo>
                  <a:pt x="1304162" y="659980"/>
                </a:lnTo>
                <a:lnTo>
                  <a:pt x="1315269" y="654681"/>
                </a:lnTo>
                <a:lnTo>
                  <a:pt x="1326865" y="650129"/>
                </a:lnTo>
                <a:lnTo>
                  <a:pt x="1338844" y="646115"/>
                </a:lnTo>
                <a:lnTo>
                  <a:pt x="1351097" y="642433"/>
                </a:lnTo>
                <a:lnTo>
                  <a:pt x="1363517" y="638875"/>
                </a:lnTo>
                <a:lnTo>
                  <a:pt x="1375997" y="635235"/>
                </a:lnTo>
                <a:lnTo>
                  <a:pt x="1388429" y="631304"/>
                </a:lnTo>
                <a:lnTo>
                  <a:pt x="1400707" y="626875"/>
                </a:lnTo>
                <a:lnTo>
                  <a:pt x="1412722" y="621741"/>
                </a:lnTo>
                <a:lnTo>
                  <a:pt x="1424368" y="615696"/>
                </a:lnTo>
                <a:lnTo>
                  <a:pt x="1433827" y="608929"/>
                </a:lnTo>
                <a:lnTo>
                  <a:pt x="1443234" y="600770"/>
                </a:lnTo>
                <a:lnTo>
                  <a:pt x="1453819" y="593610"/>
                </a:lnTo>
                <a:lnTo>
                  <a:pt x="1456047" y="592516"/>
                </a:lnTo>
                <a:lnTo>
                  <a:pt x="1467863" y="587679"/>
                </a:lnTo>
                <a:lnTo>
                  <a:pt x="1479922" y="583838"/>
                </a:lnTo>
                <a:lnTo>
                  <a:pt x="1492123" y="580351"/>
                </a:lnTo>
                <a:lnTo>
                  <a:pt x="1499722" y="578592"/>
                </a:lnTo>
                <a:lnTo>
                  <a:pt x="1511808" y="576752"/>
                </a:lnTo>
                <a:lnTo>
                  <a:pt x="1524581" y="574788"/>
                </a:lnTo>
                <a:lnTo>
                  <a:pt x="1537779" y="571512"/>
                </a:lnTo>
                <a:lnTo>
                  <a:pt x="1540602" y="570474"/>
                </a:lnTo>
                <a:lnTo>
                  <a:pt x="1552011" y="564356"/>
                </a:lnTo>
                <a:lnTo>
                  <a:pt x="1562823" y="558253"/>
                </a:lnTo>
                <a:lnTo>
                  <a:pt x="1566926" y="556424"/>
                </a:lnTo>
                <a:lnTo>
                  <a:pt x="1578696" y="551650"/>
                </a:lnTo>
                <a:lnTo>
                  <a:pt x="1590814" y="547954"/>
                </a:lnTo>
                <a:lnTo>
                  <a:pt x="1603387" y="545723"/>
                </a:lnTo>
                <a:lnTo>
                  <a:pt x="1615618" y="544701"/>
                </a:lnTo>
                <a:lnTo>
                  <a:pt x="1628010" y="544219"/>
                </a:lnTo>
                <a:lnTo>
                  <a:pt x="1640542" y="543735"/>
                </a:lnTo>
                <a:lnTo>
                  <a:pt x="1653191" y="542706"/>
                </a:lnTo>
                <a:lnTo>
                  <a:pt x="1665935" y="540588"/>
                </a:lnTo>
                <a:lnTo>
                  <a:pt x="1671434" y="539356"/>
                </a:lnTo>
                <a:lnTo>
                  <a:pt x="1674863" y="536155"/>
                </a:lnTo>
                <a:lnTo>
                  <a:pt x="1682324" y="536201"/>
                </a:lnTo>
                <a:lnTo>
                  <a:pt x="1694190" y="538043"/>
                </a:lnTo>
                <a:lnTo>
                  <a:pt x="1705292" y="541706"/>
                </a:lnTo>
                <a:lnTo>
                  <a:pt x="1716095" y="545786"/>
                </a:lnTo>
                <a:lnTo>
                  <a:pt x="1727065" y="548876"/>
                </a:lnTo>
                <a:lnTo>
                  <a:pt x="1738667" y="549572"/>
                </a:lnTo>
                <a:lnTo>
                  <a:pt x="1751368" y="546468"/>
                </a:lnTo>
                <a:lnTo>
                  <a:pt x="1754107" y="545104"/>
                </a:lnTo>
                <a:lnTo>
                  <a:pt x="1763215" y="537350"/>
                </a:lnTo>
                <a:lnTo>
                  <a:pt x="1772086" y="527828"/>
                </a:lnTo>
                <a:lnTo>
                  <a:pt x="1782329" y="519922"/>
                </a:lnTo>
                <a:lnTo>
                  <a:pt x="1795551" y="517017"/>
                </a:lnTo>
                <a:lnTo>
                  <a:pt x="1797862" y="514803"/>
                </a:lnTo>
                <a:lnTo>
                  <a:pt x="1808008" y="507901"/>
                </a:lnTo>
                <a:lnTo>
                  <a:pt x="1819207" y="503815"/>
                </a:lnTo>
                <a:lnTo>
                  <a:pt x="1831267" y="501805"/>
                </a:lnTo>
                <a:lnTo>
                  <a:pt x="1843993" y="501129"/>
                </a:lnTo>
                <a:lnTo>
                  <a:pt x="1857192" y="501045"/>
                </a:lnTo>
                <a:lnTo>
                  <a:pt x="1870671" y="500811"/>
                </a:lnTo>
                <a:lnTo>
                  <a:pt x="1875713" y="499376"/>
                </a:lnTo>
                <a:lnTo>
                  <a:pt x="1866747" y="492315"/>
                </a:lnTo>
                <a:lnTo>
                  <a:pt x="1872145" y="490499"/>
                </a:lnTo>
                <a:lnTo>
                  <a:pt x="1875360" y="488573"/>
                </a:lnTo>
                <a:lnTo>
                  <a:pt x="1887043" y="486412"/>
                </a:lnTo>
                <a:lnTo>
                  <a:pt x="1898662" y="484606"/>
                </a:lnTo>
                <a:lnTo>
                  <a:pt x="1906368" y="479525"/>
                </a:lnTo>
                <a:lnTo>
                  <a:pt x="1915312" y="470071"/>
                </a:lnTo>
                <a:lnTo>
                  <a:pt x="1925180" y="461035"/>
                </a:lnTo>
                <a:lnTo>
                  <a:pt x="1931377" y="456819"/>
                </a:lnTo>
                <a:lnTo>
                  <a:pt x="1940191" y="456793"/>
                </a:lnTo>
                <a:lnTo>
                  <a:pt x="1944331" y="452208"/>
                </a:lnTo>
                <a:lnTo>
                  <a:pt x="1945468" y="450839"/>
                </a:lnTo>
                <a:lnTo>
                  <a:pt x="1951022" y="439747"/>
                </a:lnTo>
                <a:lnTo>
                  <a:pt x="1955306" y="427547"/>
                </a:lnTo>
                <a:lnTo>
                  <a:pt x="1961997" y="416852"/>
                </a:lnTo>
                <a:lnTo>
                  <a:pt x="1963323" y="415593"/>
                </a:lnTo>
                <a:lnTo>
                  <a:pt x="1973211" y="409155"/>
                </a:lnTo>
                <a:lnTo>
                  <a:pt x="1983718" y="405321"/>
                </a:lnTo>
                <a:lnTo>
                  <a:pt x="1994746" y="401413"/>
                </a:lnTo>
                <a:lnTo>
                  <a:pt x="2006193" y="394754"/>
                </a:lnTo>
                <a:lnTo>
                  <a:pt x="2006225" y="394443"/>
                </a:lnTo>
                <a:lnTo>
                  <a:pt x="2008670" y="381512"/>
                </a:lnTo>
                <a:lnTo>
                  <a:pt x="2011204" y="368817"/>
                </a:lnTo>
                <a:lnTo>
                  <a:pt x="2010613" y="357924"/>
                </a:lnTo>
                <a:lnTo>
                  <a:pt x="2006580" y="351600"/>
                </a:lnTo>
                <a:lnTo>
                  <a:pt x="1995900" y="341489"/>
                </a:lnTo>
                <a:lnTo>
                  <a:pt x="1983454" y="332743"/>
                </a:lnTo>
                <a:lnTo>
                  <a:pt x="1973783" y="328472"/>
                </a:lnTo>
                <a:lnTo>
                  <a:pt x="1967550" y="328430"/>
                </a:lnTo>
                <a:lnTo>
                  <a:pt x="1956066" y="332206"/>
                </a:lnTo>
                <a:lnTo>
                  <a:pt x="1944331" y="335838"/>
                </a:lnTo>
                <a:lnTo>
                  <a:pt x="1939779" y="335963"/>
                </a:lnTo>
                <a:lnTo>
                  <a:pt x="1927392" y="333909"/>
                </a:lnTo>
                <a:lnTo>
                  <a:pt x="1914867" y="329946"/>
                </a:lnTo>
                <a:lnTo>
                  <a:pt x="1914146" y="329692"/>
                </a:lnTo>
                <a:lnTo>
                  <a:pt x="1901432" y="325958"/>
                </a:lnTo>
                <a:lnTo>
                  <a:pt x="1889823" y="322580"/>
                </a:lnTo>
                <a:lnTo>
                  <a:pt x="1887397" y="321729"/>
                </a:lnTo>
                <a:lnTo>
                  <a:pt x="1887816" y="317817"/>
                </a:lnTo>
                <a:lnTo>
                  <a:pt x="1883478" y="315883"/>
                </a:lnTo>
                <a:lnTo>
                  <a:pt x="1870875" y="313163"/>
                </a:lnTo>
                <a:lnTo>
                  <a:pt x="1860372" y="309321"/>
                </a:lnTo>
                <a:lnTo>
                  <a:pt x="1858833" y="310683"/>
                </a:lnTo>
                <a:lnTo>
                  <a:pt x="1847967" y="315397"/>
                </a:lnTo>
                <a:lnTo>
                  <a:pt x="1834944" y="316027"/>
                </a:lnTo>
                <a:lnTo>
                  <a:pt x="1822069" y="313740"/>
                </a:lnTo>
                <a:lnTo>
                  <a:pt x="1817931" y="312390"/>
                </a:lnTo>
                <a:lnTo>
                  <a:pt x="1806692" y="306868"/>
                </a:lnTo>
                <a:lnTo>
                  <a:pt x="1795958" y="299737"/>
                </a:lnTo>
                <a:lnTo>
                  <a:pt x="1785365" y="292114"/>
                </a:lnTo>
                <a:lnTo>
                  <a:pt x="1774551" y="285115"/>
                </a:lnTo>
                <a:lnTo>
                  <a:pt x="1763153" y="279857"/>
                </a:lnTo>
                <a:lnTo>
                  <a:pt x="1755394" y="277228"/>
                </a:lnTo>
                <a:lnTo>
                  <a:pt x="1746846" y="278790"/>
                </a:lnTo>
                <a:lnTo>
                  <a:pt x="1739582" y="276923"/>
                </a:lnTo>
                <a:lnTo>
                  <a:pt x="1734556" y="275346"/>
                </a:lnTo>
                <a:lnTo>
                  <a:pt x="1723514" y="270569"/>
                </a:lnTo>
                <a:lnTo>
                  <a:pt x="1711778" y="264899"/>
                </a:lnTo>
                <a:lnTo>
                  <a:pt x="1699431" y="259690"/>
                </a:lnTo>
                <a:lnTo>
                  <a:pt x="1686560" y="256298"/>
                </a:lnTo>
                <a:lnTo>
                  <a:pt x="1684382" y="256038"/>
                </a:lnTo>
                <a:lnTo>
                  <a:pt x="1671613" y="256207"/>
                </a:lnTo>
                <a:lnTo>
                  <a:pt x="1660042" y="254825"/>
                </a:lnTo>
                <a:lnTo>
                  <a:pt x="1651840" y="249873"/>
                </a:lnTo>
                <a:lnTo>
                  <a:pt x="1641294" y="241400"/>
                </a:lnTo>
                <a:lnTo>
                  <a:pt x="1630578" y="232727"/>
                </a:lnTo>
                <a:lnTo>
                  <a:pt x="1620687" y="224445"/>
                </a:lnTo>
                <a:lnTo>
                  <a:pt x="1610808" y="215801"/>
                </a:lnTo>
                <a:lnTo>
                  <a:pt x="1601114" y="209169"/>
                </a:lnTo>
                <a:lnTo>
                  <a:pt x="1596937" y="207493"/>
                </a:lnTo>
                <a:lnTo>
                  <a:pt x="1584794" y="206371"/>
                </a:lnTo>
                <a:lnTo>
                  <a:pt x="1573136" y="206209"/>
                </a:lnTo>
                <a:lnTo>
                  <a:pt x="1569611" y="205587"/>
                </a:lnTo>
                <a:lnTo>
                  <a:pt x="1558009" y="202507"/>
                </a:lnTo>
                <a:lnTo>
                  <a:pt x="1546629" y="198506"/>
                </a:lnTo>
                <a:lnTo>
                  <a:pt x="1535132" y="194347"/>
                </a:lnTo>
                <a:lnTo>
                  <a:pt x="1523178" y="190792"/>
                </a:lnTo>
                <a:lnTo>
                  <a:pt x="1510428" y="188604"/>
                </a:lnTo>
                <a:lnTo>
                  <a:pt x="1496542" y="188544"/>
                </a:lnTo>
                <a:lnTo>
                  <a:pt x="1494447" y="187857"/>
                </a:lnTo>
                <a:lnTo>
                  <a:pt x="1483221" y="181773"/>
                </a:lnTo>
                <a:lnTo>
                  <a:pt x="1473836" y="173198"/>
                </a:lnTo>
                <a:lnTo>
                  <a:pt x="1465438" y="163281"/>
                </a:lnTo>
                <a:lnTo>
                  <a:pt x="1457172" y="153173"/>
                </a:lnTo>
                <a:lnTo>
                  <a:pt x="1448182" y="144024"/>
                </a:lnTo>
                <a:lnTo>
                  <a:pt x="1437614" y="136982"/>
                </a:lnTo>
                <a:lnTo>
                  <a:pt x="1433623" y="135235"/>
                </a:lnTo>
                <a:lnTo>
                  <a:pt x="1422432" y="131848"/>
                </a:lnTo>
                <a:lnTo>
                  <a:pt x="1410639" y="129856"/>
                </a:lnTo>
                <a:lnTo>
                  <a:pt x="1398213" y="128555"/>
                </a:lnTo>
                <a:lnTo>
                  <a:pt x="1385122" y="127241"/>
                </a:lnTo>
                <a:lnTo>
                  <a:pt x="1371333" y="125209"/>
                </a:lnTo>
                <a:lnTo>
                  <a:pt x="1369255" y="127238"/>
                </a:lnTo>
                <a:lnTo>
                  <a:pt x="1361197" y="136720"/>
                </a:lnTo>
                <a:lnTo>
                  <a:pt x="1350721" y="145821"/>
                </a:lnTo>
                <a:lnTo>
                  <a:pt x="1348244" y="146987"/>
                </a:lnTo>
                <a:lnTo>
                  <a:pt x="1337111" y="149235"/>
                </a:lnTo>
                <a:lnTo>
                  <a:pt x="1322730" y="151714"/>
                </a:lnTo>
                <a:lnTo>
                  <a:pt x="1314170" y="154624"/>
                </a:lnTo>
                <a:lnTo>
                  <a:pt x="1302855" y="159442"/>
                </a:lnTo>
                <a:lnTo>
                  <a:pt x="1290320" y="162026"/>
                </a:lnTo>
                <a:lnTo>
                  <a:pt x="1280631" y="162460"/>
                </a:lnTo>
                <a:lnTo>
                  <a:pt x="1267283" y="163356"/>
                </a:lnTo>
                <a:lnTo>
                  <a:pt x="1253854" y="164305"/>
                </a:lnTo>
                <a:lnTo>
                  <a:pt x="1241139" y="164959"/>
                </a:lnTo>
                <a:lnTo>
                  <a:pt x="1228822" y="164911"/>
                </a:lnTo>
                <a:lnTo>
                  <a:pt x="1216676" y="162708"/>
                </a:lnTo>
                <a:lnTo>
                  <a:pt x="1204135" y="159098"/>
                </a:lnTo>
                <a:lnTo>
                  <a:pt x="1191641" y="156133"/>
                </a:lnTo>
                <a:lnTo>
                  <a:pt x="1178294" y="155463"/>
                </a:lnTo>
                <a:lnTo>
                  <a:pt x="1166596" y="154660"/>
                </a:lnTo>
                <a:lnTo>
                  <a:pt x="1162408" y="153454"/>
                </a:lnTo>
                <a:lnTo>
                  <a:pt x="1150800" y="148530"/>
                </a:lnTo>
                <a:lnTo>
                  <a:pt x="1138755" y="142803"/>
                </a:lnTo>
                <a:lnTo>
                  <a:pt x="1126832" y="138468"/>
                </a:lnTo>
                <a:lnTo>
                  <a:pt x="1116786" y="136257"/>
                </a:lnTo>
                <a:lnTo>
                  <a:pt x="1104194" y="133881"/>
                </a:lnTo>
                <a:lnTo>
                  <a:pt x="1093209" y="130842"/>
                </a:lnTo>
                <a:lnTo>
                  <a:pt x="1082636" y="125209"/>
                </a:lnTo>
                <a:lnTo>
                  <a:pt x="1079042" y="122682"/>
                </a:lnTo>
                <a:lnTo>
                  <a:pt x="1074775" y="120053"/>
                </a:lnTo>
                <a:lnTo>
                  <a:pt x="1072324" y="117843"/>
                </a:lnTo>
                <a:lnTo>
                  <a:pt x="1066181" y="111210"/>
                </a:lnTo>
                <a:lnTo>
                  <a:pt x="1060880" y="101714"/>
                </a:lnTo>
                <a:lnTo>
                  <a:pt x="1058518" y="91778"/>
                </a:lnTo>
                <a:lnTo>
                  <a:pt x="1058231" y="81313"/>
                </a:lnTo>
                <a:lnTo>
                  <a:pt x="1059154" y="70232"/>
                </a:lnTo>
                <a:lnTo>
                  <a:pt x="1060422" y="58447"/>
                </a:lnTo>
                <a:lnTo>
                  <a:pt x="1061172" y="45869"/>
                </a:lnTo>
                <a:lnTo>
                  <a:pt x="1060538" y="32410"/>
                </a:lnTo>
                <a:lnTo>
                  <a:pt x="1049899" y="25942"/>
                </a:lnTo>
                <a:lnTo>
                  <a:pt x="1039268" y="23233"/>
                </a:lnTo>
                <a:lnTo>
                  <a:pt x="1028859" y="23767"/>
                </a:lnTo>
                <a:lnTo>
                  <a:pt x="1018349" y="26596"/>
                </a:lnTo>
                <a:lnTo>
                  <a:pt x="1007414" y="30775"/>
                </a:lnTo>
                <a:lnTo>
                  <a:pt x="995730" y="35356"/>
                </a:lnTo>
                <a:lnTo>
                  <a:pt x="990638" y="37223"/>
                </a:lnTo>
                <a:lnTo>
                  <a:pt x="983742" y="37807"/>
                </a:lnTo>
                <a:lnTo>
                  <a:pt x="978052" y="39776"/>
                </a:lnTo>
                <a:lnTo>
                  <a:pt x="971867" y="41910"/>
                </a:lnTo>
                <a:lnTo>
                  <a:pt x="966393" y="46456"/>
                </a:lnTo>
                <a:lnTo>
                  <a:pt x="961847" y="47129"/>
                </a:lnTo>
                <a:lnTo>
                  <a:pt x="953657" y="46843"/>
                </a:lnTo>
                <a:lnTo>
                  <a:pt x="941179" y="44543"/>
                </a:lnTo>
                <a:lnTo>
                  <a:pt x="926503" y="42722"/>
                </a:lnTo>
                <a:lnTo>
                  <a:pt x="924420" y="42651"/>
                </a:lnTo>
                <a:lnTo>
                  <a:pt x="909005" y="42994"/>
                </a:lnTo>
                <a:lnTo>
                  <a:pt x="895576" y="43593"/>
                </a:lnTo>
                <a:lnTo>
                  <a:pt x="884466" y="42555"/>
                </a:lnTo>
                <a:lnTo>
                  <a:pt x="876008" y="37985"/>
                </a:lnTo>
                <a:lnTo>
                  <a:pt x="870534" y="27990"/>
                </a:lnTo>
                <a:lnTo>
                  <a:pt x="864244" y="25041"/>
                </a:lnTo>
                <a:lnTo>
                  <a:pt x="853529" y="20887"/>
                </a:lnTo>
                <a:lnTo>
                  <a:pt x="842137" y="17412"/>
                </a:lnTo>
                <a:lnTo>
                  <a:pt x="830130" y="14554"/>
                </a:lnTo>
                <a:lnTo>
                  <a:pt x="817568" y="12251"/>
                </a:lnTo>
                <a:lnTo>
                  <a:pt x="804513" y="10442"/>
                </a:lnTo>
                <a:lnTo>
                  <a:pt x="791026" y="9066"/>
                </a:lnTo>
                <a:lnTo>
                  <a:pt x="777169" y="8061"/>
                </a:lnTo>
                <a:lnTo>
                  <a:pt x="763003" y="7365"/>
                </a:lnTo>
                <a:lnTo>
                  <a:pt x="758736" y="4292"/>
                </a:lnTo>
                <a:lnTo>
                  <a:pt x="758850" y="1231"/>
                </a:lnTo>
                <a:lnTo>
                  <a:pt x="755637" y="0"/>
                </a:lnTo>
                <a:lnTo>
                  <a:pt x="755524" y="577"/>
                </a:lnTo>
                <a:lnTo>
                  <a:pt x="748958" y="9537"/>
                </a:lnTo>
                <a:lnTo>
                  <a:pt x="739432" y="20624"/>
                </a:lnTo>
                <a:lnTo>
                  <a:pt x="734618" y="28448"/>
                </a:lnTo>
                <a:lnTo>
                  <a:pt x="735736" y="34264"/>
                </a:lnTo>
                <a:lnTo>
                  <a:pt x="729119" y="36830"/>
                </a:lnTo>
                <a:lnTo>
                  <a:pt x="721677" y="39700"/>
                </a:lnTo>
                <a:lnTo>
                  <a:pt x="716368" y="35496"/>
                </a:lnTo>
                <a:lnTo>
                  <a:pt x="709980" y="27990"/>
                </a:lnTo>
                <a:lnTo>
                  <a:pt x="705389" y="35659"/>
                </a:lnTo>
                <a:lnTo>
                  <a:pt x="699052" y="46503"/>
                </a:lnTo>
                <a:lnTo>
                  <a:pt x="692807" y="57484"/>
                </a:lnTo>
                <a:lnTo>
                  <a:pt x="686654" y="68587"/>
                </a:lnTo>
                <a:lnTo>
                  <a:pt x="680594" y="79798"/>
                </a:lnTo>
                <a:lnTo>
                  <a:pt x="674627" y="91103"/>
                </a:lnTo>
                <a:lnTo>
                  <a:pt x="668753" y="102488"/>
                </a:lnTo>
                <a:lnTo>
                  <a:pt x="662973" y="113938"/>
                </a:lnTo>
                <a:lnTo>
                  <a:pt x="657286" y="125441"/>
                </a:lnTo>
                <a:lnTo>
                  <a:pt x="651694" y="136980"/>
                </a:lnTo>
                <a:lnTo>
                  <a:pt x="646195" y="148543"/>
                </a:lnTo>
                <a:lnTo>
                  <a:pt x="640791" y="160115"/>
                </a:lnTo>
                <a:lnTo>
                  <a:pt x="635483" y="171681"/>
                </a:lnTo>
                <a:lnTo>
                  <a:pt x="630269" y="183229"/>
                </a:lnTo>
                <a:lnTo>
                  <a:pt x="625150" y="194743"/>
                </a:lnTo>
                <a:lnTo>
                  <a:pt x="620128" y="206209"/>
                </a:lnTo>
                <a:lnTo>
                  <a:pt x="616802" y="213787"/>
                </a:lnTo>
                <a:lnTo>
                  <a:pt x="611425" y="225497"/>
                </a:lnTo>
                <a:lnTo>
                  <a:pt x="605744" y="236659"/>
                </a:lnTo>
                <a:lnTo>
                  <a:pt x="599425" y="247381"/>
                </a:lnTo>
                <a:lnTo>
                  <a:pt x="592137" y="257771"/>
                </a:lnTo>
                <a:lnTo>
                  <a:pt x="587992" y="262893"/>
                </a:lnTo>
                <a:lnTo>
                  <a:pt x="579428" y="272495"/>
                </a:lnTo>
                <a:lnTo>
                  <a:pt x="570587" y="282112"/>
                </a:lnTo>
                <a:lnTo>
                  <a:pt x="562277" y="291886"/>
                </a:lnTo>
                <a:lnTo>
                  <a:pt x="555307" y="301955"/>
                </a:lnTo>
                <a:lnTo>
                  <a:pt x="550219" y="312514"/>
                </a:lnTo>
                <a:lnTo>
                  <a:pt x="546246" y="324508"/>
                </a:lnTo>
                <a:lnTo>
                  <a:pt x="543160" y="337076"/>
                </a:lnTo>
                <a:lnTo>
                  <a:pt x="540460" y="349823"/>
                </a:lnTo>
                <a:lnTo>
                  <a:pt x="537641" y="362356"/>
                </a:lnTo>
                <a:lnTo>
                  <a:pt x="536028" y="368449"/>
                </a:lnTo>
                <a:lnTo>
                  <a:pt x="532378" y="380728"/>
                </a:lnTo>
                <a:lnTo>
                  <a:pt x="528685" y="392960"/>
                </a:lnTo>
                <a:lnTo>
                  <a:pt x="525505" y="405218"/>
                </a:lnTo>
                <a:lnTo>
                  <a:pt x="523394" y="417577"/>
                </a:lnTo>
                <a:lnTo>
                  <a:pt x="522909" y="430110"/>
                </a:lnTo>
                <a:lnTo>
                  <a:pt x="519010" y="436524"/>
                </a:lnTo>
                <a:lnTo>
                  <a:pt x="515962" y="443788"/>
                </a:lnTo>
                <a:lnTo>
                  <a:pt x="515543" y="453669"/>
                </a:lnTo>
                <a:lnTo>
                  <a:pt x="509638" y="460387"/>
                </a:lnTo>
                <a:lnTo>
                  <a:pt x="501688" y="461149"/>
                </a:lnTo>
                <a:lnTo>
                  <a:pt x="494919" y="463981"/>
                </a:lnTo>
                <a:lnTo>
                  <a:pt x="494646" y="465969"/>
                </a:lnTo>
                <a:lnTo>
                  <a:pt x="493084" y="479374"/>
                </a:lnTo>
                <a:lnTo>
                  <a:pt x="491927" y="492250"/>
                </a:lnTo>
                <a:lnTo>
                  <a:pt x="490935" y="504725"/>
                </a:lnTo>
                <a:lnTo>
                  <a:pt x="489873" y="516930"/>
                </a:lnTo>
                <a:lnTo>
                  <a:pt x="488504" y="528993"/>
                </a:lnTo>
                <a:lnTo>
                  <a:pt x="486592" y="541045"/>
                </a:lnTo>
                <a:lnTo>
                  <a:pt x="483898" y="553215"/>
                </a:lnTo>
                <a:lnTo>
                  <a:pt x="480187" y="565632"/>
                </a:lnTo>
                <a:lnTo>
                  <a:pt x="475440" y="576976"/>
                </a:lnTo>
                <a:lnTo>
                  <a:pt x="469584" y="587857"/>
                </a:lnTo>
                <a:lnTo>
                  <a:pt x="462956" y="598818"/>
                </a:lnTo>
                <a:lnTo>
                  <a:pt x="456025" y="610014"/>
                </a:lnTo>
                <a:lnTo>
                  <a:pt x="449262" y="621601"/>
                </a:lnTo>
                <a:lnTo>
                  <a:pt x="443998" y="631111"/>
                </a:lnTo>
                <a:lnTo>
                  <a:pt x="437894" y="642099"/>
                </a:lnTo>
                <a:lnTo>
                  <a:pt x="431770" y="653113"/>
                </a:lnTo>
                <a:lnTo>
                  <a:pt x="425640" y="664159"/>
                </a:lnTo>
                <a:lnTo>
                  <a:pt x="419519" y="675243"/>
                </a:lnTo>
                <a:lnTo>
                  <a:pt x="413422" y="686369"/>
                </a:lnTo>
                <a:lnTo>
                  <a:pt x="407364" y="697545"/>
                </a:lnTo>
                <a:lnTo>
                  <a:pt x="401360" y="708775"/>
                </a:lnTo>
                <a:lnTo>
                  <a:pt x="395424" y="720066"/>
                </a:lnTo>
                <a:lnTo>
                  <a:pt x="389573" y="731423"/>
                </a:lnTo>
                <a:lnTo>
                  <a:pt x="383820" y="742852"/>
                </a:lnTo>
                <a:lnTo>
                  <a:pt x="378180" y="754359"/>
                </a:lnTo>
                <a:lnTo>
                  <a:pt x="372668" y="765949"/>
                </a:lnTo>
                <a:lnTo>
                  <a:pt x="368706" y="774007"/>
                </a:lnTo>
                <a:lnTo>
                  <a:pt x="362655" y="786547"/>
                </a:lnTo>
                <a:lnTo>
                  <a:pt x="359410" y="796874"/>
                </a:lnTo>
                <a:lnTo>
                  <a:pt x="359351" y="800260"/>
                </a:lnTo>
                <a:lnTo>
                  <a:pt x="362020" y="812384"/>
                </a:lnTo>
                <a:lnTo>
                  <a:pt x="365302" y="824865"/>
                </a:lnTo>
                <a:lnTo>
                  <a:pt x="366733" y="834944"/>
                </a:lnTo>
                <a:lnTo>
                  <a:pt x="368118" y="848194"/>
                </a:lnTo>
                <a:lnTo>
                  <a:pt x="368249" y="860221"/>
                </a:lnTo>
                <a:lnTo>
                  <a:pt x="368142" y="861724"/>
                </a:lnTo>
                <a:lnTo>
                  <a:pt x="367680" y="874084"/>
                </a:lnTo>
                <a:lnTo>
                  <a:pt x="367877" y="886320"/>
                </a:lnTo>
                <a:lnTo>
                  <a:pt x="368601" y="898559"/>
                </a:lnTo>
                <a:lnTo>
                  <a:pt x="369720" y="910926"/>
                </a:lnTo>
                <a:lnTo>
                  <a:pt x="371104" y="923549"/>
                </a:lnTo>
                <a:lnTo>
                  <a:pt x="372622" y="936551"/>
                </a:lnTo>
                <a:lnTo>
                  <a:pt x="374142" y="950061"/>
                </a:lnTo>
                <a:lnTo>
                  <a:pt x="374636" y="955415"/>
                </a:lnTo>
                <a:lnTo>
                  <a:pt x="375307" y="968227"/>
                </a:lnTo>
                <a:lnTo>
                  <a:pt x="375491" y="980947"/>
                </a:lnTo>
                <a:lnTo>
                  <a:pt x="375615" y="1006043"/>
                </a:lnTo>
                <a:lnTo>
                  <a:pt x="376712" y="1017588"/>
                </a:lnTo>
                <a:lnTo>
                  <a:pt x="379159" y="1029486"/>
                </a:lnTo>
                <a:lnTo>
                  <a:pt x="382124" y="1041373"/>
                </a:lnTo>
                <a:lnTo>
                  <a:pt x="384787" y="1053521"/>
                </a:lnTo>
                <a:lnTo>
                  <a:pt x="386328" y="1066202"/>
                </a:lnTo>
                <a:lnTo>
                  <a:pt x="385927" y="1079690"/>
                </a:lnTo>
                <a:lnTo>
                  <a:pt x="389343" y="1084605"/>
                </a:lnTo>
                <a:lnTo>
                  <a:pt x="391871" y="1090434"/>
                </a:lnTo>
                <a:lnTo>
                  <a:pt x="394754" y="1095895"/>
                </a:lnTo>
                <a:lnTo>
                  <a:pt x="394251" y="1101458"/>
                </a:lnTo>
                <a:lnTo>
                  <a:pt x="391683" y="1114370"/>
                </a:lnTo>
                <a:lnTo>
                  <a:pt x="388754" y="1126703"/>
                </a:lnTo>
                <a:lnTo>
                  <a:pt x="387400" y="1138605"/>
                </a:lnTo>
                <a:lnTo>
                  <a:pt x="387426" y="1144358"/>
                </a:lnTo>
                <a:lnTo>
                  <a:pt x="392303" y="1149451"/>
                </a:lnTo>
                <a:lnTo>
                  <a:pt x="391807" y="1154811"/>
                </a:lnTo>
                <a:lnTo>
                  <a:pt x="391477" y="1158532"/>
                </a:lnTo>
                <a:lnTo>
                  <a:pt x="385978" y="1167015"/>
                </a:lnTo>
                <a:lnTo>
                  <a:pt x="382981" y="1173962"/>
                </a:lnTo>
                <a:lnTo>
                  <a:pt x="381289" y="1177707"/>
                </a:lnTo>
                <a:lnTo>
                  <a:pt x="374734" y="1189989"/>
                </a:lnTo>
                <a:lnTo>
                  <a:pt x="367076" y="1201026"/>
                </a:lnTo>
                <a:lnTo>
                  <a:pt x="358477" y="1210147"/>
                </a:lnTo>
                <a:lnTo>
                  <a:pt x="349097" y="1216685"/>
                </a:lnTo>
                <a:lnTo>
                  <a:pt x="340934" y="1219746"/>
                </a:lnTo>
                <a:lnTo>
                  <a:pt x="329260" y="1221349"/>
                </a:lnTo>
                <a:lnTo>
                  <a:pt x="316823" y="1221668"/>
                </a:lnTo>
                <a:lnTo>
                  <a:pt x="303441" y="1222565"/>
                </a:lnTo>
                <a:lnTo>
                  <a:pt x="293301" y="1224718"/>
                </a:lnTo>
                <a:lnTo>
                  <a:pt x="280995" y="1228050"/>
                </a:lnTo>
                <a:lnTo>
                  <a:pt x="268084" y="1229931"/>
                </a:lnTo>
                <a:lnTo>
                  <a:pt x="254720" y="1230285"/>
                </a:lnTo>
                <a:lnTo>
                  <a:pt x="241106" y="1230577"/>
                </a:lnTo>
                <a:lnTo>
                  <a:pt x="227879" y="1230692"/>
                </a:lnTo>
                <a:lnTo>
                  <a:pt x="215576" y="1230514"/>
                </a:lnTo>
                <a:lnTo>
                  <a:pt x="204736" y="1229931"/>
                </a:lnTo>
                <a:lnTo>
                  <a:pt x="195516" y="1228077"/>
                </a:lnTo>
                <a:lnTo>
                  <a:pt x="183398" y="1223815"/>
                </a:lnTo>
                <a:lnTo>
                  <a:pt x="170865" y="1219619"/>
                </a:lnTo>
                <a:lnTo>
                  <a:pt x="161733" y="1217766"/>
                </a:lnTo>
                <a:lnTo>
                  <a:pt x="148809" y="1216026"/>
                </a:lnTo>
                <a:lnTo>
                  <a:pt x="136982" y="1213726"/>
                </a:lnTo>
                <a:lnTo>
                  <a:pt x="130593" y="1211559"/>
                </a:lnTo>
                <a:lnTo>
                  <a:pt x="118101" y="1205552"/>
                </a:lnTo>
                <a:lnTo>
                  <a:pt x="106872" y="1198293"/>
                </a:lnTo>
                <a:lnTo>
                  <a:pt x="96637" y="1190571"/>
                </a:lnTo>
                <a:lnTo>
                  <a:pt x="87125" y="1183179"/>
                </a:lnTo>
                <a:lnTo>
                  <a:pt x="78066" y="1176909"/>
                </a:lnTo>
                <a:lnTo>
                  <a:pt x="77913" y="1176625"/>
                </a:lnTo>
                <a:lnTo>
                  <a:pt x="70886" y="1166119"/>
                </a:lnTo>
                <a:lnTo>
                  <a:pt x="63439" y="1156034"/>
                </a:lnTo>
                <a:lnTo>
                  <a:pt x="57442" y="1144498"/>
                </a:lnTo>
                <a:lnTo>
                  <a:pt x="59918" y="1133031"/>
                </a:lnTo>
                <a:lnTo>
                  <a:pt x="63633" y="1120924"/>
                </a:lnTo>
                <a:lnTo>
                  <a:pt x="68213" y="1109165"/>
                </a:lnTo>
                <a:lnTo>
                  <a:pt x="73465" y="1097649"/>
                </a:lnTo>
                <a:lnTo>
                  <a:pt x="79196" y="1086268"/>
                </a:lnTo>
                <a:lnTo>
                  <a:pt x="85214" y="1074915"/>
                </a:lnTo>
                <a:lnTo>
                  <a:pt x="91325" y="1063485"/>
                </a:lnTo>
                <a:lnTo>
                  <a:pt x="96809" y="1052620"/>
                </a:lnTo>
                <a:lnTo>
                  <a:pt x="102047" y="1041212"/>
                </a:lnTo>
                <a:lnTo>
                  <a:pt x="106941" y="1029545"/>
                </a:lnTo>
                <a:lnTo>
                  <a:pt x="111524" y="1017654"/>
                </a:lnTo>
                <a:lnTo>
                  <a:pt x="115829" y="1005577"/>
                </a:lnTo>
                <a:lnTo>
                  <a:pt x="119889" y="993351"/>
                </a:lnTo>
                <a:lnTo>
                  <a:pt x="123736" y="981011"/>
                </a:lnTo>
                <a:lnTo>
                  <a:pt x="124415" y="978800"/>
                </a:lnTo>
                <a:lnTo>
                  <a:pt x="128307" y="967096"/>
                </a:lnTo>
                <a:lnTo>
                  <a:pt x="132568" y="955281"/>
                </a:lnTo>
                <a:lnTo>
                  <a:pt x="136979" y="943344"/>
                </a:lnTo>
                <a:lnTo>
                  <a:pt x="141319" y="931271"/>
                </a:lnTo>
                <a:lnTo>
                  <a:pt x="145368" y="919047"/>
                </a:lnTo>
                <a:lnTo>
                  <a:pt x="148906" y="906658"/>
                </a:lnTo>
                <a:lnTo>
                  <a:pt x="151714" y="894092"/>
                </a:lnTo>
                <a:lnTo>
                  <a:pt x="153702" y="883167"/>
                </a:lnTo>
                <a:lnTo>
                  <a:pt x="155906" y="870656"/>
                </a:lnTo>
                <a:lnTo>
                  <a:pt x="158162" y="858046"/>
                </a:lnTo>
                <a:lnTo>
                  <a:pt x="160553" y="845489"/>
                </a:lnTo>
                <a:lnTo>
                  <a:pt x="163173" y="834146"/>
                </a:lnTo>
                <a:lnTo>
                  <a:pt x="166415" y="821611"/>
                </a:lnTo>
                <a:lnTo>
                  <a:pt x="169251" y="809129"/>
                </a:lnTo>
                <a:lnTo>
                  <a:pt x="170865" y="796874"/>
                </a:lnTo>
                <a:lnTo>
                  <a:pt x="171147" y="791915"/>
                </a:lnTo>
                <a:lnTo>
                  <a:pt x="171711" y="779538"/>
                </a:lnTo>
                <a:lnTo>
                  <a:pt x="172111" y="767105"/>
                </a:lnTo>
                <a:lnTo>
                  <a:pt x="172388" y="754604"/>
                </a:lnTo>
                <a:lnTo>
                  <a:pt x="172585" y="742026"/>
                </a:lnTo>
                <a:lnTo>
                  <a:pt x="172742" y="729358"/>
                </a:lnTo>
                <a:lnTo>
                  <a:pt x="172902" y="716589"/>
                </a:lnTo>
                <a:lnTo>
                  <a:pt x="173105" y="703709"/>
                </a:lnTo>
                <a:lnTo>
                  <a:pt x="173395" y="690706"/>
                </a:lnTo>
                <a:lnTo>
                  <a:pt x="173812" y="677570"/>
                </a:lnTo>
                <a:lnTo>
                  <a:pt x="172274" y="678820"/>
                </a:lnTo>
                <a:lnTo>
                  <a:pt x="162140" y="686630"/>
                </a:lnTo>
                <a:lnTo>
                  <a:pt x="151852" y="694289"/>
                </a:lnTo>
                <a:lnTo>
                  <a:pt x="141771" y="702155"/>
                </a:lnTo>
                <a:lnTo>
                  <a:pt x="132257" y="710588"/>
                </a:lnTo>
                <a:lnTo>
                  <a:pt x="123670" y="719947"/>
                </a:lnTo>
                <a:lnTo>
                  <a:pt x="116370" y="730592"/>
                </a:lnTo>
                <a:lnTo>
                  <a:pt x="116602" y="734829"/>
                </a:lnTo>
                <a:lnTo>
                  <a:pt x="114652" y="747125"/>
                </a:lnTo>
                <a:lnTo>
                  <a:pt x="109738" y="758387"/>
                </a:lnTo>
                <a:lnTo>
                  <a:pt x="103271" y="769117"/>
                </a:lnTo>
                <a:lnTo>
                  <a:pt x="96663" y="779818"/>
                </a:lnTo>
                <a:lnTo>
                  <a:pt x="91325" y="790994"/>
                </a:lnTo>
                <a:lnTo>
                  <a:pt x="88544" y="798601"/>
                </a:lnTo>
                <a:lnTo>
                  <a:pt x="90436" y="806818"/>
                </a:lnTo>
                <a:lnTo>
                  <a:pt x="88379" y="814552"/>
                </a:lnTo>
                <a:lnTo>
                  <a:pt x="86644" y="820010"/>
                </a:lnTo>
                <a:lnTo>
                  <a:pt x="81667" y="831453"/>
                </a:lnTo>
                <a:lnTo>
                  <a:pt x="76703" y="842957"/>
                </a:lnTo>
                <a:lnTo>
                  <a:pt x="73647" y="855802"/>
                </a:lnTo>
                <a:lnTo>
                  <a:pt x="73278" y="860418"/>
                </a:lnTo>
                <a:lnTo>
                  <a:pt x="73500" y="874211"/>
                </a:lnTo>
                <a:lnTo>
                  <a:pt x="75199" y="887008"/>
                </a:lnTo>
                <a:lnTo>
                  <a:pt x="77561" y="899075"/>
                </a:lnTo>
                <a:lnTo>
                  <a:pt x="79770" y="910678"/>
                </a:lnTo>
                <a:lnTo>
                  <a:pt x="81013" y="922083"/>
                </a:lnTo>
                <a:lnTo>
                  <a:pt x="81042" y="926477"/>
                </a:lnTo>
                <a:lnTo>
                  <a:pt x="79554" y="939088"/>
                </a:lnTo>
                <a:lnTo>
                  <a:pt x="76553" y="951330"/>
                </a:lnTo>
                <a:lnTo>
                  <a:pt x="73114" y="963456"/>
                </a:lnTo>
                <a:lnTo>
                  <a:pt x="70314" y="975716"/>
                </a:lnTo>
                <a:lnTo>
                  <a:pt x="69227" y="988364"/>
                </a:lnTo>
                <a:lnTo>
                  <a:pt x="70395" y="997578"/>
                </a:lnTo>
                <a:close/>
              </a:path>
            </a:pathLst>
          </a:custGeom>
          <a:solidFill>
            <a:srgbClr val="DEC42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360158" y="2945247"/>
            <a:ext cx="30750" cy="69299"/>
          </a:xfrm>
          <a:custGeom>
            <a:avLst/>
            <a:gdLst/>
            <a:ahLst/>
            <a:cxnLst/>
            <a:rect l="l" t="t" r="r" b="b"/>
            <a:pathLst>
              <a:path w="45100" h="101638">
                <a:moveTo>
                  <a:pt x="21923" y="22095"/>
                </a:moveTo>
                <a:lnTo>
                  <a:pt x="16907" y="33543"/>
                </a:lnTo>
                <a:lnTo>
                  <a:pt x="12152" y="45251"/>
                </a:lnTo>
                <a:lnTo>
                  <a:pt x="7712" y="57274"/>
                </a:lnTo>
                <a:lnTo>
                  <a:pt x="3643" y="69668"/>
                </a:lnTo>
                <a:lnTo>
                  <a:pt x="0" y="82486"/>
                </a:lnTo>
                <a:lnTo>
                  <a:pt x="1945" y="84405"/>
                </a:lnTo>
                <a:lnTo>
                  <a:pt x="10767" y="93529"/>
                </a:lnTo>
                <a:lnTo>
                  <a:pt x="20612" y="101638"/>
                </a:lnTo>
                <a:lnTo>
                  <a:pt x="21238" y="100159"/>
                </a:lnTo>
                <a:lnTo>
                  <a:pt x="26339" y="89538"/>
                </a:lnTo>
                <a:lnTo>
                  <a:pt x="31909" y="78244"/>
                </a:lnTo>
                <a:lnTo>
                  <a:pt x="36633" y="66518"/>
                </a:lnTo>
                <a:lnTo>
                  <a:pt x="39194" y="54597"/>
                </a:lnTo>
                <a:lnTo>
                  <a:pt x="38277" y="42722"/>
                </a:lnTo>
                <a:lnTo>
                  <a:pt x="38808" y="42024"/>
                </a:lnTo>
                <a:lnTo>
                  <a:pt x="43624" y="31565"/>
                </a:lnTo>
                <a:lnTo>
                  <a:pt x="45100" y="18894"/>
                </a:lnTo>
                <a:lnTo>
                  <a:pt x="41827" y="7282"/>
                </a:lnTo>
                <a:lnTo>
                  <a:pt x="32397" y="0"/>
                </a:lnTo>
                <a:lnTo>
                  <a:pt x="27144" y="10851"/>
                </a:lnTo>
                <a:lnTo>
                  <a:pt x="21923" y="22095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399685" y="3253571"/>
            <a:ext cx="33781" cy="40509"/>
          </a:xfrm>
          <a:custGeom>
            <a:avLst/>
            <a:gdLst/>
            <a:ahLst/>
            <a:cxnLst/>
            <a:rect l="l" t="t" r="r" b="b"/>
            <a:pathLst>
              <a:path w="49545" h="59413">
                <a:moveTo>
                  <a:pt x="868" y="409"/>
                </a:moveTo>
                <a:lnTo>
                  <a:pt x="0" y="13661"/>
                </a:lnTo>
                <a:lnTo>
                  <a:pt x="1266" y="26057"/>
                </a:lnTo>
                <a:lnTo>
                  <a:pt x="3088" y="38048"/>
                </a:lnTo>
                <a:lnTo>
                  <a:pt x="3888" y="50088"/>
                </a:lnTo>
                <a:lnTo>
                  <a:pt x="4806" y="50276"/>
                </a:lnTo>
                <a:lnTo>
                  <a:pt x="14629" y="53622"/>
                </a:lnTo>
                <a:lnTo>
                  <a:pt x="25703" y="57649"/>
                </a:lnTo>
                <a:lnTo>
                  <a:pt x="37513" y="59413"/>
                </a:lnTo>
                <a:lnTo>
                  <a:pt x="49545" y="55968"/>
                </a:lnTo>
                <a:lnTo>
                  <a:pt x="49494" y="55337"/>
                </a:lnTo>
                <a:lnTo>
                  <a:pt x="48330" y="40536"/>
                </a:lnTo>
                <a:lnTo>
                  <a:pt x="47163" y="29291"/>
                </a:lnTo>
                <a:lnTo>
                  <a:pt x="45125" y="17678"/>
                </a:lnTo>
                <a:lnTo>
                  <a:pt x="35649" y="14818"/>
                </a:lnTo>
                <a:lnTo>
                  <a:pt x="25031" y="8929"/>
                </a:lnTo>
                <a:lnTo>
                  <a:pt x="14346" y="3106"/>
                </a:lnTo>
                <a:lnTo>
                  <a:pt x="942" y="0"/>
                </a:lnTo>
                <a:lnTo>
                  <a:pt x="868" y="409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203787" y="3312827"/>
            <a:ext cx="171115" cy="209896"/>
          </a:xfrm>
          <a:custGeom>
            <a:avLst/>
            <a:gdLst/>
            <a:ahLst/>
            <a:cxnLst/>
            <a:rect l="l" t="t" r="r" b="b"/>
            <a:pathLst>
              <a:path w="250969" h="307848">
                <a:moveTo>
                  <a:pt x="3092" y="39159"/>
                </a:moveTo>
                <a:lnTo>
                  <a:pt x="12174" y="42447"/>
                </a:lnTo>
                <a:lnTo>
                  <a:pt x="24264" y="43369"/>
                </a:lnTo>
                <a:lnTo>
                  <a:pt x="36378" y="44183"/>
                </a:lnTo>
                <a:lnTo>
                  <a:pt x="43563" y="45658"/>
                </a:lnTo>
                <a:lnTo>
                  <a:pt x="56279" y="50046"/>
                </a:lnTo>
                <a:lnTo>
                  <a:pt x="68316" y="55086"/>
                </a:lnTo>
                <a:lnTo>
                  <a:pt x="79101" y="58915"/>
                </a:lnTo>
                <a:lnTo>
                  <a:pt x="85511" y="66721"/>
                </a:lnTo>
                <a:lnTo>
                  <a:pt x="94953" y="75210"/>
                </a:lnTo>
                <a:lnTo>
                  <a:pt x="102659" y="85432"/>
                </a:lnTo>
                <a:lnTo>
                  <a:pt x="105842" y="87193"/>
                </a:lnTo>
                <a:lnTo>
                  <a:pt x="116637" y="93891"/>
                </a:lnTo>
                <a:lnTo>
                  <a:pt x="126813" y="101364"/>
                </a:lnTo>
                <a:lnTo>
                  <a:pt x="136369" y="109593"/>
                </a:lnTo>
                <a:lnTo>
                  <a:pt x="145307" y="118559"/>
                </a:lnTo>
                <a:lnTo>
                  <a:pt x="153627" y="128245"/>
                </a:lnTo>
                <a:lnTo>
                  <a:pt x="161328" y="138630"/>
                </a:lnTo>
                <a:lnTo>
                  <a:pt x="168412" y="149697"/>
                </a:lnTo>
                <a:lnTo>
                  <a:pt x="174878" y="161426"/>
                </a:lnTo>
                <a:lnTo>
                  <a:pt x="180726" y="173799"/>
                </a:lnTo>
                <a:lnTo>
                  <a:pt x="184761" y="182907"/>
                </a:lnTo>
                <a:lnTo>
                  <a:pt x="190333" y="195439"/>
                </a:lnTo>
                <a:lnTo>
                  <a:pt x="195554" y="207757"/>
                </a:lnTo>
                <a:lnTo>
                  <a:pt x="199893" y="219369"/>
                </a:lnTo>
                <a:lnTo>
                  <a:pt x="202824" y="229781"/>
                </a:lnTo>
                <a:lnTo>
                  <a:pt x="204932" y="243042"/>
                </a:lnTo>
                <a:lnTo>
                  <a:pt x="205838" y="257114"/>
                </a:lnTo>
                <a:lnTo>
                  <a:pt x="205607" y="270361"/>
                </a:lnTo>
                <a:lnTo>
                  <a:pt x="204511" y="282098"/>
                </a:lnTo>
                <a:lnTo>
                  <a:pt x="202824" y="291642"/>
                </a:lnTo>
                <a:lnTo>
                  <a:pt x="206431" y="299326"/>
                </a:lnTo>
                <a:lnTo>
                  <a:pt x="213009" y="304038"/>
                </a:lnTo>
                <a:lnTo>
                  <a:pt x="220502" y="307848"/>
                </a:lnTo>
                <a:lnTo>
                  <a:pt x="221005" y="307314"/>
                </a:lnTo>
                <a:lnTo>
                  <a:pt x="227920" y="300096"/>
                </a:lnTo>
                <a:lnTo>
                  <a:pt x="235388" y="291885"/>
                </a:lnTo>
                <a:lnTo>
                  <a:pt x="242394" y="282842"/>
                </a:lnTo>
                <a:lnTo>
                  <a:pt x="247926" y="273128"/>
                </a:lnTo>
                <a:lnTo>
                  <a:pt x="250969" y="262904"/>
                </a:lnTo>
                <a:lnTo>
                  <a:pt x="250509" y="252330"/>
                </a:lnTo>
                <a:lnTo>
                  <a:pt x="245534" y="241566"/>
                </a:lnTo>
                <a:lnTo>
                  <a:pt x="244968" y="237651"/>
                </a:lnTo>
                <a:lnTo>
                  <a:pt x="242695" y="224748"/>
                </a:lnTo>
                <a:lnTo>
                  <a:pt x="240061" y="212942"/>
                </a:lnTo>
                <a:lnTo>
                  <a:pt x="237079" y="201210"/>
                </a:lnTo>
                <a:lnTo>
                  <a:pt x="233761" y="188531"/>
                </a:lnTo>
                <a:lnTo>
                  <a:pt x="232704" y="184593"/>
                </a:lnTo>
                <a:lnTo>
                  <a:pt x="228327" y="170737"/>
                </a:lnTo>
                <a:lnTo>
                  <a:pt x="223489" y="158475"/>
                </a:lnTo>
                <a:lnTo>
                  <a:pt x="218367" y="147737"/>
                </a:lnTo>
                <a:lnTo>
                  <a:pt x="213136" y="138455"/>
                </a:lnTo>
                <a:lnTo>
                  <a:pt x="210839" y="134619"/>
                </a:lnTo>
                <a:lnTo>
                  <a:pt x="204628" y="123762"/>
                </a:lnTo>
                <a:lnTo>
                  <a:pt x="198303" y="112495"/>
                </a:lnTo>
                <a:lnTo>
                  <a:pt x="191719" y="101187"/>
                </a:lnTo>
                <a:lnTo>
                  <a:pt x="184729" y="90206"/>
                </a:lnTo>
                <a:lnTo>
                  <a:pt x="177185" y="79921"/>
                </a:lnTo>
                <a:lnTo>
                  <a:pt x="168940" y="70700"/>
                </a:lnTo>
                <a:lnTo>
                  <a:pt x="155467" y="57914"/>
                </a:lnTo>
                <a:lnTo>
                  <a:pt x="145938" y="49630"/>
                </a:lnTo>
                <a:lnTo>
                  <a:pt x="136159" y="41837"/>
                </a:lnTo>
                <a:lnTo>
                  <a:pt x="126074" y="34571"/>
                </a:lnTo>
                <a:lnTo>
                  <a:pt x="115625" y="27871"/>
                </a:lnTo>
                <a:lnTo>
                  <a:pt x="104756" y="21775"/>
                </a:lnTo>
                <a:lnTo>
                  <a:pt x="93410" y="16320"/>
                </a:lnTo>
                <a:lnTo>
                  <a:pt x="81531" y="11545"/>
                </a:lnTo>
                <a:lnTo>
                  <a:pt x="69060" y="7487"/>
                </a:lnTo>
                <a:lnTo>
                  <a:pt x="55943" y="4185"/>
                </a:lnTo>
                <a:lnTo>
                  <a:pt x="42121" y="1677"/>
                </a:lnTo>
                <a:lnTo>
                  <a:pt x="27539" y="0"/>
                </a:lnTo>
                <a:lnTo>
                  <a:pt x="20153" y="9619"/>
                </a:lnTo>
                <a:lnTo>
                  <a:pt x="8651" y="17980"/>
                </a:lnTo>
                <a:lnTo>
                  <a:pt x="1034" y="26504"/>
                </a:lnTo>
                <a:lnTo>
                  <a:pt x="0" y="31248"/>
                </a:lnTo>
                <a:lnTo>
                  <a:pt x="3092" y="39159"/>
                </a:lnTo>
                <a:close/>
              </a:path>
            </a:pathLst>
          </a:custGeom>
          <a:solidFill>
            <a:srgbClr val="CAB1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411369" y="4039731"/>
            <a:ext cx="117504" cy="36441"/>
          </a:xfrm>
          <a:custGeom>
            <a:avLst/>
            <a:gdLst/>
            <a:ahLst/>
            <a:cxnLst/>
            <a:rect l="l" t="t" r="r" b="b"/>
            <a:pathLst>
              <a:path w="172338" h="53447">
                <a:moveTo>
                  <a:pt x="0" y="304"/>
                </a:moveTo>
                <a:lnTo>
                  <a:pt x="3758" y="10832"/>
                </a:lnTo>
                <a:lnTo>
                  <a:pt x="12281" y="20071"/>
                </a:lnTo>
                <a:lnTo>
                  <a:pt x="24080" y="26684"/>
                </a:lnTo>
                <a:lnTo>
                  <a:pt x="37902" y="31275"/>
                </a:lnTo>
                <a:lnTo>
                  <a:pt x="52495" y="34450"/>
                </a:lnTo>
                <a:lnTo>
                  <a:pt x="66607" y="36816"/>
                </a:lnTo>
                <a:lnTo>
                  <a:pt x="78986" y="38978"/>
                </a:lnTo>
                <a:lnTo>
                  <a:pt x="88379" y="41541"/>
                </a:lnTo>
                <a:lnTo>
                  <a:pt x="86918" y="43027"/>
                </a:lnTo>
                <a:lnTo>
                  <a:pt x="97410" y="45284"/>
                </a:lnTo>
                <a:lnTo>
                  <a:pt x="109503" y="47915"/>
                </a:lnTo>
                <a:lnTo>
                  <a:pt x="121973" y="50374"/>
                </a:lnTo>
                <a:lnTo>
                  <a:pt x="134658" y="52328"/>
                </a:lnTo>
                <a:lnTo>
                  <a:pt x="147390" y="53447"/>
                </a:lnTo>
                <a:lnTo>
                  <a:pt x="160005" y="53399"/>
                </a:lnTo>
                <a:lnTo>
                  <a:pt x="172339" y="51854"/>
                </a:lnTo>
                <a:lnTo>
                  <a:pt x="165103" y="50344"/>
                </a:lnTo>
                <a:lnTo>
                  <a:pt x="152834" y="47765"/>
                </a:lnTo>
                <a:lnTo>
                  <a:pt x="140415" y="45066"/>
                </a:lnTo>
                <a:lnTo>
                  <a:pt x="127932" y="42185"/>
                </a:lnTo>
                <a:lnTo>
                  <a:pt x="115469" y="39066"/>
                </a:lnTo>
                <a:lnTo>
                  <a:pt x="103111" y="35648"/>
                </a:lnTo>
                <a:lnTo>
                  <a:pt x="98323" y="34264"/>
                </a:lnTo>
                <a:lnTo>
                  <a:pt x="91567" y="33147"/>
                </a:lnTo>
                <a:lnTo>
                  <a:pt x="86918" y="32702"/>
                </a:lnTo>
                <a:lnTo>
                  <a:pt x="76049" y="30795"/>
                </a:lnTo>
                <a:lnTo>
                  <a:pt x="68162" y="26644"/>
                </a:lnTo>
                <a:lnTo>
                  <a:pt x="58915" y="20916"/>
                </a:lnTo>
                <a:lnTo>
                  <a:pt x="56069" y="19784"/>
                </a:lnTo>
                <a:lnTo>
                  <a:pt x="43456" y="17345"/>
                </a:lnTo>
                <a:lnTo>
                  <a:pt x="30937" y="15036"/>
                </a:lnTo>
                <a:lnTo>
                  <a:pt x="20320" y="11722"/>
                </a:lnTo>
                <a:lnTo>
                  <a:pt x="17449" y="7467"/>
                </a:lnTo>
                <a:lnTo>
                  <a:pt x="10312" y="3251"/>
                </a:lnTo>
                <a:lnTo>
                  <a:pt x="6032" y="711"/>
                </a:lnTo>
                <a:lnTo>
                  <a:pt x="5105" y="0"/>
                </a:lnTo>
                <a:lnTo>
                  <a:pt x="0" y="304"/>
                </a:lnTo>
                <a:close/>
              </a:path>
            </a:pathLst>
          </a:custGeom>
          <a:solidFill>
            <a:srgbClr val="AC70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864030" y="4251845"/>
            <a:ext cx="137593" cy="256092"/>
          </a:xfrm>
          <a:custGeom>
            <a:avLst/>
            <a:gdLst/>
            <a:ahLst/>
            <a:cxnLst/>
            <a:rect l="l" t="t" r="r" b="b"/>
            <a:pathLst>
              <a:path w="201802" h="375602">
                <a:moveTo>
                  <a:pt x="62649" y="372833"/>
                </a:moveTo>
                <a:lnTo>
                  <a:pt x="67754" y="375602"/>
                </a:lnTo>
                <a:lnTo>
                  <a:pt x="68563" y="374347"/>
                </a:lnTo>
                <a:lnTo>
                  <a:pt x="74687" y="363385"/>
                </a:lnTo>
                <a:lnTo>
                  <a:pt x="80088" y="351698"/>
                </a:lnTo>
                <a:lnTo>
                  <a:pt x="85198" y="339722"/>
                </a:lnTo>
                <a:lnTo>
                  <a:pt x="90450" y="327887"/>
                </a:lnTo>
                <a:lnTo>
                  <a:pt x="96277" y="316627"/>
                </a:lnTo>
                <a:lnTo>
                  <a:pt x="103111" y="306374"/>
                </a:lnTo>
                <a:lnTo>
                  <a:pt x="107105" y="295294"/>
                </a:lnTo>
                <a:lnTo>
                  <a:pt x="112101" y="283416"/>
                </a:lnTo>
                <a:lnTo>
                  <a:pt x="117673" y="271689"/>
                </a:lnTo>
                <a:lnTo>
                  <a:pt x="123696" y="260142"/>
                </a:lnTo>
                <a:lnTo>
                  <a:pt x="130043" y="248808"/>
                </a:lnTo>
                <a:lnTo>
                  <a:pt x="136586" y="237717"/>
                </a:lnTo>
                <a:lnTo>
                  <a:pt x="143200" y="226899"/>
                </a:lnTo>
                <a:lnTo>
                  <a:pt x="149758" y="216387"/>
                </a:lnTo>
                <a:lnTo>
                  <a:pt x="156133" y="206209"/>
                </a:lnTo>
                <a:lnTo>
                  <a:pt x="158147" y="202922"/>
                </a:lnTo>
                <a:lnTo>
                  <a:pt x="164271" y="192037"/>
                </a:lnTo>
                <a:lnTo>
                  <a:pt x="169809" y="180794"/>
                </a:lnTo>
                <a:lnTo>
                  <a:pt x="174772" y="169219"/>
                </a:lnTo>
                <a:lnTo>
                  <a:pt x="179172" y="157336"/>
                </a:lnTo>
                <a:lnTo>
                  <a:pt x="183021" y="145172"/>
                </a:lnTo>
                <a:lnTo>
                  <a:pt x="186332" y="132751"/>
                </a:lnTo>
                <a:lnTo>
                  <a:pt x="189117" y="120099"/>
                </a:lnTo>
                <a:lnTo>
                  <a:pt x="191388" y="107242"/>
                </a:lnTo>
                <a:lnTo>
                  <a:pt x="193157" y="94204"/>
                </a:lnTo>
                <a:lnTo>
                  <a:pt x="194437" y="81013"/>
                </a:lnTo>
                <a:lnTo>
                  <a:pt x="192849" y="76212"/>
                </a:lnTo>
                <a:lnTo>
                  <a:pt x="189318" y="73355"/>
                </a:lnTo>
                <a:lnTo>
                  <a:pt x="188544" y="67754"/>
                </a:lnTo>
                <a:lnTo>
                  <a:pt x="191262" y="61633"/>
                </a:lnTo>
                <a:lnTo>
                  <a:pt x="197764" y="59309"/>
                </a:lnTo>
                <a:lnTo>
                  <a:pt x="201803" y="54495"/>
                </a:lnTo>
                <a:lnTo>
                  <a:pt x="198790" y="52718"/>
                </a:lnTo>
                <a:lnTo>
                  <a:pt x="188269" y="45793"/>
                </a:lnTo>
                <a:lnTo>
                  <a:pt x="178236" y="38381"/>
                </a:lnTo>
                <a:lnTo>
                  <a:pt x="168400" y="30773"/>
                </a:lnTo>
                <a:lnTo>
                  <a:pt x="158468" y="23261"/>
                </a:lnTo>
                <a:lnTo>
                  <a:pt x="148149" y="16135"/>
                </a:lnTo>
                <a:lnTo>
                  <a:pt x="137151" y="9689"/>
                </a:lnTo>
                <a:lnTo>
                  <a:pt x="125182" y="4213"/>
                </a:lnTo>
                <a:lnTo>
                  <a:pt x="111950" y="0"/>
                </a:lnTo>
                <a:lnTo>
                  <a:pt x="111925" y="1943"/>
                </a:lnTo>
                <a:lnTo>
                  <a:pt x="109372" y="1346"/>
                </a:lnTo>
                <a:lnTo>
                  <a:pt x="107986" y="4737"/>
                </a:lnTo>
                <a:lnTo>
                  <a:pt x="102060" y="15098"/>
                </a:lnTo>
                <a:lnTo>
                  <a:pt x="96017" y="25494"/>
                </a:lnTo>
                <a:lnTo>
                  <a:pt x="89896" y="35945"/>
                </a:lnTo>
                <a:lnTo>
                  <a:pt x="83736" y="46470"/>
                </a:lnTo>
                <a:lnTo>
                  <a:pt x="77576" y="57089"/>
                </a:lnTo>
                <a:lnTo>
                  <a:pt x="71455" y="67823"/>
                </a:lnTo>
                <a:lnTo>
                  <a:pt x="65412" y="78691"/>
                </a:lnTo>
                <a:lnTo>
                  <a:pt x="59487" y="89713"/>
                </a:lnTo>
                <a:lnTo>
                  <a:pt x="53718" y="100909"/>
                </a:lnTo>
                <a:lnTo>
                  <a:pt x="48146" y="112300"/>
                </a:lnTo>
                <a:lnTo>
                  <a:pt x="42808" y="123904"/>
                </a:lnTo>
                <a:lnTo>
                  <a:pt x="37744" y="135742"/>
                </a:lnTo>
                <a:lnTo>
                  <a:pt x="32993" y="147834"/>
                </a:lnTo>
                <a:lnTo>
                  <a:pt x="28595" y="160200"/>
                </a:lnTo>
                <a:lnTo>
                  <a:pt x="24588" y="172860"/>
                </a:lnTo>
                <a:lnTo>
                  <a:pt x="21012" y="185833"/>
                </a:lnTo>
                <a:lnTo>
                  <a:pt x="17905" y="199140"/>
                </a:lnTo>
                <a:lnTo>
                  <a:pt x="15308" y="212800"/>
                </a:lnTo>
                <a:lnTo>
                  <a:pt x="13258" y="226834"/>
                </a:lnTo>
                <a:lnTo>
                  <a:pt x="12098" y="235536"/>
                </a:lnTo>
                <a:lnTo>
                  <a:pt x="9930" y="249447"/>
                </a:lnTo>
                <a:lnTo>
                  <a:pt x="7660" y="262230"/>
                </a:lnTo>
                <a:lnTo>
                  <a:pt x="5411" y="274248"/>
                </a:lnTo>
                <a:lnTo>
                  <a:pt x="3304" y="285862"/>
                </a:lnTo>
                <a:lnTo>
                  <a:pt x="1460" y="297432"/>
                </a:lnTo>
                <a:lnTo>
                  <a:pt x="0" y="309321"/>
                </a:lnTo>
                <a:lnTo>
                  <a:pt x="747" y="309532"/>
                </a:lnTo>
                <a:lnTo>
                  <a:pt x="13643" y="314400"/>
                </a:lnTo>
                <a:lnTo>
                  <a:pt x="24968" y="320837"/>
                </a:lnTo>
                <a:lnTo>
                  <a:pt x="35086" y="328477"/>
                </a:lnTo>
                <a:lnTo>
                  <a:pt x="44365" y="336957"/>
                </a:lnTo>
                <a:lnTo>
                  <a:pt x="53168" y="345912"/>
                </a:lnTo>
                <a:lnTo>
                  <a:pt x="61861" y="354977"/>
                </a:lnTo>
                <a:lnTo>
                  <a:pt x="60528" y="359321"/>
                </a:lnTo>
                <a:lnTo>
                  <a:pt x="62649" y="372833"/>
                </a:lnTo>
                <a:close/>
              </a:path>
            </a:pathLst>
          </a:custGeom>
          <a:solidFill>
            <a:srgbClr val="974B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804775" y="4236778"/>
            <a:ext cx="117504" cy="230990"/>
          </a:xfrm>
          <a:custGeom>
            <a:avLst/>
            <a:gdLst/>
            <a:ahLst/>
            <a:cxnLst/>
            <a:rect l="l" t="t" r="r" b="b"/>
            <a:pathLst>
              <a:path w="172338" h="338785">
                <a:moveTo>
                  <a:pt x="34197" y="324315"/>
                </a:moveTo>
                <a:lnTo>
                  <a:pt x="47252" y="322239"/>
                </a:lnTo>
                <a:lnTo>
                  <a:pt x="59946" y="322051"/>
                </a:lnTo>
                <a:lnTo>
                  <a:pt x="64808" y="322580"/>
                </a:lnTo>
                <a:lnTo>
                  <a:pt x="68885" y="310917"/>
                </a:lnTo>
                <a:lnTo>
                  <a:pt x="72797" y="298416"/>
                </a:lnTo>
                <a:lnTo>
                  <a:pt x="76323" y="285645"/>
                </a:lnTo>
                <a:lnTo>
                  <a:pt x="79243" y="273173"/>
                </a:lnTo>
                <a:lnTo>
                  <a:pt x="81013" y="263664"/>
                </a:lnTo>
                <a:lnTo>
                  <a:pt x="82920" y="250317"/>
                </a:lnTo>
                <a:lnTo>
                  <a:pt x="84514" y="237310"/>
                </a:lnTo>
                <a:lnTo>
                  <a:pt x="86091" y="224645"/>
                </a:lnTo>
                <a:lnTo>
                  <a:pt x="87948" y="212323"/>
                </a:lnTo>
                <a:lnTo>
                  <a:pt x="90384" y="200344"/>
                </a:lnTo>
                <a:lnTo>
                  <a:pt x="92798" y="191490"/>
                </a:lnTo>
                <a:lnTo>
                  <a:pt x="96693" y="179428"/>
                </a:lnTo>
                <a:lnTo>
                  <a:pt x="100863" y="167370"/>
                </a:lnTo>
                <a:lnTo>
                  <a:pt x="105219" y="155360"/>
                </a:lnTo>
                <a:lnTo>
                  <a:pt x="109672" y="143438"/>
                </a:lnTo>
                <a:lnTo>
                  <a:pt x="114133" y="131646"/>
                </a:lnTo>
                <a:lnTo>
                  <a:pt x="119882" y="117837"/>
                </a:lnTo>
                <a:lnTo>
                  <a:pt x="125585" y="106477"/>
                </a:lnTo>
                <a:lnTo>
                  <a:pt x="131794" y="95423"/>
                </a:lnTo>
                <a:lnTo>
                  <a:pt x="138298" y="84549"/>
                </a:lnTo>
                <a:lnTo>
                  <a:pt x="144885" y="73731"/>
                </a:lnTo>
                <a:lnTo>
                  <a:pt x="151343" y="62841"/>
                </a:lnTo>
                <a:lnTo>
                  <a:pt x="157460" y="51755"/>
                </a:lnTo>
                <a:lnTo>
                  <a:pt x="163025" y="40347"/>
                </a:lnTo>
                <a:lnTo>
                  <a:pt x="167825" y="28491"/>
                </a:lnTo>
                <a:lnTo>
                  <a:pt x="171651" y="16062"/>
                </a:lnTo>
                <a:lnTo>
                  <a:pt x="172339" y="13246"/>
                </a:lnTo>
                <a:lnTo>
                  <a:pt x="162608" y="7200"/>
                </a:lnTo>
                <a:lnTo>
                  <a:pt x="151723" y="3407"/>
                </a:lnTo>
                <a:lnTo>
                  <a:pt x="139933" y="1366"/>
                </a:lnTo>
                <a:lnTo>
                  <a:pt x="127486" y="577"/>
                </a:lnTo>
                <a:lnTo>
                  <a:pt x="114630" y="540"/>
                </a:lnTo>
                <a:lnTo>
                  <a:pt x="101613" y="757"/>
                </a:lnTo>
                <a:lnTo>
                  <a:pt x="88685" y="725"/>
                </a:lnTo>
                <a:lnTo>
                  <a:pt x="76593" y="0"/>
                </a:lnTo>
                <a:lnTo>
                  <a:pt x="66051" y="8818"/>
                </a:lnTo>
                <a:lnTo>
                  <a:pt x="58448" y="18538"/>
                </a:lnTo>
                <a:lnTo>
                  <a:pt x="53203" y="29312"/>
                </a:lnTo>
                <a:lnTo>
                  <a:pt x="49732" y="41294"/>
                </a:lnTo>
                <a:lnTo>
                  <a:pt x="47455" y="54639"/>
                </a:lnTo>
                <a:lnTo>
                  <a:pt x="45789" y="69499"/>
                </a:lnTo>
                <a:lnTo>
                  <a:pt x="45669" y="70713"/>
                </a:lnTo>
                <a:lnTo>
                  <a:pt x="44187" y="83550"/>
                </a:lnTo>
                <a:lnTo>
                  <a:pt x="42328" y="96242"/>
                </a:lnTo>
                <a:lnTo>
                  <a:pt x="40141" y="108807"/>
                </a:lnTo>
                <a:lnTo>
                  <a:pt x="37672" y="121266"/>
                </a:lnTo>
                <a:lnTo>
                  <a:pt x="34970" y="133638"/>
                </a:lnTo>
                <a:lnTo>
                  <a:pt x="32082" y="145942"/>
                </a:lnTo>
                <a:lnTo>
                  <a:pt x="29056" y="158199"/>
                </a:lnTo>
                <a:lnTo>
                  <a:pt x="25940" y="170427"/>
                </a:lnTo>
                <a:lnTo>
                  <a:pt x="22780" y="182646"/>
                </a:lnTo>
                <a:lnTo>
                  <a:pt x="19626" y="194876"/>
                </a:lnTo>
                <a:lnTo>
                  <a:pt x="16524" y="207136"/>
                </a:lnTo>
                <a:lnTo>
                  <a:pt x="13523" y="219446"/>
                </a:lnTo>
                <a:lnTo>
                  <a:pt x="10669" y="231825"/>
                </a:lnTo>
                <a:lnTo>
                  <a:pt x="8012" y="244292"/>
                </a:lnTo>
                <a:lnTo>
                  <a:pt x="5597" y="256868"/>
                </a:lnTo>
                <a:lnTo>
                  <a:pt x="4419" y="263664"/>
                </a:lnTo>
                <a:lnTo>
                  <a:pt x="11749" y="271888"/>
                </a:lnTo>
                <a:lnTo>
                  <a:pt x="10522" y="281849"/>
                </a:lnTo>
                <a:lnTo>
                  <a:pt x="3574" y="290281"/>
                </a:lnTo>
                <a:lnTo>
                  <a:pt x="1473" y="291655"/>
                </a:lnTo>
                <a:lnTo>
                  <a:pt x="1373" y="306328"/>
                </a:lnTo>
                <a:lnTo>
                  <a:pt x="1130" y="317950"/>
                </a:lnTo>
                <a:lnTo>
                  <a:pt x="611" y="329310"/>
                </a:lnTo>
                <a:lnTo>
                  <a:pt x="0" y="338785"/>
                </a:lnTo>
                <a:lnTo>
                  <a:pt x="9856" y="332896"/>
                </a:lnTo>
                <a:lnTo>
                  <a:pt x="21493" y="327970"/>
                </a:lnTo>
                <a:lnTo>
                  <a:pt x="34197" y="324315"/>
                </a:lnTo>
                <a:close/>
              </a:path>
            </a:pathLst>
          </a:custGeom>
          <a:solidFill>
            <a:srgbClr val="974B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6868768" y="4593088"/>
            <a:ext cx="10328" cy="80559"/>
          </a:xfrm>
          <a:custGeom>
            <a:avLst/>
            <a:gdLst/>
            <a:ahLst/>
            <a:cxnLst/>
            <a:rect l="l" t="t" r="r" b="b"/>
            <a:pathLst>
              <a:path w="15147" h="118153">
                <a:moveTo>
                  <a:pt x="11417" y="5528"/>
                </a:moveTo>
                <a:lnTo>
                  <a:pt x="0" y="0"/>
                </a:lnTo>
                <a:lnTo>
                  <a:pt x="2382" y="116703"/>
                </a:lnTo>
                <a:lnTo>
                  <a:pt x="15147" y="118153"/>
                </a:lnTo>
                <a:lnTo>
                  <a:pt x="11417" y="5528"/>
                </a:lnTo>
                <a:close/>
              </a:path>
            </a:pathLst>
          </a:custGeom>
          <a:solidFill>
            <a:srgbClr val="974B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745520" y="4469777"/>
            <a:ext cx="179771" cy="298542"/>
          </a:xfrm>
          <a:custGeom>
            <a:avLst/>
            <a:gdLst/>
            <a:ahLst/>
            <a:cxnLst/>
            <a:rect l="l" t="t" r="r" b="b"/>
            <a:pathLst>
              <a:path w="263664" h="437862">
                <a:moveTo>
                  <a:pt x="83992" y="24621"/>
                </a:moveTo>
                <a:lnTo>
                  <a:pt x="83801" y="37432"/>
                </a:lnTo>
                <a:lnTo>
                  <a:pt x="82998" y="49630"/>
                </a:lnTo>
                <a:lnTo>
                  <a:pt x="82316" y="61947"/>
                </a:lnTo>
                <a:lnTo>
                  <a:pt x="82486" y="75120"/>
                </a:lnTo>
                <a:lnTo>
                  <a:pt x="89985" y="71795"/>
                </a:lnTo>
                <a:lnTo>
                  <a:pt x="100229" y="67473"/>
                </a:lnTo>
                <a:lnTo>
                  <a:pt x="112292" y="62932"/>
                </a:lnTo>
                <a:lnTo>
                  <a:pt x="125484" y="58842"/>
                </a:lnTo>
                <a:lnTo>
                  <a:pt x="139120" y="55871"/>
                </a:lnTo>
                <a:lnTo>
                  <a:pt x="152512" y="54690"/>
                </a:lnTo>
                <a:lnTo>
                  <a:pt x="164972" y="55968"/>
                </a:lnTo>
                <a:lnTo>
                  <a:pt x="165431" y="56081"/>
                </a:lnTo>
                <a:lnTo>
                  <a:pt x="174455" y="60682"/>
                </a:lnTo>
                <a:lnTo>
                  <a:pt x="181065" y="68270"/>
                </a:lnTo>
                <a:lnTo>
                  <a:pt x="182322" y="76730"/>
                </a:lnTo>
                <a:lnTo>
                  <a:pt x="175285" y="83947"/>
                </a:lnTo>
                <a:lnTo>
                  <a:pt x="169612" y="81984"/>
                </a:lnTo>
                <a:lnTo>
                  <a:pt x="156877" y="79180"/>
                </a:lnTo>
                <a:lnTo>
                  <a:pt x="143488" y="78205"/>
                </a:lnTo>
                <a:lnTo>
                  <a:pt x="130406" y="79272"/>
                </a:lnTo>
                <a:lnTo>
                  <a:pt x="118590" y="82593"/>
                </a:lnTo>
                <a:lnTo>
                  <a:pt x="109004" y="88379"/>
                </a:lnTo>
                <a:lnTo>
                  <a:pt x="116331" y="85090"/>
                </a:lnTo>
                <a:lnTo>
                  <a:pt x="121653" y="91186"/>
                </a:lnTo>
                <a:lnTo>
                  <a:pt x="129628" y="92798"/>
                </a:lnTo>
                <a:lnTo>
                  <a:pt x="133670" y="93510"/>
                </a:lnTo>
                <a:lnTo>
                  <a:pt x="146813" y="94706"/>
                </a:lnTo>
                <a:lnTo>
                  <a:pt x="160619" y="94814"/>
                </a:lnTo>
                <a:lnTo>
                  <a:pt x="174513" y="94353"/>
                </a:lnTo>
                <a:lnTo>
                  <a:pt x="187920" y="93843"/>
                </a:lnTo>
                <a:lnTo>
                  <a:pt x="200265" y="93804"/>
                </a:lnTo>
                <a:lnTo>
                  <a:pt x="210972" y="94756"/>
                </a:lnTo>
                <a:lnTo>
                  <a:pt x="219468" y="97218"/>
                </a:lnTo>
                <a:lnTo>
                  <a:pt x="217659" y="106170"/>
                </a:lnTo>
                <a:lnTo>
                  <a:pt x="208635" y="112266"/>
                </a:lnTo>
                <a:lnTo>
                  <a:pt x="195274" y="113564"/>
                </a:lnTo>
                <a:lnTo>
                  <a:pt x="181178" y="113411"/>
                </a:lnTo>
                <a:lnTo>
                  <a:pt x="170697" y="113500"/>
                </a:lnTo>
                <a:lnTo>
                  <a:pt x="157111" y="113328"/>
                </a:lnTo>
                <a:lnTo>
                  <a:pt x="143353" y="112820"/>
                </a:lnTo>
                <a:lnTo>
                  <a:pt x="130070" y="111948"/>
                </a:lnTo>
                <a:lnTo>
                  <a:pt x="117913" y="110685"/>
                </a:lnTo>
                <a:lnTo>
                  <a:pt x="107530" y="109004"/>
                </a:lnTo>
                <a:lnTo>
                  <a:pt x="107784" y="100888"/>
                </a:lnTo>
                <a:lnTo>
                  <a:pt x="98869" y="101942"/>
                </a:lnTo>
                <a:lnTo>
                  <a:pt x="101638" y="91325"/>
                </a:lnTo>
                <a:lnTo>
                  <a:pt x="100544" y="92277"/>
                </a:lnTo>
                <a:lnTo>
                  <a:pt x="89280" y="93077"/>
                </a:lnTo>
                <a:lnTo>
                  <a:pt x="79540" y="91325"/>
                </a:lnTo>
                <a:lnTo>
                  <a:pt x="79806" y="99669"/>
                </a:lnTo>
                <a:lnTo>
                  <a:pt x="75933" y="107594"/>
                </a:lnTo>
                <a:lnTo>
                  <a:pt x="75024" y="126425"/>
                </a:lnTo>
                <a:lnTo>
                  <a:pt x="71903" y="139361"/>
                </a:lnTo>
                <a:lnTo>
                  <a:pt x="68702" y="152217"/>
                </a:lnTo>
                <a:lnTo>
                  <a:pt x="65418" y="164990"/>
                </a:lnTo>
                <a:lnTo>
                  <a:pt x="62050" y="177678"/>
                </a:lnTo>
                <a:lnTo>
                  <a:pt x="58596" y="190280"/>
                </a:lnTo>
                <a:lnTo>
                  <a:pt x="55053" y="202793"/>
                </a:lnTo>
                <a:lnTo>
                  <a:pt x="51419" y="215215"/>
                </a:lnTo>
                <a:lnTo>
                  <a:pt x="47693" y="227544"/>
                </a:lnTo>
                <a:lnTo>
                  <a:pt x="43872" y="239779"/>
                </a:lnTo>
                <a:lnTo>
                  <a:pt x="39954" y="251916"/>
                </a:lnTo>
                <a:lnTo>
                  <a:pt x="35937" y="263955"/>
                </a:lnTo>
                <a:lnTo>
                  <a:pt x="31820" y="275892"/>
                </a:lnTo>
                <a:lnTo>
                  <a:pt x="27599" y="287726"/>
                </a:lnTo>
                <a:lnTo>
                  <a:pt x="23274" y="299455"/>
                </a:lnTo>
                <a:lnTo>
                  <a:pt x="18841" y="311077"/>
                </a:lnTo>
                <a:lnTo>
                  <a:pt x="14300" y="322589"/>
                </a:lnTo>
                <a:lnTo>
                  <a:pt x="9647" y="333991"/>
                </a:lnTo>
                <a:lnTo>
                  <a:pt x="4881" y="345278"/>
                </a:lnTo>
                <a:lnTo>
                  <a:pt x="0" y="356450"/>
                </a:lnTo>
                <a:lnTo>
                  <a:pt x="623" y="355998"/>
                </a:lnTo>
                <a:lnTo>
                  <a:pt x="9831" y="349741"/>
                </a:lnTo>
                <a:lnTo>
                  <a:pt x="20235" y="343209"/>
                </a:lnTo>
                <a:lnTo>
                  <a:pt x="31451" y="336407"/>
                </a:lnTo>
                <a:lnTo>
                  <a:pt x="43093" y="329338"/>
                </a:lnTo>
                <a:lnTo>
                  <a:pt x="54779" y="322008"/>
                </a:lnTo>
                <a:lnTo>
                  <a:pt x="66124" y="314422"/>
                </a:lnTo>
                <a:lnTo>
                  <a:pt x="76744" y="306583"/>
                </a:lnTo>
                <a:lnTo>
                  <a:pt x="86255" y="298497"/>
                </a:lnTo>
                <a:lnTo>
                  <a:pt x="94272" y="290169"/>
                </a:lnTo>
                <a:lnTo>
                  <a:pt x="96133" y="287920"/>
                </a:lnTo>
                <a:lnTo>
                  <a:pt x="102878" y="278157"/>
                </a:lnTo>
                <a:lnTo>
                  <a:pt x="106751" y="267251"/>
                </a:lnTo>
                <a:lnTo>
                  <a:pt x="104584" y="256298"/>
                </a:lnTo>
                <a:lnTo>
                  <a:pt x="100543" y="255578"/>
                </a:lnTo>
                <a:lnTo>
                  <a:pt x="86806" y="254203"/>
                </a:lnTo>
                <a:lnTo>
                  <a:pt x="74269" y="251630"/>
                </a:lnTo>
                <a:lnTo>
                  <a:pt x="66281" y="244513"/>
                </a:lnTo>
                <a:lnTo>
                  <a:pt x="72221" y="237105"/>
                </a:lnTo>
                <a:lnTo>
                  <a:pt x="82688" y="234727"/>
                </a:lnTo>
                <a:lnTo>
                  <a:pt x="94768" y="235080"/>
                </a:lnTo>
                <a:lnTo>
                  <a:pt x="106057" y="234213"/>
                </a:lnTo>
                <a:lnTo>
                  <a:pt x="108381" y="231127"/>
                </a:lnTo>
                <a:lnTo>
                  <a:pt x="107073" y="224421"/>
                </a:lnTo>
                <a:lnTo>
                  <a:pt x="109004" y="220941"/>
                </a:lnTo>
                <a:lnTo>
                  <a:pt x="104057" y="218200"/>
                </a:lnTo>
                <a:lnTo>
                  <a:pt x="94362" y="214060"/>
                </a:lnTo>
                <a:lnTo>
                  <a:pt x="91325" y="203263"/>
                </a:lnTo>
                <a:lnTo>
                  <a:pt x="93403" y="200761"/>
                </a:lnTo>
                <a:lnTo>
                  <a:pt x="104413" y="197125"/>
                </a:lnTo>
                <a:lnTo>
                  <a:pt x="113423" y="191477"/>
                </a:lnTo>
                <a:lnTo>
                  <a:pt x="112624" y="189366"/>
                </a:lnTo>
                <a:lnTo>
                  <a:pt x="105105" y="184601"/>
                </a:lnTo>
                <a:lnTo>
                  <a:pt x="96145" y="181278"/>
                </a:lnTo>
                <a:lnTo>
                  <a:pt x="92798" y="172339"/>
                </a:lnTo>
                <a:lnTo>
                  <a:pt x="93650" y="170718"/>
                </a:lnTo>
                <a:lnTo>
                  <a:pt x="104067" y="164698"/>
                </a:lnTo>
                <a:lnTo>
                  <a:pt x="116370" y="160553"/>
                </a:lnTo>
                <a:lnTo>
                  <a:pt x="115722" y="153835"/>
                </a:lnTo>
                <a:lnTo>
                  <a:pt x="117855" y="144335"/>
                </a:lnTo>
                <a:lnTo>
                  <a:pt x="114896" y="139928"/>
                </a:lnTo>
                <a:lnTo>
                  <a:pt x="109043" y="141900"/>
                </a:lnTo>
                <a:lnTo>
                  <a:pt x="96916" y="140421"/>
                </a:lnTo>
                <a:lnTo>
                  <a:pt x="91325" y="129628"/>
                </a:lnTo>
                <a:lnTo>
                  <a:pt x="98179" y="125150"/>
                </a:lnTo>
                <a:lnTo>
                  <a:pt x="109886" y="121292"/>
                </a:lnTo>
                <a:lnTo>
                  <a:pt x="122985" y="119762"/>
                </a:lnTo>
                <a:lnTo>
                  <a:pt x="136468" y="119870"/>
                </a:lnTo>
                <a:lnTo>
                  <a:pt x="149327" y="120929"/>
                </a:lnTo>
                <a:lnTo>
                  <a:pt x="160553" y="122250"/>
                </a:lnTo>
                <a:lnTo>
                  <a:pt x="165398" y="128250"/>
                </a:lnTo>
                <a:lnTo>
                  <a:pt x="167603" y="139689"/>
                </a:lnTo>
                <a:lnTo>
                  <a:pt x="160553" y="147294"/>
                </a:lnTo>
                <a:lnTo>
                  <a:pt x="151701" y="146824"/>
                </a:lnTo>
                <a:lnTo>
                  <a:pt x="147408" y="141782"/>
                </a:lnTo>
                <a:lnTo>
                  <a:pt x="138455" y="141414"/>
                </a:lnTo>
                <a:lnTo>
                  <a:pt x="138168" y="142397"/>
                </a:lnTo>
                <a:lnTo>
                  <a:pt x="136747" y="156231"/>
                </a:lnTo>
                <a:lnTo>
                  <a:pt x="136982" y="167919"/>
                </a:lnTo>
                <a:lnTo>
                  <a:pt x="143890" y="170345"/>
                </a:lnTo>
                <a:lnTo>
                  <a:pt x="154965" y="168592"/>
                </a:lnTo>
                <a:lnTo>
                  <a:pt x="156133" y="176758"/>
                </a:lnTo>
                <a:lnTo>
                  <a:pt x="155886" y="178795"/>
                </a:lnTo>
                <a:lnTo>
                  <a:pt x="147091" y="185054"/>
                </a:lnTo>
                <a:lnTo>
                  <a:pt x="134035" y="187071"/>
                </a:lnTo>
                <a:lnTo>
                  <a:pt x="134073" y="190538"/>
                </a:lnTo>
                <a:lnTo>
                  <a:pt x="131508" y="191401"/>
                </a:lnTo>
                <a:lnTo>
                  <a:pt x="132575" y="195910"/>
                </a:lnTo>
                <a:lnTo>
                  <a:pt x="136251" y="198205"/>
                </a:lnTo>
                <a:lnTo>
                  <a:pt x="144780" y="195556"/>
                </a:lnTo>
                <a:lnTo>
                  <a:pt x="154660" y="191477"/>
                </a:lnTo>
                <a:lnTo>
                  <a:pt x="160057" y="196566"/>
                </a:lnTo>
                <a:lnTo>
                  <a:pt x="160710" y="203190"/>
                </a:lnTo>
                <a:lnTo>
                  <a:pt x="155593" y="209131"/>
                </a:lnTo>
                <a:lnTo>
                  <a:pt x="147107" y="214197"/>
                </a:lnTo>
                <a:lnTo>
                  <a:pt x="137652" y="218198"/>
                </a:lnTo>
                <a:lnTo>
                  <a:pt x="129628" y="220941"/>
                </a:lnTo>
                <a:lnTo>
                  <a:pt x="129235" y="227711"/>
                </a:lnTo>
                <a:lnTo>
                  <a:pt x="128054" y="228066"/>
                </a:lnTo>
                <a:lnTo>
                  <a:pt x="129628" y="234213"/>
                </a:lnTo>
                <a:lnTo>
                  <a:pt x="137180" y="235773"/>
                </a:lnTo>
                <a:lnTo>
                  <a:pt x="149976" y="235974"/>
                </a:lnTo>
                <a:lnTo>
                  <a:pt x="160822" y="237362"/>
                </a:lnTo>
                <a:lnTo>
                  <a:pt x="166446" y="244513"/>
                </a:lnTo>
                <a:lnTo>
                  <a:pt x="162574" y="252905"/>
                </a:lnTo>
                <a:lnTo>
                  <a:pt x="153307" y="255425"/>
                </a:lnTo>
                <a:lnTo>
                  <a:pt x="141424" y="255080"/>
                </a:lnTo>
                <a:lnTo>
                  <a:pt x="129628" y="256298"/>
                </a:lnTo>
                <a:lnTo>
                  <a:pt x="129761" y="259878"/>
                </a:lnTo>
                <a:lnTo>
                  <a:pt x="126820" y="271271"/>
                </a:lnTo>
                <a:lnTo>
                  <a:pt x="123736" y="284289"/>
                </a:lnTo>
                <a:lnTo>
                  <a:pt x="134320" y="286299"/>
                </a:lnTo>
                <a:lnTo>
                  <a:pt x="146864" y="289238"/>
                </a:lnTo>
                <a:lnTo>
                  <a:pt x="158958" y="292326"/>
                </a:lnTo>
                <a:lnTo>
                  <a:pt x="170939" y="295215"/>
                </a:lnTo>
                <a:lnTo>
                  <a:pt x="183144" y="297559"/>
                </a:lnTo>
                <a:lnTo>
                  <a:pt x="180762" y="180855"/>
                </a:lnTo>
                <a:lnTo>
                  <a:pt x="173812" y="170865"/>
                </a:lnTo>
                <a:lnTo>
                  <a:pt x="177935" y="166186"/>
                </a:lnTo>
                <a:lnTo>
                  <a:pt x="187561" y="162903"/>
                </a:lnTo>
                <a:lnTo>
                  <a:pt x="198037" y="165163"/>
                </a:lnTo>
                <a:lnTo>
                  <a:pt x="207745" y="170578"/>
                </a:lnTo>
                <a:lnTo>
                  <a:pt x="215061" y="176758"/>
                </a:lnTo>
                <a:lnTo>
                  <a:pt x="215963" y="183057"/>
                </a:lnTo>
                <a:lnTo>
                  <a:pt x="210261" y="182765"/>
                </a:lnTo>
                <a:lnTo>
                  <a:pt x="210642" y="188544"/>
                </a:lnTo>
                <a:lnTo>
                  <a:pt x="207058" y="188453"/>
                </a:lnTo>
                <a:lnTo>
                  <a:pt x="192179" y="186384"/>
                </a:lnTo>
                <a:lnTo>
                  <a:pt x="195910" y="299008"/>
                </a:lnTo>
                <a:lnTo>
                  <a:pt x="199545" y="302619"/>
                </a:lnTo>
                <a:lnTo>
                  <a:pt x="200770" y="312713"/>
                </a:lnTo>
                <a:lnTo>
                  <a:pt x="190017" y="319633"/>
                </a:lnTo>
                <a:lnTo>
                  <a:pt x="185768" y="319715"/>
                </a:lnTo>
                <a:lnTo>
                  <a:pt x="175362" y="317106"/>
                </a:lnTo>
                <a:lnTo>
                  <a:pt x="162990" y="312591"/>
                </a:lnTo>
                <a:lnTo>
                  <a:pt x="149443" y="308307"/>
                </a:lnTo>
                <a:lnTo>
                  <a:pt x="135508" y="306387"/>
                </a:lnTo>
                <a:lnTo>
                  <a:pt x="132187" y="306212"/>
                </a:lnTo>
                <a:lnTo>
                  <a:pt x="118591" y="303946"/>
                </a:lnTo>
                <a:lnTo>
                  <a:pt x="107530" y="303441"/>
                </a:lnTo>
                <a:lnTo>
                  <a:pt x="101980" y="304977"/>
                </a:lnTo>
                <a:lnTo>
                  <a:pt x="97789" y="312623"/>
                </a:lnTo>
                <a:lnTo>
                  <a:pt x="92798" y="316687"/>
                </a:lnTo>
                <a:lnTo>
                  <a:pt x="86867" y="321150"/>
                </a:lnTo>
                <a:lnTo>
                  <a:pt x="76581" y="327952"/>
                </a:lnTo>
                <a:lnTo>
                  <a:pt x="65076" y="335042"/>
                </a:lnTo>
                <a:lnTo>
                  <a:pt x="53268" y="342261"/>
                </a:lnTo>
                <a:lnTo>
                  <a:pt x="42073" y="349450"/>
                </a:lnTo>
                <a:lnTo>
                  <a:pt x="32410" y="356450"/>
                </a:lnTo>
                <a:lnTo>
                  <a:pt x="25184" y="362216"/>
                </a:lnTo>
                <a:lnTo>
                  <a:pt x="19011" y="370332"/>
                </a:lnTo>
                <a:lnTo>
                  <a:pt x="13258" y="371182"/>
                </a:lnTo>
                <a:lnTo>
                  <a:pt x="10159" y="371652"/>
                </a:lnTo>
                <a:lnTo>
                  <a:pt x="1701" y="366382"/>
                </a:lnTo>
                <a:lnTo>
                  <a:pt x="0" y="369722"/>
                </a:lnTo>
                <a:lnTo>
                  <a:pt x="1943" y="381426"/>
                </a:lnTo>
                <a:lnTo>
                  <a:pt x="7086" y="393535"/>
                </a:lnTo>
                <a:lnTo>
                  <a:pt x="14700" y="404252"/>
                </a:lnTo>
                <a:lnTo>
                  <a:pt x="24115" y="413636"/>
                </a:lnTo>
                <a:lnTo>
                  <a:pt x="34661" y="421745"/>
                </a:lnTo>
                <a:lnTo>
                  <a:pt x="45669" y="428637"/>
                </a:lnTo>
                <a:lnTo>
                  <a:pt x="56566" y="429055"/>
                </a:lnTo>
                <a:lnTo>
                  <a:pt x="68984" y="428272"/>
                </a:lnTo>
                <a:lnTo>
                  <a:pt x="81187" y="427039"/>
                </a:lnTo>
                <a:lnTo>
                  <a:pt x="93453" y="426342"/>
                </a:lnTo>
                <a:lnTo>
                  <a:pt x="106057" y="427164"/>
                </a:lnTo>
                <a:lnTo>
                  <a:pt x="111636" y="428220"/>
                </a:lnTo>
                <a:lnTo>
                  <a:pt x="123760" y="431560"/>
                </a:lnTo>
                <a:lnTo>
                  <a:pt x="136057" y="435132"/>
                </a:lnTo>
                <a:lnTo>
                  <a:pt x="148767" y="437476"/>
                </a:lnTo>
                <a:lnTo>
                  <a:pt x="154402" y="437862"/>
                </a:lnTo>
                <a:lnTo>
                  <a:pt x="166622" y="437827"/>
                </a:lnTo>
                <a:lnTo>
                  <a:pt x="178832" y="436968"/>
                </a:lnTo>
                <a:lnTo>
                  <a:pt x="191143" y="435747"/>
                </a:lnTo>
                <a:lnTo>
                  <a:pt x="203664" y="434624"/>
                </a:lnTo>
                <a:lnTo>
                  <a:pt x="216506" y="434060"/>
                </a:lnTo>
                <a:lnTo>
                  <a:pt x="229781" y="434517"/>
                </a:lnTo>
                <a:lnTo>
                  <a:pt x="232854" y="431215"/>
                </a:lnTo>
                <a:lnTo>
                  <a:pt x="238899" y="430885"/>
                </a:lnTo>
                <a:lnTo>
                  <a:pt x="241566" y="427164"/>
                </a:lnTo>
                <a:lnTo>
                  <a:pt x="241706" y="429475"/>
                </a:lnTo>
                <a:lnTo>
                  <a:pt x="241376" y="432269"/>
                </a:lnTo>
                <a:lnTo>
                  <a:pt x="244513" y="431584"/>
                </a:lnTo>
                <a:lnTo>
                  <a:pt x="252374" y="428155"/>
                </a:lnTo>
                <a:lnTo>
                  <a:pt x="256743" y="421220"/>
                </a:lnTo>
                <a:lnTo>
                  <a:pt x="262191" y="415378"/>
                </a:lnTo>
                <a:lnTo>
                  <a:pt x="262296" y="410316"/>
                </a:lnTo>
                <a:lnTo>
                  <a:pt x="263080" y="398718"/>
                </a:lnTo>
                <a:lnTo>
                  <a:pt x="263664" y="385914"/>
                </a:lnTo>
                <a:lnTo>
                  <a:pt x="263479" y="385617"/>
                </a:lnTo>
                <a:lnTo>
                  <a:pt x="259808" y="375878"/>
                </a:lnTo>
                <a:lnTo>
                  <a:pt x="258831" y="364905"/>
                </a:lnTo>
                <a:lnTo>
                  <a:pt x="258972" y="352940"/>
                </a:lnTo>
                <a:lnTo>
                  <a:pt x="258653" y="340224"/>
                </a:lnTo>
                <a:lnTo>
                  <a:pt x="256298" y="326999"/>
                </a:lnTo>
                <a:lnTo>
                  <a:pt x="254279" y="320065"/>
                </a:lnTo>
                <a:lnTo>
                  <a:pt x="250964" y="313448"/>
                </a:lnTo>
                <a:lnTo>
                  <a:pt x="250405" y="304901"/>
                </a:lnTo>
                <a:lnTo>
                  <a:pt x="249823" y="293255"/>
                </a:lnTo>
                <a:lnTo>
                  <a:pt x="249413" y="280725"/>
                </a:lnTo>
                <a:lnTo>
                  <a:pt x="249002" y="267708"/>
                </a:lnTo>
                <a:lnTo>
                  <a:pt x="248410" y="254543"/>
                </a:lnTo>
                <a:lnTo>
                  <a:pt x="247459" y="241566"/>
                </a:lnTo>
                <a:lnTo>
                  <a:pt x="246158" y="230569"/>
                </a:lnTo>
                <a:lnTo>
                  <a:pt x="243991" y="217057"/>
                </a:lnTo>
                <a:lnTo>
                  <a:pt x="241520" y="203673"/>
                </a:lnTo>
                <a:lnTo>
                  <a:pt x="239099" y="190653"/>
                </a:lnTo>
                <a:lnTo>
                  <a:pt x="237081" y="178233"/>
                </a:lnTo>
                <a:lnTo>
                  <a:pt x="235822" y="166648"/>
                </a:lnTo>
                <a:lnTo>
                  <a:pt x="235673" y="156133"/>
                </a:lnTo>
                <a:lnTo>
                  <a:pt x="236055" y="147013"/>
                </a:lnTo>
                <a:lnTo>
                  <a:pt x="236191" y="133289"/>
                </a:lnTo>
                <a:lnTo>
                  <a:pt x="235706" y="119736"/>
                </a:lnTo>
                <a:lnTo>
                  <a:pt x="234495" y="106458"/>
                </a:lnTo>
                <a:lnTo>
                  <a:pt x="232455" y="93556"/>
                </a:lnTo>
                <a:lnTo>
                  <a:pt x="229484" y="81133"/>
                </a:lnTo>
                <a:lnTo>
                  <a:pt x="225479" y="69293"/>
                </a:lnTo>
                <a:lnTo>
                  <a:pt x="220335" y="58137"/>
                </a:lnTo>
                <a:lnTo>
                  <a:pt x="213951" y="47768"/>
                </a:lnTo>
                <a:lnTo>
                  <a:pt x="206222" y="38290"/>
                </a:lnTo>
                <a:lnTo>
                  <a:pt x="200469" y="39916"/>
                </a:lnTo>
                <a:lnTo>
                  <a:pt x="196519" y="43332"/>
                </a:lnTo>
                <a:lnTo>
                  <a:pt x="191490" y="45669"/>
                </a:lnTo>
                <a:lnTo>
                  <a:pt x="183603" y="40131"/>
                </a:lnTo>
                <a:lnTo>
                  <a:pt x="173590" y="32873"/>
                </a:lnTo>
                <a:lnTo>
                  <a:pt x="163147" y="26047"/>
                </a:lnTo>
                <a:lnTo>
                  <a:pt x="151645" y="20281"/>
                </a:lnTo>
                <a:lnTo>
                  <a:pt x="138455" y="16205"/>
                </a:lnTo>
                <a:lnTo>
                  <a:pt x="133781" y="12052"/>
                </a:lnTo>
                <a:lnTo>
                  <a:pt x="131749" y="5245"/>
                </a:lnTo>
                <a:lnTo>
                  <a:pt x="128155" y="0"/>
                </a:lnTo>
                <a:lnTo>
                  <a:pt x="116111" y="4177"/>
                </a:lnTo>
                <a:lnTo>
                  <a:pt x="106122" y="11368"/>
                </a:lnTo>
                <a:lnTo>
                  <a:pt x="96311" y="18739"/>
                </a:lnTo>
                <a:lnTo>
                  <a:pt x="83959" y="23571"/>
                </a:lnTo>
                <a:lnTo>
                  <a:pt x="83992" y="24621"/>
                </a:lnTo>
                <a:close/>
              </a:path>
            </a:pathLst>
          </a:custGeom>
          <a:solidFill>
            <a:srgbClr val="974B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238875" y="4974648"/>
            <a:ext cx="2052205" cy="1324841"/>
          </a:xfrm>
          <a:custGeom>
            <a:avLst/>
            <a:gdLst/>
            <a:ahLst/>
            <a:cxnLst/>
            <a:rect l="l" t="t" r="r" b="b"/>
            <a:pathLst>
              <a:path w="3009900" h="1943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879600"/>
                </a:lnTo>
                <a:lnTo>
                  <a:pt x="1436" y="1919678"/>
                </a:lnTo>
                <a:lnTo>
                  <a:pt x="38794" y="1942879"/>
                </a:lnTo>
                <a:lnTo>
                  <a:pt x="63500" y="1943100"/>
                </a:lnTo>
                <a:lnTo>
                  <a:pt x="2946400" y="1943100"/>
                </a:lnTo>
                <a:lnTo>
                  <a:pt x="2986478" y="1941663"/>
                </a:lnTo>
                <a:lnTo>
                  <a:pt x="3009679" y="1904305"/>
                </a:lnTo>
                <a:lnTo>
                  <a:pt x="3009900" y="18796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7394199" y="292576"/>
            <a:ext cx="887556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15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-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Imperialismo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96" y="641400"/>
            <a:ext cx="103211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Colonizació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7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África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796" y="883516"/>
            <a:ext cx="2086272" cy="5087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884774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potencia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88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europea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s</a:t>
            </a:r>
            <a:r>
              <a:rPr sz="750" spc="23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3689C"/>
                </a:solidFill>
                <a:latin typeface="Arial"/>
                <a:cs typeface="Arial"/>
              </a:rPr>
              <a:t>n</a:t>
            </a:r>
            <a:r>
              <a:rPr sz="750" spc="-7" dirty="0">
                <a:solidFill>
                  <a:srgbClr val="43689C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43689C"/>
                </a:solidFill>
                <a:latin typeface="Arial"/>
                <a:cs typeface="Arial"/>
              </a:rPr>
              <a:t>África</a:t>
            </a:r>
            <a:endParaRPr sz="750">
              <a:latin typeface="Arial"/>
              <a:cs typeface="Arial"/>
            </a:endParaRPr>
          </a:p>
          <a:p>
            <a:pPr marL="8659" marR="355" algn="just">
              <a:lnSpc>
                <a:spcPts val="862"/>
              </a:lnSpc>
              <a:spcBef>
                <a:spcPts val="53"/>
              </a:spcBef>
            </a:pPr>
            <a:r>
              <a:rPr sz="750" spc="-54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Berlín,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 euro- </a:t>
            </a:r>
            <a:endParaRPr sz="750">
              <a:latin typeface="Times New Roman"/>
              <a:cs typeface="Times New Roman"/>
            </a:endParaRPr>
          </a:p>
          <a:p>
            <a:pPr marL="8659" marR="3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peas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repartieron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 africano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si- </a:t>
            </a:r>
            <a:endParaRPr sz="750">
              <a:latin typeface="Times New Roman"/>
              <a:cs typeface="Times New Roman"/>
            </a:endParaRPr>
          </a:p>
          <a:p>
            <a:pPr marL="8659" marR="3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guiente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forma:</a:t>
            </a:r>
            <a:endParaRPr sz="750">
              <a:latin typeface="Times New Roman"/>
              <a:cs typeface="Times New Roman"/>
            </a:endParaRPr>
          </a:p>
          <a:p>
            <a:pPr marL="8659" marR="69" indent="121250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G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an</a:t>
            </a:r>
            <a:r>
              <a:rPr sz="750" b="1" spc="10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B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etaña</a:t>
            </a:r>
            <a:r>
              <a:rPr sz="750" b="1" spc="9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o  Inglater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a:</a:t>
            </a:r>
            <a:r>
              <a:rPr sz="750" b="1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inició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atégica 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Egipto,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culminó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Sudáfrica.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Dominó 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corresponde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de: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Egipto,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parte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Su-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dán,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K</a:t>
            </a:r>
            <a:r>
              <a:rPr sz="750" dirty="0">
                <a:latin typeface="Times New Roman"/>
                <a:cs typeface="Times New Roman"/>
              </a:rPr>
              <a:t>enia,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Uganda, parte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Somalia,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Zimbabue,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Zambia,  Botsuana,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Libre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ange,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Unión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Sudafricana   o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Sudáfrica,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Gambia,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Leona, </a:t>
            </a:r>
            <a:endParaRPr sz="750">
              <a:latin typeface="Times New Roman"/>
              <a:cs typeface="Times New Roman"/>
            </a:endParaRPr>
          </a:p>
          <a:p>
            <a:pPr marL="8659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Nigeria,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Ghana,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Mal</a:t>
            </a: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wi.</a:t>
            </a:r>
            <a:endParaRPr sz="750">
              <a:latin typeface="Times New Roman"/>
              <a:cs typeface="Times New Roman"/>
            </a:endParaRPr>
          </a:p>
          <a:p>
            <a:pPr marL="8667" marR="83" indent="121215" algn="just">
              <a:lnSpc>
                <a:spcPts val="870"/>
              </a:lnSpc>
              <a:spcBef>
                <a:spcPts val="92"/>
              </a:spcBef>
            </a:pPr>
            <a:r>
              <a:rPr sz="750" b="1" spc="-15" dirty="0">
                <a:latin typeface="Times New Roman"/>
                <a:cs typeface="Times New Roman"/>
              </a:rPr>
              <a:t>F</a:t>
            </a:r>
            <a:r>
              <a:rPr sz="750" b="1" spc="-18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ancia:</a:t>
            </a:r>
            <a:r>
              <a:rPr sz="750" b="1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tomó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posesión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ubicados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África.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Llegó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dominar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Argelia</a:t>
            </a:r>
            <a:r>
              <a:rPr sz="750" spc="-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-71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únez,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Marruecos,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Mauritania,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Senegal,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Malí,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Guinea,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Camerún,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Marfil,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Níge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olta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Burkina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aso,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Benín,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África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Ecuatorial,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Gabón,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República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Congo, República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Centroafricana,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Chad,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67" marR="8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Somalia,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ibuti,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Madagascar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  <a:p>
            <a:pPr marL="8667" marR="176" indent="121215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Alemania:</a:t>
            </a:r>
            <a:r>
              <a:rPr sz="750" b="1" spc="-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adió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inmensas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extensiones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te- </a:t>
            </a:r>
            <a:endParaRPr sz="750">
              <a:latin typeface="Times New Roman"/>
              <a:cs typeface="Times New Roman"/>
            </a:endParaRPr>
          </a:p>
          <a:p>
            <a:pPr marL="8667" marR="176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rritorio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africano,  alcanzó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dominio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 </a:t>
            </a:r>
            <a:endParaRPr sz="750">
              <a:latin typeface="Times New Roman"/>
              <a:cs typeface="Times New Roman"/>
            </a:endParaRPr>
          </a:p>
          <a:p>
            <a:pPr marL="8667" marR="1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millones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kilómetros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corresponden </a:t>
            </a:r>
            <a:endParaRPr sz="750">
              <a:latin typeface="Times New Roman"/>
              <a:cs typeface="Times New Roman"/>
            </a:endParaRPr>
          </a:p>
          <a:p>
            <a:pPr marL="8667" marR="17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de: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Camerún,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Burundi,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Ruanda, </a:t>
            </a:r>
            <a:endParaRPr sz="750">
              <a:latin typeface="Times New Roman"/>
              <a:cs typeface="Times New Roman"/>
            </a:endParaRPr>
          </a:p>
          <a:p>
            <a:pPr marL="8667" marR="176" algn="just">
              <a:lnSpc>
                <a:spcPts val="862"/>
              </a:lnSpc>
              <a:spcBef>
                <a:spcPts val="92"/>
              </a:spcBef>
            </a:pPr>
            <a:r>
              <a:rPr sz="750" spc="-71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anzania,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Namibia,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spc="-71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ogo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Ghana.</a:t>
            </a:r>
            <a:endParaRPr sz="750">
              <a:latin typeface="Times New Roman"/>
              <a:cs typeface="Times New Roman"/>
            </a:endParaRPr>
          </a:p>
          <a:p>
            <a:pPr marL="8728" indent="121154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Bélgica:</a:t>
            </a:r>
            <a:r>
              <a:rPr sz="750" b="1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euro-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peas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incursionar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africano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apro-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pió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actualmente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pertenecen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República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Democ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ática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Congo.</a:t>
            </a:r>
            <a:endParaRPr sz="750">
              <a:latin typeface="Times New Roman"/>
              <a:cs typeface="Times New Roman"/>
            </a:endParaRPr>
          </a:p>
          <a:p>
            <a:pPr marL="8728" marR="95" indent="121250" algn="just">
              <a:lnSpc>
                <a:spcPts val="870"/>
              </a:lnSpc>
              <a:spcBef>
                <a:spcPts val="95"/>
              </a:spcBef>
            </a:pP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ortugal:</a:t>
            </a:r>
            <a:r>
              <a:rPr sz="750" b="1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tomó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posesiones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centro- </a:t>
            </a:r>
            <a:endParaRPr sz="750">
              <a:latin typeface="Times New Roman"/>
              <a:cs typeface="Times New Roman"/>
            </a:endParaRPr>
          </a:p>
          <a:p>
            <a:pPr marL="8728" marR="9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sur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naciones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de: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An- </a:t>
            </a:r>
            <a:endParaRPr sz="750">
              <a:latin typeface="Times New Roman"/>
              <a:cs typeface="Times New Roman"/>
            </a:endParaRPr>
          </a:p>
          <a:p>
            <a:pPr marL="872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gola,  Cabinda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ortuguesa,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Mozambique,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Guinea </a:t>
            </a:r>
            <a:endParaRPr sz="750">
              <a:latin typeface="Times New Roman"/>
              <a:cs typeface="Times New Roman"/>
            </a:endParaRPr>
          </a:p>
          <a:p>
            <a:pPr marL="8728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Bissau,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Islas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erde,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omé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Príncipe.</a:t>
            </a:r>
            <a:endParaRPr sz="750">
              <a:latin typeface="Times New Roman"/>
              <a:cs typeface="Times New Roman"/>
            </a:endParaRPr>
          </a:p>
          <a:p>
            <a:pPr marL="8728" indent="121250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España:</a:t>
            </a:r>
            <a:r>
              <a:rPr sz="750" b="1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perdidas 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posesiones  en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procesos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independencia, 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ó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ejé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citos  hacia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adir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terri-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torios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de: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Sáha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Occidental,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Río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Oro,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Saguia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Ham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Marruecos, 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spc="-27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anja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arf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a,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Ifni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Ifni,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etuán,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ez,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Guinea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Ecuatorial,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Río </a:t>
            </a:r>
            <a:endParaRPr sz="750">
              <a:latin typeface="Times New Roman"/>
              <a:cs typeface="Times New Roman"/>
            </a:endParaRPr>
          </a:p>
          <a:p>
            <a:pPr marL="87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Muni,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F</a:t>
            </a:r>
            <a:r>
              <a:rPr sz="750" dirty="0">
                <a:latin typeface="Times New Roman"/>
                <a:cs typeface="Times New Roman"/>
              </a:rPr>
              <a:t>ernando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5860" y="887563"/>
            <a:ext cx="2092658" cy="1567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11"/>
              </a:lnSpc>
              <a:spcBef>
                <a:spcPts val="40"/>
              </a:spcBef>
            </a:pPr>
            <a:r>
              <a:rPr sz="750" b="1" dirty="0">
                <a:latin typeface="Times New Roman"/>
                <a:cs typeface="Times New Roman"/>
              </a:rPr>
              <a:t>Italia:</a:t>
            </a:r>
            <a:r>
              <a:rPr sz="750" b="1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colonizó 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marL="8739" marR="66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continente,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actuales  países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de: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Li- </a:t>
            </a:r>
            <a:endParaRPr sz="750">
              <a:latin typeface="Times New Roman"/>
              <a:cs typeface="Times New Roman"/>
            </a:endParaRPr>
          </a:p>
          <a:p>
            <a:pPr marL="8739" marR="66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bia,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Eritrea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Somalia,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hizo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intentos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do- </a:t>
            </a:r>
            <a:endParaRPr sz="750">
              <a:latin typeface="Times New Roman"/>
              <a:cs typeface="Times New Roman"/>
            </a:endParaRPr>
          </a:p>
          <a:p>
            <a:pPr marL="8739" marR="66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minar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Etiopía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éxito.</a:t>
            </a:r>
            <a:endParaRPr sz="750">
              <a:latin typeface="Times New Roman"/>
              <a:cs typeface="Times New Roman"/>
            </a:endParaRPr>
          </a:p>
          <a:p>
            <a:pPr marL="8659" marR="6455" indent="121250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Estados</a:t>
            </a:r>
            <a:r>
              <a:rPr sz="750" b="1" spc="-5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Unidos:</a:t>
            </a:r>
            <a:r>
              <a:rPr sz="750" b="1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dominó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Liberia,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consiguió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prontamente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indepen-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dencia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1847;  no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insistió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colonización 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territorios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pare-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Conferencia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lín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compromiso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Unidos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ter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enir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  continente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compromiso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europeas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América </a:t>
            </a:r>
            <a:endParaRPr sz="750">
              <a:latin typeface="Times New Roman"/>
              <a:cs typeface="Times New Roman"/>
            </a:endParaRPr>
          </a:p>
          <a:p>
            <a:pPr marL="8659" marR="645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finales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7114" y="5119782"/>
            <a:ext cx="1707441" cy="1087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150750" algn="just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Acultu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ación:</a:t>
            </a:r>
            <a:r>
              <a:rPr sz="682" b="1" spc="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proceso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mediante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 </a:t>
            </a:r>
            <a:endParaRPr sz="682">
              <a:latin typeface="Arial"/>
              <a:cs typeface="Arial"/>
            </a:endParaRPr>
          </a:p>
          <a:p>
            <a:pPr marL="8659" marR="150750" algn="just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transforma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suplanta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cultura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original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una </a:t>
            </a:r>
            <a:endParaRPr sz="682">
              <a:latin typeface="Arial"/>
              <a:cs typeface="Arial"/>
            </a:endParaRPr>
          </a:p>
          <a:p>
            <a:pPr marL="8659" marR="150750" algn="just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comunidad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5"/>
              </a:lnSpc>
              <a:spcBef>
                <a:spcPts val="175"/>
              </a:spcBef>
            </a:pPr>
            <a:r>
              <a:rPr sz="682" b="1" dirty="0">
                <a:latin typeface="Times New Roman"/>
                <a:cs typeface="Times New Roman"/>
              </a:rPr>
              <a:t>Escl</a:t>
            </a:r>
            <a:r>
              <a:rPr sz="682" b="1" spc="-13" dirty="0">
                <a:latin typeface="Times New Roman"/>
                <a:cs typeface="Times New Roman"/>
              </a:rPr>
              <a:t>a</a:t>
            </a:r>
            <a:r>
              <a:rPr sz="682" b="1" dirty="0">
                <a:latin typeface="Times New Roman"/>
                <a:cs typeface="Times New Roman"/>
              </a:rPr>
              <a:t>vización:</a:t>
            </a:r>
            <a:r>
              <a:rPr sz="682" b="1" spc="2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término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actualidad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utiliza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hacer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referencia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sometidas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contra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voluntad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es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vitud,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vez</a:t>
            </a:r>
            <a:r>
              <a:rPr sz="682" spc="-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entiende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vo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2"/>
              </a:spcBef>
            </a:pPr>
            <a:r>
              <a:rPr sz="682" dirty="0">
                <a:latin typeface="Arial"/>
                <a:cs typeface="Arial"/>
              </a:rPr>
              <a:t>persona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acepta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condición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13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vitud.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2481" y="6231669"/>
            <a:ext cx="141230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189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724" y="6650589"/>
            <a:ext cx="144683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Capítulo 8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 y nuevo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colonialismo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9070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7001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155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00538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5277101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5393999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6642136" y="6691233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6642136" y="6671750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172924" y="1484983"/>
            <a:ext cx="1317" cy="1010"/>
          </a:xfrm>
          <a:custGeom>
            <a:avLst/>
            <a:gdLst/>
            <a:ahLst/>
            <a:cxnLst/>
            <a:rect l="l" t="t" r="r" b="b"/>
            <a:pathLst>
              <a:path w="1931" h="1482">
                <a:moveTo>
                  <a:pt x="1931" y="1482"/>
                </a:moveTo>
                <a:lnTo>
                  <a:pt x="1580" y="0"/>
                </a:lnTo>
                <a:lnTo>
                  <a:pt x="0" y="28"/>
                </a:lnTo>
                <a:lnTo>
                  <a:pt x="1931" y="1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173141" y="1481352"/>
            <a:ext cx="4875" cy="3630"/>
          </a:xfrm>
          <a:custGeom>
            <a:avLst/>
            <a:gdLst/>
            <a:ahLst/>
            <a:cxnLst/>
            <a:rect l="l" t="t" r="r" b="b"/>
            <a:pathLst>
              <a:path w="7150" h="5324">
                <a:moveTo>
                  <a:pt x="7150" y="5219"/>
                </a:moveTo>
                <a:lnTo>
                  <a:pt x="0" y="0"/>
                </a:lnTo>
                <a:lnTo>
                  <a:pt x="1261" y="5324"/>
                </a:lnTo>
                <a:lnTo>
                  <a:pt x="7150" y="5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5686971" y="863656"/>
            <a:ext cx="2510195" cy="1819820"/>
          </a:xfrm>
          <a:custGeom>
            <a:avLst/>
            <a:gdLst/>
            <a:ahLst/>
            <a:cxnLst/>
            <a:rect l="l" t="t" r="r" b="b"/>
            <a:pathLst>
              <a:path w="3681619" h="2669070">
                <a:moveTo>
                  <a:pt x="183395" y="372541"/>
                </a:moveTo>
                <a:lnTo>
                  <a:pt x="176968" y="377786"/>
                </a:lnTo>
                <a:lnTo>
                  <a:pt x="176572" y="378107"/>
                </a:lnTo>
                <a:lnTo>
                  <a:pt x="165408" y="385007"/>
                </a:lnTo>
                <a:lnTo>
                  <a:pt x="154947" y="391388"/>
                </a:lnTo>
                <a:lnTo>
                  <a:pt x="146139" y="399927"/>
                </a:lnTo>
                <a:lnTo>
                  <a:pt x="139140" y="409556"/>
                </a:lnTo>
                <a:lnTo>
                  <a:pt x="133529" y="420090"/>
                </a:lnTo>
                <a:lnTo>
                  <a:pt x="128910" y="431327"/>
                </a:lnTo>
                <a:lnTo>
                  <a:pt x="124887" y="443061"/>
                </a:lnTo>
                <a:lnTo>
                  <a:pt x="121065" y="455089"/>
                </a:lnTo>
                <a:lnTo>
                  <a:pt x="117048" y="467206"/>
                </a:lnTo>
                <a:lnTo>
                  <a:pt x="112440" y="479209"/>
                </a:lnTo>
                <a:lnTo>
                  <a:pt x="106844" y="490894"/>
                </a:lnTo>
                <a:lnTo>
                  <a:pt x="99867" y="502056"/>
                </a:lnTo>
                <a:lnTo>
                  <a:pt x="102176" y="512085"/>
                </a:lnTo>
                <a:lnTo>
                  <a:pt x="105132" y="525112"/>
                </a:lnTo>
                <a:lnTo>
                  <a:pt x="108305" y="537906"/>
                </a:lnTo>
                <a:lnTo>
                  <a:pt x="111973" y="550175"/>
                </a:lnTo>
                <a:lnTo>
                  <a:pt x="116413" y="561627"/>
                </a:lnTo>
                <a:lnTo>
                  <a:pt x="121901" y="571969"/>
                </a:lnTo>
                <a:lnTo>
                  <a:pt x="121658" y="572699"/>
                </a:lnTo>
                <a:lnTo>
                  <a:pt x="115617" y="583655"/>
                </a:lnTo>
                <a:lnTo>
                  <a:pt x="108585" y="594727"/>
                </a:lnTo>
                <a:lnTo>
                  <a:pt x="105379" y="606907"/>
                </a:lnTo>
                <a:lnTo>
                  <a:pt x="105722" y="609961"/>
                </a:lnTo>
                <a:lnTo>
                  <a:pt x="111968" y="621224"/>
                </a:lnTo>
                <a:lnTo>
                  <a:pt x="116389" y="632155"/>
                </a:lnTo>
                <a:lnTo>
                  <a:pt x="110621" y="632709"/>
                </a:lnTo>
                <a:lnTo>
                  <a:pt x="98396" y="633287"/>
                </a:lnTo>
                <a:lnTo>
                  <a:pt x="85717" y="633559"/>
                </a:lnTo>
                <a:lnTo>
                  <a:pt x="72333" y="634098"/>
                </a:lnTo>
                <a:lnTo>
                  <a:pt x="61465" y="634440"/>
                </a:lnTo>
                <a:lnTo>
                  <a:pt x="46726" y="634444"/>
                </a:lnTo>
                <a:lnTo>
                  <a:pt x="33530" y="634709"/>
                </a:lnTo>
                <a:lnTo>
                  <a:pt x="24594" y="636041"/>
                </a:lnTo>
                <a:lnTo>
                  <a:pt x="13386" y="643250"/>
                </a:lnTo>
                <a:lnTo>
                  <a:pt x="7084" y="652372"/>
                </a:lnTo>
                <a:lnTo>
                  <a:pt x="3068" y="663698"/>
                </a:lnTo>
                <a:lnTo>
                  <a:pt x="863" y="676650"/>
                </a:lnTo>
                <a:lnTo>
                  <a:pt x="0" y="690648"/>
                </a:lnTo>
                <a:lnTo>
                  <a:pt x="4" y="705114"/>
                </a:lnTo>
                <a:lnTo>
                  <a:pt x="405" y="719468"/>
                </a:lnTo>
                <a:lnTo>
                  <a:pt x="731" y="733132"/>
                </a:lnTo>
                <a:lnTo>
                  <a:pt x="7611" y="735966"/>
                </a:lnTo>
                <a:lnTo>
                  <a:pt x="17983" y="738440"/>
                </a:lnTo>
                <a:lnTo>
                  <a:pt x="29348" y="739656"/>
                </a:lnTo>
                <a:lnTo>
                  <a:pt x="41467" y="739953"/>
                </a:lnTo>
                <a:lnTo>
                  <a:pt x="54103" y="739670"/>
                </a:lnTo>
                <a:lnTo>
                  <a:pt x="67017" y="739146"/>
                </a:lnTo>
                <a:lnTo>
                  <a:pt x="79970" y="738720"/>
                </a:lnTo>
                <a:lnTo>
                  <a:pt x="92723" y="738731"/>
                </a:lnTo>
                <a:lnTo>
                  <a:pt x="105038" y="739518"/>
                </a:lnTo>
                <a:lnTo>
                  <a:pt x="116677" y="741421"/>
                </a:lnTo>
                <a:lnTo>
                  <a:pt x="127400" y="744778"/>
                </a:lnTo>
                <a:lnTo>
                  <a:pt x="130582" y="744680"/>
                </a:lnTo>
                <a:lnTo>
                  <a:pt x="141521" y="740609"/>
                </a:lnTo>
                <a:lnTo>
                  <a:pt x="151276" y="740892"/>
                </a:lnTo>
                <a:lnTo>
                  <a:pt x="148556" y="747023"/>
                </a:lnTo>
                <a:lnTo>
                  <a:pt x="143958" y="757232"/>
                </a:lnTo>
                <a:lnTo>
                  <a:pt x="139164" y="767931"/>
                </a:lnTo>
                <a:lnTo>
                  <a:pt x="134303" y="779102"/>
                </a:lnTo>
                <a:lnTo>
                  <a:pt x="129500" y="790727"/>
                </a:lnTo>
                <a:lnTo>
                  <a:pt x="124884" y="802790"/>
                </a:lnTo>
                <a:lnTo>
                  <a:pt x="120581" y="815273"/>
                </a:lnTo>
                <a:lnTo>
                  <a:pt x="116719" y="828159"/>
                </a:lnTo>
                <a:lnTo>
                  <a:pt x="113425" y="841431"/>
                </a:lnTo>
                <a:lnTo>
                  <a:pt x="110826" y="855070"/>
                </a:lnTo>
                <a:lnTo>
                  <a:pt x="109049" y="869061"/>
                </a:lnTo>
                <a:lnTo>
                  <a:pt x="108366" y="880520"/>
                </a:lnTo>
                <a:lnTo>
                  <a:pt x="108311" y="893134"/>
                </a:lnTo>
                <a:lnTo>
                  <a:pt x="108644" y="905753"/>
                </a:lnTo>
                <a:lnTo>
                  <a:pt x="109009" y="918423"/>
                </a:lnTo>
                <a:lnTo>
                  <a:pt x="108955" y="935450"/>
                </a:lnTo>
                <a:lnTo>
                  <a:pt x="108534" y="948045"/>
                </a:lnTo>
                <a:lnTo>
                  <a:pt x="107923" y="960874"/>
                </a:lnTo>
                <a:lnTo>
                  <a:pt x="107164" y="973847"/>
                </a:lnTo>
                <a:lnTo>
                  <a:pt x="106295" y="986873"/>
                </a:lnTo>
                <a:lnTo>
                  <a:pt x="105357" y="999862"/>
                </a:lnTo>
                <a:lnTo>
                  <a:pt x="104389" y="1012722"/>
                </a:lnTo>
                <a:lnTo>
                  <a:pt x="103432" y="1025364"/>
                </a:lnTo>
                <a:lnTo>
                  <a:pt x="102525" y="1037696"/>
                </a:lnTo>
                <a:lnTo>
                  <a:pt x="101708" y="1049629"/>
                </a:lnTo>
                <a:lnTo>
                  <a:pt x="101872" y="1056564"/>
                </a:lnTo>
                <a:lnTo>
                  <a:pt x="104531" y="1068693"/>
                </a:lnTo>
                <a:lnTo>
                  <a:pt x="107207" y="1080706"/>
                </a:lnTo>
                <a:lnTo>
                  <a:pt x="107688" y="1087117"/>
                </a:lnTo>
                <a:lnTo>
                  <a:pt x="107405" y="1099878"/>
                </a:lnTo>
                <a:lnTo>
                  <a:pt x="106266" y="1112419"/>
                </a:lnTo>
                <a:lnTo>
                  <a:pt x="105261" y="1124785"/>
                </a:lnTo>
                <a:lnTo>
                  <a:pt x="105379" y="1137018"/>
                </a:lnTo>
                <a:lnTo>
                  <a:pt x="106590" y="1147125"/>
                </a:lnTo>
                <a:lnTo>
                  <a:pt x="108830" y="1159628"/>
                </a:lnTo>
                <a:lnTo>
                  <a:pt x="111305" y="1172039"/>
                </a:lnTo>
                <a:lnTo>
                  <a:pt x="113416" y="1184515"/>
                </a:lnTo>
                <a:lnTo>
                  <a:pt x="114561" y="1197216"/>
                </a:lnTo>
                <a:lnTo>
                  <a:pt x="114665" y="1207979"/>
                </a:lnTo>
                <a:lnTo>
                  <a:pt x="114104" y="1220956"/>
                </a:lnTo>
                <a:lnTo>
                  <a:pt x="112891" y="1233778"/>
                </a:lnTo>
                <a:lnTo>
                  <a:pt x="111134" y="1246461"/>
                </a:lnTo>
                <a:lnTo>
                  <a:pt x="108943" y="1259019"/>
                </a:lnTo>
                <a:lnTo>
                  <a:pt x="106429" y="1271469"/>
                </a:lnTo>
                <a:lnTo>
                  <a:pt x="103700" y="1283826"/>
                </a:lnTo>
                <a:lnTo>
                  <a:pt x="100867" y="1296106"/>
                </a:lnTo>
                <a:lnTo>
                  <a:pt x="98040" y="1308326"/>
                </a:lnTo>
                <a:lnTo>
                  <a:pt x="95327" y="1320501"/>
                </a:lnTo>
                <a:lnTo>
                  <a:pt x="92839" y="1332646"/>
                </a:lnTo>
                <a:lnTo>
                  <a:pt x="90685" y="1344777"/>
                </a:lnTo>
                <a:lnTo>
                  <a:pt x="90901" y="1351673"/>
                </a:lnTo>
                <a:lnTo>
                  <a:pt x="97479" y="1351838"/>
                </a:lnTo>
                <a:lnTo>
                  <a:pt x="96196" y="1360309"/>
                </a:lnTo>
                <a:lnTo>
                  <a:pt x="91951" y="1375136"/>
                </a:lnTo>
                <a:lnTo>
                  <a:pt x="88441" y="1390242"/>
                </a:lnTo>
                <a:lnTo>
                  <a:pt x="85618" y="1405607"/>
                </a:lnTo>
                <a:lnTo>
                  <a:pt x="83434" y="1421214"/>
                </a:lnTo>
                <a:lnTo>
                  <a:pt x="81841" y="1437042"/>
                </a:lnTo>
                <a:lnTo>
                  <a:pt x="80791" y="1453075"/>
                </a:lnTo>
                <a:lnTo>
                  <a:pt x="80237" y="1469292"/>
                </a:lnTo>
                <a:lnTo>
                  <a:pt x="80129" y="1485676"/>
                </a:lnTo>
                <a:lnTo>
                  <a:pt x="80420" y="1502208"/>
                </a:lnTo>
                <a:lnTo>
                  <a:pt x="81061" y="1518869"/>
                </a:lnTo>
                <a:lnTo>
                  <a:pt x="82006" y="1535640"/>
                </a:lnTo>
                <a:lnTo>
                  <a:pt x="83205" y="1552503"/>
                </a:lnTo>
                <a:lnTo>
                  <a:pt x="84610" y="1569440"/>
                </a:lnTo>
                <a:lnTo>
                  <a:pt x="86174" y="1586431"/>
                </a:lnTo>
                <a:lnTo>
                  <a:pt x="87849" y="1603457"/>
                </a:lnTo>
                <a:lnTo>
                  <a:pt x="89586" y="1620502"/>
                </a:lnTo>
                <a:lnTo>
                  <a:pt x="91337" y="1637544"/>
                </a:lnTo>
                <a:lnTo>
                  <a:pt x="93055" y="1654567"/>
                </a:lnTo>
                <a:lnTo>
                  <a:pt x="94691" y="1671551"/>
                </a:lnTo>
                <a:lnTo>
                  <a:pt x="96196" y="1688477"/>
                </a:lnTo>
                <a:lnTo>
                  <a:pt x="96575" y="1700289"/>
                </a:lnTo>
                <a:lnTo>
                  <a:pt x="95643" y="1714163"/>
                </a:lnTo>
                <a:lnTo>
                  <a:pt x="93850" y="1726922"/>
                </a:lnTo>
                <a:lnTo>
                  <a:pt x="91947" y="1738458"/>
                </a:lnTo>
                <a:lnTo>
                  <a:pt x="90685" y="1748663"/>
                </a:lnTo>
                <a:lnTo>
                  <a:pt x="91345" y="1761273"/>
                </a:lnTo>
                <a:lnTo>
                  <a:pt x="92526" y="1773910"/>
                </a:lnTo>
                <a:lnTo>
                  <a:pt x="92570" y="1782934"/>
                </a:lnTo>
                <a:lnTo>
                  <a:pt x="92330" y="1794358"/>
                </a:lnTo>
                <a:lnTo>
                  <a:pt x="91817" y="1806107"/>
                </a:lnTo>
                <a:lnTo>
                  <a:pt x="91090" y="1818144"/>
                </a:lnTo>
                <a:lnTo>
                  <a:pt x="90203" y="1830435"/>
                </a:lnTo>
                <a:lnTo>
                  <a:pt x="89213" y="1842941"/>
                </a:lnTo>
                <a:lnTo>
                  <a:pt x="88178" y="1855628"/>
                </a:lnTo>
                <a:lnTo>
                  <a:pt x="87152" y="1868460"/>
                </a:lnTo>
                <a:lnTo>
                  <a:pt x="86194" y="1881399"/>
                </a:lnTo>
                <a:lnTo>
                  <a:pt x="85359" y="1894410"/>
                </a:lnTo>
                <a:lnTo>
                  <a:pt x="84703" y="1907457"/>
                </a:lnTo>
                <a:lnTo>
                  <a:pt x="84283" y="1920503"/>
                </a:lnTo>
                <a:lnTo>
                  <a:pt x="84156" y="1933513"/>
                </a:lnTo>
                <a:lnTo>
                  <a:pt x="84378" y="1946450"/>
                </a:lnTo>
                <a:lnTo>
                  <a:pt x="85005" y="1959278"/>
                </a:lnTo>
                <a:lnTo>
                  <a:pt x="86094" y="1971961"/>
                </a:lnTo>
                <a:lnTo>
                  <a:pt x="87701" y="1984463"/>
                </a:lnTo>
                <a:lnTo>
                  <a:pt x="89883" y="1996747"/>
                </a:lnTo>
                <a:lnTo>
                  <a:pt x="92696" y="2008778"/>
                </a:lnTo>
                <a:lnTo>
                  <a:pt x="96196" y="2020519"/>
                </a:lnTo>
                <a:lnTo>
                  <a:pt x="99524" y="2026716"/>
                </a:lnTo>
                <a:lnTo>
                  <a:pt x="110395" y="2024913"/>
                </a:lnTo>
                <a:lnTo>
                  <a:pt x="116389" y="2028278"/>
                </a:lnTo>
                <a:lnTo>
                  <a:pt x="115503" y="2031813"/>
                </a:lnTo>
                <a:lnTo>
                  <a:pt x="113693" y="2044312"/>
                </a:lnTo>
                <a:lnTo>
                  <a:pt x="113596" y="2056846"/>
                </a:lnTo>
                <a:lnTo>
                  <a:pt x="114782" y="2069344"/>
                </a:lnTo>
                <a:lnTo>
                  <a:pt x="116819" y="2081739"/>
                </a:lnTo>
                <a:lnTo>
                  <a:pt x="119276" y="2093960"/>
                </a:lnTo>
                <a:lnTo>
                  <a:pt x="121724" y="2105940"/>
                </a:lnTo>
                <a:lnTo>
                  <a:pt x="123730" y="2117610"/>
                </a:lnTo>
                <a:lnTo>
                  <a:pt x="126140" y="2134869"/>
                </a:lnTo>
                <a:lnTo>
                  <a:pt x="128406" y="2152082"/>
                </a:lnTo>
                <a:lnTo>
                  <a:pt x="130518" y="2169238"/>
                </a:lnTo>
                <a:lnTo>
                  <a:pt x="132466" y="2186326"/>
                </a:lnTo>
                <a:lnTo>
                  <a:pt x="134239" y="2203337"/>
                </a:lnTo>
                <a:lnTo>
                  <a:pt x="135827" y="2220259"/>
                </a:lnTo>
                <a:lnTo>
                  <a:pt x="137221" y="2237081"/>
                </a:lnTo>
                <a:lnTo>
                  <a:pt x="138409" y="2253794"/>
                </a:lnTo>
                <a:lnTo>
                  <a:pt x="139381" y="2270385"/>
                </a:lnTo>
                <a:lnTo>
                  <a:pt x="140127" y="2286846"/>
                </a:lnTo>
                <a:lnTo>
                  <a:pt x="140638" y="2303164"/>
                </a:lnTo>
                <a:lnTo>
                  <a:pt x="140902" y="2319330"/>
                </a:lnTo>
                <a:lnTo>
                  <a:pt x="140909" y="2335332"/>
                </a:lnTo>
                <a:lnTo>
                  <a:pt x="140649" y="2351160"/>
                </a:lnTo>
                <a:lnTo>
                  <a:pt x="140112" y="2366804"/>
                </a:lnTo>
                <a:lnTo>
                  <a:pt x="139288" y="2382252"/>
                </a:lnTo>
                <a:lnTo>
                  <a:pt x="138166" y="2397495"/>
                </a:lnTo>
                <a:lnTo>
                  <a:pt x="136737" y="2412520"/>
                </a:lnTo>
                <a:lnTo>
                  <a:pt x="134989" y="2427319"/>
                </a:lnTo>
                <a:lnTo>
                  <a:pt x="132912" y="2441879"/>
                </a:lnTo>
                <a:lnTo>
                  <a:pt x="127610" y="2465044"/>
                </a:lnTo>
                <a:lnTo>
                  <a:pt x="124135" y="2477245"/>
                </a:lnTo>
                <a:lnTo>
                  <a:pt x="120844" y="2489537"/>
                </a:lnTo>
                <a:lnTo>
                  <a:pt x="118231" y="2502065"/>
                </a:lnTo>
                <a:lnTo>
                  <a:pt x="117382" y="2511569"/>
                </a:lnTo>
                <a:lnTo>
                  <a:pt x="118756" y="2522282"/>
                </a:lnTo>
                <a:lnTo>
                  <a:pt x="122739" y="2530864"/>
                </a:lnTo>
                <a:lnTo>
                  <a:pt x="129029" y="2537584"/>
                </a:lnTo>
                <a:lnTo>
                  <a:pt x="137322" y="2542709"/>
                </a:lnTo>
                <a:lnTo>
                  <a:pt x="147315" y="2546506"/>
                </a:lnTo>
                <a:lnTo>
                  <a:pt x="158704" y="2549243"/>
                </a:lnTo>
                <a:lnTo>
                  <a:pt x="171187" y="2551187"/>
                </a:lnTo>
                <a:lnTo>
                  <a:pt x="184460" y="2552606"/>
                </a:lnTo>
                <a:lnTo>
                  <a:pt x="198220" y="2553767"/>
                </a:lnTo>
                <a:lnTo>
                  <a:pt x="212163" y="2554937"/>
                </a:lnTo>
                <a:lnTo>
                  <a:pt x="225987" y="2556385"/>
                </a:lnTo>
                <a:lnTo>
                  <a:pt x="239389" y="2558376"/>
                </a:lnTo>
                <a:lnTo>
                  <a:pt x="248820" y="2560727"/>
                </a:lnTo>
                <a:lnTo>
                  <a:pt x="261202" y="2564939"/>
                </a:lnTo>
                <a:lnTo>
                  <a:pt x="272434" y="2568092"/>
                </a:lnTo>
                <a:lnTo>
                  <a:pt x="273841" y="2568324"/>
                </a:lnTo>
                <a:lnTo>
                  <a:pt x="286860" y="2569448"/>
                </a:lnTo>
                <a:lnTo>
                  <a:pt x="299666" y="2568955"/>
                </a:lnTo>
                <a:lnTo>
                  <a:pt x="312251" y="2567211"/>
                </a:lnTo>
                <a:lnTo>
                  <a:pt x="324606" y="2564584"/>
                </a:lnTo>
                <a:lnTo>
                  <a:pt x="336724" y="2561438"/>
                </a:lnTo>
                <a:lnTo>
                  <a:pt x="348596" y="2558141"/>
                </a:lnTo>
                <a:lnTo>
                  <a:pt x="360214" y="2555060"/>
                </a:lnTo>
                <a:lnTo>
                  <a:pt x="371571" y="2552560"/>
                </a:lnTo>
                <a:lnTo>
                  <a:pt x="372346" y="2549580"/>
                </a:lnTo>
                <a:lnTo>
                  <a:pt x="371873" y="2537985"/>
                </a:lnTo>
                <a:lnTo>
                  <a:pt x="366540" y="2528052"/>
                </a:lnTo>
                <a:lnTo>
                  <a:pt x="358063" y="2519553"/>
                </a:lnTo>
                <a:lnTo>
                  <a:pt x="348154" y="2512262"/>
                </a:lnTo>
                <a:lnTo>
                  <a:pt x="338525" y="2505951"/>
                </a:lnTo>
                <a:lnTo>
                  <a:pt x="329678" y="2500657"/>
                </a:lnTo>
                <a:lnTo>
                  <a:pt x="317556" y="2494099"/>
                </a:lnTo>
                <a:lnTo>
                  <a:pt x="307144" y="2487274"/>
                </a:lnTo>
                <a:lnTo>
                  <a:pt x="299981" y="2478773"/>
                </a:lnTo>
                <a:lnTo>
                  <a:pt x="307631" y="2478369"/>
                </a:lnTo>
                <a:lnTo>
                  <a:pt x="321854" y="2478146"/>
                </a:lnTo>
                <a:lnTo>
                  <a:pt x="350789" y="2478215"/>
                </a:lnTo>
                <a:lnTo>
                  <a:pt x="364744" y="2477708"/>
                </a:lnTo>
                <a:lnTo>
                  <a:pt x="377853" y="2476306"/>
                </a:lnTo>
                <a:lnTo>
                  <a:pt x="389737" y="2473610"/>
                </a:lnTo>
                <a:lnTo>
                  <a:pt x="400019" y="2469219"/>
                </a:lnTo>
                <a:lnTo>
                  <a:pt x="408321" y="2462734"/>
                </a:lnTo>
                <a:lnTo>
                  <a:pt x="414263" y="2453754"/>
                </a:lnTo>
                <a:lnTo>
                  <a:pt x="417468" y="2441879"/>
                </a:lnTo>
                <a:lnTo>
                  <a:pt x="415963" y="2440309"/>
                </a:lnTo>
                <a:lnTo>
                  <a:pt x="407016" y="2433314"/>
                </a:lnTo>
                <a:lnTo>
                  <a:pt x="396305" y="2427722"/>
                </a:lnTo>
                <a:lnTo>
                  <a:pt x="384306" y="2423138"/>
                </a:lnTo>
                <a:lnTo>
                  <a:pt x="371500" y="2419164"/>
                </a:lnTo>
                <a:lnTo>
                  <a:pt x="358366" y="2415402"/>
                </a:lnTo>
                <a:lnTo>
                  <a:pt x="345381" y="2411456"/>
                </a:lnTo>
                <a:lnTo>
                  <a:pt x="333026" y="2406929"/>
                </a:lnTo>
                <a:lnTo>
                  <a:pt x="325613" y="2403484"/>
                </a:lnTo>
                <a:lnTo>
                  <a:pt x="312713" y="2396312"/>
                </a:lnTo>
                <a:lnTo>
                  <a:pt x="300858" y="2387858"/>
                </a:lnTo>
                <a:lnTo>
                  <a:pt x="294469" y="2379738"/>
                </a:lnTo>
                <a:lnTo>
                  <a:pt x="292925" y="2368834"/>
                </a:lnTo>
                <a:lnTo>
                  <a:pt x="293613" y="2356531"/>
                </a:lnTo>
                <a:lnTo>
                  <a:pt x="295688" y="2343454"/>
                </a:lnTo>
                <a:lnTo>
                  <a:pt x="298307" y="2330239"/>
                </a:lnTo>
                <a:lnTo>
                  <a:pt x="300629" y="2317526"/>
                </a:lnTo>
                <a:lnTo>
                  <a:pt x="301809" y="2305951"/>
                </a:lnTo>
                <a:lnTo>
                  <a:pt x="301856" y="2301442"/>
                </a:lnTo>
                <a:lnTo>
                  <a:pt x="301314" y="2288971"/>
                </a:lnTo>
                <a:lnTo>
                  <a:pt x="300424" y="2276191"/>
                </a:lnTo>
                <a:lnTo>
                  <a:pt x="299981" y="2263241"/>
                </a:lnTo>
                <a:lnTo>
                  <a:pt x="299855" y="2244952"/>
                </a:lnTo>
                <a:lnTo>
                  <a:pt x="299535" y="2231775"/>
                </a:lnTo>
                <a:lnTo>
                  <a:pt x="299035" y="2218697"/>
                </a:lnTo>
                <a:lnTo>
                  <a:pt x="298364" y="2205714"/>
                </a:lnTo>
                <a:lnTo>
                  <a:pt x="297531" y="2192819"/>
                </a:lnTo>
                <a:lnTo>
                  <a:pt x="296546" y="2180007"/>
                </a:lnTo>
                <a:lnTo>
                  <a:pt x="295419" y="2167274"/>
                </a:lnTo>
                <a:lnTo>
                  <a:pt x="294159" y="2154613"/>
                </a:lnTo>
                <a:lnTo>
                  <a:pt x="292776" y="2142019"/>
                </a:lnTo>
                <a:lnTo>
                  <a:pt x="291279" y="2129486"/>
                </a:lnTo>
                <a:lnTo>
                  <a:pt x="289678" y="2117011"/>
                </a:lnTo>
                <a:lnTo>
                  <a:pt x="287982" y="2104586"/>
                </a:lnTo>
                <a:lnTo>
                  <a:pt x="286202" y="2092207"/>
                </a:lnTo>
                <a:lnTo>
                  <a:pt x="284346" y="2079868"/>
                </a:lnTo>
                <a:lnTo>
                  <a:pt x="282425" y="2067564"/>
                </a:lnTo>
                <a:lnTo>
                  <a:pt x="280448" y="2055289"/>
                </a:lnTo>
                <a:lnTo>
                  <a:pt x="278424" y="2043039"/>
                </a:lnTo>
                <a:lnTo>
                  <a:pt x="276364" y="2030807"/>
                </a:lnTo>
                <a:lnTo>
                  <a:pt x="274276" y="2018588"/>
                </a:lnTo>
                <a:lnTo>
                  <a:pt x="270506" y="1999098"/>
                </a:lnTo>
                <a:lnTo>
                  <a:pt x="267863" y="1985735"/>
                </a:lnTo>
                <a:lnTo>
                  <a:pt x="265742" y="1972869"/>
                </a:lnTo>
                <a:lnTo>
                  <a:pt x="264650" y="1960995"/>
                </a:lnTo>
                <a:lnTo>
                  <a:pt x="265094" y="1950605"/>
                </a:lnTo>
                <a:lnTo>
                  <a:pt x="268027" y="1940421"/>
                </a:lnTo>
                <a:lnTo>
                  <a:pt x="273953" y="1928779"/>
                </a:lnTo>
                <a:lnTo>
                  <a:pt x="281230" y="1917060"/>
                </a:lnTo>
                <a:lnTo>
                  <a:pt x="288372" y="1905385"/>
                </a:lnTo>
                <a:lnTo>
                  <a:pt x="293894" y="1893874"/>
                </a:lnTo>
                <a:lnTo>
                  <a:pt x="296310" y="1882648"/>
                </a:lnTo>
                <a:lnTo>
                  <a:pt x="296098" y="1876100"/>
                </a:lnTo>
                <a:lnTo>
                  <a:pt x="293944" y="1863744"/>
                </a:lnTo>
                <a:lnTo>
                  <a:pt x="290576" y="1851261"/>
                </a:lnTo>
                <a:lnTo>
                  <a:pt x="287266" y="1838757"/>
                </a:lnTo>
                <a:lnTo>
                  <a:pt x="285287" y="1826336"/>
                </a:lnTo>
                <a:lnTo>
                  <a:pt x="284262" y="1811982"/>
                </a:lnTo>
                <a:lnTo>
                  <a:pt x="283397" y="1799532"/>
                </a:lnTo>
                <a:lnTo>
                  <a:pt x="282560" y="1786875"/>
                </a:lnTo>
                <a:lnTo>
                  <a:pt x="281775" y="1774064"/>
                </a:lnTo>
                <a:lnTo>
                  <a:pt x="281066" y="1761152"/>
                </a:lnTo>
                <a:lnTo>
                  <a:pt x="280459" y="1748195"/>
                </a:lnTo>
                <a:lnTo>
                  <a:pt x="279977" y="1735244"/>
                </a:lnTo>
                <a:lnTo>
                  <a:pt x="279644" y="1722355"/>
                </a:lnTo>
                <a:lnTo>
                  <a:pt x="279486" y="1709580"/>
                </a:lnTo>
                <a:lnTo>
                  <a:pt x="279525" y="1696974"/>
                </a:lnTo>
                <a:lnTo>
                  <a:pt x="279788" y="1684591"/>
                </a:lnTo>
                <a:lnTo>
                  <a:pt x="280646" y="1669545"/>
                </a:lnTo>
                <a:lnTo>
                  <a:pt x="281839" y="1657034"/>
                </a:lnTo>
                <a:lnTo>
                  <a:pt x="283324" y="1644437"/>
                </a:lnTo>
                <a:lnTo>
                  <a:pt x="284967" y="1631773"/>
                </a:lnTo>
                <a:lnTo>
                  <a:pt x="286632" y="1619060"/>
                </a:lnTo>
                <a:lnTo>
                  <a:pt x="288183" y="1606317"/>
                </a:lnTo>
                <a:lnTo>
                  <a:pt x="289485" y="1593563"/>
                </a:lnTo>
                <a:lnTo>
                  <a:pt x="290402" y="1580816"/>
                </a:lnTo>
                <a:lnTo>
                  <a:pt x="290799" y="1568094"/>
                </a:lnTo>
                <a:lnTo>
                  <a:pt x="290687" y="1558202"/>
                </a:lnTo>
                <a:lnTo>
                  <a:pt x="290098" y="1545315"/>
                </a:lnTo>
                <a:lnTo>
                  <a:pt x="289179" y="1532383"/>
                </a:lnTo>
                <a:lnTo>
                  <a:pt x="288116" y="1519470"/>
                </a:lnTo>
                <a:lnTo>
                  <a:pt x="287095" y="1506640"/>
                </a:lnTo>
                <a:lnTo>
                  <a:pt x="286300" y="1493954"/>
                </a:lnTo>
                <a:lnTo>
                  <a:pt x="285917" y="1481477"/>
                </a:lnTo>
                <a:lnTo>
                  <a:pt x="286131" y="1469271"/>
                </a:lnTo>
                <a:lnTo>
                  <a:pt x="287128" y="1457401"/>
                </a:lnTo>
                <a:lnTo>
                  <a:pt x="290411" y="1442503"/>
                </a:lnTo>
                <a:lnTo>
                  <a:pt x="294708" y="1430089"/>
                </a:lnTo>
                <a:lnTo>
                  <a:pt x="299427" y="1418136"/>
                </a:lnTo>
                <a:lnTo>
                  <a:pt x="303651" y="1406918"/>
                </a:lnTo>
                <a:lnTo>
                  <a:pt x="305278" y="1402136"/>
                </a:lnTo>
                <a:lnTo>
                  <a:pt x="309138" y="1390254"/>
                </a:lnTo>
                <a:lnTo>
                  <a:pt x="312474" y="1378252"/>
                </a:lnTo>
                <a:lnTo>
                  <a:pt x="315018" y="1365796"/>
                </a:lnTo>
                <a:lnTo>
                  <a:pt x="316503" y="1352550"/>
                </a:lnTo>
                <a:lnTo>
                  <a:pt x="317522" y="1338940"/>
                </a:lnTo>
                <a:lnTo>
                  <a:pt x="318771" y="1325780"/>
                </a:lnTo>
                <a:lnTo>
                  <a:pt x="320112" y="1313120"/>
                </a:lnTo>
                <a:lnTo>
                  <a:pt x="321421" y="1300796"/>
                </a:lnTo>
                <a:lnTo>
                  <a:pt x="322574" y="1288644"/>
                </a:lnTo>
                <a:lnTo>
                  <a:pt x="323444" y="1276499"/>
                </a:lnTo>
                <a:lnTo>
                  <a:pt x="323909" y="1264196"/>
                </a:lnTo>
                <a:lnTo>
                  <a:pt x="323844" y="1251572"/>
                </a:lnTo>
                <a:lnTo>
                  <a:pt x="323212" y="1240910"/>
                </a:lnTo>
                <a:lnTo>
                  <a:pt x="321756" y="1228455"/>
                </a:lnTo>
                <a:lnTo>
                  <a:pt x="319686" y="1215975"/>
                </a:lnTo>
                <a:lnTo>
                  <a:pt x="317167" y="1203477"/>
                </a:lnTo>
                <a:lnTo>
                  <a:pt x="314365" y="1190965"/>
                </a:lnTo>
                <a:lnTo>
                  <a:pt x="311446" y="1178447"/>
                </a:lnTo>
                <a:lnTo>
                  <a:pt x="308577" y="1165926"/>
                </a:lnTo>
                <a:lnTo>
                  <a:pt x="305923" y="1153410"/>
                </a:lnTo>
                <a:lnTo>
                  <a:pt x="303651" y="1140904"/>
                </a:lnTo>
                <a:lnTo>
                  <a:pt x="302564" y="1133206"/>
                </a:lnTo>
                <a:lnTo>
                  <a:pt x="301385" y="1121252"/>
                </a:lnTo>
                <a:lnTo>
                  <a:pt x="300607" y="1108792"/>
                </a:lnTo>
                <a:lnTo>
                  <a:pt x="300099" y="1095966"/>
                </a:lnTo>
                <a:lnTo>
                  <a:pt x="299730" y="1082915"/>
                </a:lnTo>
                <a:lnTo>
                  <a:pt x="299368" y="1069778"/>
                </a:lnTo>
                <a:lnTo>
                  <a:pt x="298881" y="1056697"/>
                </a:lnTo>
                <a:lnTo>
                  <a:pt x="298139" y="1043813"/>
                </a:lnTo>
                <a:lnTo>
                  <a:pt x="297847" y="1039268"/>
                </a:lnTo>
                <a:lnTo>
                  <a:pt x="297320" y="1026396"/>
                </a:lnTo>
                <a:lnTo>
                  <a:pt x="297119" y="1013390"/>
                </a:lnTo>
                <a:lnTo>
                  <a:pt x="297101" y="974335"/>
                </a:lnTo>
                <a:lnTo>
                  <a:pt x="296833" y="961559"/>
                </a:lnTo>
                <a:lnTo>
                  <a:pt x="296206" y="949033"/>
                </a:lnTo>
                <a:lnTo>
                  <a:pt x="295082" y="936832"/>
                </a:lnTo>
                <a:lnTo>
                  <a:pt x="293326" y="925033"/>
                </a:lnTo>
                <a:lnTo>
                  <a:pt x="290799" y="913714"/>
                </a:lnTo>
                <a:lnTo>
                  <a:pt x="300562" y="921470"/>
                </a:lnTo>
                <a:lnTo>
                  <a:pt x="310325" y="924334"/>
                </a:lnTo>
                <a:lnTo>
                  <a:pt x="319934" y="923184"/>
                </a:lnTo>
                <a:lnTo>
                  <a:pt x="329376" y="919051"/>
                </a:lnTo>
                <a:lnTo>
                  <a:pt x="338638" y="912964"/>
                </a:lnTo>
                <a:lnTo>
                  <a:pt x="347707" y="905954"/>
                </a:lnTo>
                <a:lnTo>
                  <a:pt x="352384" y="902208"/>
                </a:lnTo>
                <a:lnTo>
                  <a:pt x="362643" y="893696"/>
                </a:lnTo>
                <a:lnTo>
                  <a:pt x="371965" y="885317"/>
                </a:lnTo>
                <a:lnTo>
                  <a:pt x="380495" y="876702"/>
                </a:lnTo>
                <a:lnTo>
                  <a:pt x="388379" y="867483"/>
                </a:lnTo>
                <a:lnTo>
                  <a:pt x="395761" y="857291"/>
                </a:lnTo>
                <a:lnTo>
                  <a:pt x="402787" y="845756"/>
                </a:lnTo>
                <a:lnTo>
                  <a:pt x="409673" y="832971"/>
                </a:lnTo>
                <a:lnTo>
                  <a:pt x="415781" y="820928"/>
                </a:lnTo>
                <a:lnTo>
                  <a:pt x="421760" y="808653"/>
                </a:lnTo>
                <a:lnTo>
                  <a:pt x="427636" y="796280"/>
                </a:lnTo>
                <a:lnTo>
                  <a:pt x="433439" y="783941"/>
                </a:lnTo>
                <a:lnTo>
                  <a:pt x="439196" y="771773"/>
                </a:lnTo>
                <a:lnTo>
                  <a:pt x="444937" y="759908"/>
                </a:lnTo>
                <a:lnTo>
                  <a:pt x="450690" y="748480"/>
                </a:lnTo>
                <a:lnTo>
                  <a:pt x="456484" y="737624"/>
                </a:lnTo>
                <a:lnTo>
                  <a:pt x="462346" y="727474"/>
                </a:lnTo>
                <a:lnTo>
                  <a:pt x="468305" y="718164"/>
                </a:lnTo>
                <a:lnTo>
                  <a:pt x="474390" y="709828"/>
                </a:lnTo>
                <a:lnTo>
                  <a:pt x="477044" y="712800"/>
                </a:lnTo>
                <a:lnTo>
                  <a:pt x="489808" y="706564"/>
                </a:lnTo>
                <a:lnTo>
                  <a:pt x="494583" y="711771"/>
                </a:lnTo>
                <a:lnTo>
                  <a:pt x="496340" y="726868"/>
                </a:lnTo>
                <a:lnTo>
                  <a:pt x="498521" y="740920"/>
                </a:lnTo>
                <a:lnTo>
                  <a:pt x="501175" y="753899"/>
                </a:lnTo>
                <a:lnTo>
                  <a:pt x="504371" y="765981"/>
                </a:lnTo>
                <a:lnTo>
                  <a:pt x="508179" y="777342"/>
                </a:lnTo>
                <a:lnTo>
                  <a:pt x="512666" y="788159"/>
                </a:lnTo>
                <a:lnTo>
                  <a:pt x="517903" y="798607"/>
                </a:lnTo>
                <a:lnTo>
                  <a:pt x="523958" y="808863"/>
                </a:lnTo>
                <a:lnTo>
                  <a:pt x="523012" y="811417"/>
                </a:lnTo>
                <a:lnTo>
                  <a:pt x="519506" y="823269"/>
                </a:lnTo>
                <a:lnTo>
                  <a:pt x="517261" y="835263"/>
                </a:lnTo>
                <a:lnTo>
                  <a:pt x="516109" y="847377"/>
                </a:lnTo>
                <a:lnTo>
                  <a:pt x="515882" y="859586"/>
                </a:lnTo>
                <a:lnTo>
                  <a:pt x="516414" y="871867"/>
                </a:lnTo>
                <a:lnTo>
                  <a:pt x="517536" y="884196"/>
                </a:lnTo>
                <a:lnTo>
                  <a:pt x="519080" y="896548"/>
                </a:lnTo>
                <a:lnTo>
                  <a:pt x="520879" y="908900"/>
                </a:lnTo>
                <a:lnTo>
                  <a:pt x="522765" y="921228"/>
                </a:lnTo>
                <a:lnTo>
                  <a:pt x="524570" y="933508"/>
                </a:lnTo>
                <a:lnTo>
                  <a:pt x="526127" y="945716"/>
                </a:lnTo>
                <a:lnTo>
                  <a:pt x="527267" y="957829"/>
                </a:lnTo>
                <a:lnTo>
                  <a:pt x="527823" y="969822"/>
                </a:lnTo>
                <a:lnTo>
                  <a:pt x="527628" y="981671"/>
                </a:lnTo>
                <a:lnTo>
                  <a:pt x="527154" y="987057"/>
                </a:lnTo>
                <a:lnTo>
                  <a:pt x="525021" y="999535"/>
                </a:lnTo>
                <a:lnTo>
                  <a:pt x="522804" y="1011686"/>
                </a:lnTo>
                <a:lnTo>
                  <a:pt x="522116" y="1024394"/>
                </a:lnTo>
                <a:lnTo>
                  <a:pt x="522602" y="1034645"/>
                </a:lnTo>
                <a:lnTo>
                  <a:pt x="523171" y="1047506"/>
                </a:lnTo>
                <a:lnTo>
                  <a:pt x="523567" y="1060595"/>
                </a:lnTo>
                <a:lnTo>
                  <a:pt x="523630" y="1073606"/>
                </a:lnTo>
                <a:lnTo>
                  <a:pt x="523200" y="1086236"/>
                </a:lnTo>
                <a:lnTo>
                  <a:pt x="522116" y="1098181"/>
                </a:lnTo>
                <a:lnTo>
                  <a:pt x="521050" y="1106525"/>
                </a:lnTo>
                <a:lnTo>
                  <a:pt x="516605" y="1113269"/>
                </a:lnTo>
                <a:lnTo>
                  <a:pt x="516605" y="1121486"/>
                </a:lnTo>
                <a:lnTo>
                  <a:pt x="517801" y="1132185"/>
                </a:lnTo>
                <a:lnTo>
                  <a:pt x="521621" y="1144678"/>
                </a:lnTo>
                <a:lnTo>
                  <a:pt x="525720" y="1156376"/>
                </a:lnTo>
                <a:lnTo>
                  <a:pt x="527628" y="1168095"/>
                </a:lnTo>
                <a:lnTo>
                  <a:pt x="526898" y="1177728"/>
                </a:lnTo>
                <a:lnTo>
                  <a:pt x="523645" y="1190532"/>
                </a:lnTo>
                <a:lnTo>
                  <a:pt x="518594" y="1202201"/>
                </a:lnTo>
                <a:lnTo>
                  <a:pt x="512637" y="1213242"/>
                </a:lnTo>
                <a:lnTo>
                  <a:pt x="506666" y="1224166"/>
                </a:lnTo>
                <a:lnTo>
                  <a:pt x="501574" y="1235482"/>
                </a:lnTo>
                <a:lnTo>
                  <a:pt x="498253" y="1247698"/>
                </a:lnTo>
                <a:lnTo>
                  <a:pt x="497580" y="1259996"/>
                </a:lnTo>
                <a:lnTo>
                  <a:pt x="498827" y="1272604"/>
                </a:lnTo>
                <a:lnTo>
                  <a:pt x="500619" y="1284931"/>
                </a:lnTo>
                <a:lnTo>
                  <a:pt x="501517" y="1296763"/>
                </a:lnTo>
                <a:lnTo>
                  <a:pt x="500082" y="1307884"/>
                </a:lnTo>
                <a:lnTo>
                  <a:pt x="497432" y="1313906"/>
                </a:lnTo>
                <a:lnTo>
                  <a:pt x="489700" y="1324323"/>
                </a:lnTo>
                <a:lnTo>
                  <a:pt x="483559" y="1335074"/>
                </a:lnTo>
                <a:lnTo>
                  <a:pt x="482011" y="1342002"/>
                </a:lnTo>
                <a:lnTo>
                  <a:pt x="480539" y="1355480"/>
                </a:lnTo>
                <a:lnTo>
                  <a:pt x="480306" y="1370049"/>
                </a:lnTo>
                <a:lnTo>
                  <a:pt x="481149" y="1384176"/>
                </a:lnTo>
                <a:lnTo>
                  <a:pt x="482902" y="1396329"/>
                </a:lnTo>
                <a:lnTo>
                  <a:pt x="485401" y="1404975"/>
                </a:lnTo>
                <a:lnTo>
                  <a:pt x="489420" y="1407857"/>
                </a:lnTo>
                <a:lnTo>
                  <a:pt x="501461" y="1411945"/>
                </a:lnTo>
                <a:lnTo>
                  <a:pt x="511105" y="1418564"/>
                </a:lnTo>
                <a:lnTo>
                  <a:pt x="512199" y="1427495"/>
                </a:lnTo>
                <a:lnTo>
                  <a:pt x="513306" y="1439636"/>
                </a:lnTo>
                <a:lnTo>
                  <a:pt x="514072" y="1451899"/>
                </a:lnTo>
                <a:lnTo>
                  <a:pt x="514589" y="1464306"/>
                </a:lnTo>
                <a:lnTo>
                  <a:pt x="514946" y="1476879"/>
                </a:lnTo>
                <a:lnTo>
                  <a:pt x="515236" y="1489638"/>
                </a:lnTo>
                <a:lnTo>
                  <a:pt x="515548" y="1502604"/>
                </a:lnTo>
                <a:lnTo>
                  <a:pt x="515974" y="1515799"/>
                </a:lnTo>
                <a:lnTo>
                  <a:pt x="516605" y="1529245"/>
                </a:lnTo>
                <a:lnTo>
                  <a:pt x="518085" y="1541730"/>
                </a:lnTo>
                <a:lnTo>
                  <a:pt x="520009" y="1554311"/>
                </a:lnTo>
                <a:lnTo>
                  <a:pt x="520288" y="1566151"/>
                </a:lnTo>
                <a:lnTo>
                  <a:pt x="518925" y="1573721"/>
                </a:lnTo>
                <a:lnTo>
                  <a:pt x="515449" y="1585132"/>
                </a:lnTo>
                <a:lnTo>
                  <a:pt x="511615" y="1596404"/>
                </a:lnTo>
                <a:lnTo>
                  <a:pt x="508920" y="1607622"/>
                </a:lnTo>
                <a:lnTo>
                  <a:pt x="508861" y="1618871"/>
                </a:lnTo>
                <a:lnTo>
                  <a:pt x="512934" y="1630235"/>
                </a:lnTo>
                <a:lnTo>
                  <a:pt x="523773" y="1635630"/>
                </a:lnTo>
                <a:lnTo>
                  <a:pt x="537741" y="1636536"/>
                </a:lnTo>
                <a:lnTo>
                  <a:pt x="547821" y="1637995"/>
                </a:lnTo>
                <a:lnTo>
                  <a:pt x="548002" y="1642853"/>
                </a:lnTo>
                <a:lnTo>
                  <a:pt x="548121" y="1655871"/>
                </a:lnTo>
                <a:lnTo>
                  <a:pt x="547795" y="1668548"/>
                </a:lnTo>
                <a:lnTo>
                  <a:pt x="547155" y="1680987"/>
                </a:lnTo>
                <a:lnTo>
                  <a:pt x="546334" y="1693291"/>
                </a:lnTo>
                <a:lnTo>
                  <a:pt x="545465" y="1705566"/>
                </a:lnTo>
                <a:lnTo>
                  <a:pt x="544680" y="1717914"/>
                </a:lnTo>
                <a:lnTo>
                  <a:pt x="544111" y="1730439"/>
                </a:lnTo>
                <a:lnTo>
                  <a:pt x="543890" y="1743245"/>
                </a:lnTo>
                <a:lnTo>
                  <a:pt x="544151" y="1756435"/>
                </a:lnTo>
                <a:lnTo>
                  <a:pt x="544353" y="1759727"/>
                </a:lnTo>
                <a:lnTo>
                  <a:pt x="546334" y="1772577"/>
                </a:lnTo>
                <a:lnTo>
                  <a:pt x="549615" y="1785037"/>
                </a:lnTo>
                <a:lnTo>
                  <a:pt x="553428" y="1797128"/>
                </a:lnTo>
                <a:lnTo>
                  <a:pt x="557003" y="1808873"/>
                </a:lnTo>
                <a:lnTo>
                  <a:pt x="558005" y="1812316"/>
                </a:lnTo>
                <a:lnTo>
                  <a:pt x="562157" y="1824684"/>
                </a:lnTo>
                <a:lnTo>
                  <a:pt x="566517" y="1837242"/>
                </a:lnTo>
                <a:lnTo>
                  <a:pt x="570041" y="1849579"/>
                </a:lnTo>
                <a:lnTo>
                  <a:pt x="571684" y="1861286"/>
                </a:lnTo>
                <a:lnTo>
                  <a:pt x="571703" y="1862308"/>
                </a:lnTo>
                <a:lnTo>
                  <a:pt x="570713" y="1874724"/>
                </a:lnTo>
                <a:lnTo>
                  <a:pt x="568448" y="1888340"/>
                </a:lnTo>
                <a:lnTo>
                  <a:pt x="566173" y="1900123"/>
                </a:lnTo>
                <a:lnTo>
                  <a:pt x="565152" y="1905368"/>
                </a:lnTo>
                <a:lnTo>
                  <a:pt x="562633" y="1917348"/>
                </a:lnTo>
                <a:lnTo>
                  <a:pt x="559975" y="1929614"/>
                </a:lnTo>
                <a:lnTo>
                  <a:pt x="557395" y="1942161"/>
                </a:lnTo>
                <a:lnTo>
                  <a:pt x="555109" y="1954985"/>
                </a:lnTo>
                <a:lnTo>
                  <a:pt x="553333" y="1968080"/>
                </a:lnTo>
                <a:lnTo>
                  <a:pt x="553226" y="1969051"/>
                </a:lnTo>
                <a:lnTo>
                  <a:pt x="551785" y="1981397"/>
                </a:lnTo>
                <a:lnTo>
                  <a:pt x="550228" y="1994020"/>
                </a:lnTo>
                <a:lnTo>
                  <a:pt x="548651" y="2006831"/>
                </a:lnTo>
                <a:lnTo>
                  <a:pt x="547151" y="2019741"/>
                </a:lnTo>
                <a:lnTo>
                  <a:pt x="545823" y="2032661"/>
                </a:lnTo>
                <a:lnTo>
                  <a:pt x="544763" y="2045502"/>
                </a:lnTo>
                <a:lnTo>
                  <a:pt x="544067" y="2058175"/>
                </a:lnTo>
                <a:lnTo>
                  <a:pt x="543831" y="2070590"/>
                </a:lnTo>
                <a:lnTo>
                  <a:pt x="544151" y="2082660"/>
                </a:lnTo>
                <a:lnTo>
                  <a:pt x="544430" y="2086616"/>
                </a:lnTo>
                <a:lnTo>
                  <a:pt x="546027" y="2099029"/>
                </a:lnTo>
                <a:lnTo>
                  <a:pt x="548190" y="2111512"/>
                </a:lnTo>
                <a:lnTo>
                  <a:pt x="550239" y="2124147"/>
                </a:lnTo>
                <a:lnTo>
                  <a:pt x="551491" y="2137016"/>
                </a:lnTo>
                <a:lnTo>
                  <a:pt x="551889" y="2146137"/>
                </a:lnTo>
                <a:lnTo>
                  <a:pt x="552337" y="2158714"/>
                </a:lnTo>
                <a:lnTo>
                  <a:pt x="552725" y="2171356"/>
                </a:lnTo>
                <a:lnTo>
                  <a:pt x="553111" y="2184046"/>
                </a:lnTo>
                <a:lnTo>
                  <a:pt x="553551" y="2196771"/>
                </a:lnTo>
                <a:lnTo>
                  <a:pt x="554103" y="2209514"/>
                </a:lnTo>
                <a:lnTo>
                  <a:pt x="554824" y="2222262"/>
                </a:lnTo>
                <a:lnTo>
                  <a:pt x="555772" y="2234998"/>
                </a:lnTo>
                <a:lnTo>
                  <a:pt x="557003" y="2247709"/>
                </a:lnTo>
                <a:lnTo>
                  <a:pt x="558416" y="2260063"/>
                </a:lnTo>
                <a:lnTo>
                  <a:pt x="559935" y="2272719"/>
                </a:lnTo>
                <a:lnTo>
                  <a:pt x="561445" y="2285336"/>
                </a:lnTo>
                <a:lnTo>
                  <a:pt x="562864" y="2297909"/>
                </a:lnTo>
                <a:lnTo>
                  <a:pt x="564114" y="2310434"/>
                </a:lnTo>
                <a:lnTo>
                  <a:pt x="565113" y="2322907"/>
                </a:lnTo>
                <a:lnTo>
                  <a:pt x="565782" y="2335325"/>
                </a:lnTo>
                <a:lnTo>
                  <a:pt x="566041" y="2347683"/>
                </a:lnTo>
                <a:lnTo>
                  <a:pt x="565810" y="2359978"/>
                </a:lnTo>
                <a:lnTo>
                  <a:pt x="565009" y="2372204"/>
                </a:lnTo>
                <a:lnTo>
                  <a:pt x="563557" y="2384358"/>
                </a:lnTo>
                <a:lnTo>
                  <a:pt x="561376" y="2396437"/>
                </a:lnTo>
                <a:lnTo>
                  <a:pt x="558384" y="2408436"/>
                </a:lnTo>
                <a:lnTo>
                  <a:pt x="554502" y="2420350"/>
                </a:lnTo>
                <a:lnTo>
                  <a:pt x="549650" y="2432177"/>
                </a:lnTo>
                <a:lnTo>
                  <a:pt x="545104" y="2435691"/>
                </a:lnTo>
                <a:lnTo>
                  <a:pt x="538350" y="2443831"/>
                </a:lnTo>
                <a:lnTo>
                  <a:pt x="535818" y="2452140"/>
                </a:lnTo>
                <a:lnTo>
                  <a:pt x="536816" y="2460415"/>
                </a:lnTo>
                <a:lnTo>
                  <a:pt x="540652" y="2468449"/>
                </a:lnTo>
                <a:lnTo>
                  <a:pt x="546635" y="2476038"/>
                </a:lnTo>
                <a:lnTo>
                  <a:pt x="554072" y="2482976"/>
                </a:lnTo>
                <a:lnTo>
                  <a:pt x="562273" y="2489059"/>
                </a:lnTo>
                <a:lnTo>
                  <a:pt x="570545" y="2494081"/>
                </a:lnTo>
                <a:lnTo>
                  <a:pt x="578197" y="2497837"/>
                </a:lnTo>
                <a:lnTo>
                  <a:pt x="584537" y="2500122"/>
                </a:lnTo>
                <a:lnTo>
                  <a:pt x="594223" y="2502296"/>
                </a:lnTo>
                <a:lnTo>
                  <a:pt x="606383" y="2504039"/>
                </a:lnTo>
                <a:lnTo>
                  <a:pt x="619198" y="2505088"/>
                </a:lnTo>
                <a:lnTo>
                  <a:pt x="632399" y="2505614"/>
                </a:lnTo>
                <a:lnTo>
                  <a:pt x="645716" y="2505791"/>
                </a:lnTo>
                <a:lnTo>
                  <a:pt x="671622" y="2505787"/>
                </a:lnTo>
                <a:lnTo>
                  <a:pt x="683673" y="2505951"/>
                </a:lnTo>
                <a:lnTo>
                  <a:pt x="696425" y="2506294"/>
                </a:lnTo>
                <a:lnTo>
                  <a:pt x="709461" y="2506524"/>
                </a:lnTo>
                <a:lnTo>
                  <a:pt x="722212" y="2506420"/>
                </a:lnTo>
                <a:lnTo>
                  <a:pt x="734697" y="2505779"/>
                </a:lnTo>
                <a:lnTo>
                  <a:pt x="746935" y="2504395"/>
                </a:lnTo>
                <a:lnTo>
                  <a:pt x="758946" y="2502065"/>
                </a:lnTo>
                <a:lnTo>
                  <a:pt x="759416" y="2500166"/>
                </a:lnTo>
                <a:lnTo>
                  <a:pt x="765734" y="2491573"/>
                </a:lnTo>
                <a:lnTo>
                  <a:pt x="769957" y="2482659"/>
                </a:lnTo>
                <a:lnTo>
                  <a:pt x="769547" y="2479339"/>
                </a:lnTo>
                <a:lnTo>
                  <a:pt x="761927" y="2469477"/>
                </a:lnTo>
                <a:lnTo>
                  <a:pt x="757104" y="2459342"/>
                </a:lnTo>
                <a:lnTo>
                  <a:pt x="762152" y="2458206"/>
                </a:lnTo>
                <a:lnTo>
                  <a:pt x="776908" y="2454776"/>
                </a:lnTo>
                <a:lnTo>
                  <a:pt x="790616" y="2450459"/>
                </a:lnTo>
                <a:lnTo>
                  <a:pt x="802133" y="2444283"/>
                </a:lnTo>
                <a:lnTo>
                  <a:pt x="810314" y="2435275"/>
                </a:lnTo>
                <a:lnTo>
                  <a:pt x="814013" y="2422461"/>
                </a:lnTo>
                <a:lnTo>
                  <a:pt x="806900" y="2416273"/>
                </a:lnTo>
                <a:lnTo>
                  <a:pt x="797112" y="2409278"/>
                </a:lnTo>
                <a:lnTo>
                  <a:pt x="786680" y="2403263"/>
                </a:lnTo>
                <a:lnTo>
                  <a:pt x="775430" y="2397868"/>
                </a:lnTo>
                <a:lnTo>
                  <a:pt x="763183" y="2392733"/>
                </a:lnTo>
                <a:lnTo>
                  <a:pt x="749764" y="2387498"/>
                </a:lnTo>
                <a:lnTo>
                  <a:pt x="740570" y="2384165"/>
                </a:lnTo>
                <a:lnTo>
                  <a:pt x="727479" y="2379451"/>
                </a:lnTo>
                <a:lnTo>
                  <a:pt x="713337" y="2373826"/>
                </a:lnTo>
                <a:lnTo>
                  <a:pt x="700052" y="2367399"/>
                </a:lnTo>
                <a:lnTo>
                  <a:pt x="689529" y="2360275"/>
                </a:lnTo>
                <a:lnTo>
                  <a:pt x="683673" y="2352560"/>
                </a:lnTo>
                <a:lnTo>
                  <a:pt x="681460" y="2339829"/>
                </a:lnTo>
                <a:lnTo>
                  <a:pt x="681609" y="2328371"/>
                </a:lnTo>
                <a:lnTo>
                  <a:pt x="682879" y="2315624"/>
                </a:lnTo>
                <a:lnTo>
                  <a:pt x="684946" y="2302076"/>
                </a:lnTo>
                <a:lnTo>
                  <a:pt x="687484" y="2288216"/>
                </a:lnTo>
                <a:lnTo>
                  <a:pt x="690169" y="2274531"/>
                </a:lnTo>
                <a:lnTo>
                  <a:pt x="692677" y="2261509"/>
                </a:lnTo>
                <a:lnTo>
                  <a:pt x="694684" y="2249639"/>
                </a:lnTo>
                <a:lnTo>
                  <a:pt x="695717" y="2242866"/>
                </a:lnTo>
                <a:lnTo>
                  <a:pt x="697885" y="2229684"/>
                </a:lnTo>
                <a:lnTo>
                  <a:pt x="700117" y="2217017"/>
                </a:lnTo>
                <a:lnTo>
                  <a:pt x="702352" y="2204725"/>
                </a:lnTo>
                <a:lnTo>
                  <a:pt x="704530" y="2192672"/>
                </a:lnTo>
                <a:lnTo>
                  <a:pt x="706592" y="2180719"/>
                </a:lnTo>
                <a:lnTo>
                  <a:pt x="708477" y="2168727"/>
                </a:lnTo>
                <a:lnTo>
                  <a:pt x="710126" y="2156558"/>
                </a:lnTo>
                <a:lnTo>
                  <a:pt x="711477" y="2144075"/>
                </a:lnTo>
                <a:lnTo>
                  <a:pt x="712471" y="2131138"/>
                </a:lnTo>
                <a:lnTo>
                  <a:pt x="713048" y="2117610"/>
                </a:lnTo>
                <a:lnTo>
                  <a:pt x="713197" y="2112900"/>
                </a:lnTo>
                <a:lnTo>
                  <a:pt x="713903" y="2099876"/>
                </a:lnTo>
                <a:lnTo>
                  <a:pt x="714938" y="2086854"/>
                </a:lnTo>
                <a:lnTo>
                  <a:pt x="716169" y="2073907"/>
                </a:lnTo>
                <a:lnTo>
                  <a:pt x="717462" y="2061113"/>
                </a:lnTo>
                <a:lnTo>
                  <a:pt x="718685" y="2048545"/>
                </a:lnTo>
                <a:lnTo>
                  <a:pt x="719705" y="2036280"/>
                </a:lnTo>
                <a:lnTo>
                  <a:pt x="720389" y="2024392"/>
                </a:lnTo>
                <a:lnTo>
                  <a:pt x="720464" y="2009924"/>
                </a:lnTo>
                <a:lnTo>
                  <a:pt x="719905" y="1997891"/>
                </a:lnTo>
                <a:lnTo>
                  <a:pt x="718930" y="1985588"/>
                </a:lnTo>
                <a:lnTo>
                  <a:pt x="717663" y="1973058"/>
                </a:lnTo>
                <a:lnTo>
                  <a:pt x="716231" y="1960345"/>
                </a:lnTo>
                <a:lnTo>
                  <a:pt x="714760" y="1947492"/>
                </a:lnTo>
                <a:lnTo>
                  <a:pt x="713374" y="1934542"/>
                </a:lnTo>
                <a:lnTo>
                  <a:pt x="712200" y="1921539"/>
                </a:lnTo>
                <a:lnTo>
                  <a:pt x="711364" y="1908527"/>
                </a:lnTo>
                <a:lnTo>
                  <a:pt x="710991" y="1895549"/>
                </a:lnTo>
                <a:lnTo>
                  <a:pt x="711207" y="1882648"/>
                </a:lnTo>
                <a:lnTo>
                  <a:pt x="711374" y="1878341"/>
                </a:lnTo>
                <a:lnTo>
                  <a:pt x="711656" y="1863912"/>
                </a:lnTo>
                <a:lnTo>
                  <a:pt x="711523" y="1850272"/>
                </a:lnTo>
                <a:lnTo>
                  <a:pt x="711041" y="1837292"/>
                </a:lnTo>
                <a:lnTo>
                  <a:pt x="710276" y="1824843"/>
                </a:lnTo>
                <a:lnTo>
                  <a:pt x="709293" y="1812798"/>
                </a:lnTo>
                <a:lnTo>
                  <a:pt x="708161" y="1801028"/>
                </a:lnTo>
                <a:lnTo>
                  <a:pt x="706943" y="1789403"/>
                </a:lnTo>
                <a:lnTo>
                  <a:pt x="705708" y="1777796"/>
                </a:lnTo>
                <a:lnTo>
                  <a:pt x="705252" y="1772693"/>
                </a:lnTo>
                <a:lnTo>
                  <a:pt x="704747" y="1759487"/>
                </a:lnTo>
                <a:lnTo>
                  <a:pt x="704940" y="1746642"/>
                </a:lnTo>
                <a:lnTo>
                  <a:pt x="705430" y="1734114"/>
                </a:lnTo>
                <a:lnTo>
                  <a:pt x="705820" y="1721861"/>
                </a:lnTo>
                <a:lnTo>
                  <a:pt x="705623" y="1708031"/>
                </a:lnTo>
                <a:lnTo>
                  <a:pt x="704460" y="1694318"/>
                </a:lnTo>
                <a:lnTo>
                  <a:pt x="702577" y="1681167"/>
                </a:lnTo>
                <a:lnTo>
                  <a:pt x="700220" y="1668483"/>
                </a:lnTo>
                <a:lnTo>
                  <a:pt x="697638" y="1656169"/>
                </a:lnTo>
                <a:lnTo>
                  <a:pt x="695078" y="1644132"/>
                </a:lnTo>
                <a:lnTo>
                  <a:pt x="692787" y="1632277"/>
                </a:lnTo>
                <a:lnTo>
                  <a:pt x="691014" y="1620507"/>
                </a:lnTo>
                <a:lnTo>
                  <a:pt x="690329" y="1612934"/>
                </a:lnTo>
                <a:lnTo>
                  <a:pt x="689541" y="1600422"/>
                </a:lnTo>
                <a:lnTo>
                  <a:pt x="687834" y="1587978"/>
                </a:lnTo>
                <a:lnTo>
                  <a:pt x="683673" y="1575854"/>
                </a:lnTo>
                <a:lnTo>
                  <a:pt x="688842" y="1572332"/>
                </a:lnTo>
                <a:lnTo>
                  <a:pt x="696009" y="1565028"/>
                </a:lnTo>
                <a:lnTo>
                  <a:pt x="701596" y="1556075"/>
                </a:lnTo>
                <a:lnTo>
                  <a:pt x="705760" y="1545704"/>
                </a:lnTo>
                <a:lnTo>
                  <a:pt x="708659" y="1534146"/>
                </a:lnTo>
                <a:lnTo>
                  <a:pt x="710452" y="1521630"/>
                </a:lnTo>
                <a:lnTo>
                  <a:pt x="711294" y="1508388"/>
                </a:lnTo>
                <a:lnTo>
                  <a:pt x="711346" y="1494649"/>
                </a:lnTo>
                <a:lnTo>
                  <a:pt x="710763" y="1480643"/>
                </a:lnTo>
                <a:lnTo>
                  <a:pt x="709705" y="1466601"/>
                </a:lnTo>
                <a:lnTo>
                  <a:pt x="708328" y="1452753"/>
                </a:lnTo>
                <a:lnTo>
                  <a:pt x="706791" y="1439330"/>
                </a:lnTo>
                <a:lnTo>
                  <a:pt x="705251" y="1426561"/>
                </a:lnTo>
                <a:lnTo>
                  <a:pt x="703866" y="1414678"/>
                </a:lnTo>
                <a:lnTo>
                  <a:pt x="709604" y="1410902"/>
                </a:lnTo>
                <a:lnTo>
                  <a:pt x="720207" y="1403748"/>
                </a:lnTo>
                <a:lnTo>
                  <a:pt x="729571" y="1395272"/>
                </a:lnTo>
                <a:lnTo>
                  <a:pt x="729548" y="1395110"/>
                </a:lnTo>
                <a:lnTo>
                  <a:pt x="728791" y="1382890"/>
                </a:lnTo>
                <a:lnTo>
                  <a:pt x="729666" y="1371211"/>
                </a:lnTo>
                <a:lnTo>
                  <a:pt x="731596" y="1359817"/>
                </a:lnTo>
                <a:lnTo>
                  <a:pt x="734005" y="1348453"/>
                </a:lnTo>
                <a:lnTo>
                  <a:pt x="736317" y="1336863"/>
                </a:lnTo>
                <a:lnTo>
                  <a:pt x="737956" y="1324791"/>
                </a:lnTo>
                <a:lnTo>
                  <a:pt x="738346" y="1311983"/>
                </a:lnTo>
                <a:lnTo>
                  <a:pt x="736911" y="1298181"/>
                </a:lnTo>
                <a:lnTo>
                  <a:pt x="736450" y="1296181"/>
                </a:lnTo>
                <a:lnTo>
                  <a:pt x="730975" y="1284777"/>
                </a:lnTo>
                <a:lnTo>
                  <a:pt x="725901" y="1272933"/>
                </a:lnTo>
                <a:lnTo>
                  <a:pt x="725709" y="1271891"/>
                </a:lnTo>
                <a:lnTo>
                  <a:pt x="725177" y="1260177"/>
                </a:lnTo>
                <a:lnTo>
                  <a:pt x="725884" y="1247238"/>
                </a:lnTo>
                <a:lnTo>
                  <a:pt x="725901" y="1234109"/>
                </a:lnTo>
                <a:lnTo>
                  <a:pt x="724718" y="1217513"/>
                </a:lnTo>
                <a:lnTo>
                  <a:pt x="723686" y="1200973"/>
                </a:lnTo>
                <a:lnTo>
                  <a:pt x="722788" y="1184494"/>
                </a:lnTo>
                <a:lnTo>
                  <a:pt x="722002" y="1168079"/>
                </a:lnTo>
                <a:lnTo>
                  <a:pt x="721312" y="1151733"/>
                </a:lnTo>
                <a:lnTo>
                  <a:pt x="720696" y="1135459"/>
                </a:lnTo>
                <a:lnTo>
                  <a:pt x="720138" y="1119263"/>
                </a:lnTo>
                <a:lnTo>
                  <a:pt x="719616" y="1103148"/>
                </a:lnTo>
                <a:lnTo>
                  <a:pt x="719114" y="1087118"/>
                </a:lnTo>
                <a:lnTo>
                  <a:pt x="718611" y="1071178"/>
                </a:lnTo>
                <a:lnTo>
                  <a:pt x="718088" y="1055331"/>
                </a:lnTo>
                <a:lnTo>
                  <a:pt x="717527" y="1039582"/>
                </a:lnTo>
                <a:lnTo>
                  <a:pt x="716909" y="1023934"/>
                </a:lnTo>
                <a:lnTo>
                  <a:pt x="716214" y="1008393"/>
                </a:lnTo>
                <a:lnTo>
                  <a:pt x="715424" y="992961"/>
                </a:lnTo>
                <a:lnTo>
                  <a:pt x="714520" y="977644"/>
                </a:lnTo>
                <a:lnTo>
                  <a:pt x="713482" y="962445"/>
                </a:lnTo>
                <a:lnTo>
                  <a:pt x="712292" y="947369"/>
                </a:lnTo>
                <a:lnTo>
                  <a:pt x="710930" y="932419"/>
                </a:lnTo>
                <a:lnTo>
                  <a:pt x="709378" y="917600"/>
                </a:lnTo>
                <a:lnTo>
                  <a:pt x="707359" y="911402"/>
                </a:lnTo>
                <a:lnTo>
                  <a:pt x="712729" y="911307"/>
                </a:lnTo>
                <a:lnTo>
                  <a:pt x="708286" y="907961"/>
                </a:lnTo>
                <a:lnTo>
                  <a:pt x="707536" y="905954"/>
                </a:lnTo>
                <a:lnTo>
                  <a:pt x="715029" y="901306"/>
                </a:lnTo>
                <a:lnTo>
                  <a:pt x="725169" y="893570"/>
                </a:lnTo>
                <a:lnTo>
                  <a:pt x="734361" y="884831"/>
                </a:lnTo>
                <a:lnTo>
                  <a:pt x="742690" y="875184"/>
                </a:lnTo>
                <a:lnTo>
                  <a:pt x="750242" y="864719"/>
                </a:lnTo>
                <a:lnTo>
                  <a:pt x="757104" y="853528"/>
                </a:lnTo>
                <a:lnTo>
                  <a:pt x="757771" y="842307"/>
                </a:lnTo>
                <a:lnTo>
                  <a:pt x="758957" y="830043"/>
                </a:lnTo>
                <a:lnTo>
                  <a:pt x="760498" y="817838"/>
                </a:lnTo>
                <a:lnTo>
                  <a:pt x="762270" y="805652"/>
                </a:lnTo>
                <a:lnTo>
                  <a:pt x="764150" y="793444"/>
                </a:lnTo>
                <a:lnTo>
                  <a:pt x="766014" y="781175"/>
                </a:lnTo>
                <a:lnTo>
                  <a:pt x="767739" y="768804"/>
                </a:lnTo>
                <a:lnTo>
                  <a:pt x="769202" y="756290"/>
                </a:lnTo>
                <a:lnTo>
                  <a:pt x="770278" y="743595"/>
                </a:lnTo>
                <a:lnTo>
                  <a:pt x="770845" y="730677"/>
                </a:lnTo>
                <a:lnTo>
                  <a:pt x="770779" y="717496"/>
                </a:lnTo>
                <a:lnTo>
                  <a:pt x="769957" y="704011"/>
                </a:lnTo>
                <a:lnTo>
                  <a:pt x="771281" y="703876"/>
                </a:lnTo>
                <a:lnTo>
                  <a:pt x="784322" y="702664"/>
                </a:lnTo>
                <a:lnTo>
                  <a:pt x="797307" y="701664"/>
                </a:lnTo>
                <a:lnTo>
                  <a:pt x="810238" y="700854"/>
                </a:lnTo>
                <a:lnTo>
                  <a:pt x="823116" y="700210"/>
                </a:lnTo>
                <a:lnTo>
                  <a:pt x="835943" y="699707"/>
                </a:lnTo>
                <a:lnTo>
                  <a:pt x="848722" y="699324"/>
                </a:lnTo>
                <a:lnTo>
                  <a:pt x="861453" y="699036"/>
                </a:lnTo>
                <a:lnTo>
                  <a:pt x="874140" y="698819"/>
                </a:lnTo>
                <a:lnTo>
                  <a:pt x="886783" y="698651"/>
                </a:lnTo>
                <a:lnTo>
                  <a:pt x="899384" y="698509"/>
                </a:lnTo>
                <a:lnTo>
                  <a:pt x="911946" y="698367"/>
                </a:lnTo>
                <a:lnTo>
                  <a:pt x="924469" y="698204"/>
                </a:lnTo>
                <a:lnTo>
                  <a:pt x="936957" y="697995"/>
                </a:lnTo>
                <a:lnTo>
                  <a:pt x="949410" y="697718"/>
                </a:lnTo>
                <a:lnTo>
                  <a:pt x="961830" y="697349"/>
                </a:lnTo>
                <a:lnTo>
                  <a:pt x="974220" y="696863"/>
                </a:lnTo>
                <a:lnTo>
                  <a:pt x="986581" y="696239"/>
                </a:lnTo>
                <a:lnTo>
                  <a:pt x="987690" y="719650"/>
                </a:lnTo>
                <a:lnTo>
                  <a:pt x="988693" y="743230"/>
                </a:lnTo>
                <a:lnTo>
                  <a:pt x="989600" y="766965"/>
                </a:lnTo>
                <a:lnTo>
                  <a:pt x="990424" y="790842"/>
                </a:lnTo>
                <a:lnTo>
                  <a:pt x="991175" y="814848"/>
                </a:lnTo>
                <a:lnTo>
                  <a:pt x="991865" y="838971"/>
                </a:lnTo>
                <a:lnTo>
                  <a:pt x="992503" y="863198"/>
                </a:lnTo>
                <a:lnTo>
                  <a:pt x="993103" y="887515"/>
                </a:lnTo>
                <a:lnTo>
                  <a:pt x="993674" y="911910"/>
                </a:lnTo>
                <a:lnTo>
                  <a:pt x="994228" y="936369"/>
                </a:lnTo>
                <a:lnTo>
                  <a:pt x="994776" y="960880"/>
                </a:lnTo>
                <a:lnTo>
                  <a:pt x="995329" y="985430"/>
                </a:lnTo>
                <a:lnTo>
                  <a:pt x="995898" y="1010005"/>
                </a:lnTo>
                <a:lnTo>
                  <a:pt x="996495" y="1034594"/>
                </a:lnTo>
                <a:lnTo>
                  <a:pt x="997130" y="1059182"/>
                </a:lnTo>
                <a:lnTo>
                  <a:pt x="997815" y="1083758"/>
                </a:lnTo>
                <a:lnTo>
                  <a:pt x="998561" y="1108308"/>
                </a:lnTo>
                <a:lnTo>
                  <a:pt x="999379" y="1132818"/>
                </a:lnTo>
                <a:lnTo>
                  <a:pt x="1000280" y="1157277"/>
                </a:lnTo>
                <a:lnTo>
                  <a:pt x="1001275" y="1181671"/>
                </a:lnTo>
                <a:lnTo>
                  <a:pt x="1001922" y="1195069"/>
                </a:lnTo>
                <a:lnTo>
                  <a:pt x="1002721" y="1208964"/>
                </a:lnTo>
                <a:lnTo>
                  <a:pt x="1003648" y="1223302"/>
                </a:lnTo>
                <a:lnTo>
                  <a:pt x="1004679" y="1238033"/>
                </a:lnTo>
                <a:lnTo>
                  <a:pt x="1005790" y="1253104"/>
                </a:lnTo>
                <a:lnTo>
                  <a:pt x="1006958" y="1268462"/>
                </a:lnTo>
                <a:lnTo>
                  <a:pt x="1008159" y="1284057"/>
                </a:lnTo>
                <a:lnTo>
                  <a:pt x="1009369" y="1299836"/>
                </a:lnTo>
                <a:lnTo>
                  <a:pt x="1010564" y="1315747"/>
                </a:lnTo>
                <a:lnTo>
                  <a:pt x="1011720" y="1331737"/>
                </a:lnTo>
                <a:lnTo>
                  <a:pt x="1012815" y="1347756"/>
                </a:lnTo>
                <a:lnTo>
                  <a:pt x="1013824" y="1363751"/>
                </a:lnTo>
                <a:lnTo>
                  <a:pt x="1014723" y="1379670"/>
                </a:lnTo>
                <a:lnTo>
                  <a:pt x="1015489" y="1395460"/>
                </a:lnTo>
                <a:lnTo>
                  <a:pt x="1016098" y="1411071"/>
                </a:lnTo>
                <a:lnTo>
                  <a:pt x="1016526" y="1426450"/>
                </a:lnTo>
                <a:lnTo>
                  <a:pt x="1016750" y="1441544"/>
                </a:lnTo>
                <a:lnTo>
                  <a:pt x="1016745" y="1456303"/>
                </a:lnTo>
                <a:lnTo>
                  <a:pt x="1016488" y="1470674"/>
                </a:lnTo>
                <a:lnTo>
                  <a:pt x="1015956" y="1484604"/>
                </a:lnTo>
                <a:lnTo>
                  <a:pt x="1016505" y="1487150"/>
                </a:lnTo>
                <a:lnTo>
                  <a:pt x="1016943" y="1501474"/>
                </a:lnTo>
                <a:lnTo>
                  <a:pt x="1015956" y="1513713"/>
                </a:lnTo>
                <a:lnTo>
                  <a:pt x="1018365" y="1517038"/>
                </a:lnTo>
                <a:lnTo>
                  <a:pt x="1021563" y="1527051"/>
                </a:lnTo>
                <a:lnTo>
                  <a:pt x="1022130" y="1537462"/>
                </a:lnTo>
                <a:lnTo>
                  <a:pt x="1023426" y="1547513"/>
                </a:lnTo>
                <a:lnTo>
                  <a:pt x="1028808" y="1556448"/>
                </a:lnTo>
                <a:lnTo>
                  <a:pt x="1045337" y="1553980"/>
                </a:lnTo>
                <a:lnTo>
                  <a:pt x="1062412" y="1551785"/>
                </a:lnTo>
                <a:lnTo>
                  <a:pt x="1079978" y="1549846"/>
                </a:lnTo>
                <a:lnTo>
                  <a:pt x="1097980" y="1548141"/>
                </a:lnTo>
                <a:lnTo>
                  <a:pt x="1116361" y="1546652"/>
                </a:lnTo>
                <a:lnTo>
                  <a:pt x="1135066" y="1545360"/>
                </a:lnTo>
                <a:lnTo>
                  <a:pt x="1154038" y="1544244"/>
                </a:lnTo>
                <a:lnTo>
                  <a:pt x="1173223" y="1543286"/>
                </a:lnTo>
                <a:lnTo>
                  <a:pt x="1192563" y="1542466"/>
                </a:lnTo>
                <a:lnTo>
                  <a:pt x="1212004" y="1541765"/>
                </a:lnTo>
                <a:lnTo>
                  <a:pt x="1231490" y="1541163"/>
                </a:lnTo>
                <a:lnTo>
                  <a:pt x="1250964" y="1540642"/>
                </a:lnTo>
                <a:lnTo>
                  <a:pt x="1270370" y="1540180"/>
                </a:lnTo>
                <a:lnTo>
                  <a:pt x="1289654" y="1539760"/>
                </a:lnTo>
                <a:lnTo>
                  <a:pt x="1308759" y="1539362"/>
                </a:lnTo>
                <a:lnTo>
                  <a:pt x="1327630" y="1538966"/>
                </a:lnTo>
                <a:lnTo>
                  <a:pt x="1346210" y="1538553"/>
                </a:lnTo>
                <a:lnTo>
                  <a:pt x="1364443" y="1538103"/>
                </a:lnTo>
                <a:lnTo>
                  <a:pt x="1382275" y="1537598"/>
                </a:lnTo>
                <a:lnTo>
                  <a:pt x="1399648" y="1537017"/>
                </a:lnTo>
                <a:lnTo>
                  <a:pt x="1401300" y="1538257"/>
                </a:lnTo>
                <a:lnTo>
                  <a:pt x="1410808" y="1542544"/>
                </a:lnTo>
                <a:lnTo>
                  <a:pt x="1419332" y="1542165"/>
                </a:lnTo>
                <a:lnTo>
                  <a:pt x="1427296" y="1538805"/>
                </a:lnTo>
                <a:lnTo>
                  <a:pt x="1435127" y="1534148"/>
                </a:lnTo>
                <a:lnTo>
                  <a:pt x="1443249" y="1529880"/>
                </a:lnTo>
                <a:lnTo>
                  <a:pt x="1452088" y="1527684"/>
                </a:lnTo>
                <a:lnTo>
                  <a:pt x="1462069" y="1529245"/>
                </a:lnTo>
                <a:lnTo>
                  <a:pt x="1461894" y="1534630"/>
                </a:lnTo>
                <a:lnTo>
                  <a:pt x="1460569" y="1548198"/>
                </a:lnTo>
                <a:lnTo>
                  <a:pt x="1458267" y="1561106"/>
                </a:lnTo>
                <a:lnTo>
                  <a:pt x="1455342" y="1573521"/>
                </a:lnTo>
                <a:lnTo>
                  <a:pt x="1452146" y="1585612"/>
                </a:lnTo>
                <a:lnTo>
                  <a:pt x="1449032" y="1597547"/>
                </a:lnTo>
                <a:lnTo>
                  <a:pt x="1446354" y="1609494"/>
                </a:lnTo>
                <a:lnTo>
                  <a:pt x="1444465" y="1621621"/>
                </a:lnTo>
                <a:lnTo>
                  <a:pt x="1443717" y="1634096"/>
                </a:lnTo>
                <a:lnTo>
                  <a:pt x="1443824" y="1640053"/>
                </a:lnTo>
                <a:lnTo>
                  <a:pt x="1445177" y="1654344"/>
                </a:lnTo>
                <a:lnTo>
                  <a:pt x="1447977" y="1668073"/>
                </a:lnTo>
                <a:lnTo>
                  <a:pt x="1452092" y="1681108"/>
                </a:lnTo>
                <a:lnTo>
                  <a:pt x="1457390" y="1693314"/>
                </a:lnTo>
                <a:lnTo>
                  <a:pt x="1463739" y="1704558"/>
                </a:lnTo>
                <a:lnTo>
                  <a:pt x="1471007" y="1714708"/>
                </a:lnTo>
                <a:lnTo>
                  <a:pt x="1479062" y="1723628"/>
                </a:lnTo>
                <a:lnTo>
                  <a:pt x="1487774" y="1731187"/>
                </a:lnTo>
                <a:lnTo>
                  <a:pt x="1497134" y="1737988"/>
                </a:lnTo>
                <a:lnTo>
                  <a:pt x="1507506" y="1744824"/>
                </a:lnTo>
                <a:lnTo>
                  <a:pt x="1518348" y="1751213"/>
                </a:lnTo>
                <a:lnTo>
                  <a:pt x="1529554" y="1757007"/>
                </a:lnTo>
                <a:lnTo>
                  <a:pt x="1541023" y="1762058"/>
                </a:lnTo>
                <a:lnTo>
                  <a:pt x="1552651" y="1766218"/>
                </a:lnTo>
                <a:lnTo>
                  <a:pt x="1564333" y="1769340"/>
                </a:lnTo>
                <a:lnTo>
                  <a:pt x="1575968" y="1771275"/>
                </a:lnTo>
                <a:lnTo>
                  <a:pt x="1587451" y="1771876"/>
                </a:lnTo>
                <a:lnTo>
                  <a:pt x="1598678" y="1770995"/>
                </a:lnTo>
                <a:lnTo>
                  <a:pt x="1609548" y="1768484"/>
                </a:lnTo>
                <a:lnTo>
                  <a:pt x="1619955" y="1764195"/>
                </a:lnTo>
                <a:lnTo>
                  <a:pt x="1627840" y="1759667"/>
                </a:lnTo>
                <a:lnTo>
                  <a:pt x="1637532" y="1752871"/>
                </a:lnTo>
                <a:lnTo>
                  <a:pt x="1647089" y="1744888"/>
                </a:lnTo>
                <a:lnTo>
                  <a:pt x="1656408" y="1735877"/>
                </a:lnTo>
                <a:lnTo>
                  <a:pt x="1665384" y="1725997"/>
                </a:lnTo>
                <a:lnTo>
                  <a:pt x="1673914" y="1715407"/>
                </a:lnTo>
                <a:lnTo>
                  <a:pt x="1681894" y="1704268"/>
                </a:lnTo>
                <a:lnTo>
                  <a:pt x="1689220" y="1692739"/>
                </a:lnTo>
                <a:lnTo>
                  <a:pt x="1695789" y="1680978"/>
                </a:lnTo>
                <a:lnTo>
                  <a:pt x="1701496" y="1669145"/>
                </a:lnTo>
                <a:lnTo>
                  <a:pt x="1706239" y="1657400"/>
                </a:lnTo>
                <a:lnTo>
                  <a:pt x="1710821" y="1637105"/>
                </a:lnTo>
                <a:lnTo>
                  <a:pt x="1714610" y="1625568"/>
                </a:lnTo>
                <a:lnTo>
                  <a:pt x="1722762" y="1616633"/>
                </a:lnTo>
                <a:lnTo>
                  <a:pt x="1721799" y="1610889"/>
                </a:lnTo>
                <a:lnTo>
                  <a:pt x="1724338" y="1599470"/>
                </a:lnTo>
                <a:lnTo>
                  <a:pt x="1722762" y="1589455"/>
                </a:lnTo>
                <a:lnTo>
                  <a:pt x="1721720" y="1595475"/>
                </a:lnTo>
                <a:lnTo>
                  <a:pt x="1723270" y="1604213"/>
                </a:lnTo>
                <a:lnTo>
                  <a:pt x="1717263" y="1604987"/>
                </a:lnTo>
                <a:lnTo>
                  <a:pt x="1718403" y="1597053"/>
                </a:lnTo>
                <a:lnTo>
                  <a:pt x="1720290" y="1584632"/>
                </a:lnTo>
                <a:lnTo>
                  <a:pt x="1721806" y="1573674"/>
                </a:lnTo>
                <a:lnTo>
                  <a:pt x="1722814" y="1562728"/>
                </a:lnTo>
                <a:lnTo>
                  <a:pt x="1723178" y="1550345"/>
                </a:lnTo>
                <a:lnTo>
                  <a:pt x="1722762" y="1535074"/>
                </a:lnTo>
                <a:lnTo>
                  <a:pt x="1741027" y="1533852"/>
                </a:lnTo>
                <a:lnTo>
                  <a:pt x="1759404" y="1532422"/>
                </a:lnTo>
                <a:lnTo>
                  <a:pt x="1777871" y="1530819"/>
                </a:lnTo>
                <a:lnTo>
                  <a:pt x="1796405" y="1529076"/>
                </a:lnTo>
                <a:lnTo>
                  <a:pt x="1814986" y="1527227"/>
                </a:lnTo>
                <a:lnTo>
                  <a:pt x="1833591" y="1525306"/>
                </a:lnTo>
                <a:lnTo>
                  <a:pt x="1852199" y="1523347"/>
                </a:lnTo>
                <a:lnTo>
                  <a:pt x="1870788" y="1521383"/>
                </a:lnTo>
                <a:lnTo>
                  <a:pt x="1889336" y="1519450"/>
                </a:lnTo>
                <a:lnTo>
                  <a:pt x="1907821" y="1517580"/>
                </a:lnTo>
                <a:lnTo>
                  <a:pt x="1926222" y="1515807"/>
                </a:lnTo>
                <a:lnTo>
                  <a:pt x="1944516" y="1514166"/>
                </a:lnTo>
                <a:lnTo>
                  <a:pt x="1962683" y="1512690"/>
                </a:lnTo>
                <a:lnTo>
                  <a:pt x="1980699" y="1511414"/>
                </a:lnTo>
                <a:lnTo>
                  <a:pt x="1998544" y="1510371"/>
                </a:lnTo>
                <a:lnTo>
                  <a:pt x="2016196" y="1509595"/>
                </a:lnTo>
                <a:lnTo>
                  <a:pt x="2033632" y="1509119"/>
                </a:lnTo>
                <a:lnTo>
                  <a:pt x="2050832" y="1508979"/>
                </a:lnTo>
                <a:lnTo>
                  <a:pt x="2067772" y="1509208"/>
                </a:lnTo>
                <a:lnTo>
                  <a:pt x="2084432" y="1509839"/>
                </a:lnTo>
                <a:lnTo>
                  <a:pt x="2081992" y="1523309"/>
                </a:lnTo>
                <a:lnTo>
                  <a:pt x="2078422" y="1535732"/>
                </a:lnTo>
                <a:lnTo>
                  <a:pt x="2074064" y="1547320"/>
                </a:lnTo>
                <a:lnTo>
                  <a:pt x="2069242" y="1558418"/>
                </a:lnTo>
                <a:lnTo>
                  <a:pt x="2064282" y="1569368"/>
                </a:lnTo>
                <a:lnTo>
                  <a:pt x="2059507" y="1580514"/>
                </a:lnTo>
                <a:lnTo>
                  <a:pt x="2055243" y="1592200"/>
                </a:lnTo>
                <a:lnTo>
                  <a:pt x="2051814" y="1604769"/>
                </a:lnTo>
                <a:lnTo>
                  <a:pt x="2049545" y="1618564"/>
                </a:lnTo>
                <a:lnTo>
                  <a:pt x="2049340" y="1619526"/>
                </a:lnTo>
                <a:lnTo>
                  <a:pt x="2044477" y="1629247"/>
                </a:lnTo>
                <a:lnTo>
                  <a:pt x="2036525" y="1638972"/>
                </a:lnTo>
                <a:lnTo>
                  <a:pt x="2028273" y="1648984"/>
                </a:lnTo>
                <a:lnTo>
                  <a:pt x="2022506" y="1659566"/>
                </a:lnTo>
                <a:lnTo>
                  <a:pt x="2022012" y="1671002"/>
                </a:lnTo>
                <a:lnTo>
                  <a:pt x="2022400" y="1672284"/>
                </a:lnTo>
                <a:lnTo>
                  <a:pt x="2030369" y="1680148"/>
                </a:lnTo>
                <a:lnTo>
                  <a:pt x="2042205" y="1686534"/>
                </a:lnTo>
                <a:lnTo>
                  <a:pt x="2041103" y="1691550"/>
                </a:lnTo>
                <a:lnTo>
                  <a:pt x="2040635" y="1703925"/>
                </a:lnTo>
                <a:lnTo>
                  <a:pt x="2042473" y="1714724"/>
                </a:lnTo>
                <a:lnTo>
                  <a:pt x="2044046" y="1727314"/>
                </a:lnTo>
                <a:lnTo>
                  <a:pt x="2047960" y="1730649"/>
                </a:lnTo>
                <a:lnTo>
                  <a:pt x="2057922" y="1736767"/>
                </a:lnTo>
                <a:lnTo>
                  <a:pt x="2069100" y="1740351"/>
                </a:lnTo>
                <a:lnTo>
                  <a:pt x="2081579" y="1741161"/>
                </a:lnTo>
                <a:lnTo>
                  <a:pt x="2095443" y="1738960"/>
                </a:lnTo>
                <a:lnTo>
                  <a:pt x="2094905" y="1756452"/>
                </a:lnTo>
                <a:lnTo>
                  <a:pt x="2094220" y="1774010"/>
                </a:lnTo>
                <a:lnTo>
                  <a:pt x="2093399" y="1791622"/>
                </a:lnTo>
                <a:lnTo>
                  <a:pt x="2092454" y="1809280"/>
                </a:lnTo>
                <a:lnTo>
                  <a:pt x="2091396" y="1826974"/>
                </a:lnTo>
                <a:lnTo>
                  <a:pt x="2090237" y="1844696"/>
                </a:lnTo>
                <a:lnTo>
                  <a:pt x="2088988" y="1862435"/>
                </a:lnTo>
                <a:lnTo>
                  <a:pt x="2087661" y="1880182"/>
                </a:lnTo>
                <a:lnTo>
                  <a:pt x="2086266" y="1897929"/>
                </a:lnTo>
                <a:lnTo>
                  <a:pt x="2084815" y="1915666"/>
                </a:lnTo>
                <a:lnTo>
                  <a:pt x="2083320" y="1933383"/>
                </a:lnTo>
                <a:lnTo>
                  <a:pt x="2081791" y="1951071"/>
                </a:lnTo>
                <a:lnTo>
                  <a:pt x="2080241" y="1968721"/>
                </a:lnTo>
                <a:lnTo>
                  <a:pt x="2078681" y="1986324"/>
                </a:lnTo>
                <a:lnTo>
                  <a:pt x="2077121" y="2003870"/>
                </a:lnTo>
                <a:lnTo>
                  <a:pt x="2075574" y="2021349"/>
                </a:lnTo>
                <a:lnTo>
                  <a:pt x="2074051" y="2038753"/>
                </a:lnTo>
                <a:lnTo>
                  <a:pt x="2072563" y="2056073"/>
                </a:lnTo>
                <a:lnTo>
                  <a:pt x="2071122" y="2073298"/>
                </a:lnTo>
                <a:lnTo>
                  <a:pt x="2069738" y="2090420"/>
                </a:lnTo>
                <a:lnTo>
                  <a:pt x="2069392" y="2095168"/>
                </a:lnTo>
                <a:lnTo>
                  <a:pt x="2068690" y="2108068"/>
                </a:lnTo>
                <a:lnTo>
                  <a:pt x="2068202" y="2120766"/>
                </a:lnTo>
                <a:lnTo>
                  <a:pt x="2067734" y="2133336"/>
                </a:lnTo>
                <a:lnTo>
                  <a:pt x="2067088" y="2145849"/>
                </a:lnTo>
                <a:lnTo>
                  <a:pt x="2066068" y="2158377"/>
                </a:lnTo>
                <a:lnTo>
                  <a:pt x="2065264" y="2165558"/>
                </a:lnTo>
                <a:lnTo>
                  <a:pt x="2063322" y="2179141"/>
                </a:lnTo>
                <a:lnTo>
                  <a:pt x="2060907" y="2192455"/>
                </a:lnTo>
                <a:lnTo>
                  <a:pt x="2058074" y="2205515"/>
                </a:lnTo>
                <a:lnTo>
                  <a:pt x="2054882" y="2218340"/>
                </a:lnTo>
                <a:lnTo>
                  <a:pt x="2051386" y="2230948"/>
                </a:lnTo>
                <a:lnTo>
                  <a:pt x="2047644" y="2243357"/>
                </a:lnTo>
                <a:lnTo>
                  <a:pt x="2043712" y="2255582"/>
                </a:lnTo>
                <a:lnTo>
                  <a:pt x="2039647" y="2267644"/>
                </a:lnTo>
                <a:lnTo>
                  <a:pt x="2035506" y="2279558"/>
                </a:lnTo>
                <a:lnTo>
                  <a:pt x="2031346" y="2291343"/>
                </a:lnTo>
                <a:lnTo>
                  <a:pt x="2027223" y="2303016"/>
                </a:lnTo>
                <a:lnTo>
                  <a:pt x="2023194" y="2314594"/>
                </a:lnTo>
                <a:lnTo>
                  <a:pt x="2019317" y="2326097"/>
                </a:lnTo>
                <a:lnTo>
                  <a:pt x="2015647" y="2337540"/>
                </a:lnTo>
                <a:lnTo>
                  <a:pt x="2012243" y="2348942"/>
                </a:lnTo>
                <a:lnTo>
                  <a:pt x="2009159" y="2360320"/>
                </a:lnTo>
                <a:lnTo>
                  <a:pt x="2020110" y="2366102"/>
                </a:lnTo>
                <a:lnTo>
                  <a:pt x="2031536" y="2370802"/>
                </a:lnTo>
                <a:lnTo>
                  <a:pt x="2043352" y="2374640"/>
                </a:lnTo>
                <a:lnTo>
                  <a:pt x="2055506" y="2377862"/>
                </a:lnTo>
                <a:lnTo>
                  <a:pt x="2067945" y="2380709"/>
                </a:lnTo>
                <a:lnTo>
                  <a:pt x="2080617" y="2383426"/>
                </a:lnTo>
                <a:lnTo>
                  <a:pt x="2093471" y="2386255"/>
                </a:lnTo>
                <a:lnTo>
                  <a:pt x="2106454" y="2389441"/>
                </a:lnTo>
                <a:lnTo>
                  <a:pt x="2108906" y="2390089"/>
                </a:lnTo>
                <a:lnTo>
                  <a:pt x="2122511" y="2393560"/>
                </a:lnTo>
                <a:lnTo>
                  <a:pt x="2135787" y="2396412"/>
                </a:lnTo>
                <a:lnTo>
                  <a:pt x="2148449" y="2398134"/>
                </a:lnTo>
                <a:lnTo>
                  <a:pt x="2160211" y="2398214"/>
                </a:lnTo>
                <a:lnTo>
                  <a:pt x="2170785" y="2396139"/>
                </a:lnTo>
                <a:lnTo>
                  <a:pt x="2179885" y="2391397"/>
                </a:lnTo>
                <a:lnTo>
                  <a:pt x="2190527" y="2392965"/>
                </a:lnTo>
                <a:lnTo>
                  <a:pt x="2202052" y="2394559"/>
                </a:lnTo>
                <a:lnTo>
                  <a:pt x="2214290" y="2396087"/>
                </a:lnTo>
                <a:lnTo>
                  <a:pt x="2227071" y="2397462"/>
                </a:lnTo>
                <a:lnTo>
                  <a:pt x="2240226" y="2398593"/>
                </a:lnTo>
                <a:lnTo>
                  <a:pt x="2253585" y="2399391"/>
                </a:lnTo>
                <a:lnTo>
                  <a:pt x="2266980" y="2399766"/>
                </a:lnTo>
                <a:lnTo>
                  <a:pt x="2280240" y="2399628"/>
                </a:lnTo>
                <a:lnTo>
                  <a:pt x="2293195" y="2398888"/>
                </a:lnTo>
                <a:lnTo>
                  <a:pt x="2305677" y="2397456"/>
                </a:lnTo>
                <a:lnTo>
                  <a:pt x="2317516" y="2395243"/>
                </a:lnTo>
                <a:lnTo>
                  <a:pt x="2328542" y="2392159"/>
                </a:lnTo>
                <a:lnTo>
                  <a:pt x="2338586" y="2388115"/>
                </a:lnTo>
                <a:lnTo>
                  <a:pt x="2347478" y="2383020"/>
                </a:lnTo>
                <a:lnTo>
                  <a:pt x="2355048" y="2376786"/>
                </a:lnTo>
                <a:lnTo>
                  <a:pt x="2361128" y="2369322"/>
                </a:lnTo>
                <a:lnTo>
                  <a:pt x="2365547" y="2360540"/>
                </a:lnTo>
                <a:lnTo>
                  <a:pt x="2368137" y="2350349"/>
                </a:lnTo>
                <a:lnTo>
                  <a:pt x="2368726" y="2338659"/>
                </a:lnTo>
                <a:lnTo>
                  <a:pt x="2367147" y="2325382"/>
                </a:lnTo>
                <a:lnTo>
                  <a:pt x="2380623" y="2321671"/>
                </a:lnTo>
                <a:lnTo>
                  <a:pt x="2392218" y="2315968"/>
                </a:lnTo>
                <a:lnTo>
                  <a:pt x="2402293" y="2308658"/>
                </a:lnTo>
                <a:lnTo>
                  <a:pt x="2411216" y="2300122"/>
                </a:lnTo>
                <a:lnTo>
                  <a:pt x="2413965" y="2284576"/>
                </a:lnTo>
                <a:lnTo>
                  <a:pt x="2415429" y="2273384"/>
                </a:lnTo>
                <a:lnTo>
                  <a:pt x="2416685" y="2261348"/>
                </a:lnTo>
                <a:lnTo>
                  <a:pt x="2417741" y="2248619"/>
                </a:lnTo>
                <a:lnTo>
                  <a:pt x="2418607" y="2235348"/>
                </a:lnTo>
                <a:lnTo>
                  <a:pt x="2419291" y="2221686"/>
                </a:lnTo>
                <a:lnTo>
                  <a:pt x="2419802" y="2207784"/>
                </a:lnTo>
                <a:lnTo>
                  <a:pt x="2420149" y="2193793"/>
                </a:lnTo>
                <a:lnTo>
                  <a:pt x="2420340" y="2179865"/>
                </a:lnTo>
                <a:lnTo>
                  <a:pt x="2420385" y="2166150"/>
                </a:lnTo>
                <a:lnTo>
                  <a:pt x="2420185" y="2152843"/>
                </a:lnTo>
                <a:lnTo>
                  <a:pt x="2419645" y="2139549"/>
                </a:lnTo>
                <a:lnTo>
                  <a:pt x="2418797" y="2126258"/>
                </a:lnTo>
                <a:lnTo>
                  <a:pt x="2417673" y="2112963"/>
                </a:lnTo>
                <a:lnTo>
                  <a:pt x="2416303" y="2099653"/>
                </a:lnTo>
                <a:lnTo>
                  <a:pt x="2414718" y="2086321"/>
                </a:lnTo>
                <a:lnTo>
                  <a:pt x="2412949" y="2072957"/>
                </a:lnTo>
                <a:lnTo>
                  <a:pt x="2411027" y="2059553"/>
                </a:lnTo>
                <a:lnTo>
                  <a:pt x="2408984" y="2046100"/>
                </a:lnTo>
                <a:lnTo>
                  <a:pt x="2406850" y="2032588"/>
                </a:lnTo>
                <a:lnTo>
                  <a:pt x="2404657" y="2019010"/>
                </a:lnTo>
                <a:lnTo>
                  <a:pt x="2402435" y="2005357"/>
                </a:lnTo>
                <a:lnTo>
                  <a:pt x="2400215" y="1991619"/>
                </a:lnTo>
                <a:lnTo>
                  <a:pt x="2398029" y="1977788"/>
                </a:lnTo>
                <a:lnTo>
                  <a:pt x="2395907" y="1963855"/>
                </a:lnTo>
                <a:lnTo>
                  <a:pt x="2393881" y="1949811"/>
                </a:lnTo>
                <a:lnTo>
                  <a:pt x="2391982" y="1935647"/>
                </a:lnTo>
                <a:lnTo>
                  <a:pt x="2390240" y="1921355"/>
                </a:lnTo>
                <a:lnTo>
                  <a:pt x="2388686" y="1906926"/>
                </a:lnTo>
                <a:lnTo>
                  <a:pt x="2387353" y="1892350"/>
                </a:lnTo>
                <a:lnTo>
                  <a:pt x="2387280" y="1891483"/>
                </a:lnTo>
                <a:lnTo>
                  <a:pt x="2386141" y="1878797"/>
                </a:lnTo>
                <a:lnTo>
                  <a:pt x="2384869" y="1866077"/>
                </a:lnTo>
                <a:lnTo>
                  <a:pt x="2383494" y="1853339"/>
                </a:lnTo>
                <a:lnTo>
                  <a:pt x="2382050" y="1840597"/>
                </a:lnTo>
                <a:lnTo>
                  <a:pt x="2380568" y="1827866"/>
                </a:lnTo>
                <a:lnTo>
                  <a:pt x="2379080" y="1815161"/>
                </a:lnTo>
                <a:lnTo>
                  <a:pt x="2377618" y="1802497"/>
                </a:lnTo>
                <a:lnTo>
                  <a:pt x="2376215" y="1789889"/>
                </a:lnTo>
                <a:lnTo>
                  <a:pt x="2374901" y="1777351"/>
                </a:lnTo>
                <a:lnTo>
                  <a:pt x="2373709" y="1764900"/>
                </a:lnTo>
                <a:lnTo>
                  <a:pt x="2372671" y="1752549"/>
                </a:lnTo>
                <a:lnTo>
                  <a:pt x="2372173" y="1745784"/>
                </a:lnTo>
                <a:lnTo>
                  <a:pt x="2371338" y="1732418"/>
                </a:lnTo>
                <a:lnTo>
                  <a:pt x="2370665" y="1719146"/>
                </a:lnTo>
                <a:lnTo>
                  <a:pt x="2370102" y="1705986"/>
                </a:lnTo>
                <a:lnTo>
                  <a:pt x="2369600" y="1692956"/>
                </a:lnTo>
                <a:lnTo>
                  <a:pt x="2369106" y="1680075"/>
                </a:lnTo>
                <a:lnTo>
                  <a:pt x="2368570" y="1667360"/>
                </a:lnTo>
                <a:lnTo>
                  <a:pt x="2367941" y="1654830"/>
                </a:lnTo>
                <a:lnTo>
                  <a:pt x="2367168" y="1642502"/>
                </a:lnTo>
                <a:lnTo>
                  <a:pt x="2366201" y="1630396"/>
                </a:lnTo>
                <a:lnTo>
                  <a:pt x="2364987" y="1618528"/>
                </a:lnTo>
                <a:lnTo>
                  <a:pt x="2363477" y="1606918"/>
                </a:lnTo>
                <a:lnTo>
                  <a:pt x="2362135" y="1599351"/>
                </a:lnTo>
                <a:lnTo>
                  <a:pt x="2359066" y="1586908"/>
                </a:lnTo>
                <a:lnTo>
                  <a:pt x="2355358" y="1574638"/>
                </a:lnTo>
                <a:lnTo>
                  <a:pt x="2351469" y="1562481"/>
                </a:lnTo>
                <a:lnTo>
                  <a:pt x="2347858" y="1550372"/>
                </a:lnTo>
                <a:lnTo>
                  <a:pt x="2344984" y="1538250"/>
                </a:lnTo>
                <a:lnTo>
                  <a:pt x="2343307" y="1526051"/>
                </a:lnTo>
                <a:lnTo>
                  <a:pt x="2343284" y="1513713"/>
                </a:lnTo>
                <a:lnTo>
                  <a:pt x="2348747" y="1512659"/>
                </a:lnTo>
                <a:lnTo>
                  <a:pt x="2360620" y="1509881"/>
                </a:lnTo>
                <a:lnTo>
                  <a:pt x="2372334" y="1506935"/>
                </a:lnTo>
                <a:lnTo>
                  <a:pt x="2384359" y="1504320"/>
                </a:lnTo>
                <a:lnTo>
                  <a:pt x="2397164" y="1502531"/>
                </a:lnTo>
                <a:lnTo>
                  <a:pt x="2411216" y="1502067"/>
                </a:lnTo>
                <a:lnTo>
                  <a:pt x="2407705" y="1510144"/>
                </a:lnTo>
                <a:lnTo>
                  <a:pt x="2405468" y="1521240"/>
                </a:lnTo>
                <a:lnTo>
                  <a:pt x="2406504" y="1531401"/>
                </a:lnTo>
                <a:lnTo>
                  <a:pt x="2410950" y="1539926"/>
                </a:lnTo>
                <a:lnTo>
                  <a:pt x="2418940" y="1546113"/>
                </a:lnTo>
                <a:lnTo>
                  <a:pt x="2430608" y="1549264"/>
                </a:lnTo>
                <a:lnTo>
                  <a:pt x="2446090" y="1548676"/>
                </a:lnTo>
                <a:lnTo>
                  <a:pt x="2452371" y="1547220"/>
                </a:lnTo>
                <a:lnTo>
                  <a:pt x="2464229" y="1541756"/>
                </a:lnTo>
                <a:lnTo>
                  <a:pt x="2474882" y="1533834"/>
                </a:lnTo>
                <a:lnTo>
                  <a:pt x="2484486" y="1524518"/>
                </a:lnTo>
                <a:lnTo>
                  <a:pt x="2493197" y="1514870"/>
                </a:lnTo>
                <a:lnTo>
                  <a:pt x="2501170" y="1505953"/>
                </a:lnTo>
                <a:lnTo>
                  <a:pt x="2507136" y="1499657"/>
                </a:lnTo>
                <a:lnTo>
                  <a:pt x="2516332" y="1490190"/>
                </a:lnTo>
                <a:lnTo>
                  <a:pt x="2525153" y="1481147"/>
                </a:lnTo>
                <a:lnTo>
                  <a:pt x="2533570" y="1472252"/>
                </a:lnTo>
                <a:lnTo>
                  <a:pt x="2541556" y="1463230"/>
                </a:lnTo>
                <a:lnTo>
                  <a:pt x="2548813" y="1452725"/>
                </a:lnTo>
                <a:lnTo>
                  <a:pt x="2554421" y="1441394"/>
                </a:lnTo>
                <a:lnTo>
                  <a:pt x="2559065" y="1428963"/>
                </a:lnTo>
                <a:lnTo>
                  <a:pt x="2562734" y="1415993"/>
                </a:lnTo>
                <a:lnTo>
                  <a:pt x="2565419" y="1403045"/>
                </a:lnTo>
                <a:lnTo>
                  <a:pt x="2567879" y="1388110"/>
                </a:lnTo>
                <a:lnTo>
                  <a:pt x="2569853" y="1375386"/>
                </a:lnTo>
                <a:lnTo>
                  <a:pt x="2571792" y="1362539"/>
                </a:lnTo>
                <a:lnTo>
                  <a:pt x="2573738" y="1349635"/>
                </a:lnTo>
                <a:lnTo>
                  <a:pt x="2575734" y="1336739"/>
                </a:lnTo>
                <a:lnTo>
                  <a:pt x="2577822" y="1323918"/>
                </a:lnTo>
                <a:lnTo>
                  <a:pt x="2580044" y="1311237"/>
                </a:lnTo>
                <a:lnTo>
                  <a:pt x="2582443" y="1298762"/>
                </a:lnTo>
                <a:lnTo>
                  <a:pt x="2585061" y="1286559"/>
                </a:lnTo>
                <a:lnTo>
                  <a:pt x="2587941" y="1274693"/>
                </a:lnTo>
                <a:lnTo>
                  <a:pt x="2591124" y="1263230"/>
                </a:lnTo>
                <a:lnTo>
                  <a:pt x="2594559" y="1253293"/>
                </a:lnTo>
                <a:lnTo>
                  <a:pt x="2599444" y="1241458"/>
                </a:lnTo>
                <a:lnTo>
                  <a:pt x="2603977" y="1230223"/>
                </a:lnTo>
                <a:lnTo>
                  <a:pt x="2606140" y="1222742"/>
                </a:lnTo>
                <a:lnTo>
                  <a:pt x="2610091" y="1209667"/>
                </a:lnTo>
                <a:lnTo>
                  <a:pt x="2618670" y="1201102"/>
                </a:lnTo>
                <a:lnTo>
                  <a:pt x="2619488" y="1203679"/>
                </a:lnTo>
                <a:lnTo>
                  <a:pt x="2620975" y="1214008"/>
                </a:lnTo>
                <a:lnTo>
                  <a:pt x="2621086" y="1225806"/>
                </a:lnTo>
                <a:lnTo>
                  <a:pt x="2620921" y="1238587"/>
                </a:lnTo>
                <a:lnTo>
                  <a:pt x="2621582" y="1251871"/>
                </a:lnTo>
                <a:lnTo>
                  <a:pt x="2624170" y="1265174"/>
                </a:lnTo>
                <a:lnTo>
                  <a:pt x="2618852" y="1276128"/>
                </a:lnTo>
                <a:lnTo>
                  <a:pt x="2614408" y="1288769"/>
                </a:lnTo>
                <a:lnTo>
                  <a:pt x="2611456" y="1301417"/>
                </a:lnTo>
                <a:lnTo>
                  <a:pt x="2609858" y="1313729"/>
                </a:lnTo>
                <a:lnTo>
                  <a:pt x="2609476" y="1325359"/>
                </a:lnTo>
                <a:lnTo>
                  <a:pt x="2612422" y="1333919"/>
                </a:lnTo>
                <a:lnTo>
                  <a:pt x="2622988" y="1334389"/>
                </a:lnTo>
                <a:lnTo>
                  <a:pt x="2626011" y="1342847"/>
                </a:lnTo>
                <a:lnTo>
                  <a:pt x="2626057" y="1357910"/>
                </a:lnTo>
                <a:lnTo>
                  <a:pt x="2625740" y="1370940"/>
                </a:lnTo>
                <a:lnTo>
                  <a:pt x="2625217" y="1383904"/>
                </a:lnTo>
                <a:lnTo>
                  <a:pt x="2624611" y="1396780"/>
                </a:lnTo>
                <a:lnTo>
                  <a:pt x="2624043" y="1409547"/>
                </a:lnTo>
                <a:lnTo>
                  <a:pt x="2623634" y="1422184"/>
                </a:lnTo>
                <a:lnTo>
                  <a:pt x="2623505" y="1434669"/>
                </a:lnTo>
                <a:lnTo>
                  <a:pt x="2623777" y="1446981"/>
                </a:lnTo>
                <a:lnTo>
                  <a:pt x="2624572" y="1459099"/>
                </a:lnTo>
                <a:lnTo>
                  <a:pt x="2626011" y="1471002"/>
                </a:lnTo>
                <a:lnTo>
                  <a:pt x="2626696" y="1474275"/>
                </a:lnTo>
                <a:lnTo>
                  <a:pt x="2631328" y="1486364"/>
                </a:lnTo>
                <a:lnTo>
                  <a:pt x="2635180" y="1498180"/>
                </a:lnTo>
                <a:lnTo>
                  <a:pt x="2635486" y="1500386"/>
                </a:lnTo>
                <a:lnTo>
                  <a:pt x="2636782" y="1514242"/>
                </a:lnTo>
                <a:lnTo>
                  <a:pt x="2637073" y="1527635"/>
                </a:lnTo>
                <a:lnTo>
                  <a:pt x="2636559" y="1540616"/>
                </a:lnTo>
                <a:lnTo>
                  <a:pt x="2635443" y="1553238"/>
                </a:lnTo>
                <a:lnTo>
                  <a:pt x="2633924" y="1565551"/>
                </a:lnTo>
                <a:lnTo>
                  <a:pt x="2632203" y="1577606"/>
                </a:lnTo>
                <a:lnTo>
                  <a:pt x="2630482" y="1589457"/>
                </a:lnTo>
                <a:lnTo>
                  <a:pt x="2628960" y="1601153"/>
                </a:lnTo>
                <a:lnTo>
                  <a:pt x="2627840" y="1612747"/>
                </a:lnTo>
                <a:lnTo>
                  <a:pt x="2634768" y="1617972"/>
                </a:lnTo>
                <a:lnTo>
                  <a:pt x="2646543" y="1621570"/>
                </a:lnTo>
                <a:lnTo>
                  <a:pt x="2655373" y="1628279"/>
                </a:lnTo>
                <a:lnTo>
                  <a:pt x="2652964" y="1644935"/>
                </a:lnTo>
                <a:lnTo>
                  <a:pt x="2651050" y="1661412"/>
                </a:lnTo>
                <a:lnTo>
                  <a:pt x="2649606" y="1677719"/>
                </a:lnTo>
                <a:lnTo>
                  <a:pt x="2648603" y="1693868"/>
                </a:lnTo>
                <a:lnTo>
                  <a:pt x="2648013" y="1709868"/>
                </a:lnTo>
                <a:lnTo>
                  <a:pt x="2647809" y="1725730"/>
                </a:lnTo>
                <a:lnTo>
                  <a:pt x="2647964" y="1741463"/>
                </a:lnTo>
                <a:lnTo>
                  <a:pt x="2648450" y="1757079"/>
                </a:lnTo>
                <a:lnTo>
                  <a:pt x="2649239" y="1772586"/>
                </a:lnTo>
                <a:lnTo>
                  <a:pt x="2650305" y="1787996"/>
                </a:lnTo>
                <a:lnTo>
                  <a:pt x="2651618" y="1803318"/>
                </a:lnTo>
                <a:lnTo>
                  <a:pt x="2653152" y="1818563"/>
                </a:lnTo>
                <a:lnTo>
                  <a:pt x="2654880" y="1833741"/>
                </a:lnTo>
                <a:lnTo>
                  <a:pt x="2656773" y="1848862"/>
                </a:lnTo>
                <a:lnTo>
                  <a:pt x="2658804" y="1863935"/>
                </a:lnTo>
                <a:lnTo>
                  <a:pt x="2660946" y="1878973"/>
                </a:lnTo>
                <a:lnTo>
                  <a:pt x="2663171" y="1893984"/>
                </a:lnTo>
                <a:lnTo>
                  <a:pt x="2665451" y="1908978"/>
                </a:lnTo>
                <a:lnTo>
                  <a:pt x="2667759" y="1923967"/>
                </a:lnTo>
                <a:lnTo>
                  <a:pt x="2670067" y="1938959"/>
                </a:lnTo>
                <a:lnTo>
                  <a:pt x="2671967" y="1950746"/>
                </a:lnTo>
                <a:lnTo>
                  <a:pt x="2674138" y="1963132"/>
                </a:lnTo>
                <a:lnTo>
                  <a:pt x="2676435" y="1975465"/>
                </a:lnTo>
                <a:lnTo>
                  <a:pt x="2678815" y="1987771"/>
                </a:lnTo>
                <a:lnTo>
                  <a:pt x="2681235" y="2000077"/>
                </a:lnTo>
                <a:lnTo>
                  <a:pt x="2683655" y="2012411"/>
                </a:lnTo>
                <a:lnTo>
                  <a:pt x="2686030" y="2024798"/>
                </a:lnTo>
                <a:lnTo>
                  <a:pt x="2688320" y="2037266"/>
                </a:lnTo>
                <a:lnTo>
                  <a:pt x="2690481" y="2049841"/>
                </a:lnTo>
                <a:lnTo>
                  <a:pt x="2692472" y="2062550"/>
                </a:lnTo>
                <a:lnTo>
                  <a:pt x="2694249" y="2075419"/>
                </a:lnTo>
                <a:lnTo>
                  <a:pt x="2695772" y="2088476"/>
                </a:lnTo>
                <a:lnTo>
                  <a:pt x="2697225" y="2106614"/>
                </a:lnTo>
                <a:lnTo>
                  <a:pt x="2697784" y="2124332"/>
                </a:lnTo>
                <a:lnTo>
                  <a:pt x="2697524" y="2141655"/>
                </a:lnTo>
                <a:lnTo>
                  <a:pt x="2696524" y="2158610"/>
                </a:lnTo>
                <a:lnTo>
                  <a:pt x="2694860" y="2175223"/>
                </a:lnTo>
                <a:lnTo>
                  <a:pt x="2692609" y="2191520"/>
                </a:lnTo>
                <a:lnTo>
                  <a:pt x="2689848" y="2207527"/>
                </a:lnTo>
                <a:lnTo>
                  <a:pt x="2686654" y="2223271"/>
                </a:lnTo>
                <a:lnTo>
                  <a:pt x="2683103" y="2238776"/>
                </a:lnTo>
                <a:lnTo>
                  <a:pt x="2679273" y="2254070"/>
                </a:lnTo>
                <a:lnTo>
                  <a:pt x="2675241" y="2269178"/>
                </a:lnTo>
                <a:lnTo>
                  <a:pt x="2671083" y="2284127"/>
                </a:lnTo>
                <a:lnTo>
                  <a:pt x="2666877" y="2298942"/>
                </a:lnTo>
                <a:lnTo>
                  <a:pt x="2662699" y="2313650"/>
                </a:lnTo>
                <a:lnTo>
                  <a:pt x="2658626" y="2328276"/>
                </a:lnTo>
                <a:lnTo>
                  <a:pt x="2654736" y="2342847"/>
                </a:lnTo>
                <a:lnTo>
                  <a:pt x="2651104" y="2357389"/>
                </a:lnTo>
                <a:lnTo>
                  <a:pt x="2647809" y="2371927"/>
                </a:lnTo>
                <a:lnTo>
                  <a:pt x="2644926" y="2386489"/>
                </a:lnTo>
                <a:lnTo>
                  <a:pt x="2642534" y="2401100"/>
                </a:lnTo>
                <a:lnTo>
                  <a:pt x="2640095" y="2418676"/>
                </a:lnTo>
                <a:lnTo>
                  <a:pt x="2638482" y="2431378"/>
                </a:lnTo>
                <a:lnTo>
                  <a:pt x="2637004" y="2444118"/>
                </a:lnTo>
                <a:lnTo>
                  <a:pt x="2635675" y="2456885"/>
                </a:lnTo>
                <a:lnTo>
                  <a:pt x="2634510" y="2469664"/>
                </a:lnTo>
                <a:lnTo>
                  <a:pt x="2633524" y="2482442"/>
                </a:lnTo>
                <a:lnTo>
                  <a:pt x="2632733" y="2495208"/>
                </a:lnTo>
                <a:lnTo>
                  <a:pt x="2632150" y="2507947"/>
                </a:lnTo>
                <a:lnTo>
                  <a:pt x="2631792" y="2520646"/>
                </a:lnTo>
                <a:lnTo>
                  <a:pt x="2631672" y="2533293"/>
                </a:lnTo>
                <a:lnTo>
                  <a:pt x="2631807" y="2545875"/>
                </a:lnTo>
                <a:lnTo>
                  <a:pt x="2632210" y="2558377"/>
                </a:lnTo>
                <a:lnTo>
                  <a:pt x="2632896" y="2570788"/>
                </a:lnTo>
                <a:lnTo>
                  <a:pt x="2633882" y="2583094"/>
                </a:lnTo>
                <a:lnTo>
                  <a:pt x="2635180" y="2595283"/>
                </a:lnTo>
                <a:lnTo>
                  <a:pt x="2645867" y="2602705"/>
                </a:lnTo>
                <a:lnTo>
                  <a:pt x="2656406" y="2609448"/>
                </a:lnTo>
                <a:lnTo>
                  <a:pt x="2667220" y="2615902"/>
                </a:lnTo>
                <a:lnTo>
                  <a:pt x="2678260" y="2622115"/>
                </a:lnTo>
                <a:lnTo>
                  <a:pt x="2689482" y="2628137"/>
                </a:lnTo>
                <a:lnTo>
                  <a:pt x="2700839" y="2634017"/>
                </a:lnTo>
                <a:lnTo>
                  <a:pt x="2712284" y="2639804"/>
                </a:lnTo>
                <a:lnTo>
                  <a:pt x="2723770" y="2645547"/>
                </a:lnTo>
                <a:lnTo>
                  <a:pt x="2735252" y="2651296"/>
                </a:lnTo>
                <a:lnTo>
                  <a:pt x="2746682" y="2657100"/>
                </a:lnTo>
                <a:lnTo>
                  <a:pt x="2758015" y="2663008"/>
                </a:lnTo>
                <a:lnTo>
                  <a:pt x="2769204" y="2669070"/>
                </a:lnTo>
                <a:lnTo>
                  <a:pt x="2776256" y="2667272"/>
                </a:lnTo>
                <a:lnTo>
                  <a:pt x="2788733" y="2664233"/>
                </a:lnTo>
                <a:lnTo>
                  <a:pt x="2801298" y="2661287"/>
                </a:lnTo>
                <a:lnTo>
                  <a:pt x="2813890" y="2658371"/>
                </a:lnTo>
                <a:lnTo>
                  <a:pt x="2826450" y="2655423"/>
                </a:lnTo>
                <a:lnTo>
                  <a:pt x="2838919" y="2652379"/>
                </a:lnTo>
                <a:lnTo>
                  <a:pt x="2851238" y="2649177"/>
                </a:lnTo>
                <a:lnTo>
                  <a:pt x="2863349" y="2645753"/>
                </a:lnTo>
                <a:lnTo>
                  <a:pt x="2875190" y="2642046"/>
                </a:lnTo>
                <a:lnTo>
                  <a:pt x="2886704" y="2637993"/>
                </a:lnTo>
                <a:lnTo>
                  <a:pt x="2885180" y="2630505"/>
                </a:lnTo>
                <a:lnTo>
                  <a:pt x="2880115" y="2617332"/>
                </a:lnTo>
                <a:lnTo>
                  <a:pt x="2872878" y="2605998"/>
                </a:lnTo>
                <a:lnTo>
                  <a:pt x="2864127" y="2596073"/>
                </a:lnTo>
                <a:lnTo>
                  <a:pt x="2854516" y="2587129"/>
                </a:lnTo>
                <a:lnTo>
                  <a:pt x="2844703" y="2578735"/>
                </a:lnTo>
                <a:lnTo>
                  <a:pt x="2835344" y="2570462"/>
                </a:lnTo>
                <a:lnTo>
                  <a:pt x="2827095" y="2561880"/>
                </a:lnTo>
                <a:lnTo>
                  <a:pt x="2820613" y="2552560"/>
                </a:lnTo>
                <a:lnTo>
                  <a:pt x="2821771" y="2552224"/>
                </a:lnTo>
                <a:lnTo>
                  <a:pt x="2831415" y="2550815"/>
                </a:lnTo>
                <a:lnTo>
                  <a:pt x="2842096" y="2550951"/>
                </a:lnTo>
                <a:lnTo>
                  <a:pt x="2853315" y="2551915"/>
                </a:lnTo>
                <a:lnTo>
                  <a:pt x="2864574" y="2552987"/>
                </a:lnTo>
                <a:lnTo>
                  <a:pt x="2875375" y="2553449"/>
                </a:lnTo>
                <a:lnTo>
                  <a:pt x="2885218" y="2552584"/>
                </a:lnTo>
                <a:lnTo>
                  <a:pt x="2893606" y="2549674"/>
                </a:lnTo>
                <a:lnTo>
                  <a:pt x="2900041" y="2543998"/>
                </a:lnTo>
                <a:lnTo>
                  <a:pt x="2904023" y="2534841"/>
                </a:lnTo>
                <a:lnTo>
                  <a:pt x="2905055" y="2521483"/>
                </a:lnTo>
                <a:lnTo>
                  <a:pt x="2898181" y="2517318"/>
                </a:lnTo>
                <a:lnTo>
                  <a:pt x="2887542" y="2509521"/>
                </a:lnTo>
                <a:lnTo>
                  <a:pt x="2878332" y="2501168"/>
                </a:lnTo>
                <a:lnTo>
                  <a:pt x="2869987" y="2492278"/>
                </a:lnTo>
                <a:lnTo>
                  <a:pt x="2861946" y="2482868"/>
                </a:lnTo>
                <a:lnTo>
                  <a:pt x="2853646" y="2472956"/>
                </a:lnTo>
                <a:lnTo>
                  <a:pt x="2848196" y="2466474"/>
                </a:lnTo>
                <a:lnTo>
                  <a:pt x="2840393" y="2456797"/>
                </a:lnTo>
                <a:lnTo>
                  <a:pt x="2833432" y="2447242"/>
                </a:lnTo>
                <a:lnTo>
                  <a:pt x="2827319" y="2437359"/>
                </a:lnTo>
                <a:lnTo>
                  <a:pt x="2822058" y="2426699"/>
                </a:lnTo>
                <a:lnTo>
                  <a:pt x="2817653" y="2414813"/>
                </a:lnTo>
                <a:lnTo>
                  <a:pt x="2814109" y="2401252"/>
                </a:lnTo>
                <a:lnTo>
                  <a:pt x="2811431" y="2385568"/>
                </a:lnTo>
                <a:lnTo>
                  <a:pt x="2810123" y="2371761"/>
                </a:lnTo>
                <a:lnTo>
                  <a:pt x="2809746" y="2360175"/>
                </a:lnTo>
                <a:lnTo>
                  <a:pt x="2809914" y="2348448"/>
                </a:lnTo>
                <a:lnTo>
                  <a:pt x="2810540" y="2336569"/>
                </a:lnTo>
                <a:lnTo>
                  <a:pt x="2811535" y="2324527"/>
                </a:lnTo>
                <a:lnTo>
                  <a:pt x="2812809" y="2312310"/>
                </a:lnTo>
                <a:lnTo>
                  <a:pt x="2814275" y="2299907"/>
                </a:lnTo>
                <a:lnTo>
                  <a:pt x="2815843" y="2287307"/>
                </a:lnTo>
                <a:lnTo>
                  <a:pt x="2817425" y="2274498"/>
                </a:lnTo>
                <a:lnTo>
                  <a:pt x="2818933" y="2261469"/>
                </a:lnTo>
                <a:lnTo>
                  <a:pt x="2820277" y="2248209"/>
                </a:lnTo>
                <a:lnTo>
                  <a:pt x="2821369" y="2234707"/>
                </a:lnTo>
                <a:lnTo>
                  <a:pt x="2822120" y="2220951"/>
                </a:lnTo>
                <a:lnTo>
                  <a:pt x="2822442" y="2206929"/>
                </a:lnTo>
                <a:lnTo>
                  <a:pt x="2822247" y="2196638"/>
                </a:lnTo>
                <a:lnTo>
                  <a:pt x="2821364" y="2183595"/>
                </a:lnTo>
                <a:lnTo>
                  <a:pt x="2820239" y="2171561"/>
                </a:lnTo>
                <a:lnTo>
                  <a:pt x="2819393" y="2159892"/>
                </a:lnTo>
                <a:lnTo>
                  <a:pt x="2819345" y="2147944"/>
                </a:lnTo>
                <a:lnTo>
                  <a:pt x="2820613" y="2135073"/>
                </a:lnTo>
                <a:lnTo>
                  <a:pt x="2821949" y="2126834"/>
                </a:lnTo>
                <a:lnTo>
                  <a:pt x="2824135" y="2114586"/>
                </a:lnTo>
                <a:lnTo>
                  <a:pt x="2826526" y="2102344"/>
                </a:lnTo>
                <a:lnTo>
                  <a:pt x="2829089" y="2090102"/>
                </a:lnTo>
                <a:lnTo>
                  <a:pt x="2831789" y="2077852"/>
                </a:lnTo>
                <a:lnTo>
                  <a:pt x="2834592" y="2065590"/>
                </a:lnTo>
                <a:lnTo>
                  <a:pt x="2837462" y="2053308"/>
                </a:lnTo>
                <a:lnTo>
                  <a:pt x="2840366" y="2041000"/>
                </a:lnTo>
                <a:lnTo>
                  <a:pt x="2843269" y="2028660"/>
                </a:lnTo>
                <a:lnTo>
                  <a:pt x="2846137" y="2016281"/>
                </a:lnTo>
                <a:lnTo>
                  <a:pt x="2848935" y="2003857"/>
                </a:lnTo>
                <a:lnTo>
                  <a:pt x="2851629" y="1991381"/>
                </a:lnTo>
                <a:lnTo>
                  <a:pt x="2854184" y="1978847"/>
                </a:lnTo>
                <a:lnTo>
                  <a:pt x="2856566" y="1966249"/>
                </a:lnTo>
                <a:lnTo>
                  <a:pt x="2858740" y="1953580"/>
                </a:lnTo>
                <a:lnTo>
                  <a:pt x="2860672" y="1940833"/>
                </a:lnTo>
                <a:lnTo>
                  <a:pt x="2862327" y="1928003"/>
                </a:lnTo>
                <a:lnTo>
                  <a:pt x="2863671" y="1915083"/>
                </a:lnTo>
                <a:lnTo>
                  <a:pt x="2864669" y="1902066"/>
                </a:lnTo>
                <a:lnTo>
                  <a:pt x="2865096" y="1890196"/>
                </a:lnTo>
                <a:lnTo>
                  <a:pt x="2864935" y="1877700"/>
                </a:lnTo>
                <a:lnTo>
                  <a:pt x="2864248" y="1865163"/>
                </a:lnTo>
                <a:lnTo>
                  <a:pt x="2863135" y="1852592"/>
                </a:lnTo>
                <a:lnTo>
                  <a:pt x="2861697" y="1839993"/>
                </a:lnTo>
                <a:lnTo>
                  <a:pt x="2860033" y="1827374"/>
                </a:lnTo>
                <a:lnTo>
                  <a:pt x="2858243" y="1814740"/>
                </a:lnTo>
                <a:lnTo>
                  <a:pt x="2856427" y="1802098"/>
                </a:lnTo>
                <a:lnTo>
                  <a:pt x="2854684" y="1789456"/>
                </a:lnTo>
                <a:lnTo>
                  <a:pt x="2853114" y="1776819"/>
                </a:lnTo>
                <a:lnTo>
                  <a:pt x="2851817" y="1764195"/>
                </a:lnTo>
                <a:lnTo>
                  <a:pt x="2850843" y="1752740"/>
                </a:lnTo>
                <a:lnTo>
                  <a:pt x="2849841" y="1739722"/>
                </a:lnTo>
                <a:lnTo>
                  <a:pt x="2848940" y="1726814"/>
                </a:lnTo>
                <a:lnTo>
                  <a:pt x="2848119" y="1714004"/>
                </a:lnTo>
                <a:lnTo>
                  <a:pt x="2847357" y="1701279"/>
                </a:lnTo>
                <a:lnTo>
                  <a:pt x="2846631" y="1688628"/>
                </a:lnTo>
                <a:lnTo>
                  <a:pt x="2845922" y="1676038"/>
                </a:lnTo>
                <a:lnTo>
                  <a:pt x="2845207" y="1663497"/>
                </a:lnTo>
                <a:lnTo>
                  <a:pt x="2844466" y="1650992"/>
                </a:lnTo>
                <a:lnTo>
                  <a:pt x="2843676" y="1638511"/>
                </a:lnTo>
                <a:lnTo>
                  <a:pt x="2842817" y="1626041"/>
                </a:lnTo>
                <a:lnTo>
                  <a:pt x="2841868" y="1613571"/>
                </a:lnTo>
                <a:lnTo>
                  <a:pt x="2840806" y="1601089"/>
                </a:lnTo>
                <a:lnTo>
                  <a:pt x="2845313" y="1599743"/>
                </a:lnTo>
                <a:lnTo>
                  <a:pt x="2857124" y="1596471"/>
                </a:lnTo>
                <a:lnTo>
                  <a:pt x="2869190" y="1593467"/>
                </a:lnTo>
                <a:lnTo>
                  <a:pt x="2881490" y="1590708"/>
                </a:lnTo>
                <a:lnTo>
                  <a:pt x="2894003" y="1588173"/>
                </a:lnTo>
                <a:lnTo>
                  <a:pt x="2906706" y="1585838"/>
                </a:lnTo>
                <a:lnTo>
                  <a:pt x="2919580" y="1583682"/>
                </a:lnTo>
                <a:lnTo>
                  <a:pt x="2932602" y="1581683"/>
                </a:lnTo>
                <a:lnTo>
                  <a:pt x="2932787" y="1577813"/>
                </a:lnTo>
                <a:lnTo>
                  <a:pt x="2932971" y="1564853"/>
                </a:lnTo>
                <a:lnTo>
                  <a:pt x="2932529" y="1551833"/>
                </a:lnTo>
                <a:lnTo>
                  <a:pt x="2931508" y="1538788"/>
                </a:lnTo>
                <a:lnTo>
                  <a:pt x="2929960" y="1525754"/>
                </a:lnTo>
                <a:lnTo>
                  <a:pt x="2927932" y="1512767"/>
                </a:lnTo>
                <a:lnTo>
                  <a:pt x="2925476" y="1499862"/>
                </a:lnTo>
                <a:lnTo>
                  <a:pt x="2922639" y="1487075"/>
                </a:lnTo>
                <a:lnTo>
                  <a:pt x="2919472" y="1474442"/>
                </a:lnTo>
                <a:lnTo>
                  <a:pt x="2916024" y="1461999"/>
                </a:lnTo>
                <a:lnTo>
                  <a:pt x="2912344" y="1449782"/>
                </a:lnTo>
                <a:lnTo>
                  <a:pt x="2908482" y="1437826"/>
                </a:lnTo>
                <a:lnTo>
                  <a:pt x="2904488" y="1426167"/>
                </a:lnTo>
                <a:lnTo>
                  <a:pt x="2900410" y="1414840"/>
                </a:lnTo>
                <a:lnTo>
                  <a:pt x="2896299" y="1403883"/>
                </a:lnTo>
                <a:lnTo>
                  <a:pt x="2892203" y="1393329"/>
                </a:lnTo>
                <a:lnTo>
                  <a:pt x="2896940" y="1396037"/>
                </a:lnTo>
                <a:lnTo>
                  <a:pt x="2907739" y="1394866"/>
                </a:lnTo>
                <a:lnTo>
                  <a:pt x="2914238" y="1385557"/>
                </a:lnTo>
                <a:lnTo>
                  <a:pt x="2912018" y="1381098"/>
                </a:lnTo>
                <a:lnTo>
                  <a:pt x="2902960" y="1372237"/>
                </a:lnTo>
                <a:lnTo>
                  <a:pt x="2891727" y="1365678"/>
                </a:lnTo>
                <a:lnTo>
                  <a:pt x="2881192" y="1358379"/>
                </a:lnTo>
                <a:lnTo>
                  <a:pt x="2879637" y="1350913"/>
                </a:lnTo>
                <a:lnTo>
                  <a:pt x="2877312" y="1337822"/>
                </a:lnTo>
                <a:lnTo>
                  <a:pt x="2875330" y="1324598"/>
                </a:lnTo>
                <a:lnTo>
                  <a:pt x="2873577" y="1311434"/>
                </a:lnTo>
                <a:lnTo>
                  <a:pt x="2871935" y="1298523"/>
                </a:lnTo>
                <a:lnTo>
                  <a:pt x="2870288" y="1286057"/>
                </a:lnTo>
                <a:lnTo>
                  <a:pt x="2868519" y="1274229"/>
                </a:lnTo>
                <a:lnTo>
                  <a:pt x="2866511" y="1263230"/>
                </a:lnTo>
                <a:lnTo>
                  <a:pt x="2863859" y="1253092"/>
                </a:lnTo>
                <a:lnTo>
                  <a:pt x="2860142" y="1240796"/>
                </a:lnTo>
                <a:lnTo>
                  <a:pt x="2857329" y="1228280"/>
                </a:lnTo>
                <a:lnTo>
                  <a:pt x="2856149" y="1219020"/>
                </a:lnTo>
                <a:lnTo>
                  <a:pt x="2855019" y="1206699"/>
                </a:lnTo>
                <a:lnTo>
                  <a:pt x="2854284" y="1194229"/>
                </a:lnTo>
                <a:lnTo>
                  <a:pt x="2853853" y="1181637"/>
                </a:lnTo>
                <a:lnTo>
                  <a:pt x="2853638" y="1168950"/>
                </a:lnTo>
                <a:lnTo>
                  <a:pt x="2853492" y="1143401"/>
                </a:lnTo>
                <a:lnTo>
                  <a:pt x="2853381" y="1130593"/>
                </a:lnTo>
                <a:lnTo>
                  <a:pt x="2853125" y="1117800"/>
                </a:lnTo>
                <a:lnTo>
                  <a:pt x="2852634" y="1105048"/>
                </a:lnTo>
                <a:lnTo>
                  <a:pt x="2851817" y="1092365"/>
                </a:lnTo>
                <a:lnTo>
                  <a:pt x="2851182" y="1084364"/>
                </a:lnTo>
                <a:lnTo>
                  <a:pt x="2846915" y="1077201"/>
                </a:lnTo>
                <a:lnTo>
                  <a:pt x="2846305" y="1069047"/>
                </a:lnTo>
                <a:lnTo>
                  <a:pt x="2846517" y="1057581"/>
                </a:lnTo>
                <a:lnTo>
                  <a:pt x="2847776" y="1044884"/>
                </a:lnTo>
                <a:lnTo>
                  <a:pt x="2848147" y="1032154"/>
                </a:lnTo>
                <a:lnTo>
                  <a:pt x="2846865" y="1024001"/>
                </a:lnTo>
                <a:lnTo>
                  <a:pt x="2843361" y="1011546"/>
                </a:lnTo>
                <a:lnTo>
                  <a:pt x="2840806" y="999159"/>
                </a:lnTo>
                <a:lnTo>
                  <a:pt x="2840249" y="986331"/>
                </a:lnTo>
                <a:lnTo>
                  <a:pt x="2840592" y="972831"/>
                </a:lnTo>
                <a:lnTo>
                  <a:pt x="2841610" y="959659"/>
                </a:lnTo>
                <a:lnTo>
                  <a:pt x="2842995" y="946891"/>
                </a:lnTo>
                <a:lnTo>
                  <a:pt x="2844443" y="934603"/>
                </a:lnTo>
                <a:lnTo>
                  <a:pt x="2845649" y="922871"/>
                </a:lnTo>
                <a:lnTo>
                  <a:pt x="2846305" y="911771"/>
                </a:lnTo>
                <a:lnTo>
                  <a:pt x="2848240" y="913579"/>
                </a:lnTo>
                <a:lnTo>
                  <a:pt x="2854381" y="924093"/>
                </a:lnTo>
                <a:lnTo>
                  <a:pt x="2862841" y="935075"/>
                </a:lnTo>
                <a:lnTo>
                  <a:pt x="2869126" y="938717"/>
                </a:lnTo>
                <a:lnTo>
                  <a:pt x="2880069" y="941542"/>
                </a:lnTo>
                <a:lnTo>
                  <a:pt x="2892636" y="942867"/>
                </a:lnTo>
                <a:lnTo>
                  <a:pt x="2906884" y="944778"/>
                </a:lnTo>
                <a:lnTo>
                  <a:pt x="2909782" y="945405"/>
                </a:lnTo>
                <a:lnTo>
                  <a:pt x="2923303" y="949935"/>
                </a:lnTo>
                <a:lnTo>
                  <a:pt x="2934869" y="954539"/>
                </a:lnTo>
                <a:lnTo>
                  <a:pt x="2945441" y="956424"/>
                </a:lnTo>
                <a:lnTo>
                  <a:pt x="2959327" y="953711"/>
                </a:lnTo>
                <a:lnTo>
                  <a:pt x="2971312" y="947654"/>
                </a:lnTo>
                <a:lnTo>
                  <a:pt x="2981767" y="939455"/>
                </a:lnTo>
                <a:lnTo>
                  <a:pt x="2990844" y="930329"/>
                </a:lnTo>
                <a:lnTo>
                  <a:pt x="2998693" y="921486"/>
                </a:lnTo>
                <a:lnTo>
                  <a:pt x="3002843" y="909074"/>
                </a:lnTo>
                <a:lnTo>
                  <a:pt x="3006617" y="896600"/>
                </a:lnTo>
                <a:lnTo>
                  <a:pt x="3010034" y="884062"/>
                </a:lnTo>
                <a:lnTo>
                  <a:pt x="3013109" y="871460"/>
                </a:lnTo>
                <a:lnTo>
                  <a:pt x="3015861" y="858790"/>
                </a:lnTo>
                <a:lnTo>
                  <a:pt x="3018305" y="846051"/>
                </a:lnTo>
                <a:lnTo>
                  <a:pt x="3020460" y="833241"/>
                </a:lnTo>
                <a:lnTo>
                  <a:pt x="3022343" y="820358"/>
                </a:lnTo>
                <a:lnTo>
                  <a:pt x="3023969" y="807399"/>
                </a:lnTo>
                <a:lnTo>
                  <a:pt x="3025358" y="794364"/>
                </a:lnTo>
                <a:lnTo>
                  <a:pt x="3026525" y="781250"/>
                </a:lnTo>
                <a:lnTo>
                  <a:pt x="3027488" y="768054"/>
                </a:lnTo>
                <a:lnTo>
                  <a:pt x="3028264" y="754776"/>
                </a:lnTo>
                <a:lnTo>
                  <a:pt x="3028870" y="741413"/>
                </a:lnTo>
                <a:lnTo>
                  <a:pt x="3029323" y="727964"/>
                </a:lnTo>
                <a:lnTo>
                  <a:pt x="3029641" y="714425"/>
                </a:lnTo>
                <a:lnTo>
                  <a:pt x="3029840" y="700796"/>
                </a:lnTo>
                <a:lnTo>
                  <a:pt x="3029896" y="659345"/>
                </a:lnTo>
                <a:lnTo>
                  <a:pt x="3037990" y="657988"/>
                </a:lnTo>
                <a:lnTo>
                  <a:pt x="3050894" y="655653"/>
                </a:lnTo>
                <a:lnTo>
                  <a:pt x="3063985" y="653145"/>
                </a:lnTo>
                <a:lnTo>
                  <a:pt x="3077066" y="650576"/>
                </a:lnTo>
                <a:lnTo>
                  <a:pt x="3089940" y="648053"/>
                </a:lnTo>
                <a:lnTo>
                  <a:pt x="3102412" y="645689"/>
                </a:lnTo>
                <a:lnTo>
                  <a:pt x="3114285" y="643591"/>
                </a:lnTo>
                <a:lnTo>
                  <a:pt x="3125362" y="641870"/>
                </a:lnTo>
                <a:lnTo>
                  <a:pt x="3127768" y="648126"/>
                </a:lnTo>
                <a:lnTo>
                  <a:pt x="3131501" y="660163"/>
                </a:lnTo>
                <a:lnTo>
                  <a:pt x="3134544" y="672934"/>
                </a:lnTo>
                <a:lnTo>
                  <a:pt x="3130628" y="676975"/>
                </a:lnTo>
                <a:lnTo>
                  <a:pt x="3122671" y="686167"/>
                </a:lnTo>
                <a:lnTo>
                  <a:pt x="3115315" y="695950"/>
                </a:lnTo>
                <a:lnTo>
                  <a:pt x="3108434" y="706291"/>
                </a:lnTo>
                <a:lnTo>
                  <a:pt x="3101902" y="717155"/>
                </a:lnTo>
                <a:lnTo>
                  <a:pt x="3095592" y="728509"/>
                </a:lnTo>
                <a:lnTo>
                  <a:pt x="3089378" y="740318"/>
                </a:lnTo>
                <a:lnTo>
                  <a:pt x="3083135" y="752551"/>
                </a:lnTo>
                <a:lnTo>
                  <a:pt x="3075506" y="767756"/>
                </a:lnTo>
                <a:lnTo>
                  <a:pt x="3069726" y="780330"/>
                </a:lnTo>
                <a:lnTo>
                  <a:pt x="3065202" y="792424"/>
                </a:lnTo>
                <a:lnTo>
                  <a:pt x="3062942" y="803033"/>
                </a:lnTo>
                <a:lnTo>
                  <a:pt x="3063006" y="808767"/>
                </a:lnTo>
                <a:lnTo>
                  <a:pt x="3065094" y="821266"/>
                </a:lnTo>
                <a:lnTo>
                  <a:pt x="3066612" y="834097"/>
                </a:lnTo>
                <a:lnTo>
                  <a:pt x="3066575" y="836732"/>
                </a:lnTo>
                <a:lnTo>
                  <a:pt x="3065931" y="848889"/>
                </a:lnTo>
                <a:lnTo>
                  <a:pt x="3064821" y="861240"/>
                </a:lnTo>
                <a:lnTo>
                  <a:pt x="3063671" y="873853"/>
                </a:lnTo>
                <a:lnTo>
                  <a:pt x="3062903" y="886792"/>
                </a:lnTo>
                <a:lnTo>
                  <a:pt x="3062976" y="910284"/>
                </a:lnTo>
                <a:lnTo>
                  <a:pt x="3062115" y="923232"/>
                </a:lnTo>
                <a:lnTo>
                  <a:pt x="3060799" y="935843"/>
                </a:lnTo>
                <a:lnTo>
                  <a:pt x="3059645" y="948182"/>
                </a:lnTo>
                <a:lnTo>
                  <a:pt x="3059272" y="960310"/>
                </a:lnTo>
                <a:lnTo>
                  <a:pt x="3059614" y="964428"/>
                </a:lnTo>
                <a:lnTo>
                  <a:pt x="3062504" y="976953"/>
                </a:lnTo>
                <a:lnTo>
                  <a:pt x="3064771" y="989444"/>
                </a:lnTo>
                <a:lnTo>
                  <a:pt x="3064342" y="998672"/>
                </a:lnTo>
                <a:lnTo>
                  <a:pt x="3061984" y="1010974"/>
                </a:lnTo>
                <a:lnTo>
                  <a:pt x="3059116" y="1023293"/>
                </a:lnTo>
                <a:lnTo>
                  <a:pt x="3057430" y="1036040"/>
                </a:lnTo>
                <a:lnTo>
                  <a:pt x="3057417" y="1036400"/>
                </a:lnTo>
                <a:lnTo>
                  <a:pt x="3058313" y="1048176"/>
                </a:lnTo>
                <a:lnTo>
                  <a:pt x="3060778" y="1060611"/>
                </a:lnTo>
                <a:lnTo>
                  <a:pt x="3063400" y="1073471"/>
                </a:lnTo>
                <a:lnTo>
                  <a:pt x="3064771" y="1086523"/>
                </a:lnTo>
                <a:lnTo>
                  <a:pt x="3064746" y="1089688"/>
                </a:lnTo>
                <a:lnTo>
                  <a:pt x="3063212" y="1102207"/>
                </a:lnTo>
                <a:lnTo>
                  <a:pt x="3060766" y="1114588"/>
                </a:lnTo>
                <a:lnTo>
                  <a:pt x="3059272" y="1127302"/>
                </a:lnTo>
                <a:lnTo>
                  <a:pt x="3059089" y="1137786"/>
                </a:lnTo>
                <a:lnTo>
                  <a:pt x="3059294" y="1152075"/>
                </a:lnTo>
                <a:lnTo>
                  <a:pt x="3060014" y="1166109"/>
                </a:lnTo>
                <a:lnTo>
                  <a:pt x="3061231" y="1179840"/>
                </a:lnTo>
                <a:lnTo>
                  <a:pt x="3062929" y="1193220"/>
                </a:lnTo>
                <a:lnTo>
                  <a:pt x="3065090" y="1206199"/>
                </a:lnTo>
                <a:lnTo>
                  <a:pt x="3067697" y="1218728"/>
                </a:lnTo>
                <a:lnTo>
                  <a:pt x="3070731" y="1230760"/>
                </a:lnTo>
                <a:lnTo>
                  <a:pt x="3074177" y="1242245"/>
                </a:lnTo>
                <a:lnTo>
                  <a:pt x="3078016" y="1253135"/>
                </a:lnTo>
                <a:lnTo>
                  <a:pt x="3082231" y="1263381"/>
                </a:lnTo>
                <a:lnTo>
                  <a:pt x="3086805" y="1272933"/>
                </a:lnTo>
                <a:lnTo>
                  <a:pt x="3086500" y="1275219"/>
                </a:lnTo>
                <a:lnTo>
                  <a:pt x="3084472" y="1288597"/>
                </a:lnTo>
                <a:lnTo>
                  <a:pt x="3082364" y="1301511"/>
                </a:lnTo>
                <a:lnTo>
                  <a:pt x="3080565" y="1313815"/>
                </a:lnTo>
                <a:lnTo>
                  <a:pt x="3079465" y="1325359"/>
                </a:lnTo>
                <a:lnTo>
                  <a:pt x="3087290" y="1331722"/>
                </a:lnTo>
                <a:lnTo>
                  <a:pt x="3095987" y="1337017"/>
                </a:lnTo>
                <a:lnTo>
                  <a:pt x="3095065" y="1342611"/>
                </a:lnTo>
                <a:lnTo>
                  <a:pt x="3093197" y="1357633"/>
                </a:lnTo>
                <a:lnTo>
                  <a:pt x="3092323" y="1371904"/>
                </a:lnTo>
                <a:lnTo>
                  <a:pt x="3092411" y="1385464"/>
                </a:lnTo>
                <a:lnTo>
                  <a:pt x="3093424" y="1398350"/>
                </a:lnTo>
                <a:lnTo>
                  <a:pt x="3095328" y="1410601"/>
                </a:lnTo>
                <a:lnTo>
                  <a:pt x="3098089" y="1422255"/>
                </a:lnTo>
                <a:lnTo>
                  <a:pt x="3101672" y="1433352"/>
                </a:lnTo>
                <a:lnTo>
                  <a:pt x="3106043" y="1443930"/>
                </a:lnTo>
                <a:lnTo>
                  <a:pt x="3111167" y="1454027"/>
                </a:lnTo>
                <a:lnTo>
                  <a:pt x="3117008" y="1463681"/>
                </a:lnTo>
                <a:lnTo>
                  <a:pt x="3123534" y="1472933"/>
                </a:lnTo>
                <a:lnTo>
                  <a:pt x="3118229" y="1480539"/>
                </a:lnTo>
                <a:lnTo>
                  <a:pt x="3115611" y="1489673"/>
                </a:lnTo>
                <a:lnTo>
                  <a:pt x="3116386" y="1498885"/>
                </a:lnTo>
                <a:lnTo>
                  <a:pt x="3119520" y="1508589"/>
                </a:lnTo>
                <a:lnTo>
                  <a:pt x="3123974" y="1519198"/>
                </a:lnTo>
                <a:lnTo>
                  <a:pt x="3128714" y="1531122"/>
                </a:lnTo>
                <a:lnTo>
                  <a:pt x="3132703" y="1544777"/>
                </a:lnTo>
                <a:lnTo>
                  <a:pt x="3133568" y="1550555"/>
                </a:lnTo>
                <a:lnTo>
                  <a:pt x="3133682" y="1561832"/>
                </a:lnTo>
                <a:lnTo>
                  <a:pt x="3132624" y="1574367"/>
                </a:lnTo>
                <a:lnTo>
                  <a:pt x="3131056" y="1587679"/>
                </a:lnTo>
                <a:lnTo>
                  <a:pt x="3129638" y="1601285"/>
                </a:lnTo>
                <a:lnTo>
                  <a:pt x="3129033" y="1614703"/>
                </a:lnTo>
                <a:lnTo>
                  <a:pt x="3129172" y="1619278"/>
                </a:lnTo>
                <a:lnTo>
                  <a:pt x="3130511" y="1632777"/>
                </a:lnTo>
                <a:lnTo>
                  <a:pt x="3130874" y="1643811"/>
                </a:lnTo>
                <a:lnTo>
                  <a:pt x="3130371" y="1646850"/>
                </a:lnTo>
                <a:lnTo>
                  <a:pt x="3126202" y="1659760"/>
                </a:lnTo>
                <a:lnTo>
                  <a:pt x="3121458" y="1672128"/>
                </a:lnTo>
                <a:lnTo>
                  <a:pt x="3119851" y="1682648"/>
                </a:lnTo>
                <a:lnTo>
                  <a:pt x="3124769" y="1693081"/>
                </a:lnTo>
                <a:lnTo>
                  <a:pt x="3135113" y="1702152"/>
                </a:lnTo>
                <a:lnTo>
                  <a:pt x="3143714" y="1709839"/>
                </a:lnTo>
                <a:lnTo>
                  <a:pt x="3139204" y="1717644"/>
                </a:lnTo>
                <a:lnTo>
                  <a:pt x="3135938" y="1728711"/>
                </a:lnTo>
                <a:lnTo>
                  <a:pt x="3134958" y="1740723"/>
                </a:lnTo>
                <a:lnTo>
                  <a:pt x="3135393" y="1753808"/>
                </a:lnTo>
                <a:lnTo>
                  <a:pt x="3136373" y="1768094"/>
                </a:lnTo>
                <a:lnTo>
                  <a:pt x="3136626" y="1772619"/>
                </a:lnTo>
                <a:lnTo>
                  <a:pt x="3136941" y="1785331"/>
                </a:lnTo>
                <a:lnTo>
                  <a:pt x="3136855" y="1798097"/>
                </a:lnTo>
                <a:lnTo>
                  <a:pt x="3136586" y="1810849"/>
                </a:lnTo>
                <a:lnTo>
                  <a:pt x="3136353" y="1823518"/>
                </a:lnTo>
                <a:lnTo>
                  <a:pt x="3136373" y="1836039"/>
                </a:lnTo>
                <a:lnTo>
                  <a:pt x="3136585" y="1842547"/>
                </a:lnTo>
                <a:lnTo>
                  <a:pt x="3137424" y="1854944"/>
                </a:lnTo>
                <a:lnTo>
                  <a:pt x="3138693" y="1867428"/>
                </a:lnTo>
                <a:lnTo>
                  <a:pt x="3140222" y="1880000"/>
                </a:lnTo>
                <a:lnTo>
                  <a:pt x="3141842" y="1892661"/>
                </a:lnTo>
                <a:lnTo>
                  <a:pt x="3143384" y="1905414"/>
                </a:lnTo>
                <a:lnTo>
                  <a:pt x="3144678" y="1918260"/>
                </a:lnTo>
                <a:lnTo>
                  <a:pt x="3145555" y="1931200"/>
                </a:lnTo>
                <a:lnTo>
                  <a:pt x="3146011" y="1943081"/>
                </a:lnTo>
                <a:lnTo>
                  <a:pt x="3146299" y="1955726"/>
                </a:lnTo>
                <a:lnTo>
                  <a:pt x="3146282" y="1994190"/>
                </a:lnTo>
                <a:lnTo>
                  <a:pt x="3146080" y="2006985"/>
                </a:lnTo>
                <a:lnTo>
                  <a:pt x="3145828" y="2019663"/>
                </a:lnTo>
                <a:lnTo>
                  <a:pt x="3145555" y="2032165"/>
                </a:lnTo>
                <a:lnTo>
                  <a:pt x="3145568" y="2053062"/>
                </a:lnTo>
                <a:lnTo>
                  <a:pt x="3145911" y="2065641"/>
                </a:lnTo>
                <a:lnTo>
                  <a:pt x="3146379" y="2078220"/>
                </a:lnTo>
                <a:lnTo>
                  <a:pt x="3146866" y="2090836"/>
                </a:lnTo>
                <a:lnTo>
                  <a:pt x="3147266" y="2103523"/>
                </a:lnTo>
                <a:lnTo>
                  <a:pt x="3147474" y="2116318"/>
                </a:lnTo>
                <a:lnTo>
                  <a:pt x="3147384" y="2129256"/>
                </a:lnTo>
                <a:lnTo>
                  <a:pt x="3147114" y="2140591"/>
                </a:lnTo>
                <a:lnTo>
                  <a:pt x="3146725" y="2153240"/>
                </a:lnTo>
                <a:lnTo>
                  <a:pt x="3146236" y="2166034"/>
                </a:lnTo>
                <a:lnTo>
                  <a:pt x="3145641" y="2178940"/>
                </a:lnTo>
                <a:lnTo>
                  <a:pt x="3144932" y="2191929"/>
                </a:lnTo>
                <a:lnTo>
                  <a:pt x="3144104" y="2204969"/>
                </a:lnTo>
                <a:lnTo>
                  <a:pt x="3143151" y="2218029"/>
                </a:lnTo>
                <a:lnTo>
                  <a:pt x="3142067" y="2231078"/>
                </a:lnTo>
                <a:lnTo>
                  <a:pt x="3140844" y="2244084"/>
                </a:lnTo>
                <a:lnTo>
                  <a:pt x="3139478" y="2257016"/>
                </a:lnTo>
                <a:lnTo>
                  <a:pt x="3137961" y="2269844"/>
                </a:lnTo>
                <a:lnTo>
                  <a:pt x="3136288" y="2282535"/>
                </a:lnTo>
                <a:lnTo>
                  <a:pt x="3134453" y="2295059"/>
                </a:lnTo>
                <a:lnTo>
                  <a:pt x="3132449" y="2307384"/>
                </a:lnTo>
                <a:lnTo>
                  <a:pt x="3130270" y="2319480"/>
                </a:lnTo>
                <a:lnTo>
                  <a:pt x="3127910" y="2331315"/>
                </a:lnTo>
                <a:lnTo>
                  <a:pt x="3125362" y="2342857"/>
                </a:lnTo>
                <a:lnTo>
                  <a:pt x="3120478" y="2363661"/>
                </a:lnTo>
                <a:lnTo>
                  <a:pt x="3117255" y="2376630"/>
                </a:lnTo>
                <a:lnTo>
                  <a:pt x="3113972" y="2388682"/>
                </a:lnTo>
                <a:lnTo>
                  <a:pt x="3110668" y="2399169"/>
                </a:lnTo>
                <a:lnTo>
                  <a:pt x="3099084" y="2420041"/>
                </a:lnTo>
                <a:lnTo>
                  <a:pt x="3092756" y="2431389"/>
                </a:lnTo>
                <a:lnTo>
                  <a:pt x="3090475" y="2441879"/>
                </a:lnTo>
                <a:lnTo>
                  <a:pt x="3091060" y="2445434"/>
                </a:lnTo>
                <a:lnTo>
                  <a:pt x="3097209" y="2456050"/>
                </a:lnTo>
                <a:lnTo>
                  <a:pt x="3107909" y="2464153"/>
                </a:lnTo>
                <a:lnTo>
                  <a:pt x="3120801" y="2470670"/>
                </a:lnTo>
                <a:lnTo>
                  <a:pt x="3133523" y="2476530"/>
                </a:lnTo>
                <a:lnTo>
                  <a:pt x="3143714" y="2482659"/>
                </a:lnTo>
                <a:lnTo>
                  <a:pt x="3141060" y="2483713"/>
                </a:lnTo>
                <a:lnTo>
                  <a:pt x="3134240" y="2480386"/>
                </a:lnTo>
                <a:lnTo>
                  <a:pt x="3134544" y="2484589"/>
                </a:lnTo>
                <a:lnTo>
                  <a:pt x="3136718" y="2485028"/>
                </a:lnTo>
                <a:lnTo>
                  <a:pt x="3144479" y="2490403"/>
                </a:lnTo>
                <a:lnTo>
                  <a:pt x="3146219" y="2499517"/>
                </a:lnTo>
                <a:lnTo>
                  <a:pt x="3145875" y="2510989"/>
                </a:lnTo>
                <a:lnTo>
                  <a:pt x="3147384" y="2523439"/>
                </a:lnTo>
                <a:lnTo>
                  <a:pt x="3159564" y="2533028"/>
                </a:lnTo>
                <a:lnTo>
                  <a:pt x="3169486" y="2539303"/>
                </a:lnTo>
                <a:lnTo>
                  <a:pt x="3180054" y="2544916"/>
                </a:lnTo>
                <a:lnTo>
                  <a:pt x="3191225" y="2549966"/>
                </a:lnTo>
                <a:lnTo>
                  <a:pt x="3202958" y="2554550"/>
                </a:lnTo>
                <a:lnTo>
                  <a:pt x="3215209" y="2558767"/>
                </a:lnTo>
                <a:lnTo>
                  <a:pt x="3227938" y="2562713"/>
                </a:lnTo>
                <a:lnTo>
                  <a:pt x="3241103" y="2566486"/>
                </a:lnTo>
                <a:lnTo>
                  <a:pt x="3254660" y="2570186"/>
                </a:lnTo>
                <a:lnTo>
                  <a:pt x="3268568" y="2573909"/>
                </a:lnTo>
                <a:lnTo>
                  <a:pt x="3277747" y="2576099"/>
                </a:lnTo>
                <a:lnTo>
                  <a:pt x="3289117" y="2578411"/>
                </a:lnTo>
                <a:lnTo>
                  <a:pt x="3302862" y="2580776"/>
                </a:lnTo>
                <a:lnTo>
                  <a:pt x="3318036" y="2582829"/>
                </a:lnTo>
                <a:lnTo>
                  <a:pt x="3333692" y="2584203"/>
                </a:lnTo>
                <a:lnTo>
                  <a:pt x="3348882" y="2584533"/>
                </a:lnTo>
                <a:lnTo>
                  <a:pt x="3362661" y="2583453"/>
                </a:lnTo>
                <a:lnTo>
                  <a:pt x="3374080" y="2580596"/>
                </a:lnTo>
                <a:lnTo>
                  <a:pt x="3382194" y="2575598"/>
                </a:lnTo>
                <a:lnTo>
                  <a:pt x="3386055" y="2568092"/>
                </a:lnTo>
                <a:lnTo>
                  <a:pt x="3385145" y="2560434"/>
                </a:lnTo>
                <a:lnTo>
                  <a:pt x="3378901" y="2548110"/>
                </a:lnTo>
                <a:lnTo>
                  <a:pt x="3371361" y="2538971"/>
                </a:lnTo>
                <a:lnTo>
                  <a:pt x="3363393" y="2532583"/>
                </a:lnTo>
                <a:lnTo>
                  <a:pt x="3352535" y="2525376"/>
                </a:lnTo>
                <a:lnTo>
                  <a:pt x="3341022" y="2518255"/>
                </a:lnTo>
                <a:lnTo>
                  <a:pt x="3329696" y="2510823"/>
                </a:lnTo>
                <a:lnTo>
                  <a:pt x="3319401" y="2502679"/>
                </a:lnTo>
                <a:lnTo>
                  <a:pt x="3310978" y="2493424"/>
                </a:lnTo>
                <a:lnTo>
                  <a:pt x="3305271" y="2482659"/>
                </a:lnTo>
                <a:lnTo>
                  <a:pt x="3313626" y="2480036"/>
                </a:lnTo>
                <a:lnTo>
                  <a:pt x="3324917" y="2476932"/>
                </a:lnTo>
                <a:lnTo>
                  <a:pt x="3337368" y="2473538"/>
                </a:lnTo>
                <a:lnTo>
                  <a:pt x="3350179" y="2469694"/>
                </a:lnTo>
                <a:lnTo>
                  <a:pt x="3362548" y="2465241"/>
                </a:lnTo>
                <a:lnTo>
                  <a:pt x="3373675" y="2460020"/>
                </a:lnTo>
                <a:lnTo>
                  <a:pt x="3382757" y="2453872"/>
                </a:lnTo>
                <a:lnTo>
                  <a:pt x="3388994" y="2446638"/>
                </a:lnTo>
                <a:lnTo>
                  <a:pt x="3391584" y="2438160"/>
                </a:lnTo>
                <a:lnTo>
                  <a:pt x="3389726" y="2428278"/>
                </a:lnTo>
                <a:lnTo>
                  <a:pt x="3383407" y="2420793"/>
                </a:lnTo>
                <a:lnTo>
                  <a:pt x="3372766" y="2416382"/>
                </a:lnTo>
                <a:lnTo>
                  <a:pt x="3359656" y="2413935"/>
                </a:lnTo>
                <a:lnTo>
                  <a:pt x="3345774" y="2411936"/>
                </a:lnTo>
                <a:lnTo>
                  <a:pt x="3332817" y="2408872"/>
                </a:lnTo>
                <a:lnTo>
                  <a:pt x="3327398" y="2405470"/>
                </a:lnTo>
                <a:lnTo>
                  <a:pt x="3315496" y="2400074"/>
                </a:lnTo>
                <a:lnTo>
                  <a:pt x="3302902" y="2395411"/>
                </a:lnTo>
                <a:lnTo>
                  <a:pt x="3290742" y="2390293"/>
                </a:lnTo>
                <a:lnTo>
                  <a:pt x="3280141" y="2383526"/>
                </a:lnTo>
                <a:lnTo>
                  <a:pt x="3272225" y="2373922"/>
                </a:lnTo>
                <a:lnTo>
                  <a:pt x="3272731" y="2360142"/>
                </a:lnTo>
                <a:lnTo>
                  <a:pt x="3273638" y="2346397"/>
                </a:lnTo>
                <a:lnTo>
                  <a:pt x="3274898" y="2332682"/>
                </a:lnTo>
                <a:lnTo>
                  <a:pt x="3276462" y="2318990"/>
                </a:lnTo>
                <a:lnTo>
                  <a:pt x="3278281" y="2305316"/>
                </a:lnTo>
                <a:lnTo>
                  <a:pt x="3280309" y="2291653"/>
                </a:lnTo>
                <a:lnTo>
                  <a:pt x="3282496" y="2277995"/>
                </a:lnTo>
                <a:lnTo>
                  <a:pt x="3284794" y="2264337"/>
                </a:lnTo>
                <a:lnTo>
                  <a:pt x="3287154" y="2250671"/>
                </a:lnTo>
                <a:lnTo>
                  <a:pt x="3289529" y="2236993"/>
                </a:lnTo>
                <a:lnTo>
                  <a:pt x="3291870" y="2223296"/>
                </a:lnTo>
                <a:lnTo>
                  <a:pt x="3294129" y="2209575"/>
                </a:lnTo>
                <a:lnTo>
                  <a:pt x="3296257" y="2195822"/>
                </a:lnTo>
                <a:lnTo>
                  <a:pt x="3298206" y="2182032"/>
                </a:lnTo>
                <a:lnTo>
                  <a:pt x="3299929" y="2168199"/>
                </a:lnTo>
                <a:lnTo>
                  <a:pt x="3301375" y="2154318"/>
                </a:lnTo>
                <a:lnTo>
                  <a:pt x="3302498" y="2140381"/>
                </a:lnTo>
                <a:lnTo>
                  <a:pt x="3303249" y="2126383"/>
                </a:lnTo>
                <a:lnTo>
                  <a:pt x="3303580" y="2112318"/>
                </a:lnTo>
                <a:lnTo>
                  <a:pt x="3303442" y="2098179"/>
                </a:lnTo>
                <a:lnTo>
                  <a:pt x="3303199" y="2090475"/>
                </a:lnTo>
                <a:lnTo>
                  <a:pt x="3302738" y="2077643"/>
                </a:lnTo>
                <a:lnTo>
                  <a:pt x="3302360" y="2064796"/>
                </a:lnTo>
                <a:lnTo>
                  <a:pt x="3302245" y="2052005"/>
                </a:lnTo>
                <a:lnTo>
                  <a:pt x="3302572" y="2039342"/>
                </a:lnTo>
                <a:lnTo>
                  <a:pt x="3303521" y="2026880"/>
                </a:lnTo>
                <a:lnTo>
                  <a:pt x="3305271" y="2014689"/>
                </a:lnTo>
                <a:lnTo>
                  <a:pt x="3307757" y="2005838"/>
                </a:lnTo>
                <a:lnTo>
                  <a:pt x="3312439" y="1994000"/>
                </a:lnTo>
                <a:lnTo>
                  <a:pt x="3316294" y="1981669"/>
                </a:lnTo>
                <a:lnTo>
                  <a:pt x="3316948" y="1978331"/>
                </a:lnTo>
                <a:lnTo>
                  <a:pt x="3318911" y="1966841"/>
                </a:lnTo>
                <a:lnTo>
                  <a:pt x="3320579" y="1954859"/>
                </a:lnTo>
                <a:lnTo>
                  <a:pt x="3322008" y="1942469"/>
                </a:lnTo>
                <a:lnTo>
                  <a:pt x="3323249" y="1929754"/>
                </a:lnTo>
                <a:lnTo>
                  <a:pt x="3324356" y="1916796"/>
                </a:lnTo>
                <a:lnTo>
                  <a:pt x="3325383" y="1903681"/>
                </a:lnTo>
                <a:lnTo>
                  <a:pt x="3326381" y="1890491"/>
                </a:lnTo>
                <a:lnTo>
                  <a:pt x="3327405" y="1877309"/>
                </a:lnTo>
                <a:lnTo>
                  <a:pt x="3328507" y="1864219"/>
                </a:lnTo>
                <a:lnTo>
                  <a:pt x="3329741" y="1851305"/>
                </a:lnTo>
                <a:lnTo>
                  <a:pt x="3331160" y="1838649"/>
                </a:lnTo>
                <a:lnTo>
                  <a:pt x="3332817" y="1826336"/>
                </a:lnTo>
                <a:lnTo>
                  <a:pt x="3334678" y="1813024"/>
                </a:lnTo>
                <a:lnTo>
                  <a:pt x="3336265" y="1799322"/>
                </a:lnTo>
                <a:lnTo>
                  <a:pt x="3337306" y="1786197"/>
                </a:lnTo>
                <a:lnTo>
                  <a:pt x="3337682" y="1773579"/>
                </a:lnTo>
                <a:lnTo>
                  <a:pt x="3337276" y="1761399"/>
                </a:lnTo>
                <a:lnTo>
                  <a:pt x="3335970" y="1749586"/>
                </a:lnTo>
                <a:lnTo>
                  <a:pt x="3333644" y="1738071"/>
                </a:lnTo>
                <a:lnTo>
                  <a:pt x="3330181" y="1726784"/>
                </a:lnTo>
                <a:lnTo>
                  <a:pt x="3325464" y="1715655"/>
                </a:lnTo>
                <a:lnTo>
                  <a:pt x="3327260" y="1715724"/>
                </a:lnTo>
                <a:lnTo>
                  <a:pt x="3341652" y="1715355"/>
                </a:lnTo>
                <a:lnTo>
                  <a:pt x="3351168" y="1709839"/>
                </a:lnTo>
                <a:lnTo>
                  <a:pt x="3351525" y="1698716"/>
                </a:lnTo>
                <a:lnTo>
                  <a:pt x="3350879" y="1686170"/>
                </a:lnTo>
                <a:lnTo>
                  <a:pt x="3349558" y="1673955"/>
                </a:lnTo>
                <a:lnTo>
                  <a:pt x="3348062" y="1661869"/>
                </a:lnTo>
                <a:lnTo>
                  <a:pt x="3346887" y="1649714"/>
                </a:lnTo>
                <a:lnTo>
                  <a:pt x="3346533" y="1637288"/>
                </a:lnTo>
                <a:lnTo>
                  <a:pt x="3347498" y="1624393"/>
                </a:lnTo>
                <a:lnTo>
                  <a:pt x="3347911" y="1621669"/>
                </a:lnTo>
                <a:lnTo>
                  <a:pt x="3350874" y="1608894"/>
                </a:lnTo>
                <a:lnTo>
                  <a:pt x="3354982" y="1596458"/>
                </a:lnTo>
                <a:lnTo>
                  <a:pt x="3359570" y="1584290"/>
                </a:lnTo>
                <a:lnTo>
                  <a:pt x="3363969" y="1572319"/>
                </a:lnTo>
                <a:lnTo>
                  <a:pt x="3367512" y="1560471"/>
                </a:lnTo>
                <a:lnTo>
                  <a:pt x="3369533" y="1548676"/>
                </a:lnTo>
                <a:lnTo>
                  <a:pt x="3369436" y="1538756"/>
                </a:lnTo>
                <a:lnTo>
                  <a:pt x="3367610" y="1526436"/>
                </a:lnTo>
                <a:lnTo>
                  <a:pt x="3365862" y="1513713"/>
                </a:lnTo>
                <a:lnTo>
                  <a:pt x="3364979" y="1503391"/>
                </a:lnTo>
                <a:lnTo>
                  <a:pt x="3363524" y="1489761"/>
                </a:lnTo>
                <a:lnTo>
                  <a:pt x="3361777" y="1476141"/>
                </a:lnTo>
                <a:lnTo>
                  <a:pt x="3359791" y="1462654"/>
                </a:lnTo>
                <a:lnTo>
                  <a:pt x="3357616" y="1449422"/>
                </a:lnTo>
                <a:lnTo>
                  <a:pt x="3355301" y="1436568"/>
                </a:lnTo>
                <a:lnTo>
                  <a:pt x="3352899" y="1424215"/>
                </a:lnTo>
                <a:lnTo>
                  <a:pt x="3350459" y="1412485"/>
                </a:lnTo>
                <a:lnTo>
                  <a:pt x="3348032" y="1401501"/>
                </a:lnTo>
                <a:lnTo>
                  <a:pt x="3345669" y="1391386"/>
                </a:lnTo>
                <a:lnTo>
                  <a:pt x="3343271" y="1379281"/>
                </a:lnTo>
                <a:lnTo>
                  <a:pt x="3341492" y="1366683"/>
                </a:lnTo>
                <a:lnTo>
                  <a:pt x="3339901" y="1354099"/>
                </a:lnTo>
                <a:lnTo>
                  <a:pt x="3337970" y="1341645"/>
                </a:lnTo>
                <a:lnTo>
                  <a:pt x="3335170" y="1329439"/>
                </a:lnTo>
                <a:lnTo>
                  <a:pt x="3330975" y="1317599"/>
                </a:lnTo>
                <a:lnTo>
                  <a:pt x="3335249" y="1310855"/>
                </a:lnTo>
                <a:lnTo>
                  <a:pt x="3341018" y="1299282"/>
                </a:lnTo>
                <a:lnTo>
                  <a:pt x="3347498" y="1288465"/>
                </a:lnTo>
                <a:lnTo>
                  <a:pt x="3347373" y="1282247"/>
                </a:lnTo>
                <a:lnTo>
                  <a:pt x="3345002" y="1269791"/>
                </a:lnTo>
                <a:lnTo>
                  <a:pt x="3340881" y="1257969"/>
                </a:lnTo>
                <a:lnTo>
                  <a:pt x="3336367" y="1246251"/>
                </a:lnTo>
                <a:lnTo>
                  <a:pt x="3332817" y="1234109"/>
                </a:lnTo>
                <a:lnTo>
                  <a:pt x="3332684" y="1233458"/>
                </a:lnTo>
                <a:lnTo>
                  <a:pt x="3331234" y="1221098"/>
                </a:lnTo>
                <a:lnTo>
                  <a:pt x="3330951" y="1208605"/>
                </a:lnTo>
                <a:lnTo>
                  <a:pt x="3330650" y="1196078"/>
                </a:lnTo>
                <a:lnTo>
                  <a:pt x="3329147" y="1183614"/>
                </a:lnTo>
                <a:lnTo>
                  <a:pt x="3328567" y="1181076"/>
                </a:lnTo>
                <a:lnTo>
                  <a:pt x="3324683" y="1169498"/>
                </a:lnTo>
                <a:lnTo>
                  <a:pt x="3320020" y="1157537"/>
                </a:lnTo>
                <a:lnTo>
                  <a:pt x="3316294" y="1144790"/>
                </a:lnTo>
                <a:lnTo>
                  <a:pt x="3314477" y="1136152"/>
                </a:lnTo>
                <a:lnTo>
                  <a:pt x="3311539" y="1123194"/>
                </a:lnTo>
                <a:lnTo>
                  <a:pt x="3308492" y="1110527"/>
                </a:lnTo>
                <a:lnTo>
                  <a:pt x="3305444" y="1098211"/>
                </a:lnTo>
                <a:lnTo>
                  <a:pt x="3302501" y="1086307"/>
                </a:lnTo>
                <a:lnTo>
                  <a:pt x="3299771" y="1074877"/>
                </a:lnTo>
                <a:lnTo>
                  <a:pt x="3299023" y="1070942"/>
                </a:lnTo>
                <a:lnTo>
                  <a:pt x="3297836" y="1058508"/>
                </a:lnTo>
                <a:lnTo>
                  <a:pt x="3296101" y="1045756"/>
                </a:lnTo>
                <a:lnTo>
                  <a:pt x="3294875" y="1040892"/>
                </a:lnTo>
                <a:lnTo>
                  <a:pt x="3291220" y="1028678"/>
                </a:lnTo>
                <a:lnTo>
                  <a:pt x="3287460" y="1016387"/>
                </a:lnTo>
                <a:lnTo>
                  <a:pt x="3284500" y="1003973"/>
                </a:lnTo>
                <a:lnTo>
                  <a:pt x="3283249" y="991387"/>
                </a:lnTo>
                <a:lnTo>
                  <a:pt x="3283347" y="979904"/>
                </a:lnTo>
                <a:lnTo>
                  <a:pt x="3283724" y="967796"/>
                </a:lnTo>
                <a:lnTo>
                  <a:pt x="3284227" y="955354"/>
                </a:lnTo>
                <a:lnTo>
                  <a:pt x="3284702" y="942643"/>
                </a:lnTo>
                <a:lnTo>
                  <a:pt x="3284996" y="929728"/>
                </a:lnTo>
                <a:lnTo>
                  <a:pt x="3284954" y="916674"/>
                </a:lnTo>
                <a:lnTo>
                  <a:pt x="3284423" y="903546"/>
                </a:lnTo>
                <a:lnTo>
                  <a:pt x="3283249" y="890409"/>
                </a:lnTo>
                <a:lnTo>
                  <a:pt x="3282836" y="887667"/>
                </a:lnTo>
                <a:lnTo>
                  <a:pt x="3279772" y="875727"/>
                </a:lnTo>
                <a:lnTo>
                  <a:pt x="3277026" y="863853"/>
                </a:lnTo>
                <a:lnTo>
                  <a:pt x="3277737" y="851573"/>
                </a:lnTo>
                <a:lnTo>
                  <a:pt x="3282985" y="852801"/>
                </a:lnTo>
                <a:lnTo>
                  <a:pt x="3293882" y="859982"/>
                </a:lnTo>
                <a:lnTo>
                  <a:pt x="3301286" y="869291"/>
                </a:lnTo>
                <a:lnTo>
                  <a:pt x="3310782" y="876833"/>
                </a:lnTo>
                <a:lnTo>
                  <a:pt x="3312997" y="877715"/>
                </a:lnTo>
                <a:lnTo>
                  <a:pt x="3325267" y="880719"/>
                </a:lnTo>
                <a:lnTo>
                  <a:pt x="3338021" y="881951"/>
                </a:lnTo>
                <a:lnTo>
                  <a:pt x="3350558" y="882782"/>
                </a:lnTo>
                <a:lnTo>
                  <a:pt x="3362179" y="884580"/>
                </a:lnTo>
                <a:lnTo>
                  <a:pt x="3370091" y="886561"/>
                </a:lnTo>
                <a:lnTo>
                  <a:pt x="3374701" y="891844"/>
                </a:lnTo>
                <a:lnTo>
                  <a:pt x="3380543" y="892352"/>
                </a:lnTo>
                <a:lnTo>
                  <a:pt x="3392375" y="892217"/>
                </a:lnTo>
                <a:lnTo>
                  <a:pt x="3405171" y="888735"/>
                </a:lnTo>
                <a:lnTo>
                  <a:pt x="3415542" y="882410"/>
                </a:lnTo>
                <a:lnTo>
                  <a:pt x="3424224" y="874228"/>
                </a:lnTo>
                <a:lnTo>
                  <a:pt x="3431953" y="865174"/>
                </a:lnTo>
                <a:lnTo>
                  <a:pt x="3438491" y="856501"/>
                </a:lnTo>
                <a:lnTo>
                  <a:pt x="3444405" y="847033"/>
                </a:lnTo>
                <a:lnTo>
                  <a:pt x="3449401" y="837054"/>
                </a:lnTo>
                <a:lnTo>
                  <a:pt x="3453567" y="826385"/>
                </a:lnTo>
                <a:lnTo>
                  <a:pt x="3456989" y="814848"/>
                </a:lnTo>
                <a:lnTo>
                  <a:pt x="3459756" y="802264"/>
                </a:lnTo>
                <a:lnTo>
                  <a:pt x="3461955" y="788453"/>
                </a:lnTo>
                <a:lnTo>
                  <a:pt x="3463673" y="773237"/>
                </a:lnTo>
                <a:lnTo>
                  <a:pt x="3464998" y="756437"/>
                </a:lnTo>
                <a:lnTo>
                  <a:pt x="3465847" y="745547"/>
                </a:lnTo>
                <a:lnTo>
                  <a:pt x="3467045" y="732464"/>
                </a:lnTo>
                <a:lnTo>
                  <a:pt x="3468104" y="719766"/>
                </a:lnTo>
                <a:lnTo>
                  <a:pt x="3468669" y="707885"/>
                </a:lnTo>
                <a:lnTo>
                  <a:pt x="3468692" y="704992"/>
                </a:lnTo>
                <a:lnTo>
                  <a:pt x="3468089" y="691290"/>
                </a:lnTo>
                <a:lnTo>
                  <a:pt x="3466684" y="678092"/>
                </a:lnTo>
                <a:lnTo>
                  <a:pt x="3464996" y="665386"/>
                </a:lnTo>
                <a:lnTo>
                  <a:pt x="3463544" y="653162"/>
                </a:lnTo>
                <a:lnTo>
                  <a:pt x="3462850" y="641408"/>
                </a:lnTo>
                <a:lnTo>
                  <a:pt x="3463430" y="630114"/>
                </a:lnTo>
                <a:lnTo>
                  <a:pt x="3465807" y="619269"/>
                </a:lnTo>
                <a:lnTo>
                  <a:pt x="3470498" y="608863"/>
                </a:lnTo>
                <a:lnTo>
                  <a:pt x="3472563" y="609003"/>
                </a:lnTo>
                <a:lnTo>
                  <a:pt x="3485397" y="608706"/>
                </a:lnTo>
                <a:lnTo>
                  <a:pt x="3496807" y="606547"/>
                </a:lnTo>
                <a:lnTo>
                  <a:pt x="3507836" y="602970"/>
                </a:lnTo>
                <a:lnTo>
                  <a:pt x="3519526" y="598416"/>
                </a:lnTo>
                <a:lnTo>
                  <a:pt x="3532918" y="593331"/>
                </a:lnTo>
                <a:lnTo>
                  <a:pt x="3544493" y="588845"/>
                </a:lnTo>
                <a:lnTo>
                  <a:pt x="3556453" y="583957"/>
                </a:lnTo>
                <a:lnTo>
                  <a:pt x="3568583" y="579382"/>
                </a:lnTo>
                <a:lnTo>
                  <a:pt x="3580645" y="575843"/>
                </a:lnTo>
                <a:lnTo>
                  <a:pt x="3583895" y="575173"/>
                </a:lnTo>
                <a:lnTo>
                  <a:pt x="3596896" y="573592"/>
                </a:lnTo>
                <a:lnTo>
                  <a:pt x="3609499" y="572452"/>
                </a:lnTo>
                <a:lnTo>
                  <a:pt x="3621043" y="570026"/>
                </a:lnTo>
                <a:lnTo>
                  <a:pt x="3631389" y="566018"/>
                </a:lnTo>
                <a:lnTo>
                  <a:pt x="3644453" y="559967"/>
                </a:lnTo>
                <a:lnTo>
                  <a:pt x="3656652" y="553178"/>
                </a:lnTo>
                <a:lnTo>
                  <a:pt x="3665100" y="546722"/>
                </a:lnTo>
                <a:lnTo>
                  <a:pt x="3670227" y="539858"/>
                </a:lnTo>
                <a:lnTo>
                  <a:pt x="3675319" y="529545"/>
                </a:lnTo>
                <a:lnTo>
                  <a:pt x="3679183" y="517492"/>
                </a:lnTo>
                <a:lnTo>
                  <a:pt x="3681417" y="504606"/>
                </a:lnTo>
                <a:lnTo>
                  <a:pt x="3681619" y="491791"/>
                </a:lnTo>
                <a:lnTo>
                  <a:pt x="3679389" y="479953"/>
                </a:lnTo>
                <a:lnTo>
                  <a:pt x="3674325" y="469995"/>
                </a:lnTo>
                <a:lnTo>
                  <a:pt x="3666025" y="462825"/>
                </a:lnTo>
                <a:lnTo>
                  <a:pt x="3654089" y="459346"/>
                </a:lnTo>
                <a:lnTo>
                  <a:pt x="3650571" y="459155"/>
                </a:lnTo>
                <a:lnTo>
                  <a:pt x="3639005" y="460294"/>
                </a:lnTo>
                <a:lnTo>
                  <a:pt x="3627086" y="463578"/>
                </a:lnTo>
                <a:lnTo>
                  <a:pt x="3614973" y="468328"/>
                </a:lnTo>
                <a:lnTo>
                  <a:pt x="3602827" y="473869"/>
                </a:lnTo>
                <a:lnTo>
                  <a:pt x="3590810" y="479524"/>
                </a:lnTo>
                <a:lnTo>
                  <a:pt x="3579082" y="484615"/>
                </a:lnTo>
                <a:lnTo>
                  <a:pt x="3567805" y="488467"/>
                </a:lnTo>
                <a:lnTo>
                  <a:pt x="3558396" y="490823"/>
                </a:lnTo>
                <a:lnTo>
                  <a:pt x="3545043" y="493558"/>
                </a:lnTo>
                <a:lnTo>
                  <a:pt x="3531842" y="495794"/>
                </a:lnTo>
                <a:lnTo>
                  <a:pt x="3518872" y="497792"/>
                </a:lnTo>
                <a:lnTo>
                  <a:pt x="3506211" y="499817"/>
                </a:lnTo>
                <a:lnTo>
                  <a:pt x="3493939" y="502131"/>
                </a:lnTo>
                <a:lnTo>
                  <a:pt x="3482133" y="504998"/>
                </a:lnTo>
                <a:lnTo>
                  <a:pt x="3470873" y="508680"/>
                </a:lnTo>
                <a:lnTo>
                  <a:pt x="3460238" y="513441"/>
                </a:lnTo>
                <a:lnTo>
                  <a:pt x="3450305" y="519544"/>
                </a:lnTo>
                <a:lnTo>
                  <a:pt x="3443903" y="512598"/>
                </a:lnTo>
                <a:lnTo>
                  <a:pt x="3434545" y="506747"/>
                </a:lnTo>
                <a:lnTo>
                  <a:pt x="3424089" y="503749"/>
                </a:lnTo>
                <a:lnTo>
                  <a:pt x="3412925" y="503229"/>
                </a:lnTo>
                <a:lnTo>
                  <a:pt x="3401445" y="504813"/>
                </a:lnTo>
                <a:lnTo>
                  <a:pt x="3390040" y="508127"/>
                </a:lnTo>
                <a:lnTo>
                  <a:pt x="3379103" y="512796"/>
                </a:lnTo>
                <a:lnTo>
                  <a:pt x="3369024" y="518445"/>
                </a:lnTo>
                <a:lnTo>
                  <a:pt x="3360196" y="524701"/>
                </a:lnTo>
                <a:lnTo>
                  <a:pt x="3353010" y="531190"/>
                </a:lnTo>
                <a:lnTo>
                  <a:pt x="3346564" y="530235"/>
                </a:lnTo>
                <a:lnTo>
                  <a:pt x="3334083" y="532082"/>
                </a:lnTo>
                <a:lnTo>
                  <a:pt x="3323868" y="534843"/>
                </a:lnTo>
                <a:lnTo>
                  <a:pt x="3316294" y="533133"/>
                </a:lnTo>
                <a:lnTo>
                  <a:pt x="3317284" y="524101"/>
                </a:lnTo>
                <a:lnTo>
                  <a:pt x="3317284" y="511633"/>
                </a:lnTo>
                <a:lnTo>
                  <a:pt x="3317076" y="499047"/>
                </a:lnTo>
                <a:lnTo>
                  <a:pt x="3318123" y="486524"/>
                </a:lnTo>
                <a:lnTo>
                  <a:pt x="3319583" y="478167"/>
                </a:lnTo>
                <a:lnTo>
                  <a:pt x="3325756" y="472960"/>
                </a:lnTo>
                <a:lnTo>
                  <a:pt x="3325464" y="465175"/>
                </a:lnTo>
                <a:lnTo>
                  <a:pt x="3323334" y="455852"/>
                </a:lnTo>
                <a:lnTo>
                  <a:pt x="3318281" y="443973"/>
                </a:lnTo>
                <a:lnTo>
                  <a:pt x="3312233" y="431161"/>
                </a:lnTo>
                <a:lnTo>
                  <a:pt x="3307112" y="418566"/>
                </a:lnTo>
                <a:lnTo>
                  <a:pt x="3306450" y="416555"/>
                </a:lnTo>
                <a:lnTo>
                  <a:pt x="3301853" y="402128"/>
                </a:lnTo>
                <a:lnTo>
                  <a:pt x="3296961" y="388267"/>
                </a:lnTo>
                <a:lnTo>
                  <a:pt x="3291129" y="376189"/>
                </a:lnTo>
                <a:lnTo>
                  <a:pt x="3283713" y="367112"/>
                </a:lnTo>
                <a:lnTo>
                  <a:pt x="3274067" y="362254"/>
                </a:lnTo>
                <a:lnTo>
                  <a:pt x="3271458" y="351122"/>
                </a:lnTo>
                <a:lnTo>
                  <a:pt x="3269178" y="339404"/>
                </a:lnTo>
                <a:lnTo>
                  <a:pt x="3267136" y="327177"/>
                </a:lnTo>
                <a:lnTo>
                  <a:pt x="3265152" y="314171"/>
                </a:lnTo>
                <a:lnTo>
                  <a:pt x="3263043" y="300113"/>
                </a:lnTo>
                <a:lnTo>
                  <a:pt x="3262997" y="299805"/>
                </a:lnTo>
                <a:lnTo>
                  <a:pt x="3261401" y="286962"/>
                </a:lnTo>
                <a:lnTo>
                  <a:pt x="3259702" y="272709"/>
                </a:lnTo>
                <a:lnTo>
                  <a:pt x="3257338" y="258696"/>
                </a:lnTo>
                <a:lnTo>
                  <a:pt x="3253745" y="246572"/>
                </a:lnTo>
                <a:lnTo>
                  <a:pt x="3248362" y="237985"/>
                </a:lnTo>
                <a:lnTo>
                  <a:pt x="3242612" y="234292"/>
                </a:lnTo>
                <a:lnTo>
                  <a:pt x="3229056" y="229611"/>
                </a:lnTo>
                <a:lnTo>
                  <a:pt x="3214539" y="226767"/>
                </a:lnTo>
                <a:lnTo>
                  <a:pt x="3204306" y="226339"/>
                </a:lnTo>
                <a:lnTo>
                  <a:pt x="3203784" y="226423"/>
                </a:lnTo>
                <a:lnTo>
                  <a:pt x="3192022" y="230993"/>
                </a:lnTo>
                <a:lnTo>
                  <a:pt x="3181495" y="239378"/>
                </a:lnTo>
                <a:lnTo>
                  <a:pt x="3172312" y="249936"/>
                </a:lnTo>
                <a:lnTo>
                  <a:pt x="3164581" y="261022"/>
                </a:lnTo>
                <a:lnTo>
                  <a:pt x="3158408" y="270992"/>
                </a:lnTo>
                <a:lnTo>
                  <a:pt x="3145382" y="273915"/>
                </a:lnTo>
                <a:lnTo>
                  <a:pt x="3132893" y="278916"/>
                </a:lnTo>
                <a:lnTo>
                  <a:pt x="3122077" y="285686"/>
                </a:lnTo>
                <a:lnTo>
                  <a:pt x="3112814" y="294098"/>
                </a:lnTo>
                <a:lnTo>
                  <a:pt x="3104984" y="304027"/>
                </a:lnTo>
                <a:lnTo>
                  <a:pt x="3098467" y="315344"/>
                </a:lnTo>
                <a:lnTo>
                  <a:pt x="3093144" y="327924"/>
                </a:lnTo>
                <a:lnTo>
                  <a:pt x="3088894" y="341639"/>
                </a:lnTo>
                <a:lnTo>
                  <a:pt x="3085598" y="356363"/>
                </a:lnTo>
                <a:lnTo>
                  <a:pt x="3083135" y="371970"/>
                </a:lnTo>
                <a:lnTo>
                  <a:pt x="3075429" y="374333"/>
                </a:lnTo>
                <a:lnTo>
                  <a:pt x="3066701" y="379623"/>
                </a:lnTo>
                <a:lnTo>
                  <a:pt x="3059775" y="387058"/>
                </a:lnTo>
                <a:lnTo>
                  <a:pt x="3054475" y="396357"/>
                </a:lnTo>
                <a:lnTo>
                  <a:pt x="3050628" y="407237"/>
                </a:lnTo>
                <a:lnTo>
                  <a:pt x="3048060" y="419417"/>
                </a:lnTo>
                <a:lnTo>
                  <a:pt x="3046597" y="432613"/>
                </a:lnTo>
                <a:lnTo>
                  <a:pt x="3046064" y="446543"/>
                </a:lnTo>
                <a:lnTo>
                  <a:pt x="3046288" y="460926"/>
                </a:lnTo>
                <a:lnTo>
                  <a:pt x="3047093" y="475478"/>
                </a:lnTo>
                <a:lnTo>
                  <a:pt x="3048307" y="489918"/>
                </a:lnTo>
                <a:lnTo>
                  <a:pt x="3049755" y="503963"/>
                </a:lnTo>
                <a:lnTo>
                  <a:pt x="3051262" y="517331"/>
                </a:lnTo>
                <a:lnTo>
                  <a:pt x="3052655" y="529739"/>
                </a:lnTo>
                <a:lnTo>
                  <a:pt x="3053760" y="540905"/>
                </a:lnTo>
                <a:lnTo>
                  <a:pt x="3047575" y="542770"/>
                </a:lnTo>
                <a:lnTo>
                  <a:pt x="3039746" y="538666"/>
                </a:lnTo>
                <a:lnTo>
                  <a:pt x="3033693" y="529677"/>
                </a:lnTo>
                <a:lnTo>
                  <a:pt x="3026226" y="521474"/>
                </a:lnTo>
                <a:lnTo>
                  <a:pt x="3019815" y="518365"/>
                </a:lnTo>
                <a:lnTo>
                  <a:pt x="3007912" y="514371"/>
                </a:lnTo>
                <a:lnTo>
                  <a:pt x="2993800" y="510705"/>
                </a:lnTo>
                <a:lnTo>
                  <a:pt x="2979612" y="507764"/>
                </a:lnTo>
                <a:lnTo>
                  <a:pt x="2967476" y="505942"/>
                </a:lnTo>
                <a:lnTo>
                  <a:pt x="2965615" y="505759"/>
                </a:lnTo>
                <a:lnTo>
                  <a:pt x="2950149" y="506204"/>
                </a:lnTo>
                <a:lnTo>
                  <a:pt x="2938730" y="510374"/>
                </a:lnTo>
                <a:lnTo>
                  <a:pt x="2930272" y="517838"/>
                </a:lnTo>
                <a:lnTo>
                  <a:pt x="2923693" y="528159"/>
                </a:lnTo>
                <a:lnTo>
                  <a:pt x="2917908" y="540905"/>
                </a:lnTo>
                <a:lnTo>
                  <a:pt x="2916182" y="541303"/>
                </a:lnTo>
                <a:lnTo>
                  <a:pt x="2903849" y="543195"/>
                </a:lnTo>
                <a:lnTo>
                  <a:pt x="2891949" y="543983"/>
                </a:lnTo>
                <a:lnTo>
                  <a:pt x="2879748" y="544786"/>
                </a:lnTo>
                <a:lnTo>
                  <a:pt x="2866511" y="546722"/>
                </a:lnTo>
                <a:lnTo>
                  <a:pt x="2866763" y="545983"/>
                </a:lnTo>
                <a:lnTo>
                  <a:pt x="2869839" y="533433"/>
                </a:lnTo>
                <a:lnTo>
                  <a:pt x="2870858" y="520793"/>
                </a:lnTo>
                <a:lnTo>
                  <a:pt x="2870042" y="508227"/>
                </a:lnTo>
                <a:lnTo>
                  <a:pt x="2867615" y="495897"/>
                </a:lnTo>
                <a:lnTo>
                  <a:pt x="2863797" y="483967"/>
                </a:lnTo>
                <a:lnTo>
                  <a:pt x="2858811" y="472601"/>
                </a:lnTo>
                <a:lnTo>
                  <a:pt x="2852880" y="461961"/>
                </a:lnTo>
                <a:lnTo>
                  <a:pt x="2846226" y="452213"/>
                </a:lnTo>
                <a:lnTo>
                  <a:pt x="2839071" y="443518"/>
                </a:lnTo>
                <a:lnTo>
                  <a:pt x="2831637" y="436041"/>
                </a:lnTo>
                <a:lnTo>
                  <a:pt x="2833317" y="431367"/>
                </a:lnTo>
                <a:lnTo>
                  <a:pt x="2835777" y="420053"/>
                </a:lnTo>
                <a:lnTo>
                  <a:pt x="2836971" y="407398"/>
                </a:lnTo>
                <a:lnTo>
                  <a:pt x="2837293" y="393818"/>
                </a:lnTo>
                <a:lnTo>
                  <a:pt x="2837136" y="379730"/>
                </a:lnTo>
                <a:lnTo>
                  <a:pt x="2836887" y="379146"/>
                </a:lnTo>
                <a:lnTo>
                  <a:pt x="2829840" y="369281"/>
                </a:lnTo>
                <a:lnTo>
                  <a:pt x="2820375" y="361814"/>
                </a:lnTo>
                <a:lnTo>
                  <a:pt x="2809602" y="352552"/>
                </a:lnTo>
                <a:lnTo>
                  <a:pt x="2803359" y="344085"/>
                </a:lnTo>
                <a:lnTo>
                  <a:pt x="2796139" y="331964"/>
                </a:lnTo>
                <a:lnTo>
                  <a:pt x="2787802" y="321796"/>
                </a:lnTo>
                <a:lnTo>
                  <a:pt x="2776544" y="317601"/>
                </a:lnTo>
                <a:lnTo>
                  <a:pt x="2774559" y="317802"/>
                </a:lnTo>
                <a:lnTo>
                  <a:pt x="2763165" y="324371"/>
                </a:lnTo>
                <a:lnTo>
                  <a:pt x="2752681" y="331190"/>
                </a:lnTo>
                <a:lnTo>
                  <a:pt x="2747753" y="332536"/>
                </a:lnTo>
                <a:lnTo>
                  <a:pt x="2741314" y="328472"/>
                </a:lnTo>
                <a:lnTo>
                  <a:pt x="2736158" y="329247"/>
                </a:lnTo>
                <a:lnTo>
                  <a:pt x="2729302" y="331140"/>
                </a:lnTo>
                <a:lnTo>
                  <a:pt x="2718517" y="336644"/>
                </a:lnTo>
                <a:lnTo>
                  <a:pt x="2707330" y="344601"/>
                </a:lnTo>
                <a:lnTo>
                  <a:pt x="2696531" y="354083"/>
                </a:lnTo>
                <a:lnTo>
                  <a:pt x="2686908" y="364162"/>
                </a:lnTo>
                <a:lnTo>
                  <a:pt x="2679249" y="373913"/>
                </a:lnTo>
                <a:lnTo>
                  <a:pt x="2676390" y="379053"/>
                </a:lnTo>
                <a:lnTo>
                  <a:pt x="2671890" y="390909"/>
                </a:lnTo>
                <a:lnTo>
                  <a:pt x="2666397" y="403034"/>
                </a:lnTo>
                <a:lnTo>
                  <a:pt x="2663759" y="406844"/>
                </a:lnTo>
                <a:lnTo>
                  <a:pt x="2654793" y="416832"/>
                </a:lnTo>
                <a:lnTo>
                  <a:pt x="2648046" y="426339"/>
                </a:lnTo>
                <a:lnTo>
                  <a:pt x="2646529" y="431590"/>
                </a:lnTo>
                <a:lnTo>
                  <a:pt x="2643220" y="446926"/>
                </a:lnTo>
                <a:lnTo>
                  <a:pt x="2640197" y="462926"/>
                </a:lnTo>
                <a:lnTo>
                  <a:pt x="2638863" y="470992"/>
                </a:lnTo>
                <a:lnTo>
                  <a:pt x="2638935" y="476274"/>
                </a:lnTo>
                <a:lnTo>
                  <a:pt x="2640277" y="488632"/>
                </a:lnTo>
                <a:lnTo>
                  <a:pt x="2642715" y="501154"/>
                </a:lnTo>
                <a:lnTo>
                  <a:pt x="2645575" y="513765"/>
                </a:lnTo>
                <a:lnTo>
                  <a:pt x="2648186" y="526389"/>
                </a:lnTo>
                <a:lnTo>
                  <a:pt x="2649874" y="538949"/>
                </a:lnTo>
                <a:lnTo>
                  <a:pt x="2637444" y="540486"/>
                </a:lnTo>
                <a:lnTo>
                  <a:pt x="2624970" y="542056"/>
                </a:lnTo>
                <a:lnTo>
                  <a:pt x="2612458" y="543630"/>
                </a:lnTo>
                <a:lnTo>
                  <a:pt x="2599911" y="545179"/>
                </a:lnTo>
                <a:lnTo>
                  <a:pt x="2587335" y="546674"/>
                </a:lnTo>
                <a:lnTo>
                  <a:pt x="2574735" y="548085"/>
                </a:lnTo>
                <a:lnTo>
                  <a:pt x="2562115" y="549384"/>
                </a:lnTo>
                <a:lnTo>
                  <a:pt x="2549479" y="550542"/>
                </a:lnTo>
                <a:lnTo>
                  <a:pt x="2536833" y="551530"/>
                </a:lnTo>
                <a:lnTo>
                  <a:pt x="2524181" y="552318"/>
                </a:lnTo>
                <a:lnTo>
                  <a:pt x="2511528" y="552877"/>
                </a:lnTo>
                <a:lnTo>
                  <a:pt x="2498878" y="553179"/>
                </a:lnTo>
                <a:lnTo>
                  <a:pt x="2486236" y="553195"/>
                </a:lnTo>
                <a:lnTo>
                  <a:pt x="2473607" y="552894"/>
                </a:lnTo>
                <a:lnTo>
                  <a:pt x="2460995" y="552249"/>
                </a:lnTo>
                <a:lnTo>
                  <a:pt x="2448406" y="551230"/>
                </a:lnTo>
                <a:lnTo>
                  <a:pt x="2435844" y="549809"/>
                </a:lnTo>
                <a:lnTo>
                  <a:pt x="2423312" y="547955"/>
                </a:lnTo>
                <a:lnTo>
                  <a:pt x="2410818" y="545640"/>
                </a:lnTo>
                <a:lnTo>
                  <a:pt x="2398364" y="542836"/>
                </a:lnTo>
                <a:lnTo>
                  <a:pt x="2397336" y="524469"/>
                </a:lnTo>
                <a:lnTo>
                  <a:pt x="2396910" y="512176"/>
                </a:lnTo>
                <a:lnTo>
                  <a:pt x="2396647" y="499657"/>
                </a:lnTo>
                <a:lnTo>
                  <a:pt x="2396626" y="461134"/>
                </a:lnTo>
                <a:lnTo>
                  <a:pt x="2396803" y="448106"/>
                </a:lnTo>
                <a:lnTo>
                  <a:pt x="2397034" y="435050"/>
                </a:lnTo>
                <a:lnTo>
                  <a:pt x="2397300" y="422006"/>
                </a:lnTo>
                <a:lnTo>
                  <a:pt x="2397576" y="409016"/>
                </a:lnTo>
                <a:lnTo>
                  <a:pt x="2397843" y="396118"/>
                </a:lnTo>
                <a:lnTo>
                  <a:pt x="2398077" y="383353"/>
                </a:lnTo>
                <a:lnTo>
                  <a:pt x="2398258" y="370760"/>
                </a:lnTo>
                <a:lnTo>
                  <a:pt x="2398364" y="358381"/>
                </a:lnTo>
                <a:lnTo>
                  <a:pt x="2407621" y="356048"/>
                </a:lnTo>
                <a:lnTo>
                  <a:pt x="2420293" y="354474"/>
                </a:lnTo>
                <a:lnTo>
                  <a:pt x="2433497" y="353824"/>
                </a:lnTo>
                <a:lnTo>
                  <a:pt x="2446684" y="353426"/>
                </a:lnTo>
                <a:lnTo>
                  <a:pt x="2459308" y="352606"/>
                </a:lnTo>
                <a:lnTo>
                  <a:pt x="2470820" y="350692"/>
                </a:lnTo>
                <a:lnTo>
                  <a:pt x="2480672" y="347012"/>
                </a:lnTo>
                <a:lnTo>
                  <a:pt x="2488318" y="340893"/>
                </a:lnTo>
                <a:lnTo>
                  <a:pt x="2491974" y="333267"/>
                </a:lnTo>
                <a:lnTo>
                  <a:pt x="2491840" y="322469"/>
                </a:lnTo>
                <a:lnTo>
                  <a:pt x="2491988" y="309829"/>
                </a:lnTo>
                <a:lnTo>
                  <a:pt x="2493068" y="305480"/>
                </a:lnTo>
                <a:lnTo>
                  <a:pt x="2498805" y="292934"/>
                </a:lnTo>
                <a:lnTo>
                  <a:pt x="2503012" y="282638"/>
                </a:lnTo>
                <a:lnTo>
                  <a:pt x="2503385" y="279559"/>
                </a:lnTo>
                <a:lnTo>
                  <a:pt x="2504050" y="268595"/>
                </a:lnTo>
                <a:lnTo>
                  <a:pt x="2504090" y="255665"/>
                </a:lnTo>
                <a:lnTo>
                  <a:pt x="2503585" y="241502"/>
                </a:lnTo>
                <a:lnTo>
                  <a:pt x="2502614" y="226837"/>
                </a:lnTo>
                <a:lnTo>
                  <a:pt x="2501257" y="212401"/>
                </a:lnTo>
                <a:lnTo>
                  <a:pt x="2499594" y="198926"/>
                </a:lnTo>
                <a:lnTo>
                  <a:pt x="2497705" y="187145"/>
                </a:lnTo>
                <a:lnTo>
                  <a:pt x="2495671" y="177787"/>
                </a:lnTo>
                <a:lnTo>
                  <a:pt x="2487827" y="165308"/>
                </a:lnTo>
                <a:lnTo>
                  <a:pt x="2477252" y="157613"/>
                </a:lnTo>
                <a:lnTo>
                  <a:pt x="2464454" y="150609"/>
                </a:lnTo>
                <a:lnTo>
                  <a:pt x="2463257" y="149965"/>
                </a:lnTo>
                <a:lnTo>
                  <a:pt x="2451861" y="142697"/>
                </a:lnTo>
                <a:lnTo>
                  <a:pt x="2441453" y="135253"/>
                </a:lnTo>
                <a:lnTo>
                  <a:pt x="2431409" y="129247"/>
                </a:lnTo>
                <a:lnTo>
                  <a:pt x="2418672" y="124413"/>
                </a:lnTo>
                <a:lnTo>
                  <a:pt x="2405671" y="120975"/>
                </a:lnTo>
                <a:lnTo>
                  <a:pt x="2393759" y="117861"/>
                </a:lnTo>
                <a:lnTo>
                  <a:pt x="2383670" y="113703"/>
                </a:lnTo>
                <a:lnTo>
                  <a:pt x="2378069" y="110490"/>
                </a:lnTo>
                <a:lnTo>
                  <a:pt x="2374767" y="102235"/>
                </a:lnTo>
                <a:lnTo>
                  <a:pt x="2368988" y="98183"/>
                </a:lnTo>
                <a:lnTo>
                  <a:pt x="2358545" y="98921"/>
                </a:lnTo>
                <a:lnTo>
                  <a:pt x="2345384" y="97568"/>
                </a:lnTo>
                <a:lnTo>
                  <a:pt x="2332273" y="96240"/>
                </a:lnTo>
                <a:lnTo>
                  <a:pt x="2331316" y="97025"/>
                </a:lnTo>
                <a:lnTo>
                  <a:pt x="2326097" y="107427"/>
                </a:lnTo>
                <a:lnTo>
                  <a:pt x="2322793" y="119604"/>
                </a:lnTo>
                <a:lnTo>
                  <a:pt x="2315750" y="127304"/>
                </a:lnTo>
                <a:lnTo>
                  <a:pt x="2309595" y="127610"/>
                </a:lnTo>
                <a:lnTo>
                  <a:pt x="2300766" y="121160"/>
                </a:lnTo>
                <a:lnTo>
                  <a:pt x="2293716" y="109829"/>
                </a:lnTo>
                <a:lnTo>
                  <a:pt x="2285539" y="105395"/>
                </a:lnTo>
                <a:lnTo>
                  <a:pt x="2275181" y="98712"/>
                </a:lnTo>
                <a:lnTo>
                  <a:pt x="2264673" y="91284"/>
                </a:lnTo>
                <a:lnTo>
                  <a:pt x="2253945" y="83634"/>
                </a:lnTo>
                <a:lnTo>
                  <a:pt x="2242926" y="76286"/>
                </a:lnTo>
                <a:lnTo>
                  <a:pt x="2231548" y="69764"/>
                </a:lnTo>
                <a:lnTo>
                  <a:pt x="2219739" y="64590"/>
                </a:lnTo>
                <a:lnTo>
                  <a:pt x="2207432" y="61290"/>
                </a:lnTo>
                <a:lnTo>
                  <a:pt x="2203787" y="60642"/>
                </a:lnTo>
                <a:lnTo>
                  <a:pt x="2198415" y="63398"/>
                </a:lnTo>
                <a:lnTo>
                  <a:pt x="2194579" y="63220"/>
                </a:lnTo>
                <a:lnTo>
                  <a:pt x="2188965" y="62695"/>
                </a:lnTo>
                <a:lnTo>
                  <a:pt x="2176721" y="60068"/>
                </a:lnTo>
                <a:lnTo>
                  <a:pt x="2164296" y="56288"/>
                </a:lnTo>
                <a:lnTo>
                  <a:pt x="2151839" y="52445"/>
                </a:lnTo>
                <a:lnTo>
                  <a:pt x="2139499" y="49631"/>
                </a:lnTo>
                <a:lnTo>
                  <a:pt x="2131445" y="48599"/>
                </a:lnTo>
                <a:lnTo>
                  <a:pt x="2118777" y="47922"/>
                </a:lnTo>
                <a:lnTo>
                  <a:pt x="2106750" y="48175"/>
                </a:lnTo>
                <a:lnTo>
                  <a:pt x="2094956" y="48915"/>
                </a:lnTo>
                <a:lnTo>
                  <a:pt x="2082988" y="49699"/>
                </a:lnTo>
                <a:lnTo>
                  <a:pt x="2070438" y="50085"/>
                </a:lnTo>
                <a:lnTo>
                  <a:pt x="2056899" y="49631"/>
                </a:lnTo>
                <a:lnTo>
                  <a:pt x="2044827" y="48761"/>
                </a:lnTo>
                <a:lnTo>
                  <a:pt x="2032296" y="47849"/>
                </a:lnTo>
                <a:lnTo>
                  <a:pt x="2019709" y="46914"/>
                </a:lnTo>
                <a:lnTo>
                  <a:pt x="2007075" y="45946"/>
                </a:lnTo>
                <a:lnTo>
                  <a:pt x="1994404" y="44935"/>
                </a:lnTo>
                <a:lnTo>
                  <a:pt x="1981706" y="43870"/>
                </a:lnTo>
                <a:lnTo>
                  <a:pt x="1968991" y="42742"/>
                </a:lnTo>
                <a:lnTo>
                  <a:pt x="1956268" y="41540"/>
                </a:lnTo>
                <a:lnTo>
                  <a:pt x="1943546" y="40254"/>
                </a:lnTo>
                <a:lnTo>
                  <a:pt x="1930836" y="38875"/>
                </a:lnTo>
                <a:lnTo>
                  <a:pt x="1918147" y="37391"/>
                </a:lnTo>
                <a:lnTo>
                  <a:pt x="1905489" y="35793"/>
                </a:lnTo>
                <a:lnTo>
                  <a:pt x="1892871" y="34071"/>
                </a:lnTo>
                <a:lnTo>
                  <a:pt x="1880304" y="32214"/>
                </a:lnTo>
                <a:lnTo>
                  <a:pt x="1867796" y="30213"/>
                </a:lnTo>
                <a:lnTo>
                  <a:pt x="1856468" y="28162"/>
                </a:lnTo>
                <a:lnTo>
                  <a:pt x="1843861" y="25543"/>
                </a:lnTo>
                <a:lnTo>
                  <a:pt x="1831298" y="22666"/>
                </a:lnTo>
                <a:lnTo>
                  <a:pt x="1818772" y="19624"/>
                </a:lnTo>
                <a:lnTo>
                  <a:pt x="1806278" y="16509"/>
                </a:lnTo>
                <a:lnTo>
                  <a:pt x="1793811" y="13412"/>
                </a:lnTo>
                <a:lnTo>
                  <a:pt x="1781365" y="10427"/>
                </a:lnTo>
                <a:lnTo>
                  <a:pt x="1768936" y="7644"/>
                </a:lnTo>
                <a:lnTo>
                  <a:pt x="1756516" y="5157"/>
                </a:lnTo>
                <a:lnTo>
                  <a:pt x="1744102" y="3056"/>
                </a:lnTo>
                <a:lnTo>
                  <a:pt x="1731687" y="1435"/>
                </a:lnTo>
                <a:lnTo>
                  <a:pt x="1719267" y="386"/>
                </a:lnTo>
                <a:lnTo>
                  <a:pt x="1706836" y="0"/>
                </a:lnTo>
                <a:lnTo>
                  <a:pt x="1698975" y="38"/>
                </a:lnTo>
                <a:lnTo>
                  <a:pt x="1692510" y="381"/>
                </a:lnTo>
                <a:lnTo>
                  <a:pt x="1686046" y="1092"/>
                </a:lnTo>
                <a:lnTo>
                  <a:pt x="1678666" y="7327"/>
                </a:lnTo>
                <a:lnTo>
                  <a:pt x="1667811" y="12250"/>
                </a:lnTo>
                <a:lnTo>
                  <a:pt x="1656143" y="14416"/>
                </a:lnTo>
                <a:lnTo>
                  <a:pt x="1644030" y="15050"/>
                </a:lnTo>
                <a:lnTo>
                  <a:pt x="1631844" y="15378"/>
                </a:lnTo>
                <a:lnTo>
                  <a:pt x="1619955" y="16624"/>
                </a:lnTo>
                <a:lnTo>
                  <a:pt x="1619622" y="16688"/>
                </a:lnTo>
                <a:lnTo>
                  <a:pt x="1607919" y="21629"/>
                </a:lnTo>
                <a:lnTo>
                  <a:pt x="1596092" y="26327"/>
                </a:lnTo>
                <a:lnTo>
                  <a:pt x="1588050" y="26996"/>
                </a:lnTo>
                <a:lnTo>
                  <a:pt x="1575774" y="26583"/>
                </a:lnTo>
                <a:lnTo>
                  <a:pt x="1563137" y="25852"/>
                </a:lnTo>
                <a:lnTo>
                  <a:pt x="1550194" y="26327"/>
                </a:lnTo>
                <a:lnTo>
                  <a:pt x="1546963" y="26856"/>
                </a:lnTo>
                <a:lnTo>
                  <a:pt x="1534675" y="30535"/>
                </a:lnTo>
                <a:lnTo>
                  <a:pt x="1522660" y="34099"/>
                </a:lnTo>
                <a:lnTo>
                  <a:pt x="1511410" y="35730"/>
                </a:lnTo>
                <a:lnTo>
                  <a:pt x="1499060" y="36468"/>
                </a:lnTo>
                <a:lnTo>
                  <a:pt x="1486692" y="36390"/>
                </a:lnTo>
                <a:lnTo>
                  <a:pt x="1474275" y="35791"/>
                </a:lnTo>
                <a:lnTo>
                  <a:pt x="1461780" y="34967"/>
                </a:lnTo>
                <a:lnTo>
                  <a:pt x="1449177" y="34213"/>
                </a:lnTo>
                <a:lnTo>
                  <a:pt x="1436435" y="33825"/>
                </a:lnTo>
                <a:lnTo>
                  <a:pt x="1423524" y="34099"/>
                </a:lnTo>
                <a:lnTo>
                  <a:pt x="1418390" y="34509"/>
                </a:lnTo>
                <a:lnTo>
                  <a:pt x="1404403" y="36966"/>
                </a:lnTo>
                <a:lnTo>
                  <a:pt x="1391625" y="40811"/>
                </a:lnTo>
                <a:lnTo>
                  <a:pt x="1379745" y="45409"/>
                </a:lnTo>
                <a:lnTo>
                  <a:pt x="1368456" y="50129"/>
                </a:lnTo>
                <a:lnTo>
                  <a:pt x="1357447" y="54338"/>
                </a:lnTo>
                <a:lnTo>
                  <a:pt x="1346410" y="57404"/>
                </a:lnTo>
                <a:lnTo>
                  <a:pt x="1341506" y="58243"/>
                </a:lnTo>
                <a:lnTo>
                  <a:pt x="1328682" y="59266"/>
                </a:lnTo>
                <a:lnTo>
                  <a:pt x="1303320" y="59450"/>
                </a:lnTo>
                <a:lnTo>
                  <a:pt x="1291380" y="60431"/>
                </a:lnTo>
                <a:lnTo>
                  <a:pt x="1280332" y="63220"/>
                </a:lnTo>
                <a:lnTo>
                  <a:pt x="1272737" y="66116"/>
                </a:lnTo>
                <a:lnTo>
                  <a:pt x="1268940" y="74409"/>
                </a:lnTo>
                <a:lnTo>
                  <a:pt x="1261968" y="78752"/>
                </a:lnTo>
                <a:lnTo>
                  <a:pt x="1261784" y="78867"/>
                </a:lnTo>
                <a:lnTo>
                  <a:pt x="1249877" y="84525"/>
                </a:lnTo>
                <a:lnTo>
                  <a:pt x="1237721" y="88184"/>
                </a:lnTo>
                <a:lnTo>
                  <a:pt x="1225707" y="91528"/>
                </a:lnTo>
                <a:lnTo>
                  <a:pt x="1214228" y="96240"/>
                </a:lnTo>
                <a:lnTo>
                  <a:pt x="1213492" y="95735"/>
                </a:lnTo>
                <a:lnTo>
                  <a:pt x="1201452" y="90466"/>
                </a:lnTo>
                <a:lnTo>
                  <a:pt x="1191116" y="90891"/>
                </a:lnTo>
                <a:lnTo>
                  <a:pt x="1181918" y="94971"/>
                </a:lnTo>
                <a:lnTo>
                  <a:pt x="1173288" y="100667"/>
                </a:lnTo>
                <a:lnTo>
                  <a:pt x="1164660" y="105943"/>
                </a:lnTo>
                <a:lnTo>
                  <a:pt x="1154878" y="110449"/>
                </a:lnTo>
                <a:lnTo>
                  <a:pt x="1143424" y="115187"/>
                </a:lnTo>
                <a:lnTo>
                  <a:pt x="1131415" y="120019"/>
                </a:lnTo>
                <a:lnTo>
                  <a:pt x="1119245" y="125170"/>
                </a:lnTo>
                <a:lnTo>
                  <a:pt x="1107309" y="130864"/>
                </a:lnTo>
                <a:lnTo>
                  <a:pt x="1096001" y="137326"/>
                </a:lnTo>
                <a:lnTo>
                  <a:pt x="1085717" y="144780"/>
                </a:lnTo>
                <a:lnTo>
                  <a:pt x="1083560" y="146685"/>
                </a:lnTo>
                <a:lnTo>
                  <a:pt x="1075039" y="156831"/>
                </a:lnTo>
                <a:lnTo>
                  <a:pt x="1068536" y="167970"/>
                </a:lnTo>
                <a:lnTo>
                  <a:pt x="1062744" y="179157"/>
                </a:lnTo>
                <a:lnTo>
                  <a:pt x="1056355" y="189445"/>
                </a:lnTo>
                <a:lnTo>
                  <a:pt x="1050334" y="193560"/>
                </a:lnTo>
                <a:lnTo>
                  <a:pt x="1040087" y="200278"/>
                </a:lnTo>
                <a:lnTo>
                  <a:pt x="1029796" y="207634"/>
                </a:lnTo>
                <a:lnTo>
                  <a:pt x="1019639" y="216623"/>
                </a:lnTo>
                <a:lnTo>
                  <a:pt x="1011388" y="227004"/>
                </a:lnTo>
                <a:lnTo>
                  <a:pt x="1004769" y="237825"/>
                </a:lnTo>
                <a:lnTo>
                  <a:pt x="998064" y="248902"/>
                </a:lnTo>
                <a:lnTo>
                  <a:pt x="990251" y="259334"/>
                </a:lnTo>
                <a:lnTo>
                  <a:pt x="982739" y="266982"/>
                </a:lnTo>
                <a:lnTo>
                  <a:pt x="972772" y="275532"/>
                </a:lnTo>
                <a:lnTo>
                  <a:pt x="962305" y="283633"/>
                </a:lnTo>
                <a:lnTo>
                  <a:pt x="951867" y="291588"/>
                </a:lnTo>
                <a:lnTo>
                  <a:pt x="941985" y="299699"/>
                </a:lnTo>
                <a:lnTo>
                  <a:pt x="933187" y="308270"/>
                </a:lnTo>
                <a:lnTo>
                  <a:pt x="926002" y="317601"/>
                </a:lnTo>
                <a:lnTo>
                  <a:pt x="921603" y="329697"/>
                </a:lnTo>
                <a:lnTo>
                  <a:pt x="916832" y="340893"/>
                </a:lnTo>
                <a:lnTo>
                  <a:pt x="909750" y="347133"/>
                </a:lnTo>
                <a:lnTo>
                  <a:pt x="899929" y="352986"/>
                </a:lnTo>
                <a:lnTo>
                  <a:pt x="889365" y="358625"/>
                </a:lnTo>
                <a:lnTo>
                  <a:pt x="879621" y="364764"/>
                </a:lnTo>
                <a:lnTo>
                  <a:pt x="872258" y="372116"/>
                </a:lnTo>
                <a:lnTo>
                  <a:pt x="868838" y="381397"/>
                </a:lnTo>
                <a:lnTo>
                  <a:pt x="870922" y="393319"/>
                </a:lnTo>
                <a:lnTo>
                  <a:pt x="877722" y="398408"/>
                </a:lnTo>
                <a:lnTo>
                  <a:pt x="888792" y="402565"/>
                </a:lnTo>
                <a:lnTo>
                  <a:pt x="901682" y="404794"/>
                </a:lnTo>
                <a:lnTo>
                  <a:pt x="915580" y="405958"/>
                </a:lnTo>
                <a:lnTo>
                  <a:pt x="929672" y="406920"/>
                </a:lnTo>
                <a:lnTo>
                  <a:pt x="931953" y="408454"/>
                </a:lnTo>
                <a:lnTo>
                  <a:pt x="941495" y="416774"/>
                </a:lnTo>
                <a:lnTo>
                  <a:pt x="951707" y="424395"/>
                </a:lnTo>
                <a:lnTo>
                  <a:pt x="956083" y="425931"/>
                </a:lnTo>
                <a:lnTo>
                  <a:pt x="965053" y="433583"/>
                </a:lnTo>
                <a:lnTo>
                  <a:pt x="971900" y="434098"/>
                </a:lnTo>
                <a:lnTo>
                  <a:pt x="967429" y="432193"/>
                </a:lnTo>
                <a:lnTo>
                  <a:pt x="978719" y="434695"/>
                </a:lnTo>
                <a:lnTo>
                  <a:pt x="981082" y="430212"/>
                </a:lnTo>
                <a:lnTo>
                  <a:pt x="980523" y="440770"/>
                </a:lnTo>
                <a:lnTo>
                  <a:pt x="980187" y="452322"/>
                </a:lnTo>
                <a:lnTo>
                  <a:pt x="980158" y="476365"/>
                </a:lnTo>
                <a:lnTo>
                  <a:pt x="980387" y="488811"/>
                </a:lnTo>
                <a:lnTo>
                  <a:pt x="980728" y="501507"/>
                </a:lnTo>
                <a:lnTo>
                  <a:pt x="981139" y="514433"/>
                </a:lnTo>
                <a:lnTo>
                  <a:pt x="981584" y="527563"/>
                </a:lnTo>
                <a:lnTo>
                  <a:pt x="982022" y="540875"/>
                </a:lnTo>
                <a:lnTo>
                  <a:pt x="982415" y="554346"/>
                </a:lnTo>
                <a:lnTo>
                  <a:pt x="982724" y="567953"/>
                </a:lnTo>
                <a:lnTo>
                  <a:pt x="982910" y="581672"/>
                </a:lnTo>
                <a:lnTo>
                  <a:pt x="974252" y="581898"/>
                </a:lnTo>
                <a:lnTo>
                  <a:pt x="962249" y="582433"/>
                </a:lnTo>
                <a:lnTo>
                  <a:pt x="950243" y="583195"/>
                </a:lnTo>
                <a:lnTo>
                  <a:pt x="938221" y="584150"/>
                </a:lnTo>
                <a:lnTo>
                  <a:pt x="926168" y="585267"/>
                </a:lnTo>
                <a:lnTo>
                  <a:pt x="914069" y="586511"/>
                </a:lnTo>
                <a:lnTo>
                  <a:pt x="901910" y="587849"/>
                </a:lnTo>
                <a:lnTo>
                  <a:pt x="889677" y="589248"/>
                </a:lnTo>
                <a:lnTo>
                  <a:pt x="877356" y="590674"/>
                </a:lnTo>
                <a:lnTo>
                  <a:pt x="864931" y="592096"/>
                </a:lnTo>
                <a:lnTo>
                  <a:pt x="852389" y="593478"/>
                </a:lnTo>
                <a:lnTo>
                  <a:pt x="839715" y="594788"/>
                </a:lnTo>
                <a:lnTo>
                  <a:pt x="826895" y="595993"/>
                </a:lnTo>
                <a:lnTo>
                  <a:pt x="813914" y="597059"/>
                </a:lnTo>
                <a:lnTo>
                  <a:pt x="800758" y="597953"/>
                </a:lnTo>
                <a:lnTo>
                  <a:pt x="787412" y="598643"/>
                </a:lnTo>
                <a:lnTo>
                  <a:pt x="773863" y="599094"/>
                </a:lnTo>
                <a:lnTo>
                  <a:pt x="760094" y="599273"/>
                </a:lnTo>
                <a:lnTo>
                  <a:pt x="746094" y="599147"/>
                </a:lnTo>
                <a:lnTo>
                  <a:pt x="744878" y="598188"/>
                </a:lnTo>
                <a:lnTo>
                  <a:pt x="735003" y="590339"/>
                </a:lnTo>
                <a:lnTo>
                  <a:pt x="724059" y="583615"/>
                </a:lnTo>
                <a:lnTo>
                  <a:pt x="723691" y="575533"/>
                </a:lnTo>
                <a:lnTo>
                  <a:pt x="724380" y="564339"/>
                </a:lnTo>
                <a:lnTo>
                  <a:pt x="726055" y="552644"/>
                </a:lnTo>
                <a:lnTo>
                  <a:pt x="728333" y="540549"/>
                </a:lnTo>
                <a:lnTo>
                  <a:pt x="730832" y="528153"/>
                </a:lnTo>
                <a:lnTo>
                  <a:pt x="733168" y="515557"/>
                </a:lnTo>
                <a:lnTo>
                  <a:pt x="734960" y="502861"/>
                </a:lnTo>
                <a:lnTo>
                  <a:pt x="735825" y="490165"/>
                </a:lnTo>
                <a:lnTo>
                  <a:pt x="735379" y="477570"/>
                </a:lnTo>
                <a:lnTo>
                  <a:pt x="733241" y="465175"/>
                </a:lnTo>
                <a:lnTo>
                  <a:pt x="742222" y="462491"/>
                </a:lnTo>
                <a:lnTo>
                  <a:pt x="751301" y="458021"/>
                </a:lnTo>
                <a:lnTo>
                  <a:pt x="757399" y="452665"/>
                </a:lnTo>
                <a:lnTo>
                  <a:pt x="760795" y="446584"/>
                </a:lnTo>
                <a:lnTo>
                  <a:pt x="761771" y="439939"/>
                </a:lnTo>
                <a:lnTo>
                  <a:pt x="760605" y="432892"/>
                </a:lnTo>
                <a:lnTo>
                  <a:pt x="757580" y="425604"/>
                </a:lnTo>
                <a:lnTo>
                  <a:pt x="752973" y="418238"/>
                </a:lnTo>
                <a:lnTo>
                  <a:pt x="747067" y="410954"/>
                </a:lnTo>
                <a:lnTo>
                  <a:pt x="740141" y="403914"/>
                </a:lnTo>
                <a:lnTo>
                  <a:pt x="732475" y="397280"/>
                </a:lnTo>
                <a:lnTo>
                  <a:pt x="724349" y="391212"/>
                </a:lnTo>
                <a:lnTo>
                  <a:pt x="716044" y="385873"/>
                </a:lnTo>
                <a:lnTo>
                  <a:pt x="707840" y="381425"/>
                </a:lnTo>
                <a:lnTo>
                  <a:pt x="700017" y="378027"/>
                </a:lnTo>
                <a:lnTo>
                  <a:pt x="692855" y="375843"/>
                </a:lnTo>
                <a:lnTo>
                  <a:pt x="689299" y="375056"/>
                </a:lnTo>
                <a:lnTo>
                  <a:pt x="683825" y="377202"/>
                </a:lnTo>
                <a:lnTo>
                  <a:pt x="680003" y="375843"/>
                </a:lnTo>
                <a:lnTo>
                  <a:pt x="674663" y="373734"/>
                </a:lnTo>
                <a:lnTo>
                  <a:pt x="662528" y="367834"/>
                </a:lnTo>
                <a:lnTo>
                  <a:pt x="651106" y="362637"/>
                </a:lnTo>
                <a:lnTo>
                  <a:pt x="639604" y="360311"/>
                </a:lnTo>
                <a:lnTo>
                  <a:pt x="633270" y="360886"/>
                </a:lnTo>
                <a:lnTo>
                  <a:pt x="621063" y="364277"/>
                </a:lnTo>
                <a:lnTo>
                  <a:pt x="608400" y="368084"/>
                </a:lnTo>
                <a:lnTo>
                  <a:pt x="597804" y="370059"/>
                </a:lnTo>
                <a:lnTo>
                  <a:pt x="584738" y="371856"/>
                </a:lnTo>
                <a:lnTo>
                  <a:pt x="573526" y="373913"/>
                </a:lnTo>
                <a:lnTo>
                  <a:pt x="568644" y="375838"/>
                </a:lnTo>
                <a:lnTo>
                  <a:pt x="558724" y="382646"/>
                </a:lnTo>
                <a:lnTo>
                  <a:pt x="548377" y="392523"/>
                </a:lnTo>
                <a:lnTo>
                  <a:pt x="538390" y="404136"/>
                </a:lnTo>
                <a:lnTo>
                  <a:pt x="529548" y="416150"/>
                </a:lnTo>
                <a:lnTo>
                  <a:pt x="522638" y="427230"/>
                </a:lnTo>
                <a:lnTo>
                  <a:pt x="518446" y="436041"/>
                </a:lnTo>
                <a:lnTo>
                  <a:pt x="515615" y="445387"/>
                </a:lnTo>
                <a:lnTo>
                  <a:pt x="513296" y="458023"/>
                </a:lnTo>
                <a:lnTo>
                  <a:pt x="512548" y="470239"/>
                </a:lnTo>
                <a:lnTo>
                  <a:pt x="513000" y="482115"/>
                </a:lnTo>
                <a:lnTo>
                  <a:pt x="514277" y="493727"/>
                </a:lnTo>
                <a:lnTo>
                  <a:pt x="516008" y="505155"/>
                </a:lnTo>
                <a:lnTo>
                  <a:pt x="517822" y="516475"/>
                </a:lnTo>
                <a:lnTo>
                  <a:pt x="519344" y="527767"/>
                </a:lnTo>
                <a:lnTo>
                  <a:pt x="520204" y="539109"/>
                </a:lnTo>
                <a:lnTo>
                  <a:pt x="520029" y="550579"/>
                </a:lnTo>
                <a:lnTo>
                  <a:pt x="518446" y="562254"/>
                </a:lnTo>
                <a:lnTo>
                  <a:pt x="519772" y="565460"/>
                </a:lnTo>
                <a:lnTo>
                  <a:pt x="524418" y="578348"/>
                </a:lnTo>
                <a:lnTo>
                  <a:pt x="529051" y="591967"/>
                </a:lnTo>
                <a:lnTo>
                  <a:pt x="533761" y="604155"/>
                </a:lnTo>
                <a:lnTo>
                  <a:pt x="538639" y="612749"/>
                </a:lnTo>
                <a:lnTo>
                  <a:pt x="537646" y="613004"/>
                </a:lnTo>
                <a:lnTo>
                  <a:pt x="525397" y="611251"/>
                </a:lnTo>
                <a:lnTo>
                  <a:pt x="518770" y="602493"/>
                </a:lnTo>
                <a:lnTo>
                  <a:pt x="512934" y="593331"/>
                </a:lnTo>
                <a:lnTo>
                  <a:pt x="508886" y="589899"/>
                </a:lnTo>
                <a:lnTo>
                  <a:pt x="498785" y="584921"/>
                </a:lnTo>
                <a:lnTo>
                  <a:pt x="486920" y="582504"/>
                </a:lnTo>
                <a:lnTo>
                  <a:pt x="474084" y="582391"/>
                </a:lnTo>
                <a:lnTo>
                  <a:pt x="461068" y="584329"/>
                </a:lnTo>
                <a:lnTo>
                  <a:pt x="448663" y="588060"/>
                </a:lnTo>
                <a:lnTo>
                  <a:pt x="437661" y="593331"/>
                </a:lnTo>
                <a:lnTo>
                  <a:pt x="434861" y="595271"/>
                </a:lnTo>
                <a:lnTo>
                  <a:pt x="426110" y="605248"/>
                </a:lnTo>
                <a:lnTo>
                  <a:pt x="418352" y="615766"/>
                </a:lnTo>
                <a:lnTo>
                  <a:pt x="408299" y="622452"/>
                </a:lnTo>
                <a:lnTo>
                  <a:pt x="406169" y="618745"/>
                </a:lnTo>
                <a:lnTo>
                  <a:pt x="398534" y="610246"/>
                </a:lnTo>
                <a:lnTo>
                  <a:pt x="388412" y="603402"/>
                </a:lnTo>
                <a:lnTo>
                  <a:pt x="376522" y="598304"/>
                </a:lnTo>
                <a:lnTo>
                  <a:pt x="363583" y="595045"/>
                </a:lnTo>
                <a:lnTo>
                  <a:pt x="350316" y="593717"/>
                </a:lnTo>
                <a:lnTo>
                  <a:pt x="337439" y="594410"/>
                </a:lnTo>
                <a:lnTo>
                  <a:pt x="325673" y="597217"/>
                </a:lnTo>
                <a:lnTo>
                  <a:pt x="326730" y="585424"/>
                </a:lnTo>
                <a:lnTo>
                  <a:pt x="334885" y="580103"/>
                </a:lnTo>
                <a:lnTo>
                  <a:pt x="344037" y="575843"/>
                </a:lnTo>
                <a:lnTo>
                  <a:pt x="344860" y="573886"/>
                </a:lnTo>
                <a:lnTo>
                  <a:pt x="347748" y="563818"/>
                </a:lnTo>
                <a:lnTo>
                  <a:pt x="348904" y="553099"/>
                </a:lnTo>
                <a:lnTo>
                  <a:pt x="348604" y="541821"/>
                </a:lnTo>
                <a:lnTo>
                  <a:pt x="347121" y="530075"/>
                </a:lnTo>
                <a:lnTo>
                  <a:pt x="344732" y="517952"/>
                </a:lnTo>
                <a:lnTo>
                  <a:pt x="341709" y="505544"/>
                </a:lnTo>
                <a:lnTo>
                  <a:pt x="338328" y="492941"/>
                </a:lnTo>
                <a:lnTo>
                  <a:pt x="334865" y="480236"/>
                </a:lnTo>
                <a:lnTo>
                  <a:pt x="331593" y="467519"/>
                </a:lnTo>
                <a:lnTo>
                  <a:pt x="328787" y="454882"/>
                </a:lnTo>
                <a:lnTo>
                  <a:pt x="326722" y="442416"/>
                </a:lnTo>
                <a:lnTo>
                  <a:pt x="325673" y="430212"/>
                </a:lnTo>
                <a:lnTo>
                  <a:pt x="326295" y="421713"/>
                </a:lnTo>
                <a:lnTo>
                  <a:pt x="328764" y="409011"/>
                </a:lnTo>
                <a:lnTo>
                  <a:pt x="329356" y="397205"/>
                </a:lnTo>
                <a:lnTo>
                  <a:pt x="327744" y="391515"/>
                </a:lnTo>
                <a:lnTo>
                  <a:pt x="321821" y="380147"/>
                </a:lnTo>
                <a:lnTo>
                  <a:pt x="312962" y="367943"/>
                </a:lnTo>
                <a:lnTo>
                  <a:pt x="302380" y="356214"/>
                </a:lnTo>
                <a:lnTo>
                  <a:pt x="291289" y="346275"/>
                </a:lnTo>
                <a:lnTo>
                  <a:pt x="280903" y="339439"/>
                </a:lnTo>
                <a:lnTo>
                  <a:pt x="272434" y="337019"/>
                </a:lnTo>
                <a:lnTo>
                  <a:pt x="264087" y="339076"/>
                </a:lnTo>
                <a:lnTo>
                  <a:pt x="255370" y="344063"/>
                </a:lnTo>
                <a:lnTo>
                  <a:pt x="246631" y="348801"/>
                </a:lnTo>
                <a:lnTo>
                  <a:pt x="236775" y="350102"/>
                </a:lnTo>
                <a:lnTo>
                  <a:pt x="224708" y="344779"/>
                </a:lnTo>
                <a:lnTo>
                  <a:pt x="214827" y="352160"/>
                </a:lnTo>
                <a:lnTo>
                  <a:pt x="204515" y="360311"/>
                </a:lnTo>
                <a:lnTo>
                  <a:pt x="201505" y="361365"/>
                </a:lnTo>
                <a:lnTo>
                  <a:pt x="196209" y="358673"/>
                </a:lnTo>
                <a:lnTo>
                  <a:pt x="193504" y="360311"/>
                </a:lnTo>
                <a:lnTo>
                  <a:pt x="188830" y="363131"/>
                </a:lnTo>
                <a:lnTo>
                  <a:pt x="183395" y="372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6558513" y="878835"/>
            <a:ext cx="825045" cy="218318"/>
          </a:xfrm>
          <a:custGeom>
            <a:avLst/>
            <a:gdLst/>
            <a:ahLst/>
            <a:cxnLst/>
            <a:rect l="l" t="t" r="r" b="b"/>
            <a:pathLst>
              <a:path w="1210066" h="320200">
                <a:moveTo>
                  <a:pt x="23199" y="141413"/>
                </a:moveTo>
                <a:lnTo>
                  <a:pt x="30819" y="146276"/>
                </a:lnTo>
                <a:lnTo>
                  <a:pt x="33272" y="155528"/>
                </a:lnTo>
                <a:lnTo>
                  <a:pt x="31093" y="160617"/>
                </a:lnTo>
                <a:lnTo>
                  <a:pt x="22034" y="167465"/>
                </a:lnTo>
                <a:lnTo>
                  <a:pt x="10203" y="169904"/>
                </a:lnTo>
                <a:lnTo>
                  <a:pt x="226" y="165243"/>
                </a:lnTo>
                <a:lnTo>
                  <a:pt x="0" y="156963"/>
                </a:lnTo>
                <a:lnTo>
                  <a:pt x="3230" y="320200"/>
                </a:lnTo>
                <a:lnTo>
                  <a:pt x="13217" y="309699"/>
                </a:lnTo>
                <a:lnTo>
                  <a:pt x="22261" y="299216"/>
                </a:lnTo>
                <a:lnTo>
                  <a:pt x="23153" y="298103"/>
                </a:lnTo>
                <a:lnTo>
                  <a:pt x="29632" y="288083"/>
                </a:lnTo>
                <a:lnTo>
                  <a:pt x="36992" y="276715"/>
                </a:lnTo>
                <a:lnTo>
                  <a:pt x="45471" y="268066"/>
                </a:lnTo>
                <a:lnTo>
                  <a:pt x="55306" y="266208"/>
                </a:lnTo>
                <a:lnTo>
                  <a:pt x="58931" y="268042"/>
                </a:lnTo>
                <a:lnTo>
                  <a:pt x="64187" y="278268"/>
                </a:lnTo>
                <a:lnTo>
                  <a:pt x="65900" y="291793"/>
                </a:lnTo>
                <a:lnTo>
                  <a:pt x="68158" y="303102"/>
                </a:lnTo>
                <a:lnTo>
                  <a:pt x="79111" y="304751"/>
                </a:lnTo>
                <a:lnTo>
                  <a:pt x="79169" y="157471"/>
                </a:lnTo>
                <a:lnTo>
                  <a:pt x="78814" y="149965"/>
                </a:lnTo>
                <a:lnTo>
                  <a:pt x="79106" y="143158"/>
                </a:lnTo>
                <a:lnTo>
                  <a:pt x="81011" y="138053"/>
                </a:lnTo>
                <a:lnTo>
                  <a:pt x="84140" y="137662"/>
                </a:lnTo>
                <a:lnTo>
                  <a:pt x="97571" y="135863"/>
                </a:lnTo>
                <a:lnTo>
                  <a:pt x="111046" y="132670"/>
                </a:lnTo>
                <a:lnTo>
                  <a:pt x="122678" y="126731"/>
                </a:lnTo>
                <a:lnTo>
                  <a:pt x="130579" y="116691"/>
                </a:lnTo>
                <a:lnTo>
                  <a:pt x="137684" y="118162"/>
                </a:lnTo>
                <a:lnTo>
                  <a:pt x="148370" y="117574"/>
                </a:lnTo>
                <a:lnTo>
                  <a:pt x="158883" y="114676"/>
                </a:lnTo>
                <a:lnTo>
                  <a:pt x="169189" y="110708"/>
                </a:lnTo>
                <a:lnTo>
                  <a:pt x="179255" y="106910"/>
                </a:lnTo>
                <a:lnTo>
                  <a:pt x="189047" y="104521"/>
                </a:lnTo>
                <a:lnTo>
                  <a:pt x="198534" y="104782"/>
                </a:lnTo>
                <a:lnTo>
                  <a:pt x="207681" y="108932"/>
                </a:lnTo>
                <a:lnTo>
                  <a:pt x="205498" y="113039"/>
                </a:lnTo>
                <a:lnTo>
                  <a:pt x="197282" y="122095"/>
                </a:lnTo>
                <a:lnTo>
                  <a:pt x="186513" y="128449"/>
                </a:lnTo>
                <a:lnTo>
                  <a:pt x="174012" y="132971"/>
                </a:lnTo>
                <a:lnTo>
                  <a:pt x="160597" y="136530"/>
                </a:lnTo>
                <a:lnTo>
                  <a:pt x="147089" y="139996"/>
                </a:lnTo>
                <a:lnTo>
                  <a:pt x="145804" y="140829"/>
                </a:lnTo>
                <a:lnTo>
                  <a:pt x="136768" y="146549"/>
                </a:lnTo>
                <a:lnTo>
                  <a:pt x="126566" y="152268"/>
                </a:lnTo>
                <a:lnTo>
                  <a:pt x="115452" y="157101"/>
                </a:lnTo>
                <a:lnTo>
                  <a:pt x="103679" y="160168"/>
                </a:lnTo>
                <a:lnTo>
                  <a:pt x="91501" y="160585"/>
                </a:lnTo>
                <a:lnTo>
                  <a:pt x="92092" y="305795"/>
                </a:lnTo>
                <a:lnTo>
                  <a:pt x="104942" y="305986"/>
                </a:lnTo>
                <a:lnTo>
                  <a:pt x="117661" y="305488"/>
                </a:lnTo>
                <a:lnTo>
                  <a:pt x="130247" y="304466"/>
                </a:lnTo>
                <a:lnTo>
                  <a:pt x="142699" y="303085"/>
                </a:lnTo>
                <a:lnTo>
                  <a:pt x="155018" y="301510"/>
                </a:lnTo>
                <a:lnTo>
                  <a:pt x="167201" y="299906"/>
                </a:lnTo>
                <a:lnTo>
                  <a:pt x="179248" y="298439"/>
                </a:lnTo>
                <a:lnTo>
                  <a:pt x="191158" y="297273"/>
                </a:lnTo>
                <a:lnTo>
                  <a:pt x="201425" y="297145"/>
                </a:lnTo>
                <a:lnTo>
                  <a:pt x="213842" y="298215"/>
                </a:lnTo>
                <a:lnTo>
                  <a:pt x="226222" y="299363"/>
                </a:lnTo>
                <a:lnTo>
                  <a:pt x="238885" y="299216"/>
                </a:lnTo>
                <a:lnTo>
                  <a:pt x="251550" y="297625"/>
                </a:lnTo>
                <a:lnTo>
                  <a:pt x="263634" y="295524"/>
                </a:lnTo>
                <a:lnTo>
                  <a:pt x="275769" y="292979"/>
                </a:lnTo>
                <a:lnTo>
                  <a:pt x="287971" y="290119"/>
                </a:lnTo>
                <a:lnTo>
                  <a:pt x="300255" y="287072"/>
                </a:lnTo>
                <a:lnTo>
                  <a:pt x="312638" y="283966"/>
                </a:lnTo>
                <a:lnTo>
                  <a:pt x="325135" y="280929"/>
                </a:lnTo>
                <a:lnTo>
                  <a:pt x="337762" y="278090"/>
                </a:lnTo>
                <a:lnTo>
                  <a:pt x="350534" y="275576"/>
                </a:lnTo>
                <a:lnTo>
                  <a:pt x="363467" y="273516"/>
                </a:lnTo>
                <a:lnTo>
                  <a:pt x="376578" y="272038"/>
                </a:lnTo>
                <a:lnTo>
                  <a:pt x="381719" y="271713"/>
                </a:lnTo>
                <a:lnTo>
                  <a:pt x="406387" y="271635"/>
                </a:lnTo>
                <a:lnTo>
                  <a:pt x="398612" y="105045"/>
                </a:lnTo>
                <a:lnTo>
                  <a:pt x="399945" y="101786"/>
                </a:lnTo>
                <a:lnTo>
                  <a:pt x="404933" y="95500"/>
                </a:lnTo>
                <a:lnTo>
                  <a:pt x="412299" y="90789"/>
                </a:lnTo>
                <a:lnTo>
                  <a:pt x="421698" y="87424"/>
                </a:lnTo>
                <a:lnTo>
                  <a:pt x="432782" y="85177"/>
                </a:lnTo>
                <a:lnTo>
                  <a:pt x="445206" y="83820"/>
                </a:lnTo>
                <a:lnTo>
                  <a:pt x="458623" y="83124"/>
                </a:lnTo>
                <a:lnTo>
                  <a:pt x="472687" y="82862"/>
                </a:lnTo>
                <a:lnTo>
                  <a:pt x="501371" y="82724"/>
                </a:lnTo>
                <a:lnTo>
                  <a:pt x="515297" y="82391"/>
                </a:lnTo>
                <a:lnTo>
                  <a:pt x="528486" y="81579"/>
                </a:lnTo>
                <a:lnTo>
                  <a:pt x="540589" y="80059"/>
                </a:lnTo>
                <a:lnTo>
                  <a:pt x="551261" y="77602"/>
                </a:lnTo>
                <a:lnTo>
                  <a:pt x="560156" y="73981"/>
                </a:lnTo>
                <a:lnTo>
                  <a:pt x="567831" y="78680"/>
                </a:lnTo>
                <a:lnTo>
                  <a:pt x="579133" y="80309"/>
                </a:lnTo>
                <a:lnTo>
                  <a:pt x="592358" y="80029"/>
                </a:lnTo>
                <a:lnTo>
                  <a:pt x="606090" y="79354"/>
                </a:lnTo>
                <a:lnTo>
                  <a:pt x="618919" y="79798"/>
                </a:lnTo>
                <a:lnTo>
                  <a:pt x="626120" y="80712"/>
                </a:lnTo>
                <a:lnTo>
                  <a:pt x="631238" y="87062"/>
                </a:lnTo>
                <a:lnTo>
                  <a:pt x="639100" y="89513"/>
                </a:lnTo>
                <a:lnTo>
                  <a:pt x="643990" y="90911"/>
                </a:lnTo>
                <a:lnTo>
                  <a:pt x="655035" y="93366"/>
                </a:lnTo>
                <a:lnTo>
                  <a:pt x="667082" y="95270"/>
                </a:lnTo>
                <a:lnTo>
                  <a:pt x="679910" y="96695"/>
                </a:lnTo>
                <a:lnTo>
                  <a:pt x="693299" y="97710"/>
                </a:lnTo>
                <a:lnTo>
                  <a:pt x="707026" y="98385"/>
                </a:lnTo>
                <a:lnTo>
                  <a:pt x="720872" y="98790"/>
                </a:lnTo>
                <a:lnTo>
                  <a:pt x="734614" y="98994"/>
                </a:lnTo>
                <a:lnTo>
                  <a:pt x="784134" y="99216"/>
                </a:lnTo>
                <a:lnTo>
                  <a:pt x="785082" y="99235"/>
                </a:lnTo>
                <a:lnTo>
                  <a:pt x="797112" y="99912"/>
                </a:lnTo>
                <a:lnTo>
                  <a:pt x="809940" y="101106"/>
                </a:lnTo>
                <a:lnTo>
                  <a:pt x="823083" y="102348"/>
                </a:lnTo>
                <a:lnTo>
                  <a:pt x="836062" y="103169"/>
                </a:lnTo>
                <a:lnTo>
                  <a:pt x="848396" y="103102"/>
                </a:lnTo>
                <a:lnTo>
                  <a:pt x="860663" y="101347"/>
                </a:lnTo>
                <a:lnTo>
                  <a:pt x="874281" y="98388"/>
                </a:lnTo>
                <a:lnTo>
                  <a:pt x="886726" y="96518"/>
                </a:lnTo>
                <a:lnTo>
                  <a:pt x="896381" y="97988"/>
                </a:lnTo>
                <a:lnTo>
                  <a:pt x="901634" y="105045"/>
                </a:lnTo>
                <a:lnTo>
                  <a:pt x="901371" y="112645"/>
                </a:lnTo>
                <a:lnTo>
                  <a:pt x="894535" y="120937"/>
                </a:lnTo>
                <a:lnTo>
                  <a:pt x="882881" y="126602"/>
                </a:lnTo>
                <a:lnTo>
                  <a:pt x="869523" y="130182"/>
                </a:lnTo>
                <a:lnTo>
                  <a:pt x="857578" y="132223"/>
                </a:lnTo>
                <a:lnTo>
                  <a:pt x="844406" y="134026"/>
                </a:lnTo>
                <a:lnTo>
                  <a:pt x="831664" y="135626"/>
                </a:lnTo>
                <a:lnTo>
                  <a:pt x="819076" y="137068"/>
                </a:lnTo>
                <a:lnTo>
                  <a:pt x="806590" y="138366"/>
                </a:lnTo>
                <a:lnTo>
                  <a:pt x="794154" y="139534"/>
                </a:lnTo>
                <a:lnTo>
                  <a:pt x="781715" y="140584"/>
                </a:lnTo>
                <a:lnTo>
                  <a:pt x="769222" y="141531"/>
                </a:lnTo>
                <a:lnTo>
                  <a:pt x="756622" y="142387"/>
                </a:lnTo>
                <a:lnTo>
                  <a:pt x="743864" y="143166"/>
                </a:lnTo>
                <a:lnTo>
                  <a:pt x="730895" y="143882"/>
                </a:lnTo>
                <a:lnTo>
                  <a:pt x="728134" y="141892"/>
                </a:lnTo>
                <a:lnTo>
                  <a:pt x="718153" y="136960"/>
                </a:lnTo>
                <a:lnTo>
                  <a:pt x="707271" y="134389"/>
                </a:lnTo>
                <a:lnTo>
                  <a:pt x="695643" y="133669"/>
                </a:lnTo>
                <a:lnTo>
                  <a:pt x="683424" y="134290"/>
                </a:lnTo>
                <a:lnTo>
                  <a:pt x="670770" y="135743"/>
                </a:lnTo>
                <a:lnTo>
                  <a:pt x="657838" y="137518"/>
                </a:lnTo>
                <a:lnTo>
                  <a:pt x="644782" y="139105"/>
                </a:lnTo>
                <a:lnTo>
                  <a:pt x="631759" y="139996"/>
                </a:lnTo>
                <a:lnTo>
                  <a:pt x="630595" y="138919"/>
                </a:lnTo>
                <a:lnTo>
                  <a:pt x="621541" y="130238"/>
                </a:lnTo>
                <a:lnTo>
                  <a:pt x="615236" y="118634"/>
                </a:lnTo>
                <a:lnTo>
                  <a:pt x="604637" y="119101"/>
                </a:lnTo>
                <a:lnTo>
                  <a:pt x="595525" y="114812"/>
                </a:lnTo>
                <a:lnTo>
                  <a:pt x="587477" y="108526"/>
                </a:lnTo>
                <a:lnTo>
                  <a:pt x="578268" y="103529"/>
                </a:lnTo>
                <a:lnTo>
                  <a:pt x="565668" y="103102"/>
                </a:lnTo>
                <a:lnTo>
                  <a:pt x="558950" y="104423"/>
                </a:lnTo>
                <a:lnTo>
                  <a:pt x="553273" y="115320"/>
                </a:lnTo>
                <a:lnTo>
                  <a:pt x="545475" y="116691"/>
                </a:lnTo>
                <a:lnTo>
                  <a:pt x="538012" y="116171"/>
                </a:lnTo>
                <a:lnTo>
                  <a:pt x="526515" y="111338"/>
                </a:lnTo>
                <a:lnTo>
                  <a:pt x="514271" y="106976"/>
                </a:lnTo>
                <a:lnTo>
                  <a:pt x="505134" y="106030"/>
                </a:lnTo>
                <a:lnTo>
                  <a:pt x="493202" y="106091"/>
                </a:lnTo>
                <a:lnTo>
                  <a:pt x="480847" y="107122"/>
                </a:lnTo>
                <a:lnTo>
                  <a:pt x="468259" y="108688"/>
                </a:lnTo>
                <a:lnTo>
                  <a:pt x="455632" y="110357"/>
                </a:lnTo>
                <a:lnTo>
                  <a:pt x="448962" y="235506"/>
                </a:lnTo>
                <a:lnTo>
                  <a:pt x="455612" y="224570"/>
                </a:lnTo>
                <a:lnTo>
                  <a:pt x="463176" y="214601"/>
                </a:lnTo>
                <a:lnTo>
                  <a:pt x="472044" y="206010"/>
                </a:lnTo>
                <a:lnTo>
                  <a:pt x="478401" y="210257"/>
                </a:lnTo>
                <a:lnTo>
                  <a:pt x="488508" y="214894"/>
                </a:lnTo>
                <a:lnTo>
                  <a:pt x="495907" y="223486"/>
                </a:lnTo>
                <a:lnTo>
                  <a:pt x="497350" y="229119"/>
                </a:lnTo>
                <a:lnTo>
                  <a:pt x="497778" y="240577"/>
                </a:lnTo>
                <a:lnTo>
                  <a:pt x="497918" y="252397"/>
                </a:lnTo>
                <a:lnTo>
                  <a:pt x="500627" y="262822"/>
                </a:lnTo>
                <a:lnTo>
                  <a:pt x="508760" y="270095"/>
                </a:lnTo>
                <a:lnTo>
                  <a:pt x="512245" y="269801"/>
                </a:lnTo>
                <a:lnTo>
                  <a:pt x="526551" y="269462"/>
                </a:lnTo>
                <a:lnTo>
                  <a:pt x="540177" y="270378"/>
                </a:lnTo>
                <a:lnTo>
                  <a:pt x="553212" y="272272"/>
                </a:lnTo>
                <a:lnTo>
                  <a:pt x="565747" y="274864"/>
                </a:lnTo>
                <a:lnTo>
                  <a:pt x="577871" y="277877"/>
                </a:lnTo>
                <a:lnTo>
                  <a:pt x="589672" y="281032"/>
                </a:lnTo>
                <a:lnTo>
                  <a:pt x="601241" y="284051"/>
                </a:lnTo>
                <a:lnTo>
                  <a:pt x="612666" y="286657"/>
                </a:lnTo>
                <a:lnTo>
                  <a:pt x="624036" y="288570"/>
                </a:lnTo>
                <a:lnTo>
                  <a:pt x="635442" y="289513"/>
                </a:lnTo>
                <a:lnTo>
                  <a:pt x="641590" y="289331"/>
                </a:lnTo>
                <a:lnTo>
                  <a:pt x="654042" y="287834"/>
                </a:lnTo>
                <a:lnTo>
                  <a:pt x="666646" y="287570"/>
                </a:lnTo>
                <a:lnTo>
                  <a:pt x="677570" y="289160"/>
                </a:lnTo>
                <a:lnTo>
                  <a:pt x="689997" y="291647"/>
                </a:lnTo>
                <a:lnTo>
                  <a:pt x="702295" y="294483"/>
                </a:lnTo>
                <a:lnTo>
                  <a:pt x="714523" y="297305"/>
                </a:lnTo>
                <a:lnTo>
                  <a:pt x="726742" y="299748"/>
                </a:lnTo>
                <a:lnTo>
                  <a:pt x="739011" y="301448"/>
                </a:lnTo>
                <a:lnTo>
                  <a:pt x="751391" y="302040"/>
                </a:lnTo>
                <a:lnTo>
                  <a:pt x="763941" y="301159"/>
                </a:lnTo>
                <a:lnTo>
                  <a:pt x="766016" y="300817"/>
                </a:lnTo>
                <a:lnTo>
                  <a:pt x="777958" y="297181"/>
                </a:lnTo>
                <a:lnTo>
                  <a:pt x="789960" y="292572"/>
                </a:lnTo>
                <a:lnTo>
                  <a:pt x="802498" y="289513"/>
                </a:lnTo>
                <a:lnTo>
                  <a:pt x="812416" y="289228"/>
                </a:lnTo>
                <a:lnTo>
                  <a:pt x="824814" y="290289"/>
                </a:lnTo>
                <a:lnTo>
                  <a:pt x="837443" y="291518"/>
                </a:lnTo>
                <a:lnTo>
                  <a:pt x="850237" y="291443"/>
                </a:lnTo>
                <a:lnTo>
                  <a:pt x="850525" y="289751"/>
                </a:lnTo>
                <a:lnTo>
                  <a:pt x="851667" y="276279"/>
                </a:lnTo>
                <a:lnTo>
                  <a:pt x="852785" y="261925"/>
                </a:lnTo>
                <a:lnTo>
                  <a:pt x="855911" y="249772"/>
                </a:lnTo>
                <a:lnTo>
                  <a:pt x="863077" y="242904"/>
                </a:lnTo>
                <a:lnTo>
                  <a:pt x="870674" y="242408"/>
                </a:lnTo>
                <a:lnTo>
                  <a:pt x="879177" y="248386"/>
                </a:lnTo>
                <a:lnTo>
                  <a:pt x="885547" y="258922"/>
                </a:lnTo>
                <a:lnTo>
                  <a:pt x="891304" y="270062"/>
                </a:lnTo>
                <a:lnTo>
                  <a:pt x="897964" y="277854"/>
                </a:lnTo>
                <a:lnTo>
                  <a:pt x="902390" y="280219"/>
                </a:lnTo>
                <a:lnTo>
                  <a:pt x="911681" y="283733"/>
                </a:lnTo>
                <a:lnTo>
                  <a:pt x="923154" y="286840"/>
                </a:lnTo>
                <a:lnTo>
                  <a:pt x="936282" y="289510"/>
                </a:lnTo>
                <a:lnTo>
                  <a:pt x="950536" y="291713"/>
                </a:lnTo>
                <a:lnTo>
                  <a:pt x="965389" y="293418"/>
                </a:lnTo>
                <a:lnTo>
                  <a:pt x="980312" y="294593"/>
                </a:lnTo>
                <a:lnTo>
                  <a:pt x="994778" y="295208"/>
                </a:lnTo>
                <a:lnTo>
                  <a:pt x="1008257" y="295233"/>
                </a:lnTo>
                <a:lnTo>
                  <a:pt x="1020222" y="294636"/>
                </a:lnTo>
                <a:lnTo>
                  <a:pt x="1030145" y="293386"/>
                </a:lnTo>
                <a:lnTo>
                  <a:pt x="1035832" y="295146"/>
                </a:lnTo>
                <a:lnTo>
                  <a:pt x="1047297" y="298430"/>
                </a:lnTo>
                <a:lnTo>
                  <a:pt x="1059125" y="301442"/>
                </a:lnTo>
                <a:lnTo>
                  <a:pt x="1071255" y="304121"/>
                </a:lnTo>
                <a:lnTo>
                  <a:pt x="1083622" y="306406"/>
                </a:lnTo>
                <a:lnTo>
                  <a:pt x="1096166" y="308237"/>
                </a:lnTo>
                <a:lnTo>
                  <a:pt x="1108823" y="309552"/>
                </a:lnTo>
                <a:lnTo>
                  <a:pt x="1121532" y="310291"/>
                </a:lnTo>
                <a:lnTo>
                  <a:pt x="1134229" y="310392"/>
                </a:lnTo>
                <a:lnTo>
                  <a:pt x="1146854" y="309796"/>
                </a:lnTo>
                <a:lnTo>
                  <a:pt x="1159343" y="308441"/>
                </a:lnTo>
                <a:lnTo>
                  <a:pt x="1171634" y="306267"/>
                </a:lnTo>
                <a:lnTo>
                  <a:pt x="1183664" y="303212"/>
                </a:lnTo>
                <a:lnTo>
                  <a:pt x="1195372" y="299216"/>
                </a:lnTo>
                <a:lnTo>
                  <a:pt x="1195518" y="296501"/>
                </a:lnTo>
                <a:lnTo>
                  <a:pt x="1197762" y="284303"/>
                </a:lnTo>
                <a:lnTo>
                  <a:pt x="1201624" y="272722"/>
                </a:lnTo>
                <a:lnTo>
                  <a:pt x="1205818" y="261105"/>
                </a:lnTo>
                <a:lnTo>
                  <a:pt x="1209061" y="248797"/>
                </a:lnTo>
                <a:lnTo>
                  <a:pt x="1210066" y="235144"/>
                </a:lnTo>
                <a:lnTo>
                  <a:pt x="1210048" y="234750"/>
                </a:lnTo>
                <a:lnTo>
                  <a:pt x="1207548" y="223074"/>
                </a:lnTo>
                <a:lnTo>
                  <a:pt x="1204554" y="209897"/>
                </a:lnTo>
                <a:lnTo>
                  <a:pt x="1204395" y="208394"/>
                </a:lnTo>
                <a:lnTo>
                  <a:pt x="1203566" y="194333"/>
                </a:lnTo>
                <a:lnTo>
                  <a:pt x="1203009" y="181051"/>
                </a:lnTo>
                <a:lnTo>
                  <a:pt x="1201347" y="169195"/>
                </a:lnTo>
                <a:lnTo>
                  <a:pt x="1197201" y="159414"/>
                </a:lnTo>
                <a:lnTo>
                  <a:pt x="1191548" y="153168"/>
                </a:lnTo>
                <a:lnTo>
                  <a:pt x="1181963" y="146078"/>
                </a:lnTo>
                <a:lnTo>
                  <a:pt x="1170286" y="139445"/>
                </a:lnTo>
                <a:lnTo>
                  <a:pt x="1157542" y="133293"/>
                </a:lnTo>
                <a:lnTo>
                  <a:pt x="1144756" y="127644"/>
                </a:lnTo>
                <a:lnTo>
                  <a:pt x="1132952" y="122521"/>
                </a:lnTo>
                <a:lnTo>
                  <a:pt x="1126742" y="119730"/>
                </a:lnTo>
                <a:lnTo>
                  <a:pt x="1114513" y="114207"/>
                </a:lnTo>
                <a:lnTo>
                  <a:pt x="1102151" y="108991"/>
                </a:lnTo>
                <a:lnTo>
                  <a:pt x="1089916" y="104679"/>
                </a:lnTo>
                <a:lnTo>
                  <a:pt x="1078066" y="101870"/>
                </a:lnTo>
                <a:lnTo>
                  <a:pt x="1066861" y="101159"/>
                </a:lnTo>
                <a:lnTo>
                  <a:pt x="1063795" y="111522"/>
                </a:lnTo>
                <a:lnTo>
                  <a:pt x="1057560" y="120338"/>
                </a:lnTo>
                <a:lnTo>
                  <a:pt x="1049162" y="125777"/>
                </a:lnTo>
                <a:lnTo>
                  <a:pt x="1039314" y="128127"/>
                </a:lnTo>
                <a:lnTo>
                  <a:pt x="1028731" y="127673"/>
                </a:lnTo>
                <a:lnTo>
                  <a:pt x="1018125" y="124703"/>
                </a:lnTo>
                <a:lnTo>
                  <a:pt x="1008210" y="119502"/>
                </a:lnTo>
                <a:lnTo>
                  <a:pt x="999699" y="112359"/>
                </a:lnTo>
                <a:lnTo>
                  <a:pt x="993307" y="103558"/>
                </a:lnTo>
                <a:lnTo>
                  <a:pt x="989747" y="93387"/>
                </a:lnTo>
                <a:lnTo>
                  <a:pt x="980898" y="88472"/>
                </a:lnTo>
                <a:lnTo>
                  <a:pt x="970410" y="80990"/>
                </a:lnTo>
                <a:lnTo>
                  <a:pt x="960101" y="73513"/>
                </a:lnTo>
                <a:lnTo>
                  <a:pt x="949094" y="67464"/>
                </a:lnTo>
                <a:lnTo>
                  <a:pt x="936508" y="64266"/>
                </a:lnTo>
                <a:lnTo>
                  <a:pt x="930095" y="63656"/>
                </a:lnTo>
                <a:lnTo>
                  <a:pt x="923161" y="67212"/>
                </a:lnTo>
                <a:lnTo>
                  <a:pt x="916315" y="66209"/>
                </a:lnTo>
                <a:lnTo>
                  <a:pt x="907065" y="64319"/>
                </a:lnTo>
                <a:lnTo>
                  <a:pt x="894533" y="60308"/>
                </a:lnTo>
                <a:lnTo>
                  <a:pt x="882704" y="55703"/>
                </a:lnTo>
                <a:lnTo>
                  <a:pt x="871140" y="51509"/>
                </a:lnTo>
                <a:lnTo>
                  <a:pt x="859407" y="48734"/>
                </a:lnTo>
                <a:lnTo>
                  <a:pt x="847574" y="48027"/>
                </a:lnTo>
                <a:lnTo>
                  <a:pt x="834980" y="49282"/>
                </a:lnTo>
                <a:lnTo>
                  <a:pt x="823316" y="51338"/>
                </a:lnTo>
                <a:lnTo>
                  <a:pt x="811680" y="52607"/>
                </a:lnTo>
                <a:lnTo>
                  <a:pt x="798958" y="52198"/>
                </a:lnTo>
                <a:lnTo>
                  <a:pt x="786921" y="50710"/>
                </a:lnTo>
                <a:lnTo>
                  <a:pt x="774636" y="48547"/>
                </a:lnTo>
                <a:lnTo>
                  <a:pt x="762138" y="46090"/>
                </a:lnTo>
                <a:lnTo>
                  <a:pt x="749461" y="43722"/>
                </a:lnTo>
                <a:lnTo>
                  <a:pt x="736640" y="41824"/>
                </a:lnTo>
                <a:lnTo>
                  <a:pt x="723709" y="40776"/>
                </a:lnTo>
                <a:lnTo>
                  <a:pt x="710702" y="40961"/>
                </a:lnTo>
                <a:lnTo>
                  <a:pt x="704098" y="41431"/>
                </a:lnTo>
                <a:lnTo>
                  <a:pt x="698701" y="45000"/>
                </a:lnTo>
                <a:lnTo>
                  <a:pt x="692351" y="44847"/>
                </a:lnTo>
                <a:lnTo>
                  <a:pt x="681673" y="43751"/>
                </a:lnTo>
                <a:lnTo>
                  <a:pt x="669731" y="41385"/>
                </a:lnTo>
                <a:lnTo>
                  <a:pt x="656887" y="38402"/>
                </a:lnTo>
                <a:lnTo>
                  <a:pt x="643500" y="35456"/>
                </a:lnTo>
                <a:lnTo>
                  <a:pt x="629930" y="33202"/>
                </a:lnTo>
                <a:lnTo>
                  <a:pt x="623043" y="32390"/>
                </a:lnTo>
                <a:lnTo>
                  <a:pt x="609729" y="31078"/>
                </a:lnTo>
                <a:lnTo>
                  <a:pt x="596659" y="30029"/>
                </a:lnTo>
                <a:lnTo>
                  <a:pt x="583958" y="29134"/>
                </a:lnTo>
                <a:lnTo>
                  <a:pt x="571749" y="28285"/>
                </a:lnTo>
                <a:lnTo>
                  <a:pt x="560156" y="27372"/>
                </a:lnTo>
                <a:lnTo>
                  <a:pt x="552033" y="26108"/>
                </a:lnTo>
                <a:lnTo>
                  <a:pt x="539515" y="22163"/>
                </a:lnTo>
                <a:lnTo>
                  <a:pt x="527876" y="16999"/>
                </a:lnTo>
                <a:lnTo>
                  <a:pt x="516580" y="11851"/>
                </a:lnTo>
                <a:lnTo>
                  <a:pt x="505089" y="7954"/>
                </a:lnTo>
                <a:lnTo>
                  <a:pt x="491504" y="5020"/>
                </a:lnTo>
                <a:lnTo>
                  <a:pt x="478895" y="2904"/>
                </a:lnTo>
                <a:lnTo>
                  <a:pt x="466241" y="1300"/>
                </a:lnTo>
                <a:lnTo>
                  <a:pt x="453680" y="182"/>
                </a:lnTo>
                <a:lnTo>
                  <a:pt x="450425" y="0"/>
                </a:lnTo>
                <a:lnTo>
                  <a:pt x="435080" y="624"/>
                </a:lnTo>
                <a:lnTo>
                  <a:pt x="422307" y="3308"/>
                </a:lnTo>
                <a:lnTo>
                  <a:pt x="411179" y="7202"/>
                </a:lnTo>
                <a:lnTo>
                  <a:pt x="400772" y="11459"/>
                </a:lnTo>
                <a:lnTo>
                  <a:pt x="390161" y="15230"/>
                </a:lnTo>
                <a:lnTo>
                  <a:pt x="378419" y="17669"/>
                </a:lnTo>
                <a:lnTo>
                  <a:pt x="372398" y="18472"/>
                </a:lnTo>
                <a:lnTo>
                  <a:pt x="359058" y="20928"/>
                </a:lnTo>
                <a:lnTo>
                  <a:pt x="347674" y="23437"/>
                </a:lnTo>
                <a:lnTo>
                  <a:pt x="336192" y="25429"/>
                </a:lnTo>
                <a:lnTo>
                  <a:pt x="330607" y="25969"/>
                </a:lnTo>
                <a:lnTo>
                  <a:pt x="318241" y="26323"/>
                </a:lnTo>
                <a:lnTo>
                  <a:pt x="305664" y="26135"/>
                </a:lnTo>
                <a:lnTo>
                  <a:pt x="293036" y="26103"/>
                </a:lnTo>
                <a:lnTo>
                  <a:pt x="280515" y="26930"/>
                </a:lnTo>
                <a:lnTo>
                  <a:pt x="268260" y="29315"/>
                </a:lnTo>
                <a:lnTo>
                  <a:pt x="267892" y="29422"/>
                </a:lnTo>
                <a:lnTo>
                  <a:pt x="256252" y="34875"/>
                </a:lnTo>
                <a:lnTo>
                  <a:pt x="244396" y="39018"/>
                </a:lnTo>
                <a:lnTo>
                  <a:pt x="236793" y="38969"/>
                </a:lnTo>
                <a:lnTo>
                  <a:pt x="223940" y="37503"/>
                </a:lnTo>
                <a:lnTo>
                  <a:pt x="211351" y="37075"/>
                </a:lnTo>
                <a:lnTo>
                  <a:pt x="202664" y="37901"/>
                </a:lnTo>
                <a:lnTo>
                  <a:pt x="196467" y="41533"/>
                </a:lnTo>
                <a:lnTo>
                  <a:pt x="189316" y="40961"/>
                </a:lnTo>
                <a:lnTo>
                  <a:pt x="182217" y="40402"/>
                </a:lnTo>
                <a:lnTo>
                  <a:pt x="174686" y="34370"/>
                </a:lnTo>
                <a:lnTo>
                  <a:pt x="165453" y="33202"/>
                </a:lnTo>
                <a:lnTo>
                  <a:pt x="164768" y="33117"/>
                </a:lnTo>
                <a:lnTo>
                  <a:pt x="149604" y="32557"/>
                </a:lnTo>
                <a:lnTo>
                  <a:pt x="136131" y="34332"/>
                </a:lnTo>
                <a:lnTo>
                  <a:pt x="123977" y="37806"/>
                </a:lnTo>
                <a:lnTo>
                  <a:pt x="112771" y="42345"/>
                </a:lnTo>
                <a:lnTo>
                  <a:pt x="102140" y="47313"/>
                </a:lnTo>
                <a:lnTo>
                  <a:pt x="91714" y="52074"/>
                </a:lnTo>
                <a:lnTo>
                  <a:pt x="81120" y="55994"/>
                </a:lnTo>
                <a:lnTo>
                  <a:pt x="69987" y="58436"/>
                </a:lnTo>
                <a:lnTo>
                  <a:pt x="61932" y="59052"/>
                </a:lnTo>
                <a:lnTo>
                  <a:pt x="48451" y="58970"/>
                </a:lnTo>
                <a:lnTo>
                  <a:pt x="35069" y="58668"/>
                </a:lnTo>
                <a:lnTo>
                  <a:pt x="22905" y="59376"/>
                </a:lnTo>
                <a:lnTo>
                  <a:pt x="13079" y="62323"/>
                </a:lnTo>
                <a:lnTo>
                  <a:pt x="13477" y="141318"/>
                </a:lnTo>
                <a:lnTo>
                  <a:pt x="23199" y="141413"/>
                </a:lnTo>
                <a:close/>
              </a:path>
            </a:pathLst>
          </a:custGeom>
          <a:solidFill>
            <a:srgbClr val="C88B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6612452" y="986202"/>
            <a:ext cx="8851" cy="101130"/>
          </a:xfrm>
          <a:custGeom>
            <a:avLst/>
            <a:gdLst/>
            <a:ahLst/>
            <a:cxnLst/>
            <a:rect l="l" t="t" r="r" b="b"/>
            <a:pathLst>
              <a:path w="12981" h="148324">
                <a:moveTo>
                  <a:pt x="58" y="0"/>
                </a:moveTo>
                <a:lnTo>
                  <a:pt x="0" y="147279"/>
                </a:lnTo>
                <a:lnTo>
                  <a:pt x="12981" y="148324"/>
                </a:lnTo>
                <a:lnTo>
                  <a:pt x="12390" y="3114"/>
                </a:lnTo>
                <a:lnTo>
                  <a:pt x="58" y="0"/>
                </a:lnTo>
                <a:close/>
              </a:path>
            </a:pathLst>
          </a:custGeom>
          <a:solidFill>
            <a:srgbClr val="C88B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830294" y="950458"/>
            <a:ext cx="38877" cy="113583"/>
          </a:xfrm>
          <a:custGeom>
            <a:avLst/>
            <a:gdLst/>
            <a:ahLst/>
            <a:cxnLst/>
            <a:rect l="l" t="t" r="r" b="b"/>
            <a:pathLst>
              <a:path w="57019" h="166589">
                <a:moveTo>
                  <a:pt x="44544" y="6648"/>
                </a:moveTo>
                <a:lnTo>
                  <a:pt x="32413" y="7219"/>
                </a:lnTo>
                <a:lnTo>
                  <a:pt x="20817" y="6591"/>
                </a:lnTo>
                <a:lnTo>
                  <a:pt x="9949" y="4329"/>
                </a:lnTo>
                <a:lnTo>
                  <a:pt x="0" y="0"/>
                </a:lnTo>
                <a:lnTo>
                  <a:pt x="7774" y="166589"/>
                </a:lnTo>
                <a:lnTo>
                  <a:pt x="20306" y="165768"/>
                </a:lnTo>
                <a:lnTo>
                  <a:pt x="33045" y="163106"/>
                </a:lnTo>
                <a:lnTo>
                  <a:pt x="38231" y="153580"/>
                </a:lnTo>
                <a:lnTo>
                  <a:pt x="44223" y="141950"/>
                </a:lnTo>
                <a:lnTo>
                  <a:pt x="50349" y="130460"/>
                </a:lnTo>
                <a:lnTo>
                  <a:pt x="57019" y="5311"/>
                </a:lnTo>
                <a:lnTo>
                  <a:pt x="44544" y="6648"/>
                </a:lnTo>
                <a:close/>
              </a:path>
            </a:pathLst>
          </a:custGeom>
          <a:solidFill>
            <a:srgbClr val="C88B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299561" y="921328"/>
            <a:ext cx="268141" cy="220085"/>
          </a:xfrm>
          <a:custGeom>
            <a:avLst/>
            <a:gdLst/>
            <a:ahLst/>
            <a:cxnLst/>
            <a:rect l="l" t="t" r="r" b="b"/>
            <a:pathLst>
              <a:path w="393273" h="322791">
                <a:moveTo>
                  <a:pt x="246063" y="250385"/>
                </a:moveTo>
                <a:lnTo>
                  <a:pt x="245500" y="260071"/>
                </a:lnTo>
                <a:lnTo>
                  <a:pt x="240322" y="270095"/>
                </a:lnTo>
                <a:lnTo>
                  <a:pt x="234988" y="281559"/>
                </a:lnTo>
                <a:lnTo>
                  <a:pt x="248488" y="281459"/>
                </a:lnTo>
                <a:lnTo>
                  <a:pt x="260966" y="280426"/>
                </a:lnTo>
                <a:lnTo>
                  <a:pt x="273229" y="278712"/>
                </a:lnTo>
                <a:lnTo>
                  <a:pt x="285410" y="276546"/>
                </a:lnTo>
                <a:lnTo>
                  <a:pt x="297641" y="274158"/>
                </a:lnTo>
                <a:lnTo>
                  <a:pt x="310055" y="271778"/>
                </a:lnTo>
                <a:lnTo>
                  <a:pt x="322786" y="269634"/>
                </a:lnTo>
                <a:lnTo>
                  <a:pt x="335965" y="267957"/>
                </a:lnTo>
                <a:lnTo>
                  <a:pt x="343764" y="268005"/>
                </a:lnTo>
                <a:lnTo>
                  <a:pt x="356372" y="269096"/>
                </a:lnTo>
                <a:lnTo>
                  <a:pt x="369011" y="267957"/>
                </a:lnTo>
                <a:lnTo>
                  <a:pt x="373585" y="265711"/>
                </a:lnTo>
                <a:lnTo>
                  <a:pt x="383025" y="257877"/>
                </a:lnTo>
                <a:lnTo>
                  <a:pt x="379795" y="94640"/>
                </a:lnTo>
                <a:lnTo>
                  <a:pt x="384517" y="84051"/>
                </a:lnTo>
                <a:lnTo>
                  <a:pt x="393273" y="78995"/>
                </a:lnTo>
                <a:lnTo>
                  <a:pt x="392874" y="0"/>
                </a:lnTo>
                <a:lnTo>
                  <a:pt x="387261" y="3035"/>
                </a:lnTo>
                <a:lnTo>
                  <a:pt x="381825" y="14655"/>
                </a:lnTo>
                <a:lnTo>
                  <a:pt x="376351" y="17475"/>
                </a:lnTo>
                <a:lnTo>
                  <a:pt x="371589" y="19926"/>
                </a:lnTo>
                <a:lnTo>
                  <a:pt x="365353" y="17475"/>
                </a:lnTo>
                <a:lnTo>
                  <a:pt x="358000" y="19418"/>
                </a:lnTo>
                <a:lnTo>
                  <a:pt x="356193" y="19940"/>
                </a:lnTo>
                <a:lnTo>
                  <a:pt x="343329" y="25506"/>
                </a:lnTo>
                <a:lnTo>
                  <a:pt x="331324" y="31714"/>
                </a:lnTo>
                <a:lnTo>
                  <a:pt x="321271" y="34950"/>
                </a:lnTo>
                <a:lnTo>
                  <a:pt x="312894" y="33902"/>
                </a:lnTo>
                <a:lnTo>
                  <a:pt x="301183" y="30436"/>
                </a:lnTo>
                <a:lnTo>
                  <a:pt x="290067" y="31064"/>
                </a:lnTo>
                <a:lnTo>
                  <a:pt x="283772" y="36931"/>
                </a:lnTo>
                <a:lnTo>
                  <a:pt x="275707" y="46882"/>
                </a:lnTo>
                <a:lnTo>
                  <a:pt x="267419" y="56593"/>
                </a:lnTo>
                <a:lnTo>
                  <a:pt x="257022" y="64071"/>
                </a:lnTo>
                <a:lnTo>
                  <a:pt x="248996" y="64795"/>
                </a:lnTo>
                <a:lnTo>
                  <a:pt x="252272" y="53568"/>
                </a:lnTo>
                <a:lnTo>
                  <a:pt x="245998" y="52425"/>
                </a:lnTo>
                <a:lnTo>
                  <a:pt x="232491" y="58261"/>
                </a:lnTo>
                <a:lnTo>
                  <a:pt x="221442" y="65045"/>
                </a:lnTo>
                <a:lnTo>
                  <a:pt x="211444" y="72940"/>
                </a:lnTo>
                <a:lnTo>
                  <a:pt x="202265" y="81701"/>
                </a:lnTo>
                <a:lnTo>
                  <a:pt x="193670" y="91082"/>
                </a:lnTo>
                <a:lnTo>
                  <a:pt x="185428" y="100836"/>
                </a:lnTo>
                <a:lnTo>
                  <a:pt x="177306" y="110716"/>
                </a:lnTo>
                <a:lnTo>
                  <a:pt x="169070" y="120478"/>
                </a:lnTo>
                <a:lnTo>
                  <a:pt x="160489" y="129873"/>
                </a:lnTo>
                <a:lnTo>
                  <a:pt x="151328" y="138657"/>
                </a:lnTo>
                <a:lnTo>
                  <a:pt x="141356" y="146582"/>
                </a:lnTo>
                <a:lnTo>
                  <a:pt x="130340" y="153403"/>
                </a:lnTo>
                <a:lnTo>
                  <a:pt x="126798" y="159745"/>
                </a:lnTo>
                <a:lnTo>
                  <a:pt x="121777" y="171389"/>
                </a:lnTo>
                <a:lnTo>
                  <a:pt x="115658" y="182524"/>
                </a:lnTo>
                <a:lnTo>
                  <a:pt x="112920" y="185989"/>
                </a:lnTo>
                <a:lnTo>
                  <a:pt x="104002" y="195084"/>
                </a:lnTo>
                <a:lnTo>
                  <a:pt x="93793" y="203450"/>
                </a:lnTo>
                <a:lnTo>
                  <a:pt x="82936" y="211381"/>
                </a:lnTo>
                <a:lnTo>
                  <a:pt x="72075" y="219173"/>
                </a:lnTo>
                <a:lnTo>
                  <a:pt x="61852" y="227119"/>
                </a:lnTo>
                <a:lnTo>
                  <a:pt x="52912" y="235514"/>
                </a:lnTo>
                <a:lnTo>
                  <a:pt x="45897" y="244652"/>
                </a:lnTo>
                <a:lnTo>
                  <a:pt x="41352" y="255331"/>
                </a:lnTo>
                <a:lnTo>
                  <a:pt x="37559" y="267496"/>
                </a:lnTo>
                <a:lnTo>
                  <a:pt x="31203" y="277672"/>
                </a:lnTo>
                <a:lnTo>
                  <a:pt x="30399" y="278376"/>
                </a:lnTo>
                <a:lnTo>
                  <a:pt x="18551" y="284350"/>
                </a:lnTo>
                <a:lnTo>
                  <a:pt x="6165" y="290254"/>
                </a:lnTo>
                <a:lnTo>
                  <a:pt x="0" y="300977"/>
                </a:lnTo>
                <a:lnTo>
                  <a:pt x="6228" y="298998"/>
                </a:lnTo>
                <a:lnTo>
                  <a:pt x="15459" y="298362"/>
                </a:lnTo>
                <a:lnTo>
                  <a:pt x="24307" y="300070"/>
                </a:lnTo>
                <a:lnTo>
                  <a:pt x="32837" y="303467"/>
                </a:lnTo>
                <a:lnTo>
                  <a:pt x="41113" y="307895"/>
                </a:lnTo>
                <a:lnTo>
                  <a:pt x="49198" y="312697"/>
                </a:lnTo>
                <a:lnTo>
                  <a:pt x="57158" y="317219"/>
                </a:lnTo>
                <a:lnTo>
                  <a:pt x="65055" y="320802"/>
                </a:lnTo>
                <a:lnTo>
                  <a:pt x="72955" y="322791"/>
                </a:lnTo>
                <a:lnTo>
                  <a:pt x="80921" y="322528"/>
                </a:lnTo>
                <a:lnTo>
                  <a:pt x="89017" y="319357"/>
                </a:lnTo>
                <a:lnTo>
                  <a:pt x="97307" y="312623"/>
                </a:lnTo>
                <a:lnTo>
                  <a:pt x="108040" y="309386"/>
                </a:lnTo>
                <a:lnTo>
                  <a:pt x="119921" y="306915"/>
                </a:lnTo>
                <a:lnTo>
                  <a:pt x="131280" y="305183"/>
                </a:lnTo>
                <a:lnTo>
                  <a:pt x="142264" y="303502"/>
                </a:lnTo>
                <a:lnTo>
                  <a:pt x="153022" y="301183"/>
                </a:lnTo>
                <a:lnTo>
                  <a:pt x="163702" y="297536"/>
                </a:lnTo>
                <a:lnTo>
                  <a:pt x="174452" y="291872"/>
                </a:lnTo>
                <a:lnTo>
                  <a:pt x="185419" y="283502"/>
                </a:lnTo>
                <a:lnTo>
                  <a:pt x="189645" y="279143"/>
                </a:lnTo>
                <a:lnTo>
                  <a:pt x="195114" y="272185"/>
                </a:lnTo>
                <a:lnTo>
                  <a:pt x="200783" y="264017"/>
                </a:lnTo>
                <a:lnTo>
                  <a:pt x="206616" y="255162"/>
                </a:lnTo>
                <a:lnTo>
                  <a:pt x="212579" y="246146"/>
                </a:lnTo>
                <a:lnTo>
                  <a:pt x="218636" y="237491"/>
                </a:lnTo>
                <a:lnTo>
                  <a:pt x="224751" y="229722"/>
                </a:lnTo>
                <a:lnTo>
                  <a:pt x="230889" y="223364"/>
                </a:lnTo>
                <a:lnTo>
                  <a:pt x="237015" y="218939"/>
                </a:lnTo>
                <a:lnTo>
                  <a:pt x="243094" y="216973"/>
                </a:lnTo>
                <a:lnTo>
                  <a:pt x="249090" y="217989"/>
                </a:lnTo>
                <a:lnTo>
                  <a:pt x="254968" y="222511"/>
                </a:lnTo>
                <a:lnTo>
                  <a:pt x="260692" y="231063"/>
                </a:lnTo>
                <a:lnTo>
                  <a:pt x="258458" y="236476"/>
                </a:lnTo>
                <a:lnTo>
                  <a:pt x="249657" y="239791"/>
                </a:lnTo>
                <a:lnTo>
                  <a:pt x="244170" y="246608"/>
                </a:lnTo>
                <a:lnTo>
                  <a:pt x="246063" y="250385"/>
                </a:lnTo>
                <a:close/>
              </a:path>
            </a:pathLst>
          </a:custGeom>
          <a:solidFill>
            <a:srgbClr val="C88B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830288" y="929273"/>
            <a:ext cx="342969" cy="47659"/>
          </a:xfrm>
          <a:custGeom>
            <a:avLst/>
            <a:gdLst/>
            <a:ahLst/>
            <a:cxnLst/>
            <a:rect l="l" t="t" r="r" b="b"/>
            <a:pathLst>
              <a:path w="503021" h="69900">
                <a:moveTo>
                  <a:pt x="3852" y="24028"/>
                </a:moveTo>
                <a:lnTo>
                  <a:pt x="0" y="31064"/>
                </a:lnTo>
                <a:lnTo>
                  <a:pt x="7925" y="34724"/>
                </a:lnTo>
                <a:lnTo>
                  <a:pt x="18629" y="37359"/>
                </a:lnTo>
                <a:lnTo>
                  <a:pt x="30097" y="38274"/>
                </a:lnTo>
                <a:lnTo>
                  <a:pt x="42138" y="37905"/>
                </a:lnTo>
                <a:lnTo>
                  <a:pt x="54559" y="36685"/>
                </a:lnTo>
                <a:lnTo>
                  <a:pt x="67170" y="35047"/>
                </a:lnTo>
                <a:lnTo>
                  <a:pt x="79778" y="33427"/>
                </a:lnTo>
                <a:lnTo>
                  <a:pt x="92192" y="32257"/>
                </a:lnTo>
                <a:lnTo>
                  <a:pt x="104220" y="31973"/>
                </a:lnTo>
                <a:lnTo>
                  <a:pt x="115671" y="33007"/>
                </a:lnTo>
                <a:lnTo>
                  <a:pt x="123940" y="35563"/>
                </a:lnTo>
                <a:lnTo>
                  <a:pt x="135644" y="40901"/>
                </a:lnTo>
                <a:lnTo>
                  <a:pt x="146875" y="42710"/>
                </a:lnTo>
                <a:lnTo>
                  <a:pt x="154673" y="41338"/>
                </a:lnTo>
                <a:lnTo>
                  <a:pt x="160350" y="30441"/>
                </a:lnTo>
                <a:lnTo>
                  <a:pt x="167068" y="29121"/>
                </a:lnTo>
                <a:lnTo>
                  <a:pt x="178317" y="29175"/>
                </a:lnTo>
                <a:lnTo>
                  <a:pt x="187828" y="33781"/>
                </a:lnTo>
                <a:lnTo>
                  <a:pt x="195898" y="40087"/>
                </a:lnTo>
                <a:lnTo>
                  <a:pt x="204757" y="44810"/>
                </a:lnTo>
                <a:lnTo>
                  <a:pt x="216636" y="44665"/>
                </a:lnTo>
                <a:lnTo>
                  <a:pt x="217155" y="46411"/>
                </a:lnTo>
                <a:lnTo>
                  <a:pt x="223994" y="57441"/>
                </a:lnTo>
                <a:lnTo>
                  <a:pt x="233159" y="66014"/>
                </a:lnTo>
                <a:lnTo>
                  <a:pt x="236996" y="65855"/>
                </a:lnTo>
                <a:lnTo>
                  <a:pt x="250043" y="64709"/>
                </a:lnTo>
                <a:lnTo>
                  <a:pt x="263078" y="63015"/>
                </a:lnTo>
                <a:lnTo>
                  <a:pt x="275946" y="61284"/>
                </a:lnTo>
                <a:lnTo>
                  <a:pt x="288489" y="60024"/>
                </a:lnTo>
                <a:lnTo>
                  <a:pt x="300551" y="59746"/>
                </a:lnTo>
                <a:lnTo>
                  <a:pt x="311977" y="60960"/>
                </a:lnTo>
                <a:lnTo>
                  <a:pt x="322611" y="64175"/>
                </a:lnTo>
                <a:lnTo>
                  <a:pt x="332295" y="69900"/>
                </a:lnTo>
                <a:lnTo>
                  <a:pt x="332520" y="69889"/>
                </a:lnTo>
                <a:lnTo>
                  <a:pt x="345484" y="69175"/>
                </a:lnTo>
                <a:lnTo>
                  <a:pt x="358239" y="68396"/>
                </a:lnTo>
                <a:lnTo>
                  <a:pt x="370837" y="67539"/>
                </a:lnTo>
                <a:lnTo>
                  <a:pt x="383328" y="66591"/>
                </a:lnTo>
                <a:lnTo>
                  <a:pt x="395767" y="65538"/>
                </a:lnTo>
                <a:lnTo>
                  <a:pt x="408203" y="64367"/>
                </a:lnTo>
                <a:lnTo>
                  <a:pt x="420691" y="63065"/>
                </a:lnTo>
                <a:lnTo>
                  <a:pt x="433281" y="61619"/>
                </a:lnTo>
                <a:lnTo>
                  <a:pt x="446026" y="60016"/>
                </a:lnTo>
                <a:lnTo>
                  <a:pt x="458978" y="58242"/>
                </a:lnTo>
                <a:lnTo>
                  <a:pt x="466996" y="56964"/>
                </a:lnTo>
                <a:lnTo>
                  <a:pt x="480251" y="53911"/>
                </a:lnTo>
                <a:lnTo>
                  <a:pt x="492750" y="48938"/>
                </a:lnTo>
                <a:lnTo>
                  <a:pt x="501378" y="41503"/>
                </a:lnTo>
                <a:lnTo>
                  <a:pt x="503021" y="31064"/>
                </a:lnTo>
                <a:lnTo>
                  <a:pt x="498330" y="24308"/>
                </a:lnTo>
                <a:lnTo>
                  <a:pt x="488943" y="22504"/>
                </a:lnTo>
                <a:lnTo>
                  <a:pt x="476646" y="24205"/>
                </a:lnTo>
                <a:lnTo>
                  <a:pt x="463058" y="27161"/>
                </a:lnTo>
                <a:lnTo>
                  <a:pt x="449795" y="29121"/>
                </a:lnTo>
                <a:lnTo>
                  <a:pt x="436400" y="29147"/>
                </a:lnTo>
                <a:lnTo>
                  <a:pt x="423387" y="28272"/>
                </a:lnTo>
                <a:lnTo>
                  <a:pt x="410249" y="27017"/>
                </a:lnTo>
                <a:lnTo>
                  <a:pt x="397471" y="25848"/>
                </a:lnTo>
                <a:lnTo>
                  <a:pt x="385533" y="25234"/>
                </a:lnTo>
                <a:lnTo>
                  <a:pt x="356196" y="25104"/>
                </a:lnTo>
                <a:lnTo>
                  <a:pt x="343032" y="25069"/>
                </a:lnTo>
                <a:lnTo>
                  <a:pt x="329429" y="24940"/>
                </a:lnTo>
                <a:lnTo>
                  <a:pt x="315608" y="24647"/>
                </a:lnTo>
                <a:lnTo>
                  <a:pt x="301790" y="24121"/>
                </a:lnTo>
                <a:lnTo>
                  <a:pt x="288198" y="23290"/>
                </a:lnTo>
                <a:lnTo>
                  <a:pt x="275051" y="22086"/>
                </a:lnTo>
                <a:lnTo>
                  <a:pt x="262572" y="20438"/>
                </a:lnTo>
                <a:lnTo>
                  <a:pt x="250981" y="18276"/>
                </a:lnTo>
                <a:lnTo>
                  <a:pt x="240499" y="15532"/>
                </a:lnTo>
                <a:lnTo>
                  <a:pt x="232625" y="13081"/>
                </a:lnTo>
                <a:lnTo>
                  <a:pt x="227507" y="6731"/>
                </a:lnTo>
                <a:lnTo>
                  <a:pt x="220306" y="5816"/>
                </a:lnTo>
                <a:lnTo>
                  <a:pt x="208158" y="5355"/>
                </a:lnTo>
                <a:lnTo>
                  <a:pt x="194437" y="6010"/>
                </a:lnTo>
                <a:lnTo>
                  <a:pt x="181155" y="6346"/>
                </a:lnTo>
                <a:lnTo>
                  <a:pt x="169724" y="4848"/>
                </a:lnTo>
                <a:lnTo>
                  <a:pt x="161556" y="0"/>
                </a:lnTo>
                <a:lnTo>
                  <a:pt x="157938" y="1729"/>
                </a:lnTo>
                <a:lnTo>
                  <a:pt x="148230" y="4819"/>
                </a:lnTo>
                <a:lnTo>
                  <a:pt x="136896" y="6842"/>
                </a:lnTo>
                <a:lnTo>
                  <a:pt x="124280" y="8028"/>
                </a:lnTo>
                <a:lnTo>
                  <a:pt x="110730" y="8605"/>
                </a:lnTo>
                <a:lnTo>
                  <a:pt x="96592" y="8800"/>
                </a:lnTo>
                <a:lnTo>
                  <a:pt x="67935" y="8960"/>
                </a:lnTo>
                <a:lnTo>
                  <a:pt x="54108" y="9381"/>
                </a:lnTo>
                <a:lnTo>
                  <a:pt x="41079" y="10334"/>
                </a:lnTo>
                <a:lnTo>
                  <a:pt x="29192" y="12047"/>
                </a:lnTo>
                <a:lnTo>
                  <a:pt x="18795" y="14748"/>
                </a:lnTo>
                <a:lnTo>
                  <a:pt x="10233" y="18666"/>
                </a:lnTo>
                <a:lnTo>
                  <a:pt x="3852" y="24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612250" y="949916"/>
            <a:ext cx="87863" cy="38505"/>
          </a:xfrm>
          <a:custGeom>
            <a:avLst/>
            <a:gdLst/>
            <a:ahLst/>
            <a:cxnLst/>
            <a:rect l="l" t="t" r="r" b="b"/>
            <a:pathLst>
              <a:path w="128866" h="56474">
                <a:moveTo>
                  <a:pt x="355" y="53210"/>
                </a:moveTo>
                <a:lnTo>
                  <a:pt x="2286" y="53967"/>
                </a:lnTo>
                <a:lnTo>
                  <a:pt x="14608" y="56474"/>
                </a:lnTo>
                <a:lnTo>
                  <a:pt x="26738" y="55586"/>
                </a:lnTo>
                <a:lnTo>
                  <a:pt x="38423" y="52184"/>
                </a:lnTo>
                <a:lnTo>
                  <a:pt x="49409" y="47153"/>
                </a:lnTo>
                <a:lnTo>
                  <a:pt x="59444" y="41376"/>
                </a:lnTo>
                <a:lnTo>
                  <a:pt x="68275" y="35735"/>
                </a:lnTo>
                <a:lnTo>
                  <a:pt x="73117" y="34440"/>
                </a:lnTo>
                <a:lnTo>
                  <a:pt x="86686" y="31044"/>
                </a:lnTo>
                <a:lnTo>
                  <a:pt x="99865" y="27237"/>
                </a:lnTo>
                <a:lnTo>
                  <a:pt x="111835" y="22151"/>
                </a:lnTo>
                <a:lnTo>
                  <a:pt x="121775" y="14919"/>
                </a:lnTo>
                <a:lnTo>
                  <a:pt x="128866" y="4670"/>
                </a:lnTo>
                <a:lnTo>
                  <a:pt x="122908" y="1453"/>
                </a:lnTo>
                <a:lnTo>
                  <a:pt x="113533" y="0"/>
                </a:lnTo>
                <a:lnTo>
                  <a:pt x="103841" y="1621"/>
                </a:lnTo>
                <a:lnTo>
                  <a:pt x="93864" y="5076"/>
                </a:lnTo>
                <a:lnTo>
                  <a:pt x="83635" y="9127"/>
                </a:lnTo>
                <a:lnTo>
                  <a:pt x="73187" y="12531"/>
                </a:lnTo>
                <a:lnTo>
                  <a:pt x="62553" y="14050"/>
                </a:lnTo>
                <a:lnTo>
                  <a:pt x="51765" y="12443"/>
                </a:lnTo>
                <a:lnTo>
                  <a:pt x="50243" y="15409"/>
                </a:lnTo>
                <a:lnTo>
                  <a:pt x="41232" y="24294"/>
                </a:lnTo>
                <a:lnTo>
                  <a:pt x="28962" y="29420"/>
                </a:lnTo>
                <a:lnTo>
                  <a:pt x="15321" y="32140"/>
                </a:lnTo>
                <a:lnTo>
                  <a:pt x="2197" y="33804"/>
                </a:lnTo>
                <a:lnTo>
                  <a:pt x="292" y="38910"/>
                </a:lnTo>
                <a:lnTo>
                  <a:pt x="0" y="45717"/>
                </a:lnTo>
                <a:lnTo>
                  <a:pt x="355" y="5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558668" y="974797"/>
            <a:ext cx="22531" cy="19352"/>
          </a:xfrm>
          <a:custGeom>
            <a:avLst/>
            <a:gdLst/>
            <a:ahLst/>
            <a:cxnLst/>
            <a:rect l="l" t="t" r="r" b="b"/>
            <a:pathLst>
              <a:path w="33045" h="28383">
                <a:moveTo>
                  <a:pt x="0" y="24490"/>
                </a:moveTo>
                <a:lnTo>
                  <a:pt x="5485" y="28289"/>
                </a:lnTo>
                <a:lnTo>
                  <a:pt x="17124" y="28383"/>
                </a:lnTo>
                <a:lnTo>
                  <a:pt x="27854" y="22986"/>
                </a:lnTo>
                <a:lnTo>
                  <a:pt x="33045" y="14787"/>
                </a:lnTo>
                <a:lnTo>
                  <a:pt x="32524" y="9194"/>
                </a:lnTo>
                <a:lnTo>
                  <a:pt x="26859" y="2299"/>
                </a:lnTo>
                <a:lnTo>
                  <a:pt x="17708" y="0"/>
                </a:lnTo>
                <a:lnTo>
                  <a:pt x="8138" y="2676"/>
                </a:lnTo>
                <a:lnTo>
                  <a:pt x="1213" y="10713"/>
                </a:lnTo>
                <a:lnTo>
                  <a:pt x="0" y="24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778143" y="1033993"/>
            <a:ext cx="126671" cy="199775"/>
          </a:xfrm>
          <a:custGeom>
            <a:avLst/>
            <a:gdLst/>
            <a:ahLst/>
            <a:cxnLst/>
            <a:rect l="l" t="t" r="r" b="b"/>
            <a:pathLst>
              <a:path w="185784" h="293004">
                <a:moveTo>
                  <a:pt x="8180" y="160042"/>
                </a:moveTo>
                <a:lnTo>
                  <a:pt x="4679" y="171971"/>
                </a:lnTo>
                <a:lnTo>
                  <a:pt x="2181" y="184296"/>
                </a:lnTo>
                <a:lnTo>
                  <a:pt x="638" y="196900"/>
                </a:lnTo>
                <a:lnTo>
                  <a:pt x="0" y="209670"/>
                </a:lnTo>
                <a:lnTo>
                  <a:pt x="217" y="222489"/>
                </a:lnTo>
                <a:lnTo>
                  <a:pt x="1240" y="235242"/>
                </a:lnTo>
                <a:lnTo>
                  <a:pt x="3021" y="247815"/>
                </a:lnTo>
                <a:lnTo>
                  <a:pt x="5510" y="260093"/>
                </a:lnTo>
                <a:lnTo>
                  <a:pt x="8657" y="271960"/>
                </a:lnTo>
                <a:lnTo>
                  <a:pt x="12413" y="283301"/>
                </a:lnTo>
                <a:lnTo>
                  <a:pt x="26872" y="289150"/>
                </a:lnTo>
                <a:lnTo>
                  <a:pt x="39129" y="291711"/>
                </a:lnTo>
                <a:lnTo>
                  <a:pt x="52082" y="292875"/>
                </a:lnTo>
                <a:lnTo>
                  <a:pt x="65652" y="293004"/>
                </a:lnTo>
                <a:lnTo>
                  <a:pt x="69441" y="288595"/>
                </a:lnTo>
                <a:lnTo>
                  <a:pt x="78732" y="280485"/>
                </a:lnTo>
                <a:lnTo>
                  <a:pt x="89348" y="273776"/>
                </a:lnTo>
                <a:lnTo>
                  <a:pt x="100888" y="268045"/>
                </a:lnTo>
                <a:lnTo>
                  <a:pt x="112952" y="262866"/>
                </a:lnTo>
                <a:lnTo>
                  <a:pt x="125138" y="257816"/>
                </a:lnTo>
                <a:lnTo>
                  <a:pt x="137047" y="252471"/>
                </a:lnTo>
                <a:lnTo>
                  <a:pt x="148278" y="246407"/>
                </a:lnTo>
                <a:lnTo>
                  <a:pt x="154901" y="238934"/>
                </a:lnTo>
                <a:lnTo>
                  <a:pt x="160492" y="230865"/>
                </a:lnTo>
                <a:lnTo>
                  <a:pt x="165657" y="221656"/>
                </a:lnTo>
                <a:lnTo>
                  <a:pt x="170346" y="211407"/>
                </a:lnTo>
                <a:lnTo>
                  <a:pt x="174511" y="200221"/>
                </a:lnTo>
                <a:lnTo>
                  <a:pt x="178104" y="188198"/>
                </a:lnTo>
                <a:lnTo>
                  <a:pt x="181076" y="175440"/>
                </a:lnTo>
                <a:lnTo>
                  <a:pt x="183378" y="162049"/>
                </a:lnTo>
                <a:lnTo>
                  <a:pt x="184963" y="148125"/>
                </a:lnTo>
                <a:lnTo>
                  <a:pt x="185781" y="133769"/>
                </a:lnTo>
                <a:lnTo>
                  <a:pt x="185784" y="119084"/>
                </a:lnTo>
                <a:lnTo>
                  <a:pt x="184924" y="104171"/>
                </a:lnTo>
                <a:lnTo>
                  <a:pt x="183152" y="89131"/>
                </a:lnTo>
                <a:lnTo>
                  <a:pt x="180117" y="69828"/>
                </a:lnTo>
                <a:lnTo>
                  <a:pt x="177469" y="54192"/>
                </a:lnTo>
                <a:lnTo>
                  <a:pt x="174560" y="38270"/>
                </a:lnTo>
                <a:lnTo>
                  <a:pt x="171626" y="23940"/>
                </a:lnTo>
                <a:lnTo>
                  <a:pt x="168903" y="13081"/>
                </a:lnTo>
                <a:lnTo>
                  <a:pt x="162663" y="3913"/>
                </a:lnTo>
                <a:lnTo>
                  <a:pt x="153484" y="0"/>
                </a:lnTo>
                <a:lnTo>
                  <a:pt x="143817" y="613"/>
                </a:lnTo>
                <a:lnTo>
                  <a:pt x="134226" y="4783"/>
                </a:lnTo>
                <a:lnTo>
                  <a:pt x="125275" y="11540"/>
                </a:lnTo>
                <a:lnTo>
                  <a:pt x="117528" y="19913"/>
                </a:lnTo>
                <a:lnTo>
                  <a:pt x="111549" y="28933"/>
                </a:lnTo>
                <a:lnTo>
                  <a:pt x="112899" y="31745"/>
                </a:lnTo>
                <a:lnTo>
                  <a:pt x="115957" y="43018"/>
                </a:lnTo>
                <a:lnTo>
                  <a:pt x="116687" y="56024"/>
                </a:lnTo>
                <a:lnTo>
                  <a:pt x="115220" y="69712"/>
                </a:lnTo>
                <a:lnTo>
                  <a:pt x="114406" y="74075"/>
                </a:lnTo>
                <a:lnTo>
                  <a:pt x="112175" y="85314"/>
                </a:lnTo>
                <a:lnTo>
                  <a:pt x="109322" y="98080"/>
                </a:lnTo>
                <a:lnTo>
                  <a:pt x="105798" y="111636"/>
                </a:lnTo>
                <a:lnTo>
                  <a:pt x="101554" y="125245"/>
                </a:lnTo>
                <a:lnTo>
                  <a:pt x="96541" y="138172"/>
                </a:lnTo>
                <a:lnTo>
                  <a:pt x="90711" y="149679"/>
                </a:lnTo>
                <a:lnTo>
                  <a:pt x="84016" y="159031"/>
                </a:lnTo>
                <a:lnTo>
                  <a:pt x="80828" y="162613"/>
                </a:lnTo>
                <a:lnTo>
                  <a:pt x="72878" y="165191"/>
                </a:lnTo>
                <a:lnTo>
                  <a:pt x="69322" y="168734"/>
                </a:lnTo>
                <a:lnTo>
                  <a:pt x="64422" y="174319"/>
                </a:lnTo>
                <a:lnTo>
                  <a:pt x="56786" y="185126"/>
                </a:lnTo>
                <a:lnTo>
                  <a:pt x="49149" y="197036"/>
                </a:lnTo>
                <a:lnTo>
                  <a:pt x="41386" y="208516"/>
                </a:lnTo>
                <a:lnTo>
                  <a:pt x="33371" y="218033"/>
                </a:lnTo>
                <a:lnTo>
                  <a:pt x="24979" y="224054"/>
                </a:lnTo>
                <a:lnTo>
                  <a:pt x="16083" y="225046"/>
                </a:lnTo>
                <a:lnTo>
                  <a:pt x="10241" y="222056"/>
                </a:lnTo>
                <a:lnTo>
                  <a:pt x="6071" y="214184"/>
                </a:lnTo>
                <a:lnTo>
                  <a:pt x="5174" y="203008"/>
                </a:lnTo>
                <a:lnTo>
                  <a:pt x="6453" y="189731"/>
                </a:lnTo>
                <a:lnTo>
                  <a:pt x="8816" y="175556"/>
                </a:lnTo>
                <a:lnTo>
                  <a:pt x="11168" y="161688"/>
                </a:lnTo>
                <a:lnTo>
                  <a:pt x="12413" y="149329"/>
                </a:lnTo>
                <a:lnTo>
                  <a:pt x="8180" y="160042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367491" y="1141248"/>
            <a:ext cx="46737" cy="763754"/>
          </a:xfrm>
          <a:custGeom>
            <a:avLst/>
            <a:gdLst/>
            <a:ahLst/>
            <a:cxnLst/>
            <a:rect l="l" t="t" r="r" b="b"/>
            <a:pathLst>
              <a:path w="68547" h="1120173">
                <a:moveTo>
                  <a:pt x="8013" y="305178"/>
                </a:moveTo>
                <a:lnTo>
                  <a:pt x="7898" y="317192"/>
                </a:lnTo>
                <a:lnTo>
                  <a:pt x="8190" y="329552"/>
                </a:lnTo>
                <a:lnTo>
                  <a:pt x="8778" y="342198"/>
                </a:lnTo>
                <a:lnTo>
                  <a:pt x="9555" y="355067"/>
                </a:lnTo>
                <a:lnTo>
                  <a:pt x="10411" y="368099"/>
                </a:lnTo>
                <a:lnTo>
                  <a:pt x="11236" y="381231"/>
                </a:lnTo>
                <a:lnTo>
                  <a:pt x="11923" y="394402"/>
                </a:lnTo>
                <a:lnTo>
                  <a:pt x="12361" y="407551"/>
                </a:lnTo>
                <a:lnTo>
                  <a:pt x="12743" y="424468"/>
                </a:lnTo>
                <a:lnTo>
                  <a:pt x="13174" y="441605"/>
                </a:lnTo>
                <a:lnTo>
                  <a:pt x="13650" y="458939"/>
                </a:lnTo>
                <a:lnTo>
                  <a:pt x="14168" y="476450"/>
                </a:lnTo>
                <a:lnTo>
                  <a:pt x="14724" y="494115"/>
                </a:lnTo>
                <a:lnTo>
                  <a:pt x="15315" y="511913"/>
                </a:lnTo>
                <a:lnTo>
                  <a:pt x="15937" y="529822"/>
                </a:lnTo>
                <a:lnTo>
                  <a:pt x="16586" y="547820"/>
                </a:lnTo>
                <a:lnTo>
                  <a:pt x="17259" y="565886"/>
                </a:lnTo>
                <a:lnTo>
                  <a:pt x="17952" y="583998"/>
                </a:lnTo>
                <a:lnTo>
                  <a:pt x="18662" y="602135"/>
                </a:lnTo>
                <a:lnTo>
                  <a:pt x="19384" y="620274"/>
                </a:lnTo>
                <a:lnTo>
                  <a:pt x="20116" y="638394"/>
                </a:lnTo>
                <a:lnTo>
                  <a:pt x="20854" y="656474"/>
                </a:lnTo>
                <a:lnTo>
                  <a:pt x="21594" y="674491"/>
                </a:lnTo>
                <a:lnTo>
                  <a:pt x="22333" y="692425"/>
                </a:lnTo>
                <a:lnTo>
                  <a:pt x="23066" y="710252"/>
                </a:lnTo>
                <a:lnTo>
                  <a:pt x="23791" y="727952"/>
                </a:lnTo>
                <a:lnTo>
                  <a:pt x="24504" y="745504"/>
                </a:lnTo>
                <a:lnTo>
                  <a:pt x="25201" y="762884"/>
                </a:lnTo>
                <a:lnTo>
                  <a:pt x="25616" y="774427"/>
                </a:lnTo>
                <a:lnTo>
                  <a:pt x="26002" y="788230"/>
                </a:lnTo>
                <a:lnTo>
                  <a:pt x="26279" y="801400"/>
                </a:lnTo>
                <a:lnTo>
                  <a:pt x="26492" y="814070"/>
                </a:lnTo>
                <a:lnTo>
                  <a:pt x="26684" y="826376"/>
                </a:lnTo>
                <a:lnTo>
                  <a:pt x="26900" y="838453"/>
                </a:lnTo>
                <a:lnTo>
                  <a:pt x="27183" y="850435"/>
                </a:lnTo>
                <a:lnTo>
                  <a:pt x="27579" y="862459"/>
                </a:lnTo>
                <a:lnTo>
                  <a:pt x="28131" y="874657"/>
                </a:lnTo>
                <a:lnTo>
                  <a:pt x="28884" y="887166"/>
                </a:lnTo>
                <a:lnTo>
                  <a:pt x="29905" y="900356"/>
                </a:lnTo>
                <a:lnTo>
                  <a:pt x="31091" y="913140"/>
                </a:lnTo>
                <a:lnTo>
                  <a:pt x="32429" y="926030"/>
                </a:lnTo>
                <a:lnTo>
                  <a:pt x="33872" y="938993"/>
                </a:lnTo>
                <a:lnTo>
                  <a:pt x="35371" y="952000"/>
                </a:lnTo>
                <a:lnTo>
                  <a:pt x="36877" y="965020"/>
                </a:lnTo>
                <a:lnTo>
                  <a:pt x="38343" y="978021"/>
                </a:lnTo>
                <a:lnTo>
                  <a:pt x="39720" y="990973"/>
                </a:lnTo>
                <a:lnTo>
                  <a:pt x="40959" y="1003845"/>
                </a:lnTo>
                <a:lnTo>
                  <a:pt x="42013" y="1016605"/>
                </a:lnTo>
                <a:lnTo>
                  <a:pt x="42834" y="1029224"/>
                </a:lnTo>
                <a:lnTo>
                  <a:pt x="43372" y="1041670"/>
                </a:lnTo>
                <a:lnTo>
                  <a:pt x="43579" y="1053913"/>
                </a:lnTo>
                <a:lnTo>
                  <a:pt x="43408" y="1065920"/>
                </a:lnTo>
                <a:lnTo>
                  <a:pt x="42810" y="1077663"/>
                </a:lnTo>
                <a:lnTo>
                  <a:pt x="41736" y="1089109"/>
                </a:lnTo>
                <a:lnTo>
                  <a:pt x="44730" y="1094902"/>
                </a:lnTo>
                <a:lnTo>
                  <a:pt x="48674" y="1105664"/>
                </a:lnTo>
                <a:lnTo>
                  <a:pt x="49077" y="1120173"/>
                </a:lnTo>
                <a:lnTo>
                  <a:pt x="67152" y="1119363"/>
                </a:lnTo>
                <a:lnTo>
                  <a:pt x="68547" y="181265"/>
                </a:lnTo>
                <a:lnTo>
                  <a:pt x="65728" y="169107"/>
                </a:lnTo>
                <a:lnTo>
                  <a:pt x="63777" y="158611"/>
                </a:lnTo>
                <a:lnTo>
                  <a:pt x="62213" y="0"/>
                </a:lnTo>
                <a:lnTo>
                  <a:pt x="49745" y="1913"/>
                </a:lnTo>
                <a:lnTo>
                  <a:pt x="37058" y="5313"/>
                </a:lnTo>
                <a:lnTo>
                  <a:pt x="24518" y="9676"/>
                </a:lnTo>
                <a:lnTo>
                  <a:pt x="12490" y="14479"/>
                </a:lnTo>
                <a:lnTo>
                  <a:pt x="1337" y="19198"/>
                </a:lnTo>
                <a:lnTo>
                  <a:pt x="808" y="26402"/>
                </a:lnTo>
                <a:lnTo>
                  <a:pt x="259" y="37822"/>
                </a:lnTo>
                <a:lnTo>
                  <a:pt x="0" y="49662"/>
                </a:lnTo>
                <a:lnTo>
                  <a:pt x="0" y="61868"/>
                </a:lnTo>
                <a:lnTo>
                  <a:pt x="225" y="74386"/>
                </a:lnTo>
                <a:lnTo>
                  <a:pt x="647" y="87163"/>
                </a:lnTo>
                <a:lnTo>
                  <a:pt x="1232" y="100144"/>
                </a:lnTo>
                <a:lnTo>
                  <a:pt x="1949" y="113276"/>
                </a:lnTo>
                <a:lnTo>
                  <a:pt x="2768" y="126504"/>
                </a:lnTo>
                <a:lnTo>
                  <a:pt x="3656" y="139774"/>
                </a:lnTo>
                <a:lnTo>
                  <a:pt x="4583" y="153033"/>
                </a:lnTo>
                <a:lnTo>
                  <a:pt x="5516" y="166226"/>
                </a:lnTo>
                <a:lnTo>
                  <a:pt x="6425" y="179301"/>
                </a:lnTo>
                <a:lnTo>
                  <a:pt x="7278" y="192201"/>
                </a:lnTo>
                <a:lnTo>
                  <a:pt x="8044" y="204875"/>
                </a:lnTo>
                <a:lnTo>
                  <a:pt x="8691" y="217267"/>
                </a:lnTo>
                <a:lnTo>
                  <a:pt x="8644" y="227701"/>
                </a:lnTo>
                <a:lnTo>
                  <a:pt x="7894" y="240476"/>
                </a:lnTo>
                <a:lnTo>
                  <a:pt x="7660" y="252939"/>
                </a:lnTo>
                <a:lnTo>
                  <a:pt x="9305" y="264734"/>
                </a:lnTo>
                <a:lnTo>
                  <a:pt x="14190" y="275509"/>
                </a:lnTo>
                <a:lnTo>
                  <a:pt x="8424" y="280856"/>
                </a:lnTo>
                <a:lnTo>
                  <a:pt x="9148" y="287434"/>
                </a:lnTo>
                <a:lnTo>
                  <a:pt x="8691" y="292997"/>
                </a:lnTo>
                <a:lnTo>
                  <a:pt x="8643" y="293572"/>
                </a:lnTo>
                <a:lnTo>
                  <a:pt x="8013" y="305178"/>
                </a:lnTo>
                <a:close/>
              </a:path>
            </a:pathLst>
          </a:custGeom>
          <a:solidFill>
            <a:srgbClr val="F7951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409909" y="1044454"/>
            <a:ext cx="913845" cy="859996"/>
          </a:xfrm>
          <a:custGeom>
            <a:avLst/>
            <a:gdLst/>
            <a:ahLst/>
            <a:cxnLst/>
            <a:rect l="l" t="t" r="r" b="b"/>
            <a:pathLst>
              <a:path w="1340306" h="1261328">
                <a:moveTo>
                  <a:pt x="1046693" y="831685"/>
                </a:moveTo>
                <a:lnTo>
                  <a:pt x="1048560" y="819033"/>
                </a:lnTo>
                <a:lnTo>
                  <a:pt x="1051004" y="806511"/>
                </a:lnTo>
                <a:lnTo>
                  <a:pt x="1053822" y="794084"/>
                </a:lnTo>
                <a:lnTo>
                  <a:pt x="1056808" y="781712"/>
                </a:lnTo>
                <a:lnTo>
                  <a:pt x="1059758" y="769359"/>
                </a:lnTo>
                <a:lnTo>
                  <a:pt x="1062468" y="756988"/>
                </a:lnTo>
                <a:lnTo>
                  <a:pt x="1064734" y="744561"/>
                </a:lnTo>
                <a:lnTo>
                  <a:pt x="1066350" y="732040"/>
                </a:lnTo>
                <a:lnTo>
                  <a:pt x="1067531" y="716093"/>
                </a:lnTo>
                <a:lnTo>
                  <a:pt x="1068060" y="703096"/>
                </a:lnTo>
                <a:lnTo>
                  <a:pt x="1068343" y="690224"/>
                </a:lnTo>
                <a:lnTo>
                  <a:pt x="1068524" y="677481"/>
                </a:lnTo>
                <a:lnTo>
                  <a:pt x="1068747" y="664869"/>
                </a:lnTo>
                <a:lnTo>
                  <a:pt x="1069157" y="652391"/>
                </a:lnTo>
                <a:lnTo>
                  <a:pt x="1069896" y="640051"/>
                </a:lnTo>
                <a:lnTo>
                  <a:pt x="1071109" y="627851"/>
                </a:lnTo>
                <a:lnTo>
                  <a:pt x="1072940" y="615794"/>
                </a:lnTo>
                <a:lnTo>
                  <a:pt x="1075532" y="603884"/>
                </a:lnTo>
                <a:lnTo>
                  <a:pt x="1077328" y="597296"/>
                </a:lnTo>
                <a:lnTo>
                  <a:pt x="1081015" y="585386"/>
                </a:lnTo>
                <a:lnTo>
                  <a:pt x="1084892" y="573610"/>
                </a:lnTo>
                <a:lnTo>
                  <a:pt x="1088567" y="561917"/>
                </a:lnTo>
                <a:lnTo>
                  <a:pt x="1091650" y="550257"/>
                </a:lnTo>
                <a:lnTo>
                  <a:pt x="1093747" y="538577"/>
                </a:lnTo>
                <a:lnTo>
                  <a:pt x="1094468" y="526829"/>
                </a:lnTo>
                <a:lnTo>
                  <a:pt x="1093421" y="514960"/>
                </a:lnTo>
                <a:lnTo>
                  <a:pt x="1090213" y="502919"/>
                </a:lnTo>
                <a:lnTo>
                  <a:pt x="1094280" y="498577"/>
                </a:lnTo>
                <a:lnTo>
                  <a:pt x="1099863" y="488319"/>
                </a:lnTo>
                <a:lnTo>
                  <a:pt x="1103255" y="475845"/>
                </a:lnTo>
                <a:lnTo>
                  <a:pt x="1104405" y="462324"/>
                </a:lnTo>
                <a:lnTo>
                  <a:pt x="1103261" y="448928"/>
                </a:lnTo>
                <a:lnTo>
                  <a:pt x="1099771" y="436826"/>
                </a:lnTo>
                <a:lnTo>
                  <a:pt x="1093884" y="427189"/>
                </a:lnTo>
                <a:lnTo>
                  <a:pt x="1093339" y="427067"/>
                </a:lnTo>
                <a:lnTo>
                  <a:pt x="1080735" y="425212"/>
                </a:lnTo>
                <a:lnTo>
                  <a:pt x="1068192" y="423303"/>
                </a:lnTo>
                <a:lnTo>
                  <a:pt x="1062523" y="416936"/>
                </a:lnTo>
                <a:lnTo>
                  <a:pt x="1058283" y="406992"/>
                </a:lnTo>
                <a:lnTo>
                  <a:pt x="1056249" y="395387"/>
                </a:lnTo>
                <a:lnTo>
                  <a:pt x="1055495" y="382786"/>
                </a:lnTo>
                <a:lnTo>
                  <a:pt x="1055096" y="369850"/>
                </a:lnTo>
                <a:lnTo>
                  <a:pt x="1054125" y="357244"/>
                </a:lnTo>
                <a:lnTo>
                  <a:pt x="1051656" y="345630"/>
                </a:lnTo>
                <a:lnTo>
                  <a:pt x="1049892" y="341754"/>
                </a:lnTo>
                <a:lnTo>
                  <a:pt x="1041695" y="331887"/>
                </a:lnTo>
                <a:lnTo>
                  <a:pt x="1036988" y="320382"/>
                </a:lnTo>
                <a:lnTo>
                  <a:pt x="1038839" y="314285"/>
                </a:lnTo>
                <a:lnTo>
                  <a:pt x="1046165" y="303542"/>
                </a:lnTo>
                <a:lnTo>
                  <a:pt x="1053498" y="291261"/>
                </a:lnTo>
                <a:lnTo>
                  <a:pt x="1055622" y="285764"/>
                </a:lnTo>
                <a:lnTo>
                  <a:pt x="1060024" y="272770"/>
                </a:lnTo>
                <a:lnTo>
                  <a:pt x="1063471" y="259399"/>
                </a:lnTo>
                <a:lnTo>
                  <a:pt x="1064509" y="248551"/>
                </a:lnTo>
                <a:lnTo>
                  <a:pt x="1064212" y="246041"/>
                </a:lnTo>
                <a:lnTo>
                  <a:pt x="1060988" y="235487"/>
                </a:lnTo>
                <a:lnTo>
                  <a:pt x="1055518" y="224557"/>
                </a:lnTo>
                <a:lnTo>
                  <a:pt x="1049092" y="213135"/>
                </a:lnTo>
                <a:lnTo>
                  <a:pt x="1043000" y="201105"/>
                </a:lnTo>
                <a:lnTo>
                  <a:pt x="1038535" y="188349"/>
                </a:lnTo>
                <a:lnTo>
                  <a:pt x="1036988" y="174751"/>
                </a:lnTo>
                <a:lnTo>
                  <a:pt x="1037833" y="164176"/>
                </a:lnTo>
                <a:lnTo>
                  <a:pt x="1040197" y="152644"/>
                </a:lnTo>
                <a:lnTo>
                  <a:pt x="1043935" y="141897"/>
                </a:lnTo>
                <a:lnTo>
                  <a:pt x="1048928" y="132032"/>
                </a:lnTo>
                <a:lnTo>
                  <a:pt x="1055059" y="123149"/>
                </a:lnTo>
                <a:lnTo>
                  <a:pt x="1062209" y="115347"/>
                </a:lnTo>
                <a:lnTo>
                  <a:pt x="1070259" y="108723"/>
                </a:lnTo>
                <a:lnTo>
                  <a:pt x="1079090" y="103377"/>
                </a:lnTo>
                <a:lnTo>
                  <a:pt x="1088584" y="99407"/>
                </a:lnTo>
                <a:lnTo>
                  <a:pt x="1098622" y="96913"/>
                </a:lnTo>
                <a:lnTo>
                  <a:pt x="1109087" y="95993"/>
                </a:lnTo>
                <a:lnTo>
                  <a:pt x="1119858" y="96745"/>
                </a:lnTo>
                <a:lnTo>
                  <a:pt x="1130818" y="99268"/>
                </a:lnTo>
                <a:lnTo>
                  <a:pt x="1141849" y="103661"/>
                </a:lnTo>
                <a:lnTo>
                  <a:pt x="1152830" y="110023"/>
                </a:lnTo>
                <a:lnTo>
                  <a:pt x="1163645" y="118452"/>
                </a:lnTo>
                <a:lnTo>
                  <a:pt x="1174816" y="121209"/>
                </a:lnTo>
                <a:lnTo>
                  <a:pt x="1188063" y="125643"/>
                </a:lnTo>
                <a:lnTo>
                  <a:pt x="1200233" y="131215"/>
                </a:lnTo>
                <a:lnTo>
                  <a:pt x="1211241" y="138017"/>
                </a:lnTo>
                <a:lnTo>
                  <a:pt x="1221002" y="146138"/>
                </a:lnTo>
                <a:lnTo>
                  <a:pt x="1229430" y="155669"/>
                </a:lnTo>
                <a:lnTo>
                  <a:pt x="1236439" y="166701"/>
                </a:lnTo>
                <a:lnTo>
                  <a:pt x="1241945" y="179323"/>
                </a:lnTo>
                <a:lnTo>
                  <a:pt x="1245860" y="193627"/>
                </a:lnTo>
                <a:lnTo>
                  <a:pt x="1248100" y="209702"/>
                </a:lnTo>
                <a:lnTo>
                  <a:pt x="1252990" y="213644"/>
                </a:lnTo>
                <a:lnTo>
                  <a:pt x="1260030" y="221851"/>
                </a:lnTo>
                <a:lnTo>
                  <a:pt x="1265964" y="231956"/>
                </a:lnTo>
                <a:lnTo>
                  <a:pt x="1270639" y="243462"/>
                </a:lnTo>
                <a:lnTo>
                  <a:pt x="1273903" y="255871"/>
                </a:lnTo>
                <a:lnTo>
                  <a:pt x="1275603" y="268684"/>
                </a:lnTo>
                <a:lnTo>
                  <a:pt x="1275587" y="281406"/>
                </a:lnTo>
                <a:lnTo>
                  <a:pt x="1273702" y="293537"/>
                </a:lnTo>
                <a:lnTo>
                  <a:pt x="1269796" y="304581"/>
                </a:lnTo>
                <a:lnTo>
                  <a:pt x="1263717" y="314040"/>
                </a:lnTo>
                <a:lnTo>
                  <a:pt x="1255313" y="321416"/>
                </a:lnTo>
                <a:lnTo>
                  <a:pt x="1244430" y="326212"/>
                </a:lnTo>
                <a:lnTo>
                  <a:pt x="1244800" y="326985"/>
                </a:lnTo>
                <a:lnTo>
                  <a:pt x="1250194" y="338859"/>
                </a:lnTo>
                <a:lnTo>
                  <a:pt x="1254573" y="350312"/>
                </a:lnTo>
                <a:lnTo>
                  <a:pt x="1257869" y="361966"/>
                </a:lnTo>
                <a:lnTo>
                  <a:pt x="1260014" y="374439"/>
                </a:lnTo>
                <a:lnTo>
                  <a:pt x="1260940" y="388353"/>
                </a:lnTo>
                <a:lnTo>
                  <a:pt x="1260862" y="391756"/>
                </a:lnTo>
                <a:lnTo>
                  <a:pt x="1258432" y="404473"/>
                </a:lnTo>
                <a:lnTo>
                  <a:pt x="1254147" y="416924"/>
                </a:lnTo>
                <a:lnTo>
                  <a:pt x="1250029" y="429047"/>
                </a:lnTo>
                <a:lnTo>
                  <a:pt x="1248100" y="440778"/>
                </a:lnTo>
                <a:lnTo>
                  <a:pt x="1248711" y="446286"/>
                </a:lnTo>
                <a:lnTo>
                  <a:pt x="1252346" y="457283"/>
                </a:lnTo>
                <a:lnTo>
                  <a:pt x="1257881" y="469544"/>
                </a:lnTo>
                <a:lnTo>
                  <a:pt x="1263727" y="482391"/>
                </a:lnTo>
                <a:lnTo>
                  <a:pt x="1268293" y="495147"/>
                </a:lnTo>
                <a:lnTo>
                  <a:pt x="1271483" y="507402"/>
                </a:lnTo>
                <a:lnTo>
                  <a:pt x="1274802" y="520749"/>
                </a:lnTo>
                <a:lnTo>
                  <a:pt x="1278057" y="533541"/>
                </a:lnTo>
                <a:lnTo>
                  <a:pt x="1281358" y="545248"/>
                </a:lnTo>
                <a:lnTo>
                  <a:pt x="1284816" y="555345"/>
                </a:lnTo>
                <a:lnTo>
                  <a:pt x="1285775" y="557634"/>
                </a:lnTo>
                <a:lnTo>
                  <a:pt x="1292040" y="569108"/>
                </a:lnTo>
                <a:lnTo>
                  <a:pt x="1298107" y="580078"/>
                </a:lnTo>
                <a:lnTo>
                  <a:pt x="1301338" y="592239"/>
                </a:lnTo>
                <a:lnTo>
                  <a:pt x="1301394" y="594307"/>
                </a:lnTo>
                <a:lnTo>
                  <a:pt x="1299576" y="606972"/>
                </a:lnTo>
                <a:lnTo>
                  <a:pt x="1297668" y="619417"/>
                </a:lnTo>
                <a:lnTo>
                  <a:pt x="1297649" y="622757"/>
                </a:lnTo>
                <a:lnTo>
                  <a:pt x="1298673" y="635349"/>
                </a:lnTo>
                <a:lnTo>
                  <a:pt x="1300861" y="647817"/>
                </a:lnTo>
                <a:lnTo>
                  <a:pt x="1303455" y="660257"/>
                </a:lnTo>
                <a:lnTo>
                  <a:pt x="1305699" y="672767"/>
                </a:lnTo>
                <a:lnTo>
                  <a:pt x="1306837" y="685444"/>
                </a:lnTo>
                <a:lnTo>
                  <a:pt x="1306874" y="688326"/>
                </a:lnTo>
                <a:lnTo>
                  <a:pt x="1306275" y="700647"/>
                </a:lnTo>
                <a:lnTo>
                  <a:pt x="1304796" y="713344"/>
                </a:lnTo>
                <a:lnTo>
                  <a:pt x="1302879" y="726194"/>
                </a:lnTo>
                <a:lnTo>
                  <a:pt x="1300965" y="738973"/>
                </a:lnTo>
                <a:lnTo>
                  <a:pt x="1299497" y="751458"/>
                </a:lnTo>
                <a:lnTo>
                  <a:pt x="1298864" y="760087"/>
                </a:lnTo>
                <a:lnTo>
                  <a:pt x="1298348" y="772830"/>
                </a:lnTo>
                <a:lnTo>
                  <a:pt x="1298169" y="785450"/>
                </a:lnTo>
                <a:lnTo>
                  <a:pt x="1298029" y="810612"/>
                </a:lnTo>
                <a:lnTo>
                  <a:pt x="1297668" y="823302"/>
                </a:lnTo>
                <a:lnTo>
                  <a:pt x="1296913" y="834805"/>
                </a:lnTo>
                <a:lnTo>
                  <a:pt x="1295557" y="847551"/>
                </a:lnTo>
                <a:lnTo>
                  <a:pt x="1293762" y="860261"/>
                </a:lnTo>
                <a:lnTo>
                  <a:pt x="1291635" y="872933"/>
                </a:lnTo>
                <a:lnTo>
                  <a:pt x="1289284" y="885568"/>
                </a:lnTo>
                <a:lnTo>
                  <a:pt x="1286818" y="898162"/>
                </a:lnTo>
                <a:lnTo>
                  <a:pt x="1284344" y="910715"/>
                </a:lnTo>
                <a:lnTo>
                  <a:pt x="1281970" y="923226"/>
                </a:lnTo>
                <a:lnTo>
                  <a:pt x="1279804" y="935693"/>
                </a:lnTo>
                <a:lnTo>
                  <a:pt x="1277954" y="948116"/>
                </a:lnTo>
                <a:lnTo>
                  <a:pt x="1276528" y="960491"/>
                </a:lnTo>
                <a:lnTo>
                  <a:pt x="1275633" y="972819"/>
                </a:lnTo>
                <a:lnTo>
                  <a:pt x="1275602" y="974952"/>
                </a:lnTo>
                <a:lnTo>
                  <a:pt x="1276972" y="987424"/>
                </a:lnTo>
                <a:lnTo>
                  <a:pt x="1277475" y="1000010"/>
                </a:lnTo>
                <a:lnTo>
                  <a:pt x="1275427" y="1012439"/>
                </a:lnTo>
                <a:lnTo>
                  <a:pt x="1272546" y="1024873"/>
                </a:lnTo>
                <a:lnTo>
                  <a:pt x="1269160" y="1037196"/>
                </a:lnTo>
                <a:lnTo>
                  <a:pt x="1265577" y="1049462"/>
                </a:lnTo>
                <a:lnTo>
                  <a:pt x="1262105" y="1061724"/>
                </a:lnTo>
                <a:lnTo>
                  <a:pt x="1259053" y="1074036"/>
                </a:lnTo>
                <a:lnTo>
                  <a:pt x="1256729" y="1086450"/>
                </a:lnTo>
                <a:lnTo>
                  <a:pt x="1255440" y="1099019"/>
                </a:lnTo>
                <a:lnTo>
                  <a:pt x="1255468" y="1112340"/>
                </a:lnTo>
                <a:lnTo>
                  <a:pt x="1256701" y="1125057"/>
                </a:lnTo>
                <a:lnTo>
                  <a:pt x="1258866" y="1137665"/>
                </a:lnTo>
                <a:lnTo>
                  <a:pt x="1261717" y="1150170"/>
                </a:lnTo>
                <a:lnTo>
                  <a:pt x="1265003" y="1162576"/>
                </a:lnTo>
                <a:lnTo>
                  <a:pt x="1268479" y="1174889"/>
                </a:lnTo>
                <a:lnTo>
                  <a:pt x="1271895" y="1187113"/>
                </a:lnTo>
                <a:lnTo>
                  <a:pt x="1275003" y="1199253"/>
                </a:lnTo>
                <a:lnTo>
                  <a:pt x="1277555" y="1211314"/>
                </a:lnTo>
                <a:lnTo>
                  <a:pt x="1279304" y="1223302"/>
                </a:lnTo>
                <a:lnTo>
                  <a:pt x="1285049" y="1222574"/>
                </a:lnTo>
                <a:lnTo>
                  <a:pt x="1297349" y="1219814"/>
                </a:lnTo>
                <a:lnTo>
                  <a:pt x="1309025" y="1216389"/>
                </a:lnTo>
                <a:lnTo>
                  <a:pt x="1321043" y="1213330"/>
                </a:lnTo>
                <a:lnTo>
                  <a:pt x="1334371" y="1211668"/>
                </a:lnTo>
                <a:lnTo>
                  <a:pt x="1335233" y="1195543"/>
                </a:lnTo>
                <a:lnTo>
                  <a:pt x="1335882" y="1182996"/>
                </a:lnTo>
                <a:lnTo>
                  <a:pt x="1336508" y="1170391"/>
                </a:lnTo>
                <a:lnTo>
                  <a:pt x="1337108" y="1157737"/>
                </a:lnTo>
                <a:lnTo>
                  <a:pt x="1337674" y="1145042"/>
                </a:lnTo>
                <a:lnTo>
                  <a:pt x="1338202" y="1132312"/>
                </a:lnTo>
                <a:lnTo>
                  <a:pt x="1338686" y="1119557"/>
                </a:lnTo>
                <a:lnTo>
                  <a:pt x="1339120" y="1106782"/>
                </a:lnTo>
                <a:lnTo>
                  <a:pt x="1339499" y="1093997"/>
                </a:lnTo>
                <a:lnTo>
                  <a:pt x="1339817" y="1081208"/>
                </a:lnTo>
                <a:lnTo>
                  <a:pt x="1340070" y="1068423"/>
                </a:lnTo>
                <a:lnTo>
                  <a:pt x="1340250" y="1055651"/>
                </a:lnTo>
                <a:lnTo>
                  <a:pt x="1340306" y="1017482"/>
                </a:lnTo>
                <a:lnTo>
                  <a:pt x="1340144" y="1004835"/>
                </a:lnTo>
                <a:lnTo>
                  <a:pt x="1339883" y="992238"/>
                </a:lnTo>
                <a:lnTo>
                  <a:pt x="1339747" y="986201"/>
                </a:lnTo>
                <a:lnTo>
                  <a:pt x="1339545" y="973694"/>
                </a:lnTo>
                <a:lnTo>
                  <a:pt x="1339345" y="948576"/>
                </a:lnTo>
                <a:lnTo>
                  <a:pt x="1339201" y="923269"/>
                </a:lnTo>
                <a:lnTo>
                  <a:pt x="1339070" y="910527"/>
                </a:lnTo>
                <a:lnTo>
                  <a:pt x="1338856" y="897715"/>
                </a:lnTo>
                <a:lnTo>
                  <a:pt x="1338528" y="884827"/>
                </a:lnTo>
                <a:lnTo>
                  <a:pt x="1338054" y="871854"/>
                </a:lnTo>
                <a:lnTo>
                  <a:pt x="1336550" y="837285"/>
                </a:lnTo>
                <a:lnTo>
                  <a:pt x="1335019" y="802765"/>
                </a:lnTo>
                <a:lnTo>
                  <a:pt x="1333471" y="768305"/>
                </a:lnTo>
                <a:lnTo>
                  <a:pt x="1331918" y="733916"/>
                </a:lnTo>
                <a:lnTo>
                  <a:pt x="1330373" y="699608"/>
                </a:lnTo>
                <a:lnTo>
                  <a:pt x="1328847" y="665392"/>
                </a:lnTo>
                <a:lnTo>
                  <a:pt x="1327351" y="631279"/>
                </a:lnTo>
                <a:lnTo>
                  <a:pt x="1325898" y="597278"/>
                </a:lnTo>
                <a:lnTo>
                  <a:pt x="1324498" y="563402"/>
                </a:lnTo>
                <a:lnTo>
                  <a:pt x="1323165" y="529659"/>
                </a:lnTo>
                <a:lnTo>
                  <a:pt x="1321909" y="496062"/>
                </a:lnTo>
                <a:lnTo>
                  <a:pt x="1320742" y="462619"/>
                </a:lnTo>
                <a:lnTo>
                  <a:pt x="1319675" y="429343"/>
                </a:lnTo>
                <a:lnTo>
                  <a:pt x="1318722" y="396243"/>
                </a:lnTo>
                <a:lnTo>
                  <a:pt x="1317893" y="363330"/>
                </a:lnTo>
                <a:lnTo>
                  <a:pt x="1317199" y="330615"/>
                </a:lnTo>
                <a:lnTo>
                  <a:pt x="1316653" y="298108"/>
                </a:lnTo>
                <a:lnTo>
                  <a:pt x="1316267" y="265820"/>
                </a:lnTo>
                <a:lnTo>
                  <a:pt x="1316052" y="233761"/>
                </a:lnTo>
                <a:lnTo>
                  <a:pt x="1316043" y="198486"/>
                </a:lnTo>
                <a:lnTo>
                  <a:pt x="1316359" y="185694"/>
                </a:lnTo>
                <a:lnTo>
                  <a:pt x="1316902" y="172932"/>
                </a:lnTo>
                <a:lnTo>
                  <a:pt x="1317497" y="160211"/>
                </a:lnTo>
                <a:lnTo>
                  <a:pt x="1317969" y="147543"/>
                </a:lnTo>
                <a:lnTo>
                  <a:pt x="1318144" y="134942"/>
                </a:lnTo>
                <a:lnTo>
                  <a:pt x="1317845" y="122418"/>
                </a:lnTo>
                <a:lnTo>
                  <a:pt x="1316899" y="109983"/>
                </a:lnTo>
                <a:lnTo>
                  <a:pt x="1315130" y="97651"/>
                </a:lnTo>
                <a:lnTo>
                  <a:pt x="1312362" y="85432"/>
                </a:lnTo>
                <a:lnTo>
                  <a:pt x="1303645" y="84664"/>
                </a:lnTo>
                <a:lnTo>
                  <a:pt x="1290882" y="83409"/>
                </a:lnTo>
                <a:lnTo>
                  <a:pt x="1278164" y="82028"/>
                </a:lnTo>
                <a:lnTo>
                  <a:pt x="1265484" y="80550"/>
                </a:lnTo>
                <a:lnTo>
                  <a:pt x="1252838" y="79004"/>
                </a:lnTo>
                <a:lnTo>
                  <a:pt x="1240219" y="77417"/>
                </a:lnTo>
                <a:lnTo>
                  <a:pt x="1227622" y="75819"/>
                </a:lnTo>
                <a:lnTo>
                  <a:pt x="1215041" y="74238"/>
                </a:lnTo>
                <a:lnTo>
                  <a:pt x="1202470" y="72702"/>
                </a:lnTo>
                <a:lnTo>
                  <a:pt x="1189903" y="71239"/>
                </a:lnTo>
                <a:lnTo>
                  <a:pt x="1177334" y="69879"/>
                </a:lnTo>
                <a:lnTo>
                  <a:pt x="1164758" y="68649"/>
                </a:lnTo>
                <a:lnTo>
                  <a:pt x="1152169" y="67578"/>
                </a:lnTo>
                <a:lnTo>
                  <a:pt x="1139562" y="66694"/>
                </a:lnTo>
                <a:lnTo>
                  <a:pt x="1126929" y="66027"/>
                </a:lnTo>
                <a:lnTo>
                  <a:pt x="1119708" y="62219"/>
                </a:lnTo>
                <a:lnTo>
                  <a:pt x="1109568" y="54752"/>
                </a:lnTo>
                <a:lnTo>
                  <a:pt x="1099660" y="47039"/>
                </a:lnTo>
                <a:lnTo>
                  <a:pt x="1088372" y="40779"/>
                </a:lnTo>
                <a:lnTo>
                  <a:pt x="1087889" y="42418"/>
                </a:lnTo>
                <a:lnTo>
                  <a:pt x="1090012" y="52410"/>
                </a:lnTo>
                <a:lnTo>
                  <a:pt x="1093902" y="63406"/>
                </a:lnTo>
                <a:lnTo>
                  <a:pt x="1092042" y="71843"/>
                </a:lnTo>
                <a:lnTo>
                  <a:pt x="1088527" y="72595"/>
                </a:lnTo>
                <a:lnTo>
                  <a:pt x="1076544" y="73490"/>
                </a:lnTo>
                <a:lnTo>
                  <a:pt x="1064671" y="72524"/>
                </a:lnTo>
                <a:lnTo>
                  <a:pt x="1052833" y="70689"/>
                </a:lnTo>
                <a:lnTo>
                  <a:pt x="1040956" y="68979"/>
                </a:lnTo>
                <a:lnTo>
                  <a:pt x="1028963" y="68385"/>
                </a:lnTo>
                <a:lnTo>
                  <a:pt x="1016782" y="69900"/>
                </a:lnTo>
                <a:lnTo>
                  <a:pt x="1008997" y="71742"/>
                </a:lnTo>
                <a:lnTo>
                  <a:pt x="1002406" y="78270"/>
                </a:lnTo>
                <a:lnTo>
                  <a:pt x="994748" y="79616"/>
                </a:lnTo>
                <a:lnTo>
                  <a:pt x="986845" y="80601"/>
                </a:lnTo>
                <a:lnTo>
                  <a:pt x="974636" y="80902"/>
                </a:lnTo>
                <a:lnTo>
                  <a:pt x="961804" y="80132"/>
                </a:lnTo>
                <a:lnTo>
                  <a:pt x="948612" y="78593"/>
                </a:lnTo>
                <a:lnTo>
                  <a:pt x="935321" y="76586"/>
                </a:lnTo>
                <a:lnTo>
                  <a:pt x="922195" y="74412"/>
                </a:lnTo>
                <a:lnTo>
                  <a:pt x="909496" y="72372"/>
                </a:lnTo>
                <a:lnTo>
                  <a:pt x="897487" y="70768"/>
                </a:lnTo>
                <a:lnTo>
                  <a:pt x="886429" y="69900"/>
                </a:lnTo>
                <a:lnTo>
                  <a:pt x="876631" y="70220"/>
                </a:lnTo>
                <a:lnTo>
                  <a:pt x="863917" y="71543"/>
                </a:lnTo>
                <a:lnTo>
                  <a:pt x="851555" y="71843"/>
                </a:lnTo>
                <a:lnTo>
                  <a:pt x="844037" y="70976"/>
                </a:lnTo>
                <a:lnTo>
                  <a:pt x="832245" y="68632"/>
                </a:lnTo>
                <a:lnTo>
                  <a:pt x="820505" y="65425"/>
                </a:lnTo>
                <a:lnTo>
                  <a:pt x="808804" y="61737"/>
                </a:lnTo>
                <a:lnTo>
                  <a:pt x="797125" y="57946"/>
                </a:lnTo>
                <a:lnTo>
                  <a:pt x="785455" y="54434"/>
                </a:lnTo>
                <a:lnTo>
                  <a:pt x="773779" y="51581"/>
                </a:lnTo>
                <a:lnTo>
                  <a:pt x="762081" y="49768"/>
                </a:lnTo>
                <a:lnTo>
                  <a:pt x="750348" y="49374"/>
                </a:lnTo>
                <a:lnTo>
                  <a:pt x="738564" y="50781"/>
                </a:lnTo>
                <a:lnTo>
                  <a:pt x="726714" y="54368"/>
                </a:lnTo>
                <a:lnTo>
                  <a:pt x="724812" y="53389"/>
                </a:lnTo>
                <a:lnTo>
                  <a:pt x="714696" y="46046"/>
                </a:lnTo>
                <a:lnTo>
                  <a:pt x="706596" y="36571"/>
                </a:lnTo>
                <a:lnTo>
                  <a:pt x="700072" y="25428"/>
                </a:lnTo>
                <a:lnTo>
                  <a:pt x="694686" y="13083"/>
                </a:lnTo>
                <a:lnTo>
                  <a:pt x="689998" y="0"/>
                </a:lnTo>
                <a:lnTo>
                  <a:pt x="682212" y="8373"/>
                </a:lnTo>
                <a:lnTo>
                  <a:pt x="677779" y="20154"/>
                </a:lnTo>
                <a:lnTo>
                  <a:pt x="673469" y="32065"/>
                </a:lnTo>
                <a:lnTo>
                  <a:pt x="666135" y="40779"/>
                </a:lnTo>
                <a:lnTo>
                  <a:pt x="662600" y="42845"/>
                </a:lnTo>
                <a:lnTo>
                  <a:pt x="652345" y="46906"/>
                </a:lnTo>
                <a:lnTo>
                  <a:pt x="641399" y="49041"/>
                </a:lnTo>
                <a:lnTo>
                  <a:pt x="629676" y="49956"/>
                </a:lnTo>
                <a:lnTo>
                  <a:pt x="617095" y="50356"/>
                </a:lnTo>
                <a:lnTo>
                  <a:pt x="603571" y="50944"/>
                </a:lnTo>
                <a:lnTo>
                  <a:pt x="589021" y="52425"/>
                </a:lnTo>
                <a:lnTo>
                  <a:pt x="581807" y="53454"/>
                </a:lnTo>
                <a:lnTo>
                  <a:pt x="573323" y="58775"/>
                </a:lnTo>
                <a:lnTo>
                  <a:pt x="565157" y="60197"/>
                </a:lnTo>
                <a:lnTo>
                  <a:pt x="553772" y="61906"/>
                </a:lnTo>
                <a:lnTo>
                  <a:pt x="541557" y="63352"/>
                </a:lnTo>
                <a:lnTo>
                  <a:pt x="528922" y="64680"/>
                </a:lnTo>
                <a:lnTo>
                  <a:pt x="516006" y="66086"/>
                </a:lnTo>
                <a:lnTo>
                  <a:pt x="502947" y="67761"/>
                </a:lnTo>
                <a:lnTo>
                  <a:pt x="489884" y="69900"/>
                </a:lnTo>
                <a:lnTo>
                  <a:pt x="477549" y="73148"/>
                </a:lnTo>
                <a:lnTo>
                  <a:pt x="465224" y="77035"/>
                </a:lnTo>
                <a:lnTo>
                  <a:pt x="453169" y="79616"/>
                </a:lnTo>
                <a:lnTo>
                  <a:pt x="448881" y="80003"/>
                </a:lnTo>
                <a:lnTo>
                  <a:pt x="437417" y="80500"/>
                </a:lnTo>
                <a:lnTo>
                  <a:pt x="425174" y="80533"/>
                </a:lnTo>
                <a:lnTo>
                  <a:pt x="412350" y="80379"/>
                </a:lnTo>
                <a:lnTo>
                  <a:pt x="399146" y="80314"/>
                </a:lnTo>
                <a:lnTo>
                  <a:pt x="385761" y="80615"/>
                </a:lnTo>
                <a:lnTo>
                  <a:pt x="372397" y="81559"/>
                </a:lnTo>
                <a:lnTo>
                  <a:pt x="360855" y="82869"/>
                </a:lnTo>
                <a:lnTo>
                  <a:pt x="346358" y="84732"/>
                </a:lnTo>
                <a:lnTo>
                  <a:pt x="332386" y="86459"/>
                </a:lnTo>
                <a:lnTo>
                  <a:pt x="319072" y="87684"/>
                </a:lnTo>
                <a:lnTo>
                  <a:pt x="306547" y="88042"/>
                </a:lnTo>
                <a:lnTo>
                  <a:pt x="294945" y="87169"/>
                </a:lnTo>
                <a:lnTo>
                  <a:pt x="284397" y="84700"/>
                </a:lnTo>
                <a:lnTo>
                  <a:pt x="275037" y="80270"/>
                </a:lnTo>
                <a:lnTo>
                  <a:pt x="266997" y="73516"/>
                </a:lnTo>
                <a:lnTo>
                  <a:pt x="260408" y="64071"/>
                </a:lnTo>
                <a:lnTo>
                  <a:pt x="259114" y="65488"/>
                </a:lnTo>
                <a:lnTo>
                  <a:pt x="251154" y="75728"/>
                </a:lnTo>
                <a:lnTo>
                  <a:pt x="243632" y="86570"/>
                </a:lnTo>
                <a:lnTo>
                  <a:pt x="235629" y="96811"/>
                </a:lnTo>
                <a:lnTo>
                  <a:pt x="226228" y="105248"/>
                </a:lnTo>
                <a:lnTo>
                  <a:pt x="214510" y="110680"/>
                </a:lnTo>
                <a:lnTo>
                  <a:pt x="210528" y="111461"/>
                </a:lnTo>
                <a:lnTo>
                  <a:pt x="199595" y="111991"/>
                </a:lnTo>
                <a:lnTo>
                  <a:pt x="186943" y="111618"/>
                </a:lnTo>
                <a:lnTo>
                  <a:pt x="173309" y="111457"/>
                </a:lnTo>
                <a:lnTo>
                  <a:pt x="159430" y="112623"/>
                </a:lnTo>
                <a:lnTo>
                  <a:pt x="148759" y="114976"/>
                </a:lnTo>
                <a:lnTo>
                  <a:pt x="136402" y="118364"/>
                </a:lnTo>
                <a:lnTo>
                  <a:pt x="124544" y="120395"/>
                </a:lnTo>
                <a:lnTo>
                  <a:pt x="122179" y="120511"/>
                </a:lnTo>
                <a:lnTo>
                  <a:pt x="107909" y="120638"/>
                </a:lnTo>
                <a:lnTo>
                  <a:pt x="94318" y="120559"/>
                </a:lnTo>
                <a:lnTo>
                  <a:pt x="81858" y="121374"/>
                </a:lnTo>
                <a:lnTo>
                  <a:pt x="70976" y="124186"/>
                </a:lnTo>
                <a:lnTo>
                  <a:pt x="62123" y="130098"/>
                </a:lnTo>
                <a:lnTo>
                  <a:pt x="52446" y="129336"/>
                </a:lnTo>
                <a:lnTo>
                  <a:pt x="49080" y="121894"/>
                </a:lnTo>
                <a:lnTo>
                  <a:pt x="41943" y="118452"/>
                </a:lnTo>
                <a:lnTo>
                  <a:pt x="34911" y="122964"/>
                </a:lnTo>
                <a:lnTo>
                  <a:pt x="24567" y="130315"/>
                </a:lnTo>
                <a:lnTo>
                  <a:pt x="14396" y="137858"/>
                </a:lnTo>
                <a:lnTo>
                  <a:pt x="11290" y="136803"/>
                </a:lnTo>
                <a:lnTo>
                  <a:pt x="7908" y="138665"/>
                </a:lnTo>
                <a:lnTo>
                  <a:pt x="7056" y="141744"/>
                </a:lnTo>
                <a:lnTo>
                  <a:pt x="0" y="141964"/>
                </a:lnTo>
                <a:lnTo>
                  <a:pt x="1563" y="300576"/>
                </a:lnTo>
                <a:lnTo>
                  <a:pt x="3095" y="290990"/>
                </a:lnTo>
                <a:lnTo>
                  <a:pt x="10726" y="281558"/>
                </a:lnTo>
                <a:lnTo>
                  <a:pt x="26339" y="283612"/>
                </a:lnTo>
                <a:lnTo>
                  <a:pt x="37467" y="284771"/>
                </a:lnTo>
                <a:lnTo>
                  <a:pt x="49024" y="285762"/>
                </a:lnTo>
                <a:lnTo>
                  <a:pt x="60971" y="286598"/>
                </a:lnTo>
                <a:lnTo>
                  <a:pt x="73269" y="287292"/>
                </a:lnTo>
                <a:lnTo>
                  <a:pt x="85880" y="287858"/>
                </a:lnTo>
                <a:lnTo>
                  <a:pt x="98767" y="288307"/>
                </a:lnTo>
                <a:lnTo>
                  <a:pt x="111890" y="288655"/>
                </a:lnTo>
                <a:lnTo>
                  <a:pt x="125212" y="288913"/>
                </a:lnTo>
                <a:lnTo>
                  <a:pt x="138694" y="289096"/>
                </a:lnTo>
                <a:lnTo>
                  <a:pt x="165986" y="289286"/>
                </a:lnTo>
                <a:lnTo>
                  <a:pt x="207170" y="289331"/>
                </a:lnTo>
                <a:lnTo>
                  <a:pt x="217810" y="289107"/>
                </a:lnTo>
                <a:lnTo>
                  <a:pt x="231044" y="288579"/>
                </a:lnTo>
                <a:lnTo>
                  <a:pt x="244037" y="288423"/>
                </a:lnTo>
                <a:lnTo>
                  <a:pt x="256507" y="289328"/>
                </a:lnTo>
                <a:lnTo>
                  <a:pt x="268175" y="291987"/>
                </a:lnTo>
                <a:lnTo>
                  <a:pt x="278760" y="297091"/>
                </a:lnTo>
                <a:lnTo>
                  <a:pt x="280186" y="319481"/>
                </a:lnTo>
                <a:lnTo>
                  <a:pt x="281459" y="341878"/>
                </a:lnTo>
                <a:lnTo>
                  <a:pt x="282601" y="364282"/>
                </a:lnTo>
                <a:lnTo>
                  <a:pt x="283629" y="386696"/>
                </a:lnTo>
                <a:lnTo>
                  <a:pt x="284564" y="409119"/>
                </a:lnTo>
                <a:lnTo>
                  <a:pt x="285425" y="431554"/>
                </a:lnTo>
                <a:lnTo>
                  <a:pt x="286233" y="454003"/>
                </a:lnTo>
                <a:lnTo>
                  <a:pt x="287006" y="476465"/>
                </a:lnTo>
                <a:lnTo>
                  <a:pt x="287765" y="498942"/>
                </a:lnTo>
                <a:lnTo>
                  <a:pt x="288529" y="521436"/>
                </a:lnTo>
                <a:lnTo>
                  <a:pt x="289318" y="543948"/>
                </a:lnTo>
                <a:lnTo>
                  <a:pt x="290152" y="566479"/>
                </a:lnTo>
                <a:lnTo>
                  <a:pt x="291050" y="589031"/>
                </a:lnTo>
                <a:lnTo>
                  <a:pt x="292033" y="611604"/>
                </a:lnTo>
                <a:lnTo>
                  <a:pt x="293119" y="634201"/>
                </a:lnTo>
                <a:lnTo>
                  <a:pt x="294328" y="656821"/>
                </a:lnTo>
                <a:lnTo>
                  <a:pt x="295681" y="679467"/>
                </a:lnTo>
                <a:lnTo>
                  <a:pt x="297196" y="702141"/>
                </a:lnTo>
                <a:lnTo>
                  <a:pt x="298894" y="724842"/>
                </a:lnTo>
                <a:lnTo>
                  <a:pt x="300794" y="747572"/>
                </a:lnTo>
                <a:lnTo>
                  <a:pt x="303428" y="766679"/>
                </a:lnTo>
                <a:lnTo>
                  <a:pt x="305172" y="779111"/>
                </a:lnTo>
                <a:lnTo>
                  <a:pt x="305831" y="791511"/>
                </a:lnTo>
                <a:lnTo>
                  <a:pt x="304464" y="803884"/>
                </a:lnTo>
                <a:lnTo>
                  <a:pt x="289886" y="806452"/>
                </a:lnTo>
                <a:lnTo>
                  <a:pt x="278151" y="808038"/>
                </a:lnTo>
                <a:lnTo>
                  <a:pt x="266198" y="809283"/>
                </a:lnTo>
                <a:lnTo>
                  <a:pt x="254044" y="810226"/>
                </a:lnTo>
                <a:lnTo>
                  <a:pt x="241705" y="810903"/>
                </a:lnTo>
                <a:lnTo>
                  <a:pt x="229201" y="811352"/>
                </a:lnTo>
                <a:lnTo>
                  <a:pt x="216547" y="811612"/>
                </a:lnTo>
                <a:lnTo>
                  <a:pt x="151659" y="811392"/>
                </a:lnTo>
                <a:lnTo>
                  <a:pt x="112058" y="811402"/>
                </a:lnTo>
                <a:lnTo>
                  <a:pt x="98851" y="811656"/>
                </a:lnTo>
                <a:lnTo>
                  <a:pt x="88422" y="812252"/>
                </a:lnTo>
                <a:lnTo>
                  <a:pt x="74701" y="813327"/>
                </a:lnTo>
                <a:lnTo>
                  <a:pt x="61281" y="813702"/>
                </a:lnTo>
                <a:lnTo>
                  <a:pt x="49351" y="812231"/>
                </a:lnTo>
                <a:lnTo>
                  <a:pt x="40101" y="807770"/>
                </a:lnTo>
                <a:lnTo>
                  <a:pt x="37290" y="804648"/>
                </a:lnTo>
                <a:lnTo>
                  <a:pt x="33963" y="795796"/>
                </a:lnTo>
                <a:lnTo>
                  <a:pt x="32444" y="782908"/>
                </a:lnTo>
                <a:lnTo>
                  <a:pt x="30919" y="765047"/>
                </a:lnTo>
                <a:lnTo>
                  <a:pt x="29733" y="754198"/>
                </a:lnTo>
                <a:lnTo>
                  <a:pt x="28220" y="741738"/>
                </a:lnTo>
                <a:lnTo>
                  <a:pt x="26592" y="729333"/>
                </a:lnTo>
                <a:lnTo>
                  <a:pt x="24887" y="716923"/>
                </a:lnTo>
                <a:lnTo>
                  <a:pt x="23145" y="704446"/>
                </a:lnTo>
                <a:lnTo>
                  <a:pt x="21402" y="691843"/>
                </a:lnTo>
                <a:lnTo>
                  <a:pt x="19697" y="679052"/>
                </a:lnTo>
                <a:lnTo>
                  <a:pt x="18067" y="666013"/>
                </a:lnTo>
                <a:lnTo>
                  <a:pt x="17148" y="657809"/>
                </a:lnTo>
                <a:lnTo>
                  <a:pt x="16065" y="646530"/>
                </a:lnTo>
                <a:lnTo>
                  <a:pt x="15119" y="634812"/>
                </a:lnTo>
                <a:lnTo>
                  <a:pt x="14300" y="622706"/>
                </a:lnTo>
                <a:lnTo>
                  <a:pt x="13593" y="610262"/>
                </a:lnTo>
                <a:lnTo>
                  <a:pt x="12986" y="597530"/>
                </a:lnTo>
                <a:lnTo>
                  <a:pt x="12466" y="584563"/>
                </a:lnTo>
                <a:lnTo>
                  <a:pt x="12022" y="571409"/>
                </a:lnTo>
                <a:lnTo>
                  <a:pt x="11639" y="558120"/>
                </a:lnTo>
                <a:lnTo>
                  <a:pt x="11306" y="544746"/>
                </a:lnTo>
                <a:lnTo>
                  <a:pt x="11010" y="531338"/>
                </a:lnTo>
                <a:lnTo>
                  <a:pt x="10737" y="517947"/>
                </a:lnTo>
                <a:lnTo>
                  <a:pt x="10476" y="504622"/>
                </a:lnTo>
                <a:lnTo>
                  <a:pt x="10214" y="491416"/>
                </a:lnTo>
                <a:lnTo>
                  <a:pt x="9938" y="478377"/>
                </a:lnTo>
                <a:lnTo>
                  <a:pt x="9634" y="465558"/>
                </a:lnTo>
                <a:lnTo>
                  <a:pt x="9292" y="453008"/>
                </a:lnTo>
                <a:lnTo>
                  <a:pt x="8897" y="440778"/>
                </a:lnTo>
                <a:lnTo>
                  <a:pt x="8608" y="429020"/>
                </a:lnTo>
                <a:lnTo>
                  <a:pt x="8608" y="402504"/>
                </a:lnTo>
                <a:lnTo>
                  <a:pt x="8755" y="389345"/>
                </a:lnTo>
                <a:lnTo>
                  <a:pt x="8855" y="363678"/>
                </a:lnTo>
                <a:lnTo>
                  <a:pt x="8613" y="351350"/>
                </a:lnTo>
                <a:lnTo>
                  <a:pt x="8046" y="339479"/>
                </a:lnTo>
                <a:lnTo>
                  <a:pt x="7056" y="328155"/>
                </a:lnTo>
                <a:lnTo>
                  <a:pt x="6333" y="323229"/>
                </a:lnTo>
                <a:lnTo>
                  <a:pt x="4938" y="1261328"/>
                </a:lnTo>
                <a:lnTo>
                  <a:pt x="23172" y="1260551"/>
                </a:lnTo>
                <a:lnTo>
                  <a:pt x="41539" y="1259800"/>
                </a:lnTo>
                <a:lnTo>
                  <a:pt x="60011" y="1259067"/>
                </a:lnTo>
                <a:lnTo>
                  <a:pt x="78564" y="1258342"/>
                </a:lnTo>
                <a:lnTo>
                  <a:pt x="97170" y="1257617"/>
                </a:lnTo>
                <a:lnTo>
                  <a:pt x="115803" y="1256884"/>
                </a:lnTo>
                <a:lnTo>
                  <a:pt x="134437" y="1256134"/>
                </a:lnTo>
                <a:lnTo>
                  <a:pt x="153045" y="1255359"/>
                </a:lnTo>
                <a:lnTo>
                  <a:pt x="171602" y="1254550"/>
                </a:lnTo>
                <a:lnTo>
                  <a:pt x="190080" y="1253699"/>
                </a:lnTo>
                <a:lnTo>
                  <a:pt x="208454" y="1252797"/>
                </a:lnTo>
                <a:lnTo>
                  <a:pt x="226697" y="1251835"/>
                </a:lnTo>
                <a:lnTo>
                  <a:pt x="244783" y="1250806"/>
                </a:lnTo>
                <a:lnTo>
                  <a:pt x="262685" y="1249701"/>
                </a:lnTo>
                <a:lnTo>
                  <a:pt x="280377" y="1248511"/>
                </a:lnTo>
                <a:lnTo>
                  <a:pt x="297833" y="1247227"/>
                </a:lnTo>
                <a:lnTo>
                  <a:pt x="315027" y="1245842"/>
                </a:lnTo>
                <a:lnTo>
                  <a:pt x="331931" y="1244347"/>
                </a:lnTo>
                <a:lnTo>
                  <a:pt x="348521" y="1242733"/>
                </a:lnTo>
                <a:lnTo>
                  <a:pt x="347916" y="1239120"/>
                </a:lnTo>
                <a:lnTo>
                  <a:pt x="347658" y="1227333"/>
                </a:lnTo>
                <a:lnTo>
                  <a:pt x="344850" y="1215529"/>
                </a:lnTo>
                <a:lnTo>
                  <a:pt x="346036" y="1182798"/>
                </a:lnTo>
                <a:lnTo>
                  <a:pt x="347036" y="1149789"/>
                </a:lnTo>
                <a:lnTo>
                  <a:pt x="347851" y="1116523"/>
                </a:lnTo>
                <a:lnTo>
                  <a:pt x="348481" y="1083019"/>
                </a:lnTo>
                <a:lnTo>
                  <a:pt x="348927" y="1049295"/>
                </a:lnTo>
                <a:lnTo>
                  <a:pt x="349190" y="1015370"/>
                </a:lnTo>
                <a:lnTo>
                  <a:pt x="349166" y="946997"/>
                </a:lnTo>
                <a:lnTo>
                  <a:pt x="348880" y="912587"/>
                </a:lnTo>
                <a:lnTo>
                  <a:pt x="348413" y="878052"/>
                </a:lnTo>
                <a:lnTo>
                  <a:pt x="347764" y="843413"/>
                </a:lnTo>
                <a:lnTo>
                  <a:pt x="346934" y="808688"/>
                </a:lnTo>
                <a:lnTo>
                  <a:pt x="345924" y="773896"/>
                </a:lnTo>
                <a:lnTo>
                  <a:pt x="344734" y="739058"/>
                </a:lnTo>
                <a:lnTo>
                  <a:pt x="343365" y="704190"/>
                </a:lnTo>
                <a:lnTo>
                  <a:pt x="341816" y="669314"/>
                </a:lnTo>
                <a:lnTo>
                  <a:pt x="340089" y="634447"/>
                </a:lnTo>
                <a:lnTo>
                  <a:pt x="338183" y="599609"/>
                </a:lnTo>
                <a:lnTo>
                  <a:pt x="336100" y="564820"/>
                </a:lnTo>
                <a:lnTo>
                  <a:pt x="333840" y="530097"/>
                </a:lnTo>
                <a:lnTo>
                  <a:pt x="333531" y="525482"/>
                </a:lnTo>
                <a:lnTo>
                  <a:pt x="332749" y="513215"/>
                </a:lnTo>
                <a:lnTo>
                  <a:pt x="332024" y="500895"/>
                </a:lnTo>
                <a:lnTo>
                  <a:pt x="331361" y="488520"/>
                </a:lnTo>
                <a:lnTo>
                  <a:pt x="330762" y="476090"/>
                </a:lnTo>
                <a:lnTo>
                  <a:pt x="330233" y="463604"/>
                </a:lnTo>
                <a:lnTo>
                  <a:pt x="329777" y="451061"/>
                </a:lnTo>
                <a:lnTo>
                  <a:pt x="329399" y="438460"/>
                </a:lnTo>
                <a:lnTo>
                  <a:pt x="329102" y="425801"/>
                </a:lnTo>
                <a:lnTo>
                  <a:pt x="328892" y="413084"/>
                </a:lnTo>
                <a:lnTo>
                  <a:pt x="328744" y="387467"/>
                </a:lnTo>
                <a:lnTo>
                  <a:pt x="328816" y="374568"/>
                </a:lnTo>
                <a:lnTo>
                  <a:pt x="328990" y="361606"/>
                </a:lnTo>
                <a:lnTo>
                  <a:pt x="329271" y="348580"/>
                </a:lnTo>
                <a:lnTo>
                  <a:pt x="329663" y="335492"/>
                </a:lnTo>
                <a:lnTo>
                  <a:pt x="330169" y="322338"/>
                </a:lnTo>
                <a:lnTo>
                  <a:pt x="330428" y="316324"/>
                </a:lnTo>
                <a:lnTo>
                  <a:pt x="330951" y="303900"/>
                </a:lnTo>
                <a:lnTo>
                  <a:pt x="331461" y="290850"/>
                </a:lnTo>
                <a:lnTo>
                  <a:pt x="331924" y="277334"/>
                </a:lnTo>
                <a:lnTo>
                  <a:pt x="332306" y="263510"/>
                </a:lnTo>
                <a:lnTo>
                  <a:pt x="332574" y="249537"/>
                </a:lnTo>
                <a:lnTo>
                  <a:pt x="332628" y="221781"/>
                </a:lnTo>
                <a:lnTo>
                  <a:pt x="332346" y="208316"/>
                </a:lnTo>
                <a:lnTo>
                  <a:pt x="331813" y="195336"/>
                </a:lnTo>
                <a:lnTo>
                  <a:pt x="330995" y="183002"/>
                </a:lnTo>
                <a:lnTo>
                  <a:pt x="329857" y="171472"/>
                </a:lnTo>
                <a:lnTo>
                  <a:pt x="328366" y="160905"/>
                </a:lnTo>
                <a:lnTo>
                  <a:pt x="326486" y="151460"/>
                </a:lnTo>
                <a:lnTo>
                  <a:pt x="331925" y="144542"/>
                </a:lnTo>
                <a:lnTo>
                  <a:pt x="335668" y="135928"/>
                </a:lnTo>
                <a:lnTo>
                  <a:pt x="369172" y="136282"/>
                </a:lnTo>
                <a:lnTo>
                  <a:pt x="402346" y="136563"/>
                </a:lnTo>
                <a:lnTo>
                  <a:pt x="435212" y="136760"/>
                </a:lnTo>
                <a:lnTo>
                  <a:pt x="532194" y="136737"/>
                </a:lnTo>
                <a:lnTo>
                  <a:pt x="564059" y="136487"/>
                </a:lnTo>
                <a:lnTo>
                  <a:pt x="595731" y="136098"/>
                </a:lnTo>
                <a:lnTo>
                  <a:pt x="627232" y="135558"/>
                </a:lnTo>
                <a:lnTo>
                  <a:pt x="658587" y="134856"/>
                </a:lnTo>
                <a:lnTo>
                  <a:pt x="689816" y="133981"/>
                </a:lnTo>
                <a:lnTo>
                  <a:pt x="720944" y="132923"/>
                </a:lnTo>
                <a:lnTo>
                  <a:pt x="751994" y="131669"/>
                </a:lnTo>
                <a:lnTo>
                  <a:pt x="782987" y="130209"/>
                </a:lnTo>
                <a:lnTo>
                  <a:pt x="813948" y="128532"/>
                </a:lnTo>
                <a:lnTo>
                  <a:pt x="844898" y="126626"/>
                </a:lnTo>
                <a:lnTo>
                  <a:pt x="875861" y="124481"/>
                </a:lnTo>
                <a:lnTo>
                  <a:pt x="906860" y="122085"/>
                </a:lnTo>
                <a:lnTo>
                  <a:pt x="937917" y="119427"/>
                </a:lnTo>
                <a:lnTo>
                  <a:pt x="969055" y="116497"/>
                </a:lnTo>
                <a:lnTo>
                  <a:pt x="978800" y="120959"/>
                </a:lnTo>
                <a:lnTo>
                  <a:pt x="986717" y="127884"/>
                </a:lnTo>
                <a:lnTo>
                  <a:pt x="991254" y="136671"/>
                </a:lnTo>
                <a:lnTo>
                  <a:pt x="993275" y="147507"/>
                </a:lnTo>
                <a:lnTo>
                  <a:pt x="993647" y="160578"/>
                </a:lnTo>
                <a:lnTo>
                  <a:pt x="993236" y="176070"/>
                </a:lnTo>
                <a:lnTo>
                  <a:pt x="992906" y="194170"/>
                </a:lnTo>
                <a:lnTo>
                  <a:pt x="992961" y="211112"/>
                </a:lnTo>
                <a:lnTo>
                  <a:pt x="993121" y="227434"/>
                </a:lnTo>
                <a:lnTo>
                  <a:pt x="993377" y="243198"/>
                </a:lnTo>
                <a:lnTo>
                  <a:pt x="993720" y="258465"/>
                </a:lnTo>
                <a:lnTo>
                  <a:pt x="994141" y="273296"/>
                </a:lnTo>
                <a:lnTo>
                  <a:pt x="994632" y="287754"/>
                </a:lnTo>
                <a:lnTo>
                  <a:pt x="995184" y="301900"/>
                </a:lnTo>
                <a:lnTo>
                  <a:pt x="995788" y="315796"/>
                </a:lnTo>
                <a:lnTo>
                  <a:pt x="996435" y="329503"/>
                </a:lnTo>
                <a:lnTo>
                  <a:pt x="997118" y="343082"/>
                </a:lnTo>
                <a:lnTo>
                  <a:pt x="997826" y="356596"/>
                </a:lnTo>
                <a:lnTo>
                  <a:pt x="998552" y="370106"/>
                </a:lnTo>
                <a:lnTo>
                  <a:pt x="999286" y="383673"/>
                </a:lnTo>
                <a:lnTo>
                  <a:pt x="1000020" y="397360"/>
                </a:lnTo>
                <a:lnTo>
                  <a:pt x="1000745" y="411227"/>
                </a:lnTo>
                <a:lnTo>
                  <a:pt x="1001452" y="425337"/>
                </a:lnTo>
                <a:lnTo>
                  <a:pt x="1002133" y="439751"/>
                </a:lnTo>
                <a:lnTo>
                  <a:pt x="1002779" y="454530"/>
                </a:lnTo>
                <a:lnTo>
                  <a:pt x="1003380" y="469736"/>
                </a:lnTo>
                <a:lnTo>
                  <a:pt x="1003930" y="485432"/>
                </a:lnTo>
                <a:lnTo>
                  <a:pt x="1004266" y="496302"/>
                </a:lnTo>
                <a:lnTo>
                  <a:pt x="1004626" y="509352"/>
                </a:lnTo>
                <a:lnTo>
                  <a:pt x="1004941" y="522293"/>
                </a:lnTo>
                <a:lnTo>
                  <a:pt x="1005222" y="535140"/>
                </a:lnTo>
                <a:lnTo>
                  <a:pt x="1005475" y="547904"/>
                </a:lnTo>
                <a:lnTo>
                  <a:pt x="1005710" y="560596"/>
                </a:lnTo>
                <a:lnTo>
                  <a:pt x="1005934" y="573231"/>
                </a:lnTo>
                <a:lnTo>
                  <a:pt x="1006156" y="585818"/>
                </a:lnTo>
                <a:lnTo>
                  <a:pt x="1006384" y="598372"/>
                </a:lnTo>
                <a:lnTo>
                  <a:pt x="1006627" y="610903"/>
                </a:lnTo>
                <a:lnTo>
                  <a:pt x="1006892" y="623425"/>
                </a:lnTo>
                <a:lnTo>
                  <a:pt x="1007189" y="635949"/>
                </a:lnTo>
                <a:lnTo>
                  <a:pt x="1007525" y="648488"/>
                </a:lnTo>
                <a:lnTo>
                  <a:pt x="1007908" y="661053"/>
                </a:lnTo>
                <a:lnTo>
                  <a:pt x="1008348" y="673658"/>
                </a:lnTo>
                <a:lnTo>
                  <a:pt x="1008852" y="686314"/>
                </a:lnTo>
                <a:lnTo>
                  <a:pt x="1009429" y="699033"/>
                </a:lnTo>
                <a:lnTo>
                  <a:pt x="1009588" y="704791"/>
                </a:lnTo>
                <a:lnTo>
                  <a:pt x="1009251" y="718423"/>
                </a:lnTo>
                <a:lnTo>
                  <a:pt x="1008427" y="731849"/>
                </a:lnTo>
                <a:lnTo>
                  <a:pt x="1007757" y="744679"/>
                </a:lnTo>
                <a:lnTo>
                  <a:pt x="1007878" y="756523"/>
                </a:lnTo>
                <a:lnTo>
                  <a:pt x="1009429" y="766991"/>
                </a:lnTo>
                <a:lnTo>
                  <a:pt x="1013792" y="776071"/>
                </a:lnTo>
                <a:lnTo>
                  <a:pt x="1021142" y="787503"/>
                </a:lnTo>
                <a:lnTo>
                  <a:pt x="1024123" y="798067"/>
                </a:lnTo>
                <a:lnTo>
                  <a:pt x="1022662" y="807288"/>
                </a:lnTo>
                <a:lnTo>
                  <a:pt x="1011194" y="807872"/>
                </a:lnTo>
                <a:lnTo>
                  <a:pt x="1009429" y="813587"/>
                </a:lnTo>
                <a:lnTo>
                  <a:pt x="1010004" y="831112"/>
                </a:lnTo>
                <a:lnTo>
                  <a:pt x="1010556" y="849105"/>
                </a:lnTo>
                <a:lnTo>
                  <a:pt x="1011088" y="867506"/>
                </a:lnTo>
                <a:lnTo>
                  <a:pt x="1011603" y="886254"/>
                </a:lnTo>
                <a:lnTo>
                  <a:pt x="1012105" y="905291"/>
                </a:lnTo>
                <a:lnTo>
                  <a:pt x="1012597" y="924555"/>
                </a:lnTo>
                <a:lnTo>
                  <a:pt x="1013083" y="943986"/>
                </a:lnTo>
                <a:lnTo>
                  <a:pt x="1013566" y="963525"/>
                </a:lnTo>
                <a:lnTo>
                  <a:pt x="1014050" y="983111"/>
                </a:lnTo>
                <a:lnTo>
                  <a:pt x="1014539" y="1002684"/>
                </a:lnTo>
                <a:lnTo>
                  <a:pt x="1015035" y="1022183"/>
                </a:lnTo>
                <a:lnTo>
                  <a:pt x="1015543" y="1041550"/>
                </a:lnTo>
                <a:lnTo>
                  <a:pt x="1016066" y="1060722"/>
                </a:lnTo>
                <a:lnTo>
                  <a:pt x="1016608" y="1079642"/>
                </a:lnTo>
                <a:lnTo>
                  <a:pt x="1017171" y="1098247"/>
                </a:lnTo>
                <a:lnTo>
                  <a:pt x="1017760" y="1116479"/>
                </a:lnTo>
                <a:lnTo>
                  <a:pt x="1018377" y="1134277"/>
                </a:lnTo>
                <a:lnTo>
                  <a:pt x="1019028" y="1151581"/>
                </a:lnTo>
                <a:lnTo>
                  <a:pt x="1019714" y="1168330"/>
                </a:lnTo>
                <a:lnTo>
                  <a:pt x="1020440" y="1184465"/>
                </a:lnTo>
                <a:lnTo>
                  <a:pt x="1020225" y="1197816"/>
                </a:lnTo>
                <a:lnTo>
                  <a:pt x="1020747" y="1211285"/>
                </a:lnTo>
                <a:lnTo>
                  <a:pt x="1025951" y="1219428"/>
                </a:lnTo>
                <a:lnTo>
                  <a:pt x="1032370" y="1215866"/>
                </a:lnTo>
                <a:lnTo>
                  <a:pt x="1038187" y="1203212"/>
                </a:lnTo>
                <a:lnTo>
                  <a:pt x="1040645" y="1190294"/>
                </a:lnTo>
                <a:lnTo>
                  <a:pt x="1042199" y="1182664"/>
                </a:lnTo>
                <a:lnTo>
                  <a:pt x="1044295" y="1170348"/>
                </a:lnTo>
                <a:lnTo>
                  <a:pt x="1045915" y="1158142"/>
                </a:lnTo>
                <a:lnTo>
                  <a:pt x="1047142" y="1145980"/>
                </a:lnTo>
                <a:lnTo>
                  <a:pt x="1048059" y="1133793"/>
                </a:lnTo>
                <a:lnTo>
                  <a:pt x="1048748" y="1121512"/>
                </a:lnTo>
                <a:lnTo>
                  <a:pt x="1049291" y="1109069"/>
                </a:lnTo>
                <a:lnTo>
                  <a:pt x="1049771" y="1096396"/>
                </a:lnTo>
                <a:lnTo>
                  <a:pt x="1050270" y="1083424"/>
                </a:lnTo>
                <a:lnTo>
                  <a:pt x="1050871" y="1070084"/>
                </a:lnTo>
                <a:lnTo>
                  <a:pt x="1051656" y="1056309"/>
                </a:lnTo>
                <a:lnTo>
                  <a:pt x="1052300" y="1045908"/>
                </a:lnTo>
                <a:lnTo>
                  <a:pt x="1052992" y="1033007"/>
                </a:lnTo>
                <a:lnTo>
                  <a:pt x="1053522" y="1019995"/>
                </a:lnTo>
                <a:lnTo>
                  <a:pt x="1053832" y="1006986"/>
                </a:lnTo>
                <a:lnTo>
                  <a:pt x="1053861" y="994095"/>
                </a:lnTo>
                <a:lnTo>
                  <a:pt x="1053548" y="981438"/>
                </a:lnTo>
                <a:lnTo>
                  <a:pt x="1052833" y="969131"/>
                </a:lnTo>
                <a:lnTo>
                  <a:pt x="1051656" y="957287"/>
                </a:lnTo>
                <a:lnTo>
                  <a:pt x="1049570" y="946942"/>
                </a:lnTo>
                <a:lnTo>
                  <a:pt x="1046239" y="934863"/>
                </a:lnTo>
                <a:lnTo>
                  <a:pt x="1044316" y="922337"/>
                </a:lnTo>
                <a:lnTo>
                  <a:pt x="1044064" y="913109"/>
                </a:lnTo>
                <a:lnTo>
                  <a:pt x="1043869" y="900331"/>
                </a:lnTo>
                <a:lnTo>
                  <a:pt x="1043864" y="887425"/>
                </a:lnTo>
                <a:lnTo>
                  <a:pt x="1044069" y="874508"/>
                </a:lnTo>
                <a:lnTo>
                  <a:pt x="1044504" y="861701"/>
                </a:lnTo>
                <a:lnTo>
                  <a:pt x="1045189" y="849122"/>
                </a:lnTo>
                <a:lnTo>
                  <a:pt x="1046144" y="836891"/>
                </a:lnTo>
                <a:lnTo>
                  <a:pt x="1046693" y="831685"/>
                </a:lnTo>
                <a:close/>
              </a:path>
            </a:pathLst>
          </a:custGeom>
          <a:solidFill>
            <a:srgbClr val="F7951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800374" y="1064312"/>
            <a:ext cx="40057" cy="90028"/>
          </a:xfrm>
          <a:custGeom>
            <a:avLst/>
            <a:gdLst/>
            <a:ahLst/>
            <a:cxnLst/>
            <a:rect l="l" t="t" r="r" b="b"/>
            <a:pathLst>
              <a:path w="58750" h="132041">
                <a:moveTo>
                  <a:pt x="58750" y="0"/>
                </a:moveTo>
                <a:lnTo>
                  <a:pt x="53403" y="843"/>
                </a:lnTo>
                <a:lnTo>
                  <a:pt x="42313" y="4793"/>
                </a:lnTo>
                <a:lnTo>
                  <a:pt x="32761" y="11295"/>
                </a:lnTo>
                <a:lnTo>
                  <a:pt x="24649" y="20029"/>
                </a:lnTo>
                <a:lnTo>
                  <a:pt x="17880" y="30676"/>
                </a:lnTo>
                <a:lnTo>
                  <a:pt x="12359" y="42919"/>
                </a:lnTo>
                <a:lnTo>
                  <a:pt x="7988" y="56439"/>
                </a:lnTo>
                <a:lnTo>
                  <a:pt x="4670" y="70917"/>
                </a:lnTo>
                <a:lnTo>
                  <a:pt x="2309" y="86035"/>
                </a:lnTo>
                <a:lnTo>
                  <a:pt x="808" y="101474"/>
                </a:lnTo>
                <a:lnTo>
                  <a:pt x="71" y="116916"/>
                </a:lnTo>
                <a:lnTo>
                  <a:pt x="0" y="132041"/>
                </a:lnTo>
                <a:lnTo>
                  <a:pt x="3182" y="128998"/>
                </a:lnTo>
                <a:lnTo>
                  <a:pt x="11339" y="120486"/>
                </a:lnTo>
                <a:lnTo>
                  <a:pt x="19108" y="111271"/>
                </a:lnTo>
                <a:lnTo>
                  <a:pt x="26411" y="101374"/>
                </a:lnTo>
                <a:lnTo>
                  <a:pt x="33171" y="90813"/>
                </a:lnTo>
                <a:lnTo>
                  <a:pt x="39310" y="79610"/>
                </a:lnTo>
                <a:lnTo>
                  <a:pt x="44751" y="67783"/>
                </a:lnTo>
                <a:lnTo>
                  <a:pt x="49414" y="55353"/>
                </a:lnTo>
                <a:lnTo>
                  <a:pt x="53224" y="42340"/>
                </a:lnTo>
                <a:lnTo>
                  <a:pt x="56101" y="28763"/>
                </a:lnTo>
                <a:lnTo>
                  <a:pt x="57969" y="14643"/>
                </a:lnTo>
                <a:lnTo>
                  <a:pt x="58750" y="0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769685" y="1115944"/>
            <a:ext cx="79257" cy="117824"/>
          </a:xfrm>
          <a:custGeom>
            <a:avLst/>
            <a:gdLst/>
            <a:ahLst/>
            <a:cxnLst/>
            <a:rect l="l" t="t" r="r" b="b"/>
            <a:pathLst>
              <a:path w="116243" h="172808">
                <a:moveTo>
                  <a:pt x="2007" y="138914"/>
                </a:moveTo>
                <a:lnTo>
                  <a:pt x="0" y="150936"/>
                </a:lnTo>
                <a:lnTo>
                  <a:pt x="1708" y="162716"/>
                </a:lnTo>
                <a:lnTo>
                  <a:pt x="7925" y="172808"/>
                </a:lnTo>
                <a:lnTo>
                  <a:pt x="15055" y="167040"/>
                </a:lnTo>
                <a:lnTo>
                  <a:pt x="23782" y="159315"/>
                </a:lnTo>
                <a:lnTo>
                  <a:pt x="32294" y="151033"/>
                </a:lnTo>
                <a:lnTo>
                  <a:pt x="40577" y="142218"/>
                </a:lnTo>
                <a:lnTo>
                  <a:pt x="48613" y="132897"/>
                </a:lnTo>
                <a:lnTo>
                  <a:pt x="56388" y="123092"/>
                </a:lnTo>
                <a:lnTo>
                  <a:pt x="63885" y="112830"/>
                </a:lnTo>
                <a:lnTo>
                  <a:pt x="71088" y="102133"/>
                </a:lnTo>
                <a:lnTo>
                  <a:pt x="77983" y="91027"/>
                </a:lnTo>
                <a:lnTo>
                  <a:pt x="84551" y="79536"/>
                </a:lnTo>
                <a:lnTo>
                  <a:pt x="90779" y="67685"/>
                </a:lnTo>
                <a:lnTo>
                  <a:pt x="96649" y="55499"/>
                </a:lnTo>
                <a:lnTo>
                  <a:pt x="102147" y="43001"/>
                </a:lnTo>
                <a:lnTo>
                  <a:pt x="107256" y="30216"/>
                </a:lnTo>
                <a:lnTo>
                  <a:pt x="111960" y="17170"/>
                </a:lnTo>
                <a:lnTo>
                  <a:pt x="116243" y="3886"/>
                </a:lnTo>
                <a:lnTo>
                  <a:pt x="113893" y="1193"/>
                </a:lnTo>
                <a:lnTo>
                  <a:pt x="107582" y="2692"/>
                </a:lnTo>
                <a:lnTo>
                  <a:pt x="105232" y="0"/>
                </a:lnTo>
                <a:lnTo>
                  <a:pt x="100556" y="3534"/>
                </a:lnTo>
                <a:lnTo>
                  <a:pt x="90164" y="10973"/>
                </a:lnTo>
                <a:lnTo>
                  <a:pt x="79782" y="18144"/>
                </a:lnTo>
                <a:lnTo>
                  <a:pt x="69482" y="25379"/>
                </a:lnTo>
                <a:lnTo>
                  <a:pt x="59334" y="33007"/>
                </a:lnTo>
                <a:lnTo>
                  <a:pt x="52044" y="38773"/>
                </a:lnTo>
                <a:lnTo>
                  <a:pt x="41605" y="43637"/>
                </a:lnTo>
                <a:lnTo>
                  <a:pt x="39141" y="46609"/>
                </a:lnTo>
                <a:lnTo>
                  <a:pt x="34042" y="54759"/>
                </a:lnTo>
                <a:lnTo>
                  <a:pt x="29853" y="66204"/>
                </a:lnTo>
                <a:lnTo>
                  <a:pt x="26409" y="78358"/>
                </a:lnTo>
                <a:lnTo>
                  <a:pt x="22090" y="90265"/>
                </a:lnTo>
                <a:lnTo>
                  <a:pt x="15278" y="100965"/>
                </a:lnTo>
                <a:lnTo>
                  <a:pt x="11430" y="106857"/>
                </a:lnTo>
                <a:lnTo>
                  <a:pt x="15672" y="116979"/>
                </a:lnTo>
                <a:lnTo>
                  <a:pt x="13436" y="120396"/>
                </a:lnTo>
                <a:lnTo>
                  <a:pt x="6936" y="128097"/>
                </a:lnTo>
                <a:lnTo>
                  <a:pt x="2007" y="138914"/>
                </a:lnTo>
                <a:close/>
              </a:path>
            </a:pathLst>
          </a:custGeom>
          <a:solidFill>
            <a:srgbClr val="9395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500728" y="1116292"/>
            <a:ext cx="44296" cy="96297"/>
          </a:xfrm>
          <a:custGeom>
            <a:avLst/>
            <a:gdLst/>
            <a:ahLst/>
            <a:cxnLst/>
            <a:rect l="l" t="t" r="r" b="b"/>
            <a:pathLst>
              <a:path w="64968" h="141236">
                <a:moveTo>
                  <a:pt x="1851" y="109297"/>
                </a:moveTo>
                <a:lnTo>
                  <a:pt x="0" y="120294"/>
                </a:lnTo>
                <a:lnTo>
                  <a:pt x="986" y="131028"/>
                </a:lnTo>
                <a:lnTo>
                  <a:pt x="6218" y="141236"/>
                </a:lnTo>
                <a:lnTo>
                  <a:pt x="11300" y="134290"/>
                </a:lnTo>
                <a:lnTo>
                  <a:pt x="17635" y="123600"/>
                </a:lnTo>
                <a:lnTo>
                  <a:pt x="22998" y="112251"/>
                </a:lnTo>
                <a:lnTo>
                  <a:pt x="27618" y="100394"/>
                </a:lnTo>
                <a:lnTo>
                  <a:pt x="31719" y="88180"/>
                </a:lnTo>
                <a:lnTo>
                  <a:pt x="35530" y="75758"/>
                </a:lnTo>
                <a:lnTo>
                  <a:pt x="39276" y="63280"/>
                </a:lnTo>
                <a:lnTo>
                  <a:pt x="43183" y="50897"/>
                </a:lnTo>
                <a:lnTo>
                  <a:pt x="47480" y="38759"/>
                </a:lnTo>
                <a:lnTo>
                  <a:pt x="52392" y="27016"/>
                </a:lnTo>
                <a:lnTo>
                  <a:pt x="58146" y="15820"/>
                </a:lnTo>
                <a:lnTo>
                  <a:pt x="64968" y="5321"/>
                </a:lnTo>
                <a:lnTo>
                  <a:pt x="64422" y="711"/>
                </a:lnTo>
                <a:lnTo>
                  <a:pt x="61298" y="1435"/>
                </a:lnTo>
                <a:lnTo>
                  <a:pt x="60713" y="9105"/>
                </a:lnTo>
                <a:lnTo>
                  <a:pt x="55608" y="0"/>
                </a:lnTo>
                <a:lnTo>
                  <a:pt x="53957" y="5321"/>
                </a:lnTo>
                <a:lnTo>
                  <a:pt x="46456" y="13703"/>
                </a:lnTo>
                <a:lnTo>
                  <a:pt x="39455" y="24396"/>
                </a:lnTo>
                <a:lnTo>
                  <a:pt x="32870" y="36359"/>
                </a:lnTo>
                <a:lnTo>
                  <a:pt x="26689" y="48488"/>
                </a:lnTo>
                <a:lnTo>
                  <a:pt x="20899" y="59677"/>
                </a:lnTo>
                <a:lnTo>
                  <a:pt x="18321" y="64465"/>
                </a:lnTo>
                <a:lnTo>
                  <a:pt x="13901" y="68097"/>
                </a:lnTo>
                <a:lnTo>
                  <a:pt x="9888" y="69392"/>
                </a:lnTo>
                <a:lnTo>
                  <a:pt x="10359" y="77322"/>
                </a:lnTo>
                <a:lnTo>
                  <a:pt x="8438" y="87550"/>
                </a:lnTo>
                <a:lnTo>
                  <a:pt x="5133" y="98295"/>
                </a:lnTo>
                <a:lnTo>
                  <a:pt x="1851" y="109297"/>
                </a:lnTo>
                <a:close/>
              </a:path>
            </a:pathLst>
          </a:custGeom>
          <a:solidFill>
            <a:srgbClr val="BBBDB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130327" y="1211267"/>
            <a:ext cx="91261" cy="133683"/>
          </a:xfrm>
          <a:custGeom>
            <a:avLst/>
            <a:gdLst/>
            <a:ahLst/>
            <a:cxnLst/>
            <a:rect l="l" t="t" r="r" b="b"/>
            <a:pathLst>
              <a:path w="133849" h="196068">
                <a:moveTo>
                  <a:pt x="127227" y="0"/>
                </a:moveTo>
                <a:lnTo>
                  <a:pt x="127177" y="3062"/>
                </a:lnTo>
                <a:lnTo>
                  <a:pt x="125173" y="13610"/>
                </a:lnTo>
                <a:lnTo>
                  <a:pt x="120639" y="20064"/>
                </a:lnTo>
                <a:lnTo>
                  <a:pt x="114085" y="22974"/>
                </a:lnTo>
                <a:lnTo>
                  <a:pt x="122425" y="66170"/>
                </a:lnTo>
                <a:lnTo>
                  <a:pt x="133849" y="67899"/>
                </a:lnTo>
                <a:lnTo>
                  <a:pt x="127227" y="0"/>
                </a:lnTo>
                <a:close/>
              </a:path>
              <a:path w="133849" h="196068">
                <a:moveTo>
                  <a:pt x="35702" y="-76356"/>
                </a:moveTo>
                <a:lnTo>
                  <a:pt x="44066" y="-85968"/>
                </a:lnTo>
                <a:lnTo>
                  <a:pt x="53110" y="-94861"/>
                </a:lnTo>
                <a:lnTo>
                  <a:pt x="62536" y="-103351"/>
                </a:lnTo>
                <a:lnTo>
                  <a:pt x="72042" y="-111753"/>
                </a:lnTo>
                <a:lnTo>
                  <a:pt x="81329" y="-120383"/>
                </a:lnTo>
                <a:lnTo>
                  <a:pt x="76780" y="-124025"/>
                </a:lnTo>
                <a:lnTo>
                  <a:pt x="66541" y="-128169"/>
                </a:lnTo>
                <a:lnTo>
                  <a:pt x="56098" y="-128101"/>
                </a:lnTo>
                <a:lnTo>
                  <a:pt x="45356" y="-125404"/>
                </a:lnTo>
                <a:lnTo>
                  <a:pt x="34215" y="-121660"/>
                </a:lnTo>
                <a:lnTo>
                  <a:pt x="22579" y="-118452"/>
                </a:lnTo>
                <a:lnTo>
                  <a:pt x="20408" y="-115556"/>
                </a:lnTo>
                <a:lnTo>
                  <a:pt x="13341" y="-105719"/>
                </a:lnTo>
                <a:lnTo>
                  <a:pt x="7107" y="-95387"/>
                </a:lnTo>
                <a:lnTo>
                  <a:pt x="2421" y="-84243"/>
                </a:lnTo>
                <a:lnTo>
                  <a:pt x="0" y="-71971"/>
                </a:lnTo>
                <a:lnTo>
                  <a:pt x="557" y="-58254"/>
                </a:lnTo>
                <a:lnTo>
                  <a:pt x="1648" y="-54116"/>
                </a:lnTo>
                <a:lnTo>
                  <a:pt x="6734" y="-43840"/>
                </a:lnTo>
                <a:lnTo>
                  <a:pt x="13790" y="-32243"/>
                </a:lnTo>
                <a:lnTo>
                  <a:pt x="20750" y="-19418"/>
                </a:lnTo>
                <a:lnTo>
                  <a:pt x="21707" y="-17345"/>
                </a:lnTo>
                <a:lnTo>
                  <a:pt x="27888" y="-3545"/>
                </a:lnTo>
                <a:lnTo>
                  <a:pt x="33510" y="8724"/>
                </a:lnTo>
                <a:lnTo>
                  <a:pt x="39249" y="19518"/>
                </a:lnTo>
                <a:lnTo>
                  <a:pt x="45785" y="28890"/>
                </a:lnTo>
                <a:lnTo>
                  <a:pt x="53796" y="36893"/>
                </a:lnTo>
                <a:lnTo>
                  <a:pt x="58222" y="39437"/>
                </a:lnTo>
                <a:lnTo>
                  <a:pt x="68190" y="44966"/>
                </a:lnTo>
                <a:lnTo>
                  <a:pt x="78509" y="50299"/>
                </a:lnTo>
                <a:lnTo>
                  <a:pt x="89135" y="55260"/>
                </a:lnTo>
                <a:lnTo>
                  <a:pt x="100025" y="59676"/>
                </a:lnTo>
                <a:lnTo>
                  <a:pt x="111136" y="63371"/>
                </a:lnTo>
                <a:lnTo>
                  <a:pt x="122425" y="66170"/>
                </a:lnTo>
                <a:lnTo>
                  <a:pt x="114085" y="22974"/>
                </a:lnTo>
                <a:lnTo>
                  <a:pt x="106022" y="22887"/>
                </a:lnTo>
                <a:lnTo>
                  <a:pt x="96958" y="20353"/>
                </a:lnTo>
                <a:lnTo>
                  <a:pt x="87405" y="15920"/>
                </a:lnTo>
                <a:lnTo>
                  <a:pt x="77870" y="10137"/>
                </a:lnTo>
                <a:lnTo>
                  <a:pt x="68866" y="3551"/>
                </a:lnTo>
                <a:lnTo>
                  <a:pt x="60900" y="-3287"/>
                </a:lnTo>
                <a:lnTo>
                  <a:pt x="54483" y="-9831"/>
                </a:lnTo>
                <a:lnTo>
                  <a:pt x="50125" y="-15532"/>
                </a:lnTo>
                <a:lnTo>
                  <a:pt x="51346" y="-17704"/>
                </a:lnTo>
                <a:lnTo>
                  <a:pt x="58012" y="-26162"/>
                </a:lnTo>
                <a:lnTo>
                  <a:pt x="64295" y="-28828"/>
                </a:lnTo>
                <a:lnTo>
                  <a:pt x="70428" y="-27074"/>
                </a:lnTo>
                <a:lnTo>
                  <a:pt x="76646" y="-22271"/>
                </a:lnTo>
                <a:lnTo>
                  <a:pt x="83181" y="-15790"/>
                </a:lnTo>
                <a:lnTo>
                  <a:pt x="90269" y="-9004"/>
                </a:lnTo>
                <a:lnTo>
                  <a:pt x="98142" y="-3283"/>
                </a:lnTo>
                <a:lnTo>
                  <a:pt x="107034" y="0"/>
                </a:lnTo>
                <a:lnTo>
                  <a:pt x="115276" y="1397"/>
                </a:lnTo>
                <a:lnTo>
                  <a:pt x="115911" y="-3975"/>
                </a:lnTo>
                <a:lnTo>
                  <a:pt x="127227" y="0"/>
                </a:lnTo>
                <a:lnTo>
                  <a:pt x="133849" y="67899"/>
                </a:lnTo>
                <a:lnTo>
                  <a:pt x="145366" y="68383"/>
                </a:lnTo>
                <a:lnTo>
                  <a:pt x="156931" y="67446"/>
                </a:lnTo>
                <a:lnTo>
                  <a:pt x="168502" y="64915"/>
                </a:lnTo>
                <a:lnTo>
                  <a:pt x="180035" y="60614"/>
                </a:lnTo>
                <a:lnTo>
                  <a:pt x="191489" y="54368"/>
                </a:lnTo>
                <a:lnTo>
                  <a:pt x="196400" y="42155"/>
                </a:lnTo>
                <a:lnTo>
                  <a:pt x="198060" y="28917"/>
                </a:lnTo>
                <a:lnTo>
                  <a:pt x="197266" y="14969"/>
                </a:lnTo>
                <a:lnTo>
                  <a:pt x="194051" y="1870"/>
                </a:lnTo>
                <a:lnTo>
                  <a:pt x="188445" y="-8817"/>
                </a:lnTo>
                <a:lnTo>
                  <a:pt x="180478" y="-15532"/>
                </a:lnTo>
                <a:lnTo>
                  <a:pt x="173263" y="-10518"/>
                </a:lnTo>
                <a:lnTo>
                  <a:pt x="168157" y="-1518"/>
                </a:lnTo>
                <a:lnTo>
                  <a:pt x="165008" y="9551"/>
                </a:lnTo>
                <a:lnTo>
                  <a:pt x="162405" y="21198"/>
                </a:lnTo>
                <a:lnTo>
                  <a:pt x="158936" y="31929"/>
                </a:lnTo>
                <a:lnTo>
                  <a:pt x="153188" y="40249"/>
                </a:lnTo>
                <a:lnTo>
                  <a:pt x="143750" y="44665"/>
                </a:lnTo>
                <a:lnTo>
                  <a:pt x="141108" y="43573"/>
                </a:lnTo>
                <a:lnTo>
                  <a:pt x="139279" y="41630"/>
                </a:lnTo>
                <a:lnTo>
                  <a:pt x="138238" y="38836"/>
                </a:lnTo>
                <a:lnTo>
                  <a:pt x="138833" y="32353"/>
                </a:lnTo>
                <a:lnTo>
                  <a:pt x="141938" y="21174"/>
                </a:lnTo>
                <a:lnTo>
                  <a:pt x="145163" y="10124"/>
                </a:lnTo>
                <a:lnTo>
                  <a:pt x="145591" y="-3886"/>
                </a:lnTo>
                <a:lnTo>
                  <a:pt x="139469" y="-5521"/>
                </a:lnTo>
                <a:lnTo>
                  <a:pt x="126194" y="-9889"/>
                </a:lnTo>
                <a:lnTo>
                  <a:pt x="113821" y="-15209"/>
                </a:lnTo>
                <a:lnTo>
                  <a:pt x="102397" y="-21531"/>
                </a:lnTo>
                <a:lnTo>
                  <a:pt x="91968" y="-28904"/>
                </a:lnTo>
                <a:lnTo>
                  <a:pt x="82581" y="-37377"/>
                </a:lnTo>
                <a:lnTo>
                  <a:pt x="74282" y="-47002"/>
                </a:lnTo>
                <a:lnTo>
                  <a:pt x="67119" y="-57826"/>
                </a:lnTo>
                <a:lnTo>
                  <a:pt x="61136" y="-69900"/>
                </a:lnTo>
                <a:lnTo>
                  <a:pt x="54786" y="-66313"/>
                </a:lnTo>
                <a:lnTo>
                  <a:pt x="45854" y="-57611"/>
                </a:lnTo>
                <a:lnTo>
                  <a:pt x="33603" y="-52425"/>
                </a:lnTo>
                <a:lnTo>
                  <a:pt x="29437" y="-53848"/>
                </a:lnTo>
                <a:lnTo>
                  <a:pt x="28116" y="-58280"/>
                </a:lnTo>
                <a:lnTo>
                  <a:pt x="26262" y="-62128"/>
                </a:lnTo>
                <a:lnTo>
                  <a:pt x="28318" y="-65711"/>
                </a:lnTo>
                <a:lnTo>
                  <a:pt x="35702" y="-76356"/>
                </a:lnTo>
                <a:close/>
              </a:path>
            </a:pathLst>
          </a:custGeom>
          <a:solidFill>
            <a:srgbClr val="83986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050828" y="1124308"/>
            <a:ext cx="84760" cy="71071"/>
          </a:xfrm>
          <a:custGeom>
            <a:avLst/>
            <a:gdLst/>
            <a:ahLst/>
            <a:cxnLst/>
            <a:rect l="l" t="t" r="r" b="b"/>
            <a:pathLst>
              <a:path w="124315" h="104237">
                <a:moveTo>
                  <a:pt x="1316" y="104237"/>
                </a:moveTo>
                <a:lnTo>
                  <a:pt x="1780" y="103580"/>
                </a:lnTo>
                <a:lnTo>
                  <a:pt x="8217" y="92025"/>
                </a:lnTo>
                <a:lnTo>
                  <a:pt x="12861" y="80249"/>
                </a:lnTo>
                <a:lnTo>
                  <a:pt x="17354" y="68654"/>
                </a:lnTo>
                <a:lnTo>
                  <a:pt x="23338" y="57640"/>
                </a:lnTo>
                <a:lnTo>
                  <a:pt x="26429" y="54034"/>
                </a:lnTo>
                <a:lnTo>
                  <a:pt x="35623" y="46229"/>
                </a:lnTo>
                <a:lnTo>
                  <a:pt x="47731" y="37764"/>
                </a:lnTo>
                <a:lnTo>
                  <a:pt x="60808" y="29678"/>
                </a:lnTo>
                <a:lnTo>
                  <a:pt x="72909" y="23011"/>
                </a:lnTo>
                <a:lnTo>
                  <a:pt x="82088" y="18804"/>
                </a:lnTo>
                <a:lnTo>
                  <a:pt x="90487" y="16323"/>
                </a:lnTo>
                <a:lnTo>
                  <a:pt x="103010" y="13511"/>
                </a:lnTo>
                <a:lnTo>
                  <a:pt x="114697" y="9371"/>
                </a:lnTo>
                <a:lnTo>
                  <a:pt x="124315" y="1329"/>
                </a:lnTo>
                <a:lnTo>
                  <a:pt x="123738" y="1245"/>
                </a:lnTo>
                <a:lnTo>
                  <a:pt x="110461" y="0"/>
                </a:lnTo>
                <a:lnTo>
                  <a:pt x="97292" y="40"/>
                </a:lnTo>
                <a:lnTo>
                  <a:pt x="84374" y="1337"/>
                </a:lnTo>
                <a:lnTo>
                  <a:pt x="71851" y="3862"/>
                </a:lnTo>
                <a:lnTo>
                  <a:pt x="59867" y="7584"/>
                </a:lnTo>
                <a:lnTo>
                  <a:pt x="48566" y="12475"/>
                </a:lnTo>
                <a:lnTo>
                  <a:pt x="38092" y="18505"/>
                </a:lnTo>
                <a:lnTo>
                  <a:pt x="28588" y="25645"/>
                </a:lnTo>
                <a:lnTo>
                  <a:pt x="20199" y="33866"/>
                </a:lnTo>
                <a:lnTo>
                  <a:pt x="13068" y="43137"/>
                </a:lnTo>
                <a:lnTo>
                  <a:pt x="7338" y="53431"/>
                </a:lnTo>
                <a:lnTo>
                  <a:pt x="3154" y="64717"/>
                </a:lnTo>
                <a:lnTo>
                  <a:pt x="660" y="76966"/>
                </a:lnTo>
                <a:lnTo>
                  <a:pt x="0" y="90149"/>
                </a:lnTo>
                <a:lnTo>
                  <a:pt x="1316" y="104237"/>
                </a:lnTo>
                <a:close/>
              </a:path>
            </a:pathLst>
          </a:custGeom>
          <a:solidFill>
            <a:srgbClr val="9395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057216" y="1135809"/>
            <a:ext cx="133445" cy="139013"/>
          </a:xfrm>
          <a:custGeom>
            <a:avLst/>
            <a:gdLst/>
            <a:ahLst/>
            <a:cxnLst/>
            <a:rect l="l" t="t" r="r" b="b"/>
            <a:pathLst>
              <a:path w="195720" h="203885">
                <a:moveTo>
                  <a:pt x="31732" y="148474"/>
                </a:moveTo>
                <a:lnTo>
                  <a:pt x="32158" y="136394"/>
                </a:lnTo>
                <a:lnTo>
                  <a:pt x="34164" y="124269"/>
                </a:lnTo>
                <a:lnTo>
                  <a:pt x="35396" y="119468"/>
                </a:lnTo>
                <a:lnTo>
                  <a:pt x="41606" y="109829"/>
                </a:lnTo>
                <a:lnTo>
                  <a:pt x="45187" y="102895"/>
                </a:lnTo>
                <a:lnTo>
                  <a:pt x="51268" y="92358"/>
                </a:lnTo>
                <a:lnTo>
                  <a:pt x="59128" y="81536"/>
                </a:lnTo>
                <a:lnTo>
                  <a:pt x="67985" y="72022"/>
                </a:lnTo>
                <a:lnTo>
                  <a:pt x="77810" y="63925"/>
                </a:lnTo>
                <a:lnTo>
                  <a:pt x="88575" y="57356"/>
                </a:lnTo>
                <a:lnTo>
                  <a:pt x="100255" y="52425"/>
                </a:lnTo>
                <a:lnTo>
                  <a:pt x="107988" y="49679"/>
                </a:lnTo>
                <a:lnTo>
                  <a:pt x="120655" y="45186"/>
                </a:lnTo>
                <a:lnTo>
                  <a:pt x="134147" y="41058"/>
                </a:lnTo>
                <a:lnTo>
                  <a:pt x="146152" y="38823"/>
                </a:lnTo>
                <a:lnTo>
                  <a:pt x="149426" y="38759"/>
                </a:lnTo>
                <a:lnTo>
                  <a:pt x="160483" y="40477"/>
                </a:lnTo>
                <a:lnTo>
                  <a:pt x="171653" y="43155"/>
                </a:lnTo>
                <a:lnTo>
                  <a:pt x="183283" y="44138"/>
                </a:lnTo>
                <a:lnTo>
                  <a:pt x="195720" y="40767"/>
                </a:lnTo>
                <a:lnTo>
                  <a:pt x="195454" y="39992"/>
                </a:lnTo>
                <a:lnTo>
                  <a:pt x="189263" y="26617"/>
                </a:lnTo>
                <a:lnTo>
                  <a:pt x="180970" y="15593"/>
                </a:lnTo>
                <a:lnTo>
                  <a:pt x="170843" y="7256"/>
                </a:lnTo>
                <a:lnTo>
                  <a:pt x="159147" y="1945"/>
                </a:lnTo>
                <a:lnTo>
                  <a:pt x="146152" y="0"/>
                </a:lnTo>
                <a:lnTo>
                  <a:pt x="136570" y="1411"/>
                </a:lnTo>
                <a:lnTo>
                  <a:pt x="125689" y="5882"/>
                </a:lnTo>
                <a:lnTo>
                  <a:pt x="114726" y="11793"/>
                </a:lnTo>
                <a:lnTo>
                  <a:pt x="103370" y="17462"/>
                </a:lnTo>
                <a:lnTo>
                  <a:pt x="91309" y="21207"/>
                </a:lnTo>
                <a:lnTo>
                  <a:pt x="78233" y="21348"/>
                </a:lnTo>
                <a:lnTo>
                  <a:pt x="77843" y="21559"/>
                </a:lnTo>
                <a:lnTo>
                  <a:pt x="68949" y="26858"/>
                </a:lnTo>
                <a:lnTo>
                  <a:pt x="60138" y="33052"/>
                </a:lnTo>
                <a:lnTo>
                  <a:pt x="51519" y="40110"/>
                </a:lnTo>
                <a:lnTo>
                  <a:pt x="43201" y="47999"/>
                </a:lnTo>
                <a:lnTo>
                  <a:pt x="35295" y="56689"/>
                </a:lnTo>
                <a:lnTo>
                  <a:pt x="27909" y="66147"/>
                </a:lnTo>
                <a:lnTo>
                  <a:pt x="21154" y="76341"/>
                </a:lnTo>
                <a:lnTo>
                  <a:pt x="15139" y="87239"/>
                </a:lnTo>
                <a:lnTo>
                  <a:pt x="9973" y="98810"/>
                </a:lnTo>
                <a:lnTo>
                  <a:pt x="5767" y="111021"/>
                </a:lnTo>
                <a:lnTo>
                  <a:pt x="2630" y="123841"/>
                </a:lnTo>
                <a:lnTo>
                  <a:pt x="671" y="137237"/>
                </a:lnTo>
                <a:lnTo>
                  <a:pt x="0" y="151178"/>
                </a:lnTo>
                <a:lnTo>
                  <a:pt x="726" y="165633"/>
                </a:lnTo>
                <a:lnTo>
                  <a:pt x="2960" y="180568"/>
                </a:lnTo>
                <a:lnTo>
                  <a:pt x="3986" y="184515"/>
                </a:lnTo>
                <a:lnTo>
                  <a:pt x="10176" y="196029"/>
                </a:lnTo>
                <a:lnTo>
                  <a:pt x="21311" y="203885"/>
                </a:lnTo>
                <a:lnTo>
                  <a:pt x="27450" y="193995"/>
                </a:lnTo>
                <a:lnTo>
                  <a:pt x="30742" y="183271"/>
                </a:lnTo>
                <a:lnTo>
                  <a:pt x="31942" y="172031"/>
                </a:lnTo>
                <a:lnTo>
                  <a:pt x="31965" y="160393"/>
                </a:lnTo>
                <a:lnTo>
                  <a:pt x="31732" y="148474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7854200" y="1135806"/>
            <a:ext cx="80140" cy="99481"/>
          </a:xfrm>
          <a:custGeom>
            <a:avLst/>
            <a:gdLst/>
            <a:ahLst/>
            <a:cxnLst/>
            <a:rect l="l" t="t" r="r" b="b"/>
            <a:pathLst>
              <a:path w="117538" h="145905">
                <a:moveTo>
                  <a:pt x="91491" y="112591"/>
                </a:moveTo>
                <a:lnTo>
                  <a:pt x="103673" y="114632"/>
                </a:lnTo>
                <a:lnTo>
                  <a:pt x="113830" y="118452"/>
                </a:lnTo>
                <a:lnTo>
                  <a:pt x="117538" y="112699"/>
                </a:lnTo>
                <a:lnTo>
                  <a:pt x="110350" y="105689"/>
                </a:lnTo>
                <a:lnTo>
                  <a:pt x="113830" y="100965"/>
                </a:lnTo>
                <a:lnTo>
                  <a:pt x="112225" y="100707"/>
                </a:lnTo>
                <a:lnTo>
                  <a:pt x="101367" y="96533"/>
                </a:lnTo>
                <a:lnTo>
                  <a:pt x="97209" y="89987"/>
                </a:lnTo>
                <a:lnTo>
                  <a:pt x="98247" y="82171"/>
                </a:lnTo>
                <a:lnTo>
                  <a:pt x="102978" y="74188"/>
                </a:lnTo>
                <a:lnTo>
                  <a:pt x="109897" y="67139"/>
                </a:lnTo>
                <a:lnTo>
                  <a:pt x="117500" y="62128"/>
                </a:lnTo>
                <a:lnTo>
                  <a:pt x="117032" y="59486"/>
                </a:lnTo>
                <a:lnTo>
                  <a:pt x="113936" y="46300"/>
                </a:lnTo>
                <a:lnTo>
                  <a:pt x="109961" y="34044"/>
                </a:lnTo>
                <a:lnTo>
                  <a:pt x="105377" y="22432"/>
                </a:lnTo>
                <a:lnTo>
                  <a:pt x="100455" y="11179"/>
                </a:lnTo>
                <a:lnTo>
                  <a:pt x="95465" y="0"/>
                </a:lnTo>
                <a:lnTo>
                  <a:pt x="93993" y="8298"/>
                </a:lnTo>
                <a:lnTo>
                  <a:pt x="90023" y="19587"/>
                </a:lnTo>
                <a:lnTo>
                  <a:pt x="86066" y="30889"/>
                </a:lnTo>
                <a:lnTo>
                  <a:pt x="84442" y="44653"/>
                </a:lnTo>
                <a:lnTo>
                  <a:pt x="88695" y="42649"/>
                </a:lnTo>
                <a:lnTo>
                  <a:pt x="97102" y="43411"/>
                </a:lnTo>
                <a:lnTo>
                  <a:pt x="102525" y="49525"/>
                </a:lnTo>
                <a:lnTo>
                  <a:pt x="104237" y="57982"/>
                </a:lnTo>
                <a:lnTo>
                  <a:pt x="101512" y="65776"/>
                </a:lnTo>
                <a:lnTo>
                  <a:pt x="93624" y="69900"/>
                </a:lnTo>
                <a:lnTo>
                  <a:pt x="83972" y="71691"/>
                </a:lnTo>
                <a:lnTo>
                  <a:pt x="86118" y="61023"/>
                </a:lnTo>
                <a:lnTo>
                  <a:pt x="78943" y="60185"/>
                </a:lnTo>
                <a:lnTo>
                  <a:pt x="73627" y="75958"/>
                </a:lnTo>
                <a:lnTo>
                  <a:pt x="67677" y="88109"/>
                </a:lnTo>
                <a:lnTo>
                  <a:pt x="60577" y="99041"/>
                </a:lnTo>
                <a:lnTo>
                  <a:pt x="52437" y="108874"/>
                </a:lnTo>
                <a:lnTo>
                  <a:pt x="43367" y="117723"/>
                </a:lnTo>
                <a:lnTo>
                  <a:pt x="33478" y="125707"/>
                </a:lnTo>
                <a:lnTo>
                  <a:pt x="22880" y="132941"/>
                </a:lnTo>
                <a:lnTo>
                  <a:pt x="11684" y="139543"/>
                </a:lnTo>
                <a:lnTo>
                  <a:pt x="0" y="145630"/>
                </a:lnTo>
                <a:lnTo>
                  <a:pt x="7567" y="145905"/>
                </a:lnTo>
                <a:lnTo>
                  <a:pt x="19115" y="145545"/>
                </a:lnTo>
                <a:lnTo>
                  <a:pt x="31260" y="144543"/>
                </a:lnTo>
                <a:lnTo>
                  <a:pt x="43935" y="143182"/>
                </a:lnTo>
                <a:lnTo>
                  <a:pt x="57070" y="141748"/>
                </a:lnTo>
                <a:lnTo>
                  <a:pt x="70595" y="140526"/>
                </a:lnTo>
                <a:lnTo>
                  <a:pt x="84442" y="139801"/>
                </a:lnTo>
                <a:lnTo>
                  <a:pt x="89420" y="133565"/>
                </a:lnTo>
                <a:lnTo>
                  <a:pt x="77482" y="132791"/>
                </a:lnTo>
                <a:lnTo>
                  <a:pt x="78943" y="124269"/>
                </a:lnTo>
                <a:lnTo>
                  <a:pt x="81817" y="116055"/>
                </a:lnTo>
                <a:lnTo>
                  <a:pt x="91491" y="112591"/>
                </a:lnTo>
                <a:close/>
              </a:path>
            </a:pathLst>
          </a:custGeom>
          <a:solidFill>
            <a:srgbClr val="B25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7184641" y="1140590"/>
            <a:ext cx="58952" cy="49694"/>
          </a:xfrm>
          <a:custGeom>
            <a:avLst/>
            <a:gdLst/>
            <a:ahLst/>
            <a:cxnLst/>
            <a:rect l="l" t="t" r="r" b="b"/>
            <a:pathLst>
              <a:path w="86463" h="72884">
                <a:moveTo>
                  <a:pt x="86118" y="66769"/>
                </a:moveTo>
                <a:lnTo>
                  <a:pt x="86380" y="64668"/>
                </a:lnTo>
                <a:lnTo>
                  <a:pt x="86463" y="52903"/>
                </a:lnTo>
                <a:lnTo>
                  <a:pt x="84311" y="41752"/>
                </a:lnTo>
                <a:lnTo>
                  <a:pt x="80161" y="31442"/>
                </a:lnTo>
                <a:lnTo>
                  <a:pt x="74251" y="22201"/>
                </a:lnTo>
                <a:lnTo>
                  <a:pt x="66817" y="14257"/>
                </a:lnTo>
                <a:lnTo>
                  <a:pt x="58097" y="7837"/>
                </a:lnTo>
                <a:lnTo>
                  <a:pt x="48328" y="3169"/>
                </a:lnTo>
                <a:lnTo>
                  <a:pt x="37747" y="480"/>
                </a:lnTo>
                <a:lnTo>
                  <a:pt x="26592" y="0"/>
                </a:lnTo>
                <a:lnTo>
                  <a:pt x="15098" y="1954"/>
                </a:lnTo>
                <a:lnTo>
                  <a:pt x="3505" y="6571"/>
                </a:lnTo>
                <a:lnTo>
                  <a:pt x="1663" y="10457"/>
                </a:lnTo>
                <a:lnTo>
                  <a:pt x="2971" y="15321"/>
                </a:lnTo>
                <a:lnTo>
                  <a:pt x="0" y="20935"/>
                </a:lnTo>
                <a:lnTo>
                  <a:pt x="1663" y="27932"/>
                </a:lnTo>
                <a:lnTo>
                  <a:pt x="3236" y="31485"/>
                </a:lnTo>
                <a:lnTo>
                  <a:pt x="10729" y="41287"/>
                </a:lnTo>
                <a:lnTo>
                  <a:pt x="21127" y="52032"/>
                </a:lnTo>
                <a:lnTo>
                  <a:pt x="31051" y="60940"/>
                </a:lnTo>
                <a:lnTo>
                  <a:pt x="39201" y="66686"/>
                </a:lnTo>
                <a:lnTo>
                  <a:pt x="50241" y="71410"/>
                </a:lnTo>
                <a:lnTo>
                  <a:pt x="61606" y="72884"/>
                </a:lnTo>
                <a:lnTo>
                  <a:pt x="73498" y="71280"/>
                </a:lnTo>
                <a:lnTo>
                  <a:pt x="86118" y="66769"/>
                </a:lnTo>
                <a:close/>
              </a:path>
            </a:pathLst>
          </a:custGeom>
          <a:solidFill>
            <a:srgbClr val="83986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648787" y="1141847"/>
            <a:ext cx="433253" cy="467922"/>
          </a:xfrm>
          <a:custGeom>
            <a:avLst/>
            <a:gdLst/>
            <a:ahLst/>
            <a:cxnLst/>
            <a:rect l="l" t="t" r="r" b="b"/>
            <a:pathLst>
              <a:path w="635437" h="686286">
                <a:moveTo>
                  <a:pt x="114289" y="365029"/>
                </a:moveTo>
                <a:lnTo>
                  <a:pt x="121071" y="375262"/>
                </a:lnTo>
                <a:lnTo>
                  <a:pt x="126598" y="386315"/>
                </a:lnTo>
                <a:lnTo>
                  <a:pt x="131157" y="398022"/>
                </a:lnTo>
                <a:lnTo>
                  <a:pt x="135034" y="410216"/>
                </a:lnTo>
                <a:lnTo>
                  <a:pt x="138516" y="422732"/>
                </a:lnTo>
                <a:lnTo>
                  <a:pt x="141889" y="435402"/>
                </a:lnTo>
                <a:lnTo>
                  <a:pt x="145439" y="448062"/>
                </a:lnTo>
                <a:lnTo>
                  <a:pt x="149452" y="460545"/>
                </a:lnTo>
                <a:lnTo>
                  <a:pt x="154216" y="472684"/>
                </a:lnTo>
                <a:lnTo>
                  <a:pt x="162422" y="480539"/>
                </a:lnTo>
                <a:lnTo>
                  <a:pt x="170874" y="489741"/>
                </a:lnTo>
                <a:lnTo>
                  <a:pt x="178823" y="499477"/>
                </a:lnTo>
                <a:lnTo>
                  <a:pt x="186341" y="509667"/>
                </a:lnTo>
                <a:lnTo>
                  <a:pt x="193506" y="520231"/>
                </a:lnTo>
                <a:lnTo>
                  <a:pt x="200390" y="531092"/>
                </a:lnTo>
                <a:lnTo>
                  <a:pt x="207069" y="542170"/>
                </a:lnTo>
                <a:lnTo>
                  <a:pt x="213618" y="553385"/>
                </a:lnTo>
                <a:lnTo>
                  <a:pt x="220112" y="564658"/>
                </a:lnTo>
                <a:lnTo>
                  <a:pt x="226626" y="575911"/>
                </a:lnTo>
                <a:lnTo>
                  <a:pt x="233234" y="587064"/>
                </a:lnTo>
                <a:lnTo>
                  <a:pt x="240011" y="598038"/>
                </a:lnTo>
                <a:lnTo>
                  <a:pt x="247032" y="608753"/>
                </a:lnTo>
                <a:lnTo>
                  <a:pt x="254373" y="619131"/>
                </a:lnTo>
                <a:lnTo>
                  <a:pt x="262107" y="629093"/>
                </a:lnTo>
                <a:lnTo>
                  <a:pt x="270310" y="638558"/>
                </a:lnTo>
                <a:lnTo>
                  <a:pt x="279057" y="647449"/>
                </a:lnTo>
                <a:lnTo>
                  <a:pt x="286475" y="649751"/>
                </a:lnTo>
                <a:lnTo>
                  <a:pt x="298628" y="654308"/>
                </a:lnTo>
                <a:lnTo>
                  <a:pt x="310234" y="659445"/>
                </a:lnTo>
                <a:lnTo>
                  <a:pt x="321495" y="664946"/>
                </a:lnTo>
                <a:lnTo>
                  <a:pt x="332617" y="670597"/>
                </a:lnTo>
                <a:lnTo>
                  <a:pt x="343803" y="676181"/>
                </a:lnTo>
                <a:lnTo>
                  <a:pt x="355256" y="681483"/>
                </a:lnTo>
                <a:lnTo>
                  <a:pt x="367182" y="686286"/>
                </a:lnTo>
                <a:lnTo>
                  <a:pt x="367537" y="683468"/>
                </a:lnTo>
                <a:lnTo>
                  <a:pt x="368626" y="672000"/>
                </a:lnTo>
                <a:lnTo>
                  <a:pt x="369274" y="660068"/>
                </a:lnTo>
                <a:lnTo>
                  <a:pt x="369563" y="647741"/>
                </a:lnTo>
                <a:lnTo>
                  <a:pt x="369577" y="635089"/>
                </a:lnTo>
                <a:lnTo>
                  <a:pt x="369397" y="622181"/>
                </a:lnTo>
                <a:lnTo>
                  <a:pt x="369107" y="609085"/>
                </a:lnTo>
                <a:lnTo>
                  <a:pt x="368789" y="595871"/>
                </a:lnTo>
                <a:lnTo>
                  <a:pt x="368525" y="582609"/>
                </a:lnTo>
                <a:lnTo>
                  <a:pt x="368493" y="556214"/>
                </a:lnTo>
                <a:lnTo>
                  <a:pt x="368890" y="543220"/>
                </a:lnTo>
                <a:lnTo>
                  <a:pt x="369673" y="530453"/>
                </a:lnTo>
                <a:lnTo>
                  <a:pt x="370924" y="517984"/>
                </a:lnTo>
                <a:lnTo>
                  <a:pt x="372725" y="505881"/>
                </a:lnTo>
                <a:lnTo>
                  <a:pt x="375160" y="494213"/>
                </a:lnTo>
                <a:lnTo>
                  <a:pt x="378311" y="483050"/>
                </a:lnTo>
                <a:lnTo>
                  <a:pt x="382260" y="472460"/>
                </a:lnTo>
                <a:lnTo>
                  <a:pt x="387091" y="462514"/>
                </a:lnTo>
                <a:lnTo>
                  <a:pt x="392887" y="453279"/>
                </a:lnTo>
                <a:lnTo>
                  <a:pt x="396858" y="450954"/>
                </a:lnTo>
                <a:lnTo>
                  <a:pt x="405345" y="443021"/>
                </a:lnTo>
                <a:lnTo>
                  <a:pt x="413812" y="432253"/>
                </a:lnTo>
                <a:lnTo>
                  <a:pt x="422349" y="420062"/>
                </a:lnTo>
                <a:lnTo>
                  <a:pt x="431044" y="407860"/>
                </a:lnTo>
                <a:lnTo>
                  <a:pt x="439986" y="397059"/>
                </a:lnTo>
                <a:lnTo>
                  <a:pt x="449263" y="389071"/>
                </a:lnTo>
                <a:lnTo>
                  <a:pt x="458965" y="385308"/>
                </a:lnTo>
                <a:lnTo>
                  <a:pt x="464491" y="385105"/>
                </a:lnTo>
                <a:lnTo>
                  <a:pt x="476234" y="387589"/>
                </a:lnTo>
                <a:lnTo>
                  <a:pt x="487227" y="393159"/>
                </a:lnTo>
                <a:lnTo>
                  <a:pt x="497671" y="400616"/>
                </a:lnTo>
                <a:lnTo>
                  <a:pt x="507766" y="408759"/>
                </a:lnTo>
                <a:lnTo>
                  <a:pt x="517715" y="416385"/>
                </a:lnTo>
                <a:lnTo>
                  <a:pt x="525903" y="429483"/>
                </a:lnTo>
                <a:lnTo>
                  <a:pt x="539794" y="450984"/>
                </a:lnTo>
                <a:lnTo>
                  <a:pt x="553981" y="472170"/>
                </a:lnTo>
                <a:lnTo>
                  <a:pt x="568418" y="493093"/>
                </a:lnTo>
                <a:lnTo>
                  <a:pt x="583057" y="513801"/>
                </a:lnTo>
                <a:lnTo>
                  <a:pt x="597852" y="534344"/>
                </a:lnTo>
                <a:lnTo>
                  <a:pt x="612757" y="554773"/>
                </a:lnTo>
                <a:lnTo>
                  <a:pt x="627723" y="575135"/>
                </a:lnTo>
                <a:lnTo>
                  <a:pt x="635215" y="585308"/>
                </a:lnTo>
                <a:lnTo>
                  <a:pt x="635437" y="553895"/>
                </a:lnTo>
                <a:lnTo>
                  <a:pt x="635389" y="493221"/>
                </a:lnTo>
                <a:lnTo>
                  <a:pt x="635144" y="463792"/>
                </a:lnTo>
                <a:lnTo>
                  <a:pt x="634770" y="434856"/>
                </a:lnTo>
                <a:lnTo>
                  <a:pt x="634279" y="406329"/>
                </a:lnTo>
                <a:lnTo>
                  <a:pt x="633684" y="378127"/>
                </a:lnTo>
                <a:lnTo>
                  <a:pt x="632997" y="350165"/>
                </a:lnTo>
                <a:lnTo>
                  <a:pt x="632233" y="322360"/>
                </a:lnTo>
                <a:lnTo>
                  <a:pt x="631404" y="294627"/>
                </a:lnTo>
                <a:lnTo>
                  <a:pt x="630522" y="266883"/>
                </a:lnTo>
                <a:lnTo>
                  <a:pt x="629601" y="239043"/>
                </a:lnTo>
                <a:lnTo>
                  <a:pt x="628653" y="211023"/>
                </a:lnTo>
                <a:lnTo>
                  <a:pt x="627692" y="182739"/>
                </a:lnTo>
                <a:lnTo>
                  <a:pt x="626730" y="154108"/>
                </a:lnTo>
                <a:lnTo>
                  <a:pt x="625781" y="125044"/>
                </a:lnTo>
                <a:lnTo>
                  <a:pt x="624856" y="95463"/>
                </a:lnTo>
                <a:lnTo>
                  <a:pt x="623970" y="65283"/>
                </a:lnTo>
                <a:lnTo>
                  <a:pt x="623135" y="34418"/>
                </a:lnTo>
                <a:lnTo>
                  <a:pt x="622363" y="2784"/>
                </a:lnTo>
                <a:lnTo>
                  <a:pt x="615657" y="838"/>
                </a:lnTo>
                <a:lnTo>
                  <a:pt x="602154" y="0"/>
                </a:lnTo>
                <a:lnTo>
                  <a:pt x="591159" y="854"/>
                </a:lnTo>
                <a:lnTo>
                  <a:pt x="562712" y="3359"/>
                </a:lnTo>
                <a:lnTo>
                  <a:pt x="533883" y="5541"/>
                </a:lnTo>
                <a:lnTo>
                  <a:pt x="504715" y="7423"/>
                </a:lnTo>
                <a:lnTo>
                  <a:pt x="475257" y="9029"/>
                </a:lnTo>
                <a:lnTo>
                  <a:pt x="445554" y="10382"/>
                </a:lnTo>
                <a:lnTo>
                  <a:pt x="415651" y="11506"/>
                </a:lnTo>
                <a:lnTo>
                  <a:pt x="385595" y="12424"/>
                </a:lnTo>
                <a:lnTo>
                  <a:pt x="355431" y="13161"/>
                </a:lnTo>
                <a:lnTo>
                  <a:pt x="325207" y="13739"/>
                </a:lnTo>
                <a:lnTo>
                  <a:pt x="294967" y="14183"/>
                </a:lnTo>
                <a:lnTo>
                  <a:pt x="264757" y="14515"/>
                </a:lnTo>
                <a:lnTo>
                  <a:pt x="234624" y="14759"/>
                </a:lnTo>
                <a:lnTo>
                  <a:pt x="204614" y="14940"/>
                </a:lnTo>
                <a:lnTo>
                  <a:pt x="174773" y="15079"/>
                </a:lnTo>
                <a:lnTo>
                  <a:pt x="145146" y="15202"/>
                </a:lnTo>
                <a:lnTo>
                  <a:pt x="115780" y="15332"/>
                </a:lnTo>
                <a:lnTo>
                  <a:pt x="86720" y="15491"/>
                </a:lnTo>
                <a:lnTo>
                  <a:pt x="58013" y="15704"/>
                </a:lnTo>
                <a:lnTo>
                  <a:pt x="29705" y="15995"/>
                </a:lnTo>
                <a:lnTo>
                  <a:pt x="1841" y="16386"/>
                </a:lnTo>
                <a:lnTo>
                  <a:pt x="1342" y="27227"/>
                </a:lnTo>
                <a:lnTo>
                  <a:pt x="974" y="39881"/>
                </a:lnTo>
                <a:lnTo>
                  <a:pt x="787" y="52676"/>
                </a:lnTo>
                <a:lnTo>
                  <a:pt x="911" y="91498"/>
                </a:lnTo>
                <a:lnTo>
                  <a:pt x="1045" y="104452"/>
                </a:lnTo>
                <a:lnTo>
                  <a:pt x="1212" y="130136"/>
                </a:lnTo>
                <a:lnTo>
                  <a:pt x="1162" y="142787"/>
                </a:lnTo>
                <a:lnTo>
                  <a:pt x="971" y="155256"/>
                </a:lnTo>
                <a:lnTo>
                  <a:pt x="597" y="167505"/>
                </a:lnTo>
                <a:lnTo>
                  <a:pt x="0" y="179492"/>
                </a:lnTo>
                <a:lnTo>
                  <a:pt x="388" y="179314"/>
                </a:lnTo>
                <a:lnTo>
                  <a:pt x="12196" y="175301"/>
                </a:lnTo>
                <a:lnTo>
                  <a:pt x="24170" y="173730"/>
                </a:lnTo>
                <a:lnTo>
                  <a:pt x="36041" y="174441"/>
                </a:lnTo>
                <a:lnTo>
                  <a:pt x="47541" y="177275"/>
                </a:lnTo>
                <a:lnTo>
                  <a:pt x="58399" y="182074"/>
                </a:lnTo>
                <a:lnTo>
                  <a:pt x="68346" y="188678"/>
                </a:lnTo>
                <a:lnTo>
                  <a:pt x="77113" y="196929"/>
                </a:lnTo>
                <a:lnTo>
                  <a:pt x="84429" y="206668"/>
                </a:lnTo>
                <a:lnTo>
                  <a:pt x="90027" y="217736"/>
                </a:lnTo>
                <a:lnTo>
                  <a:pt x="93637" y="229975"/>
                </a:lnTo>
                <a:lnTo>
                  <a:pt x="86558" y="240037"/>
                </a:lnTo>
                <a:lnTo>
                  <a:pt x="78441" y="249194"/>
                </a:lnTo>
                <a:lnTo>
                  <a:pt x="75272" y="261039"/>
                </a:lnTo>
                <a:lnTo>
                  <a:pt x="78536" y="264709"/>
                </a:lnTo>
                <a:lnTo>
                  <a:pt x="87388" y="262474"/>
                </a:lnTo>
                <a:lnTo>
                  <a:pt x="86296" y="270754"/>
                </a:lnTo>
                <a:lnTo>
                  <a:pt x="85631" y="281880"/>
                </a:lnTo>
                <a:lnTo>
                  <a:pt x="88206" y="292973"/>
                </a:lnTo>
                <a:lnTo>
                  <a:pt x="92821" y="303190"/>
                </a:lnTo>
                <a:lnTo>
                  <a:pt x="97866" y="313544"/>
                </a:lnTo>
                <a:lnTo>
                  <a:pt x="101735" y="325048"/>
                </a:lnTo>
                <a:lnTo>
                  <a:pt x="102819" y="338712"/>
                </a:lnTo>
                <a:lnTo>
                  <a:pt x="103911" y="344008"/>
                </a:lnTo>
                <a:lnTo>
                  <a:pt x="112229" y="341697"/>
                </a:lnTo>
                <a:lnTo>
                  <a:pt x="111988" y="348415"/>
                </a:lnTo>
                <a:lnTo>
                  <a:pt x="112242" y="353203"/>
                </a:lnTo>
                <a:lnTo>
                  <a:pt x="112280" y="357775"/>
                </a:lnTo>
                <a:lnTo>
                  <a:pt x="110159" y="360073"/>
                </a:lnTo>
                <a:lnTo>
                  <a:pt x="114289" y="365029"/>
                </a:lnTo>
                <a:close/>
              </a:path>
            </a:pathLst>
          </a:custGeom>
          <a:solidFill>
            <a:srgbClr val="8153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661308" y="1751433"/>
            <a:ext cx="18773" cy="39757"/>
          </a:xfrm>
          <a:custGeom>
            <a:avLst/>
            <a:gdLst/>
            <a:ahLst/>
            <a:cxnLst/>
            <a:rect l="l" t="t" r="r" b="b"/>
            <a:pathLst>
              <a:path w="27533" h="58310">
                <a:moveTo>
                  <a:pt x="2661" y="58196"/>
                </a:moveTo>
                <a:lnTo>
                  <a:pt x="16098" y="58310"/>
                </a:lnTo>
                <a:lnTo>
                  <a:pt x="27533" y="56311"/>
                </a:lnTo>
                <a:lnTo>
                  <a:pt x="25118" y="43897"/>
                </a:lnTo>
                <a:lnTo>
                  <a:pt x="20739" y="31397"/>
                </a:lnTo>
                <a:lnTo>
                  <a:pt x="15087" y="20246"/>
                </a:lnTo>
                <a:lnTo>
                  <a:pt x="8631" y="9946"/>
                </a:lnTo>
                <a:lnTo>
                  <a:pt x="1841" y="0"/>
                </a:lnTo>
                <a:lnTo>
                  <a:pt x="1906" y="17720"/>
                </a:lnTo>
                <a:lnTo>
                  <a:pt x="1778" y="30854"/>
                </a:lnTo>
                <a:lnTo>
                  <a:pt x="1224" y="44618"/>
                </a:lnTo>
                <a:lnTo>
                  <a:pt x="0" y="58242"/>
                </a:lnTo>
                <a:lnTo>
                  <a:pt x="2661" y="58196"/>
                </a:lnTo>
                <a:close/>
              </a:path>
            </a:pathLst>
          </a:custGeom>
          <a:solidFill>
            <a:srgbClr val="8153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989329" y="1608444"/>
            <a:ext cx="17459" cy="23830"/>
          </a:xfrm>
          <a:custGeom>
            <a:avLst/>
            <a:gdLst/>
            <a:ahLst/>
            <a:cxnLst/>
            <a:rect l="l" t="t" r="r" b="b"/>
            <a:pathLst>
              <a:path w="25606" h="34950">
                <a:moveTo>
                  <a:pt x="0" y="14328"/>
                </a:moveTo>
                <a:lnTo>
                  <a:pt x="1183" y="26405"/>
                </a:lnTo>
                <a:lnTo>
                  <a:pt x="5400" y="34950"/>
                </a:lnTo>
                <a:lnTo>
                  <a:pt x="13122" y="34048"/>
                </a:lnTo>
                <a:lnTo>
                  <a:pt x="22507" y="34912"/>
                </a:lnTo>
                <a:lnTo>
                  <a:pt x="25606" y="29121"/>
                </a:lnTo>
                <a:lnTo>
                  <a:pt x="17983" y="18845"/>
                </a:lnTo>
                <a:lnTo>
                  <a:pt x="9578" y="9403"/>
                </a:lnTo>
                <a:lnTo>
                  <a:pt x="1730" y="0"/>
                </a:lnTo>
                <a:lnTo>
                  <a:pt x="0" y="14328"/>
                </a:lnTo>
                <a:close/>
              </a:path>
            </a:pathLst>
          </a:custGeom>
          <a:solidFill>
            <a:srgbClr val="8153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563803" y="1214010"/>
            <a:ext cx="53898" cy="73588"/>
          </a:xfrm>
          <a:custGeom>
            <a:avLst/>
            <a:gdLst/>
            <a:ahLst/>
            <a:cxnLst/>
            <a:rect l="l" t="t" r="r" b="b"/>
            <a:pathLst>
              <a:path w="79051" h="107929">
                <a:moveTo>
                  <a:pt x="56798" y="8008"/>
                </a:moveTo>
                <a:lnTo>
                  <a:pt x="52313" y="0"/>
                </a:lnTo>
                <a:lnTo>
                  <a:pt x="48454" y="45651"/>
                </a:lnTo>
                <a:lnTo>
                  <a:pt x="59720" y="38085"/>
                </a:lnTo>
                <a:lnTo>
                  <a:pt x="69944" y="29485"/>
                </a:lnTo>
                <a:lnTo>
                  <a:pt x="79051" y="20282"/>
                </a:lnTo>
                <a:lnTo>
                  <a:pt x="76379" y="3033"/>
                </a:lnTo>
                <a:lnTo>
                  <a:pt x="71602" y="15395"/>
                </a:lnTo>
                <a:lnTo>
                  <a:pt x="62564" y="14660"/>
                </a:lnTo>
                <a:lnTo>
                  <a:pt x="56798" y="8008"/>
                </a:lnTo>
                <a:close/>
              </a:path>
              <a:path w="79051" h="107929">
                <a:moveTo>
                  <a:pt x="15809" y="32426"/>
                </a:moveTo>
                <a:lnTo>
                  <a:pt x="22220" y="43722"/>
                </a:lnTo>
                <a:lnTo>
                  <a:pt x="29375" y="54231"/>
                </a:lnTo>
                <a:lnTo>
                  <a:pt x="36220" y="51747"/>
                </a:lnTo>
                <a:lnTo>
                  <a:pt x="48454" y="45651"/>
                </a:lnTo>
                <a:lnTo>
                  <a:pt x="52313" y="0"/>
                </a:lnTo>
                <a:lnTo>
                  <a:pt x="44056" y="-4023"/>
                </a:lnTo>
                <a:lnTo>
                  <a:pt x="43688" y="-5409"/>
                </a:lnTo>
                <a:lnTo>
                  <a:pt x="44222" y="-16744"/>
                </a:lnTo>
                <a:lnTo>
                  <a:pt x="50617" y="-23705"/>
                </a:lnTo>
                <a:lnTo>
                  <a:pt x="60355" y="-26392"/>
                </a:lnTo>
                <a:lnTo>
                  <a:pt x="70917" y="-24908"/>
                </a:lnTo>
                <a:lnTo>
                  <a:pt x="79785" y="-19357"/>
                </a:lnTo>
                <a:lnTo>
                  <a:pt x="84442" y="-9839"/>
                </a:lnTo>
                <a:lnTo>
                  <a:pt x="82440" y="-7965"/>
                </a:lnTo>
                <a:lnTo>
                  <a:pt x="76379" y="3033"/>
                </a:lnTo>
                <a:lnTo>
                  <a:pt x="79051" y="20282"/>
                </a:lnTo>
                <a:lnTo>
                  <a:pt x="86969" y="10911"/>
                </a:lnTo>
                <a:lnTo>
                  <a:pt x="93624" y="1806"/>
                </a:lnTo>
                <a:lnTo>
                  <a:pt x="91465" y="1501"/>
                </a:lnTo>
                <a:lnTo>
                  <a:pt x="88417" y="2136"/>
                </a:lnTo>
                <a:lnTo>
                  <a:pt x="88125" y="-136"/>
                </a:lnTo>
                <a:lnTo>
                  <a:pt x="91376" y="-581"/>
                </a:lnTo>
                <a:lnTo>
                  <a:pt x="97307" y="1818"/>
                </a:lnTo>
                <a:lnTo>
                  <a:pt x="95465" y="-4023"/>
                </a:lnTo>
                <a:lnTo>
                  <a:pt x="91986" y="-4454"/>
                </a:lnTo>
                <a:lnTo>
                  <a:pt x="91414" y="-1838"/>
                </a:lnTo>
                <a:lnTo>
                  <a:pt x="88125" y="-2079"/>
                </a:lnTo>
                <a:lnTo>
                  <a:pt x="88287" y="-4751"/>
                </a:lnTo>
                <a:lnTo>
                  <a:pt x="87624" y="-17037"/>
                </a:lnTo>
                <a:lnTo>
                  <a:pt x="84813" y="-30819"/>
                </a:lnTo>
                <a:lnTo>
                  <a:pt x="79748" y="-44211"/>
                </a:lnTo>
                <a:lnTo>
                  <a:pt x="72320" y="-55326"/>
                </a:lnTo>
                <a:lnTo>
                  <a:pt x="62420" y="-62277"/>
                </a:lnTo>
                <a:lnTo>
                  <a:pt x="57410" y="-56367"/>
                </a:lnTo>
                <a:lnTo>
                  <a:pt x="48926" y="-46968"/>
                </a:lnTo>
                <a:lnTo>
                  <a:pt x="40252" y="-37771"/>
                </a:lnTo>
                <a:lnTo>
                  <a:pt x="31559" y="-28595"/>
                </a:lnTo>
                <a:lnTo>
                  <a:pt x="23016" y="-19261"/>
                </a:lnTo>
                <a:lnTo>
                  <a:pt x="14795" y="-9585"/>
                </a:lnTo>
                <a:lnTo>
                  <a:pt x="7066" y="610"/>
                </a:lnTo>
                <a:lnTo>
                  <a:pt x="0" y="11509"/>
                </a:lnTo>
                <a:lnTo>
                  <a:pt x="780" y="12173"/>
                </a:lnTo>
                <a:lnTo>
                  <a:pt x="9032" y="21518"/>
                </a:lnTo>
                <a:lnTo>
                  <a:pt x="15809" y="32426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7164502" y="1191686"/>
            <a:ext cx="52569" cy="35361"/>
          </a:xfrm>
          <a:custGeom>
            <a:avLst/>
            <a:gdLst/>
            <a:ahLst/>
            <a:cxnLst/>
            <a:rect l="l" t="t" r="r" b="b"/>
            <a:pathLst>
              <a:path w="77101" h="51863">
                <a:moveTo>
                  <a:pt x="793" y="14394"/>
                </a:moveTo>
                <a:lnTo>
                  <a:pt x="5669" y="20337"/>
                </a:lnTo>
                <a:lnTo>
                  <a:pt x="12487" y="26998"/>
                </a:lnTo>
                <a:lnTo>
                  <a:pt x="20737" y="33827"/>
                </a:lnTo>
                <a:lnTo>
                  <a:pt x="29909" y="40277"/>
                </a:lnTo>
                <a:lnTo>
                  <a:pt x="39493" y="45798"/>
                </a:lnTo>
                <a:lnTo>
                  <a:pt x="48979" y="49843"/>
                </a:lnTo>
                <a:lnTo>
                  <a:pt x="57857" y="51863"/>
                </a:lnTo>
                <a:lnTo>
                  <a:pt x="65619" y="51309"/>
                </a:lnTo>
                <a:lnTo>
                  <a:pt x="71753" y="47632"/>
                </a:lnTo>
                <a:lnTo>
                  <a:pt x="75750" y="40285"/>
                </a:lnTo>
                <a:lnTo>
                  <a:pt x="77101" y="28718"/>
                </a:lnTo>
                <a:lnTo>
                  <a:pt x="65786" y="24743"/>
                </a:lnTo>
                <a:lnTo>
                  <a:pt x="65151" y="30115"/>
                </a:lnTo>
                <a:lnTo>
                  <a:pt x="56908" y="28718"/>
                </a:lnTo>
                <a:lnTo>
                  <a:pt x="55272" y="28382"/>
                </a:lnTo>
                <a:lnTo>
                  <a:pt x="46574" y="24577"/>
                </a:lnTo>
                <a:lnTo>
                  <a:pt x="38855" y="18573"/>
                </a:lnTo>
                <a:lnTo>
                  <a:pt x="31881" y="11741"/>
                </a:lnTo>
                <a:lnTo>
                  <a:pt x="25418" y="5453"/>
                </a:lnTo>
                <a:lnTo>
                  <a:pt x="19232" y="1082"/>
                </a:lnTo>
                <a:lnTo>
                  <a:pt x="13090" y="0"/>
                </a:lnTo>
                <a:lnTo>
                  <a:pt x="6757" y="3577"/>
                </a:lnTo>
                <a:lnTo>
                  <a:pt x="0" y="13186"/>
                </a:lnTo>
                <a:lnTo>
                  <a:pt x="793" y="14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8049466" y="1194055"/>
            <a:ext cx="131198" cy="70173"/>
          </a:xfrm>
          <a:custGeom>
            <a:avLst/>
            <a:gdLst/>
            <a:ahLst/>
            <a:cxnLst/>
            <a:rect l="l" t="t" r="r" b="b"/>
            <a:pathLst>
              <a:path w="192423" h="102920">
                <a:moveTo>
                  <a:pt x="14213" y="78677"/>
                </a:moveTo>
                <a:lnTo>
                  <a:pt x="14908" y="90799"/>
                </a:lnTo>
                <a:lnTo>
                  <a:pt x="11023" y="102920"/>
                </a:lnTo>
                <a:lnTo>
                  <a:pt x="12440" y="102334"/>
                </a:lnTo>
                <a:lnTo>
                  <a:pt x="24608" y="97604"/>
                </a:lnTo>
                <a:lnTo>
                  <a:pt x="36935" y="93283"/>
                </a:lnTo>
                <a:lnTo>
                  <a:pt x="49373" y="89285"/>
                </a:lnTo>
                <a:lnTo>
                  <a:pt x="61875" y="85528"/>
                </a:lnTo>
                <a:lnTo>
                  <a:pt x="74393" y="81927"/>
                </a:lnTo>
                <a:lnTo>
                  <a:pt x="86880" y="78399"/>
                </a:lnTo>
                <a:lnTo>
                  <a:pt x="99287" y="74859"/>
                </a:lnTo>
                <a:lnTo>
                  <a:pt x="111567" y="71225"/>
                </a:lnTo>
                <a:lnTo>
                  <a:pt x="123673" y="67411"/>
                </a:lnTo>
                <a:lnTo>
                  <a:pt x="135555" y="63334"/>
                </a:lnTo>
                <a:lnTo>
                  <a:pt x="147168" y="58911"/>
                </a:lnTo>
                <a:lnTo>
                  <a:pt x="158463" y="54057"/>
                </a:lnTo>
                <a:lnTo>
                  <a:pt x="169392" y="48689"/>
                </a:lnTo>
                <a:lnTo>
                  <a:pt x="179908" y="42722"/>
                </a:lnTo>
                <a:lnTo>
                  <a:pt x="184087" y="34845"/>
                </a:lnTo>
                <a:lnTo>
                  <a:pt x="189339" y="24831"/>
                </a:lnTo>
                <a:lnTo>
                  <a:pt x="192423" y="13560"/>
                </a:lnTo>
                <a:lnTo>
                  <a:pt x="190931" y="0"/>
                </a:lnTo>
                <a:lnTo>
                  <a:pt x="179003" y="1916"/>
                </a:lnTo>
                <a:lnTo>
                  <a:pt x="167009" y="5321"/>
                </a:lnTo>
                <a:lnTo>
                  <a:pt x="155060" y="9705"/>
                </a:lnTo>
                <a:lnTo>
                  <a:pt x="143095" y="14576"/>
                </a:lnTo>
                <a:lnTo>
                  <a:pt x="131051" y="19441"/>
                </a:lnTo>
                <a:lnTo>
                  <a:pt x="118865" y="23806"/>
                </a:lnTo>
                <a:lnTo>
                  <a:pt x="106476" y="27178"/>
                </a:lnTo>
                <a:lnTo>
                  <a:pt x="97327" y="29031"/>
                </a:lnTo>
                <a:lnTo>
                  <a:pt x="84170" y="31355"/>
                </a:lnTo>
                <a:lnTo>
                  <a:pt x="71151" y="33487"/>
                </a:lnTo>
                <a:lnTo>
                  <a:pt x="58341" y="35678"/>
                </a:lnTo>
                <a:lnTo>
                  <a:pt x="45815" y="38179"/>
                </a:lnTo>
                <a:lnTo>
                  <a:pt x="33645" y="41242"/>
                </a:lnTo>
                <a:lnTo>
                  <a:pt x="21904" y="45118"/>
                </a:lnTo>
                <a:lnTo>
                  <a:pt x="10664" y="50057"/>
                </a:lnTo>
                <a:lnTo>
                  <a:pt x="0" y="56311"/>
                </a:lnTo>
                <a:lnTo>
                  <a:pt x="2967" y="58771"/>
                </a:lnTo>
                <a:lnTo>
                  <a:pt x="9908" y="67640"/>
                </a:lnTo>
                <a:lnTo>
                  <a:pt x="14213" y="78677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593711" y="1196067"/>
            <a:ext cx="27668" cy="28441"/>
          </a:xfrm>
          <a:custGeom>
            <a:avLst/>
            <a:gdLst/>
            <a:ahLst/>
            <a:cxnLst/>
            <a:rect l="l" t="t" r="r" b="b"/>
            <a:pathLst>
              <a:path w="40580" h="41714">
                <a:moveTo>
                  <a:pt x="5919" y="3111"/>
                </a:moveTo>
                <a:lnTo>
                  <a:pt x="0" y="10509"/>
                </a:lnTo>
                <a:lnTo>
                  <a:pt x="194" y="22295"/>
                </a:lnTo>
                <a:lnTo>
                  <a:pt x="7292" y="25051"/>
                </a:lnTo>
                <a:lnTo>
                  <a:pt x="12117" y="32707"/>
                </a:lnTo>
                <a:lnTo>
                  <a:pt x="17243" y="40046"/>
                </a:lnTo>
                <a:lnTo>
                  <a:pt x="27728" y="41714"/>
                </a:lnTo>
                <a:lnTo>
                  <a:pt x="28934" y="38971"/>
                </a:lnTo>
                <a:lnTo>
                  <a:pt x="33642" y="26541"/>
                </a:lnTo>
                <a:lnTo>
                  <a:pt x="40580" y="16466"/>
                </a:lnTo>
                <a:lnTo>
                  <a:pt x="40376" y="15340"/>
                </a:lnTo>
                <a:lnTo>
                  <a:pt x="35180" y="6218"/>
                </a:lnTo>
                <a:lnTo>
                  <a:pt x="26027" y="1070"/>
                </a:lnTo>
                <a:lnTo>
                  <a:pt x="15434" y="0"/>
                </a:lnTo>
                <a:lnTo>
                  <a:pt x="5919" y="3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144348" y="1198656"/>
            <a:ext cx="20028" cy="28764"/>
          </a:xfrm>
          <a:custGeom>
            <a:avLst/>
            <a:gdLst/>
            <a:ahLst/>
            <a:cxnLst/>
            <a:rect l="l" t="t" r="r" b="b"/>
            <a:pathLst>
              <a:path w="29375" h="42187">
                <a:moveTo>
                  <a:pt x="29375" y="8786"/>
                </a:moveTo>
                <a:lnTo>
                  <a:pt x="24124" y="4443"/>
                </a:lnTo>
                <a:lnTo>
                  <a:pt x="14180" y="0"/>
                </a:lnTo>
                <a:lnTo>
                  <a:pt x="4791" y="826"/>
                </a:lnTo>
                <a:lnTo>
                  <a:pt x="0" y="10729"/>
                </a:lnTo>
                <a:lnTo>
                  <a:pt x="4800" y="17155"/>
                </a:lnTo>
                <a:lnTo>
                  <a:pt x="5892" y="23061"/>
                </a:lnTo>
                <a:lnTo>
                  <a:pt x="1841" y="32090"/>
                </a:lnTo>
                <a:lnTo>
                  <a:pt x="6921" y="36421"/>
                </a:lnTo>
                <a:lnTo>
                  <a:pt x="10642" y="42187"/>
                </a:lnTo>
                <a:lnTo>
                  <a:pt x="22034" y="39863"/>
                </a:lnTo>
                <a:lnTo>
                  <a:pt x="24829" y="34867"/>
                </a:lnTo>
                <a:lnTo>
                  <a:pt x="27903" y="22669"/>
                </a:lnTo>
                <a:lnTo>
                  <a:pt x="29375" y="8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130578" y="1221861"/>
            <a:ext cx="19203" cy="29643"/>
          </a:xfrm>
          <a:custGeom>
            <a:avLst/>
            <a:gdLst/>
            <a:ahLst/>
            <a:cxnLst/>
            <a:rect l="l" t="t" r="r" b="b"/>
            <a:pathLst>
              <a:path w="28165" h="43476">
                <a:moveTo>
                  <a:pt x="18364" y="0"/>
                </a:moveTo>
                <a:lnTo>
                  <a:pt x="8310" y="2312"/>
                </a:lnTo>
                <a:lnTo>
                  <a:pt x="3298" y="11464"/>
                </a:lnTo>
                <a:lnTo>
                  <a:pt x="1635" y="24161"/>
                </a:lnTo>
                <a:lnTo>
                  <a:pt x="0" y="36893"/>
                </a:lnTo>
                <a:lnTo>
                  <a:pt x="437" y="37282"/>
                </a:lnTo>
                <a:lnTo>
                  <a:pt x="9458" y="42922"/>
                </a:lnTo>
                <a:lnTo>
                  <a:pt x="16941" y="43476"/>
                </a:lnTo>
                <a:lnTo>
                  <a:pt x="22686" y="40014"/>
                </a:lnTo>
                <a:lnTo>
                  <a:pt x="26494" y="33609"/>
                </a:lnTo>
                <a:lnTo>
                  <a:pt x="28165" y="25333"/>
                </a:lnTo>
                <a:lnTo>
                  <a:pt x="27500" y="16258"/>
                </a:lnTo>
                <a:lnTo>
                  <a:pt x="24299" y="7456"/>
                </a:lnTo>
                <a:lnTo>
                  <a:pt x="18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974360" y="1222123"/>
            <a:ext cx="67853" cy="59313"/>
          </a:xfrm>
          <a:custGeom>
            <a:avLst/>
            <a:gdLst/>
            <a:ahLst/>
            <a:cxnLst/>
            <a:rect l="l" t="t" r="r" b="b"/>
            <a:pathLst>
              <a:path w="99517" h="86992">
                <a:moveTo>
                  <a:pt x="24637" y="25003"/>
                </a:moveTo>
                <a:lnTo>
                  <a:pt x="22034" y="28737"/>
                </a:lnTo>
                <a:lnTo>
                  <a:pt x="22034" y="53972"/>
                </a:lnTo>
                <a:lnTo>
                  <a:pt x="16979" y="59636"/>
                </a:lnTo>
                <a:lnTo>
                  <a:pt x="8508" y="61681"/>
                </a:lnTo>
                <a:lnTo>
                  <a:pt x="0" y="63688"/>
                </a:lnTo>
                <a:lnTo>
                  <a:pt x="1581" y="67716"/>
                </a:lnTo>
                <a:lnTo>
                  <a:pt x="10528" y="72541"/>
                </a:lnTo>
                <a:lnTo>
                  <a:pt x="23875" y="73403"/>
                </a:lnTo>
                <a:lnTo>
                  <a:pt x="34470" y="76758"/>
                </a:lnTo>
                <a:lnTo>
                  <a:pt x="46712" y="82997"/>
                </a:lnTo>
                <a:lnTo>
                  <a:pt x="56921" y="86992"/>
                </a:lnTo>
                <a:lnTo>
                  <a:pt x="66616" y="86487"/>
                </a:lnTo>
                <a:lnTo>
                  <a:pt x="78449" y="84041"/>
                </a:lnTo>
                <a:lnTo>
                  <a:pt x="89966" y="85049"/>
                </a:lnTo>
                <a:lnTo>
                  <a:pt x="91632" y="82396"/>
                </a:lnTo>
                <a:lnTo>
                  <a:pt x="97369" y="70415"/>
                </a:lnTo>
                <a:lnTo>
                  <a:pt x="99517" y="59449"/>
                </a:lnTo>
                <a:lnTo>
                  <a:pt x="98445" y="48914"/>
                </a:lnTo>
                <a:lnTo>
                  <a:pt x="94524" y="38223"/>
                </a:lnTo>
                <a:lnTo>
                  <a:pt x="88125" y="26794"/>
                </a:lnTo>
                <a:lnTo>
                  <a:pt x="86488" y="24218"/>
                </a:lnTo>
                <a:lnTo>
                  <a:pt x="79512" y="14382"/>
                </a:lnTo>
                <a:lnTo>
                  <a:pt x="72172" y="6647"/>
                </a:lnTo>
                <a:lnTo>
                  <a:pt x="64162" y="1643"/>
                </a:lnTo>
                <a:lnTo>
                  <a:pt x="55177" y="0"/>
                </a:lnTo>
                <a:lnTo>
                  <a:pt x="44910" y="2348"/>
                </a:lnTo>
                <a:lnTo>
                  <a:pt x="33058" y="9319"/>
                </a:lnTo>
                <a:lnTo>
                  <a:pt x="32156" y="15453"/>
                </a:lnTo>
                <a:lnTo>
                  <a:pt x="36360" y="16177"/>
                </a:lnTo>
                <a:lnTo>
                  <a:pt x="34886" y="22908"/>
                </a:lnTo>
                <a:lnTo>
                  <a:pt x="30949" y="25232"/>
                </a:lnTo>
                <a:lnTo>
                  <a:pt x="24637" y="25003"/>
                </a:lnTo>
                <a:close/>
              </a:path>
            </a:pathLst>
          </a:custGeom>
          <a:solidFill>
            <a:srgbClr val="B25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872722" y="1224087"/>
            <a:ext cx="23786" cy="27027"/>
          </a:xfrm>
          <a:custGeom>
            <a:avLst/>
            <a:gdLst/>
            <a:ahLst/>
            <a:cxnLst/>
            <a:rect l="l" t="t" r="r" b="b"/>
            <a:pathLst>
              <a:path w="34886" h="39640">
                <a:moveTo>
                  <a:pt x="1541" y="18046"/>
                </a:moveTo>
                <a:lnTo>
                  <a:pt x="5775" y="27620"/>
                </a:lnTo>
                <a:lnTo>
                  <a:pt x="11499" y="35904"/>
                </a:lnTo>
                <a:lnTo>
                  <a:pt x="19206" y="39640"/>
                </a:lnTo>
                <a:lnTo>
                  <a:pt x="29387" y="35567"/>
                </a:lnTo>
                <a:lnTo>
                  <a:pt x="29390" y="35042"/>
                </a:lnTo>
                <a:lnTo>
                  <a:pt x="30187" y="20617"/>
                </a:lnTo>
                <a:lnTo>
                  <a:pt x="34886" y="10320"/>
                </a:lnTo>
                <a:lnTo>
                  <a:pt x="27949" y="2874"/>
                </a:lnTo>
                <a:lnTo>
                  <a:pt x="17648" y="0"/>
                </a:lnTo>
                <a:lnTo>
                  <a:pt x="7246" y="3263"/>
                </a:lnTo>
                <a:lnTo>
                  <a:pt x="0" y="14206"/>
                </a:lnTo>
                <a:lnTo>
                  <a:pt x="1541" y="18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085642" y="1984627"/>
            <a:ext cx="50067" cy="50120"/>
          </a:xfrm>
          <a:custGeom>
            <a:avLst/>
            <a:gdLst/>
            <a:ahLst/>
            <a:cxnLst/>
            <a:rect l="l" t="t" r="r" b="b"/>
            <a:pathLst>
              <a:path w="73431" h="73509">
                <a:moveTo>
                  <a:pt x="73431" y="32729"/>
                </a:moveTo>
                <a:lnTo>
                  <a:pt x="64596" y="29759"/>
                </a:lnTo>
                <a:lnTo>
                  <a:pt x="56563" y="24834"/>
                </a:lnTo>
                <a:lnTo>
                  <a:pt x="48511" y="18700"/>
                </a:lnTo>
                <a:lnTo>
                  <a:pt x="40539" y="12254"/>
                </a:lnTo>
                <a:lnTo>
                  <a:pt x="32748" y="6391"/>
                </a:lnTo>
                <a:lnTo>
                  <a:pt x="25238" y="2007"/>
                </a:lnTo>
                <a:lnTo>
                  <a:pt x="18108" y="0"/>
                </a:lnTo>
                <a:lnTo>
                  <a:pt x="11458" y="1264"/>
                </a:lnTo>
                <a:lnTo>
                  <a:pt x="5389" y="6698"/>
                </a:lnTo>
                <a:lnTo>
                  <a:pt x="0" y="17197"/>
                </a:lnTo>
                <a:lnTo>
                  <a:pt x="4356" y="22303"/>
                </a:lnTo>
                <a:lnTo>
                  <a:pt x="12318" y="23585"/>
                </a:lnTo>
                <a:lnTo>
                  <a:pt x="16522" y="28856"/>
                </a:lnTo>
                <a:lnTo>
                  <a:pt x="16903" y="30586"/>
                </a:lnTo>
                <a:lnTo>
                  <a:pt x="16567" y="41396"/>
                </a:lnTo>
                <a:lnTo>
                  <a:pt x="14039" y="52073"/>
                </a:lnTo>
                <a:lnTo>
                  <a:pt x="12847" y="62737"/>
                </a:lnTo>
                <a:lnTo>
                  <a:pt x="16522" y="73509"/>
                </a:lnTo>
                <a:lnTo>
                  <a:pt x="29541" y="73307"/>
                </a:lnTo>
                <a:lnTo>
                  <a:pt x="42383" y="69490"/>
                </a:lnTo>
                <a:lnTo>
                  <a:pt x="52309" y="62589"/>
                </a:lnTo>
                <a:lnTo>
                  <a:pt x="60203" y="53539"/>
                </a:lnTo>
                <a:lnTo>
                  <a:pt x="66949" y="43274"/>
                </a:lnTo>
                <a:lnTo>
                  <a:pt x="73431" y="32729"/>
                </a:lnTo>
                <a:close/>
              </a:path>
            </a:pathLst>
          </a:custGeom>
          <a:solidFill>
            <a:srgbClr val="FAB2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133214" y="1233772"/>
            <a:ext cx="27527" cy="80763"/>
          </a:xfrm>
          <a:custGeom>
            <a:avLst/>
            <a:gdLst/>
            <a:ahLst/>
            <a:cxnLst/>
            <a:rect l="l" t="t" r="r" b="b"/>
            <a:pathLst>
              <a:path w="40373" h="118452">
                <a:moveTo>
                  <a:pt x="14722" y="74205"/>
                </a:moveTo>
                <a:lnTo>
                  <a:pt x="14116" y="88928"/>
                </a:lnTo>
                <a:lnTo>
                  <a:pt x="15131" y="102182"/>
                </a:lnTo>
                <a:lnTo>
                  <a:pt x="18684" y="112509"/>
                </a:lnTo>
                <a:lnTo>
                  <a:pt x="25692" y="118452"/>
                </a:lnTo>
                <a:lnTo>
                  <a:pt x="26497" y="113224"/>
                </a:lnTo>
                <a:lnTo>
                  <a:pt x="28007" y="102204"/>
                </a:lnTo>
                <a:lnTo>
                  <a:pt x="29673" y="89296"/>
                </a:lnTo>
                <a:lnTo>
                  <a:pt x="31496" y="75266"/>
                </a:lnTo>
                <a:lnTo>
                  <a:pt x="33477" y="60885"/>
                </a:lnTo>
                <a:lnTo>
                  <a:pt x="35617" y="46918"/>
                </a:lnTo>
                <a:lnTo>
                  <a:pt x="37915" y="34135"/>
                </a:lnTo>
                <a:lnTo>
                  <a:pt x="40373" y="23304"/>
                </a:lnTo>
                <a:lnTo>
                  <a:pt x="32939" y="17653"/>
                </a:lnTo>
                <a:lnTo>
                  <a:pt x="24982" y="7587"/>
                </a:lnTo>
                <a:lnTo>
                  <a:pt x="14681" y="0"/>
                </a:lnTo>
                <a:lnTo>
                  <a:pt x="12327" y="6638"/>
                </a:lnTo>
                <a:lnTo>
                  <a:pt x="7863" y="18300"/>
                </a:lnTo>
                <a:lnTo>
                  <a:pt x="3569" y="30132"/>
                </a:lnTo>
                <a:lnTo>
                  <a:pt x="0" y="42722"/>
                </a:lnTo>
                <a:lnTo>
                  <a:pt x="5054" y="47078"/>
                </a:lnTo>
                <a:lnTo>
                  <a:pt x="12192" y="49225"/>
                </a:lnTo>
                <a:lnTo>
                  <a:pt x="16510" y="54368"/>
                </a:lnTo>
                <a:lnTo>
                  <a:pt x="16034" y="59467"/>
                </a:lnTo>
                <a:lnTo>
                  <a:pt x="14722" y="74205"/>
                </a:lnTo>
                <a:close/>
              </a:path>
            </a:pathLst>
          </a:custGeom>
          <a:solidFill>
            <a:srgbClr val="FAB2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537516" y="1235101"/>
            <a:ext cx="86374" cy="82079"/>
          </a:xfrm>
          <a:custGeom>
            <a:avLst/>
            <a:gdLst/>
            <a:ahLst/>
            <a:cxnLst/>
            <a:rect l="l" t="t" r="r" b="b"/>
            <a:pathLst>
              <a:path w="126682" h="120383">
                <a:moveTo>
                  <a:pt x="109070" y="42724"/>
                </a:moveTo>
                <a:lnTo>
                  <a:pt x="114945" y="35976"/>
                </a:lnTo>
                <a:lnTo>
                  <a:pt x="120793" y="28921"/>
                </a:lnTo>
                <a:lnTo>
                  <a:pt x="125183" y="21970"/>
                </a:lnTo>
                <a:lnTo>
                  <a:pt x="126682" y="15532"/>
                </a:lnTo>
                <a:lnTo>
                  <a:pt x="119144" y="18011"/>
                </a:lnTo>
                <a:lnTo>
                  <a:pt x="107916" y="24772"/>
                </a:lnTo>
                <a:lnTo>
                  <a:pt x="97842" y="33116"/>
                </a:lnTo>
                <a:lnTo>
                  <a:pt x="88077" y="41133"/>
                </a:lnTo>
                <a:lnTo>
                  <a:pt x="77775" y="46911"/>
                </a:lnTo>
                <a:lnTo>
                  <a:pt x="66090" y="48539"/>
                </a:lnTo>
                <a:lnTo>
                  <a:pt x="56360" y="45529"/>
                </a:lnTo>
                <a:lnTo>
                  <a:pt x="48541" y="37915"/>
                </a:lnTo>
                <a:lnTo>
                  <a:pt x="42855" y="27678"/>
                </a:lnTo>
                <a:lnTo>
                  <a:pt x="37462" y="16695"/>
                </a:lnTo>
                <a:lnTo>
                  <a:pt x="30521" y="6843"/>
                </a:lnTo>
                <a:lnTo>
                  <a:pt x="20193" y="0"/>
                </a:lnTo>
                <a:lnTo>
                  <a:pt x="13212" y="6915"/>
                </a:lnTo>
                <a:lnTo>
                  <a:pt x="5598" y="16954"/>
                </a:lnTo>
                <a:lnTo>
                  <a:pt x="0" y="29121"/>
                </a:lnTo>
                <a:lnTo>
                  <a:pt x="2082" y="37922"/>
                </a:lnTo>
                <a:lnTo>
                  <a:pt x="12420" y="37972"/>
                </a:lnTo>
                <a:lnTo>
                  <a:pt x="16510" y="44653"/>
                </a:lnTo>
                <a:lnTo>
                  <a:pt x="17671" y="47246"/>
                </a:lnTo>
                <a:lnTo>
                  <a:pt x="24235" y="58763"/>
                </a:lnTo>
                <a:lnTo>
                  <a:pt x="32127" y="68874"/>
                </a:lnTo>
                <a:lnTo>
                  <a:pt x="41004" y="77943"/>
                </a:lnTo>
                <a:lnTo>
                  <a:pt x="50522" y="86333"/>
                </a:lnTo>
                <a:lnTo>
                  <a:pt x="60336" y="94408"/>
                </a:lnTo>
                <a:lnTo>
                  <a:pt x="70104" y="102532"/>
                </a:lnTo>
                <a:lnTo>
                  <a:pt x="79482" y="111069"/>
                </a:lnTo>
                <a:lnTo>
                  <a:pt x="88125" y="120383"/>
                </a:lnTo>
                <a:lnTo>
                  <a:pt x="94382" y="117531"/>
                </a:lnTo>
                <a:lnTo>
                  <a:pt x="103588" y="109747"/>
                </a:lnTo>
                <a:lnTo>
                  <a:pt x="110245" y="99268"/>
                </a:lnTo>
                <a:lnTo>
                  <a:pt x="114977" y="86752"/>
                </a:lnTo>
                <a:lnTo>
                  <a:pt x="118406" y="72861"/>
                </a:lnTo>
                <a:lnTo>
                  <a:pt x="121158" y="58254"/>
                </a:lnTo>
                <a:lnTo>
                  <a:pt x="113958" y="58434"/>
                </a:lnTo>
                <a:lnTo>
                  <a:pt x="105613" y="57019"/>
                </a:lnTo>
                <a:lnTo>
                  <a:pt x="102971" y="53656"/>
                </a:lnTo>
                <a:lnTo>
                  <a:pt x="104601" y="48754"/>
                </a:lnTo>
                <a:lnTo>
                  <a:pt x="109070" y="42724"/>
                </a:lnTo>
                <a:close/>
              </a:path>
            </a:pathLst>
          </a:custGeom>
          <a:solidFill>
            <a:srgbClr val="BBBDB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425986" y="1238248"/>
            <a:ext cx="192338" cy="360929"/>
          </a:xfrm>
          <a:custGeom>
            <a:avLst/>
            <a:gdLst/>
            <a:ahLst/>
            <a:cxnLst/>
            <a:rect l="l" t="t" r="r" b="b"/>
            <a:pathLst>
              <a:path w="282095" h="529362">
                <a:moveTo>
                  <a:pt x="280885" y="519648"/>
                </a:moveTo>
                <a:lnTo>
                  <a:pt x="281919" y="513089"/>
                </a:lnTo>
                <a:lnTo>
                  <a:pt x="282095" y="500703"/>
                </a:lnTo>
                <a:lnTo>
                  <a:pt x="280744" y="488287"/>
                </a:lnTo>
                <a:lnTo>
                  <a:pt x="278805" y="475834"/>
                </a:lnTo>
                <a:lnTo>
                  <a:pt x="277215" y="463336"/>
                </a:lnTo>
                <a:lnTo>
                  <a:pt x="275315" y="440605"/>
                </a:lnTo>
                <a:lnTo>
                  <a:pt x="273617" y="417904"/>
                </a:lnTo>
                <a:lnTo>
                  <a:pt x="272102" y="395231"/>
                </a:lnTo>
                <a:lnTo>
                  <a:pt x="270749" y="372585"/>
                </a:lnTo>
                <a:lnTo>
                  <a:pt x="269540" y="349964"/>
                </a:lnTo>
                <a:lnTo>
                  <a:pt x="268454" y="327368"/>
                </a:lnTo>
                <a:lnTo>
                  <a:pt x="267471" y="304795"/>
                </a:lnTo>
                <a:lnTo>
                  <a:pt x="266573" y="282243"/>
                </a:lnTo>
                <a:lnTo>
                  <a:pt x="265739" y="259712"/>
                </a:lnTo>
                <a:lnTo>
                  <a:pt x="264950" y="237200"/>
                </a:lnTo>
                <a:lnTo>
                  <a:pt x="264186" y="214706"/>
                </a:lnTo>
                <a:lnTo>
                  <a:pt x="263427" y="192228"/>
                </a:lnTo>
                <a:lnTo>
                  <a:pt x="262653" y="169766"/>
                </a:lnTo>
                <a:lnTo>
                  <a:pt x="261846" y="147318"/>
                </a:lnTo>
                <a:lnTo>
                  <a:pt x="260984" y="124883"/>
                </a:lnTo>
                <a:lnTo>
                  <a:pt x="260050" y="102459"/>
                </a:lnTo>
                <a:lnTo>
                  <a:pt x="259021" y="80046"/>
                </a:lnTo>
                <a:lnTo>
                  <a:pt x="257880" y="57641"/>
                </a:lnTo>
                <a:lnTo>
                  <a:pt x="256607" y="35245"/>
                </a:lnTo>
                <a:lnTo>
                  <a:pt x="255181" y="12854"/>
                </a:lnTo>
                <a:lnTo>
                  <a:pt x="246748" y="8532"/>
                </a:lnTo>
                <a:lnTo>
                  <a:pt x="235268" y="5451"/>
                </a:lnTo>
                <a:lnTo>
                  <a:pt x="222933" y="4258"/>
                </a:lnTo>
                <a:lnTo>
                  <a:pt x="210022" y="4262"/>
                </a:lnTo>
                <a:lnTo>
                  <a:pt x="196815" y="4771"/>
                </a:lnTo>
                <a:lnTo>
                  <a:pt x="183591" y="5095"/>
                </a:lnTo>
                <a:lnTo>
                  <a:pt x="122164" y="4929"/>
                </a:lnTo>
                <a:lnTo>
                  <a:pt x="108614" y="4781"/>
                </a:lnTo>
                <a:lnTo>
                  <a:pt x="95204" y="4563"/>
                </a:lnTo>
                <a:lnTo>
                  <a:pt x="81973" y="4264"/>
                </a:lnTo>
                <a:lnTo>
                  <a:pt x="68959" y="3868"/>
                </a:lnTo>
                <a:lnTo>
                  <a:pt x="56200" y="3365"/>
                </a:lnTo>
                <a:lnTo>
                  <a:pt x="43734" y="2739"/>
                </a:lnTo>
                <a:lnTo>
                  <a:pt x="31600" y="1978"/>
                </a:lnTo>
                <a:lnTo>
                  <a:pt x="19836" y="1070"/>
                </a:lnTo>
                <a:lnTo>
                  <a:pt x="8481" y="0"/>
                </a:lnTo>
                <a:lnTo>
                  <a:pt x="0" y="32273"/>
                </a:lnTo>
                <a:lnTo>
                  <a:pt x="6602" y="31337"/>
                </a:lnTo>
                <a:lnTo>
                  <a:pt x="18399" y="29945"/>
                </a:lnTo>
                <a:lnTo>
                  <a:pt x="30415" y="28854"/>
                </a:lnTo>
                <a:lnTo>
                  <a:pt x="42627" y="28036"/>
                </a:lnTo>
                <a:lnTo>
                  <a:pt x="55015" y="27466"/>
                </a:lnTo>
                <a:lnTo>
                  <a:pt x="67558" y="27115"/>
                </a:lnTo>
                <a:lnTo>
                  <a:pt x="80233" y="26958"/>
                </a:lnTo>
                <a:lnTo>
                  <a:pt x="93021" y="26967"/>
                </a:lnTo>
                <a:lnTo>
                  <a:pt x="105899" y="27115"/>
                </a:lnTo>
                <a:lnTo>
                  <a:pt x="118846" y="27375"/>
                </a:lnTo>
                <a:lnTo>
                  <a:pt x="131842" y="27721"/>
                </a:lnTo>
                <a:lnTo>
                  <a:pt x="144864" y="28125"/>
                </a:lnTo>
                <a:lnTo>
                  <a:pt x="157893" y="28560"/>
                </a:lnTo>
                <a:lnTo>
                  <a:pt x="170905" y="29001"/>
                </a:lnTo>
                <a:lnTo>
                  <a:pt x="183880" y="29419"/>
                </a:lnTo>
                <a:lnTo>
                  <a:pt x="196798" y="29788"/>
                </a:lnTo>
                <a:lnTo>
                  <a:pt x="209635" y="30080"/>
                </a:lnTo>
                <a:lnTo>
                  <a:pt x="222372" y="30270"/>
                </a:lnTo>
                <a:lnTo>
                  <a:pt x="234988" y="30330"/>
                </a:lnTo>
                <a:lnTo>
                  <a:pt x="235588" y="48936"/>
                </a:lnTo>
                <a:lnTo>
                  <a:pt x="236229" y="67477"/>
                </a:lnTo>
                <a:lnTo>
                  <a:pt x="236911" y="85957"/>
                </a:lnTo>
                <a:lnTo>
                  <a:pt x="237631" y="104382"/>
                </a:lnTo>
                <a:lnTo>
                  <a:pt x="238389" y="122755"/>
                </a:lnTo>
                <a:lnTo>
                  <a:pt x="239183" y="141082"/>
                </a:lnTo>
                <a:lnTo>
                  <a:pt x="240011" y="159366"/>
                </a:lnTo>
                <a:lnTo>
                  <a:pt x="240873" y="177614"/>
                </a:lnTo>
                <a:lnTo>
                  <a:pt x="241767" y="195829"/>
                </a:lnTo>
                <a:lnTo>
                  <a:pt x="242692" y="214016"/>
                </a:lnTo>
                <a:lnTo>
                  <a:pt x="243646" y="232180"/>
                </a:lnTo>
                <a:lnTo>
                  <a:pt x="244628" y="250325"/>
                </a:lnTo>
                <a:lnTo>
                  <a:pt x="245637" y="268456"/>
                </a:lnTo>
                <a:lnTo>
                  <a:pt x="246672" y="286578"/>
                </a:lnTo>
                <a:lnTo>
                  <a:pt x="247730" y="304696"/>
                </a:lnTo>
                <a:lnTo>
                  <a:pt x="248812" y="322814"/>
                </a:lnTo>
                <a:lnTo>
                  <a:pt x="249915" y="340936"/>
                </a:lnTo>
                <a:lnTo>
                  <a:pt x="251038" y="359068"/>
                </a:lnTo>
                <a:lnTo>
                  <a:pt x="252180" y="377214"/>
                </a:lnTo>
                <a:lnTo>
                  <a:pt x="253339" y="395378"/>
                </a:lnTo>
                <a:lnTo>
                  <a:pt x="253438" y="397021"/>
                </a:lnTo>
                <a:lnTo>
                  <a:pt x="253764" y="409997"/>
                </a:lnTo>
                <a:lnTo>
                  <a:pt x="253535" y="423094"/>
                </a:lnTo>
                <a:lnTo>
                  <a:pt x="253077" y="436172"/>
                </a:lnTo>
                <a:lnTo>
                  <a:pt x="252719" y="449090"/>
                </a:lnTo>
                <a:lnTo>
                  <a:pt x="252790" y="461708"/>
                </a:lnTo>
                <a:lnTo>
                  <a:pt x="253616" y="473885"/>
                </a:lnTo>
                <a:lnTo>
                  <a:pt x="255527" y="485481"/>
                </a:lnTo>
                <a:lnTo>
                  <a:pt x="258851" y="496356"/>
                </a:lnTo>
                <a:lnTo>
                  <a:pt x="257350" y="496616"/>
                </a:lnTo>
                <a:lnTo>
                  <a:pt x="244610" y="498552"/>
                </a:lnTo>
                <a:lnTo>
                  <a:pt x="231848" y="500042"/>
                </a:lnTo>
                <a:lnTo>
                  <a:pt x="219072" y="501133"/>
                </a:lnTo>
                <a:lnTo>
                  <a:pt x="206289" y="501874"/>
                </a:lnTo>
                <a:lnTo>
                  <a:pt x="193508" y="502313"/>
                </a:lnTo>
                <a:lnTo>
                  <a:pt x="180737" y="502496"/>
                </a:lnTo>
                <a:lnTo>
                  <a:pt x="167984" y="502473"/>
                </a:lnTo>
                <a:lnTo>
                  <a:pt x="155258" y="502289"/>
                </a:lnTo>
                <a:lnTo>
                  <a:pt x="142565" y="501994"/>
                </a:lnTo>
                <a:lnTo>
                  <a:pt x="129915" y="501635"/>
                </a:lnTo>
                <a:lnTo>
                  <a:pt x="117315" y="501260"/>
                </a:lnTo>
                <a:lnTo>
                  <a:pt x="104774" y="500916"/>
                </a:lnTo>
                <a:lnTo>
                  <a:pt x="92299" y="500651"/>
                </a:lnTo>
                <a:lnTo>
                  <a:pt x="79898" y="500513"/>
                </a:lnTo>
                <a:lnTo>
                  <a:pt x="67580" y="500550"/>
                </a:lnTo>
                <a:lnTo>
                  <a:pt x="55353" y="500809"/>
                </a:lnTo>
                <a:lnTo>
                  <a:pt x="43225" y="501338"/>
                </a:lnTo>
                <a:lnTo>
                  <a:pt x="31203" y="502185"/>
                </a:lnTo>
                <a:lnTo>
                  <a:pt x="27805" y="479314"/>
                </a:lnTo>
                <a:lnTo>
                  <a:pt x="24822" y="456322"/>
                </a:lnTo>
                <a:lnTo>
                  <a:pt x="22216" y="433220"/>
                </a:lnTo>
                <a:lnTo>
                  <a:pt x="19952" y="410016"/>
                </a:lnTo>
                <a:lnTo>
                  <a:pt x="17991" y="386719"/>
                </a:lnTo>
                <a:lnTo>
                  <a:pt x="16298" y="363338"/>
                </a:lnTo>
                <a:lnTo>
                  <a:pt x="14834" y="339882"/>
                </a:lnTo>
                <a:lnTo>
                  <a:pt x="13565" y="316361"/>
                </a:lnTo>
                <a:lnTo>
                  <a:pt x="12451" y="292783"/>
                </a:lnTo>
                <a:lnTo>
                  <a:pt x="11458" y="269158"/>
                </a:lnTo>
                <a:lnTo>
                  <a:pt x="10548" y="245494"/>
                </a:lnTo>
                <a:lnTo>
                  <a:pt x="9683" y="221800"/>
                </a:lnTo>
                <a:lnTo>
                  <a:pt x="8828" y="198086"/>
                </a:lnTo>
                <a:lnTo>
                  <a:pt x="7944" y="174360"/>
                </a:lnTo>
                <a:lnTo>
                  <a:pt x="6997" y="150632"/>
                </a:lnTo>
                <a:lnTo>
                  <a:pt x="7340" y="480811"/>
                </a:lnTo>
                <a:lnTo>
                  <a:pt x="8195" y="490166"/>
                </a:lnTo>
                <a:lnTo>
                  <a:pt x="9491" y="505495"/>
                </a:lnTo>
                <a:lnTo>
                  <a:pt x="11662" y="516305"/>
                </a:lnTo>
                <a:lnTo>
                  <a:pt x="16522" y="523534"/>
                </a:lnTo>
                <a:lnTo>
                  <a:pt x="23700" y="527390"/>
                </a:lnTo>
                <a:lnTo>
                  <a:pt x="35196" y="529362"/>
                </a:lnTo>
                <a:lnTo>
                  <a:pt x="48417" y="529262"/>
                </a:lnTo>
                <a:lnTo>
                  <a:pt x="62173" y="528234"/>
                </a:lnTo>
                <a:lnTo>
                  <a:pt x="75272" y="527420"/>
                </a:lnTo>
                <a:lnTo>
                  <a:pt x="78858" y="527334"/>
                </a:lnTo>
                <a:lnTo>
                  <a:pt x="92069" y="527125"/>
                </a:lnTo>
                <a:lnTo>
                  <a:pt x="144774" y="527311"/>
                </a:lnTo>
                <a:lnTo>
                  <a:pt x="170799" y="527490"/>
                </a:lnTo>
                <a:lnTo>
                  <a:pt x="183668" y="527468"/>
                </a:lnTo>
                <a:lnTo>
                  <a:pt x="196419" y="527322"/>
                </a:lnTo>
                <a:lnTo>
                  <a:pt x="209034" y="527014"/>
                </a:lnTo>
                <a:lnTo>
                  <a:pt x="221495" y="526506"/>
                </a:lnTo>
                <a:lnTo>
                  <a:pt x="233785" y="525761"/>
                </a:lnTo>
                <a:lnTo>
                  <a:pt x="245887" y="524740"/>
                </a:lnTo>
                <a:lnTo>
                  <a:pt x="257782" y="523406"/>
                </a:lnTo>
                <a:lnTo>
                  <a:pt x="269454" y="521721"/>
                </a:lnTo>
                <a:lnTo>
                  <a:pt x="280885" y="519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411257" y="1236423"/>
            <a:ext cx="20511" cy="329652"/>
          </a:xfrm>
          <a:custGeom>
            <a:avLst/>
            <a:gdLst/>
            <a:ahLst/>
            <a:cxnLst/>
            <a:rect l="l" t="t" r="r" b="b"/>
            <a:pathLst>
              <a:path w="30083" h="483488">
                <a:moveTo>
                  <a:pt x="8749" y="0"/>
                </a:moveTo>
                <a:lnTo>
                  <a:pt x="5130" y="3429"/>
                </a:lnTo>
                <a:lnTo>
                  <a:pt x="0" y="12831"/>
                </a:lnTo>
                <a:lnTo>
                  <a:pt x="24" y="22660"/>
                </a:lnTo>
                <a:lnTo>
                  <a:pt x="2589" y="33669"/>
                </a:lnTo>
                <a:lnTo>
                  <a:pt x="5079" y="46608"/>
                </a:lnTo>
                <a:lnTo>
                  <a:pt x="5983" y="56665"/>
                </a:lnTo>
                <a:lnTo>
                  <a:pt x="6592" y="68479"/>
                </a:lnTo>
                <a:lnTo>
                  <a:pt x="6865" y="80761"/>
                </a:lnTo>
                <a:lnTo>
                  <a:pt x="6794" y="106366"/>
                </a:lnTo>
                <a:lnTo>
                  <a:pt x="6645" y="119510"/>
                </a:lnTo>
                <a:lnTo>
                  <a:pt x="6611" y="146026"/>
                </a:lnTo>
                <a:lnTo>
                  <a:pt x="6920" y="159219"/>
                </a:lnTo>
                <a:lnTo>
                  <a:pt x="7224" y="168445"/>
                </a:lnTo>
                <a:lnTo>
                  <a:pt x="7578" y="180921"/>
                </a:lnTo>
                <a:lnTo>
                  <a:pt x="7890" y="193678"/>
                </a:lnTo>
                <a:lnTo>
                  <a:pt x="8171" y="206667"/>
                </a:lnTo>
                <a:lnTo>
                  <a:pt x="8436" y="219837"/>
                </a:lnTo>
                <a:lnTo>
                  <a:pt x="8696" y="233137"/>
                </a:lnTo>
                <a:lnTo>
                  <a:pt x="8964" y="246516"/>
                </a:lnTo>
                <a:lnTo>
                  <a:pt x="9254" y="259924"/>
                </a:lnTo>
                <a:lnTo>
                  <a:pt x="9577" y="273311"/>
                </a:lnTo>
                <a:lnTo>
                  <a:pt x="9946" y="286625"/>
                </a:lnTo>
                <a:lnTo>
                  <a:pt x="10374" y="299816"/>
                </a:lnTo>
                <a:lnTo>
                  <a:pt x="10874" y="312834"/>
                </a:lnTo>
                <a:lnTo>
                  <a:pt x="11459" y="325628"/>
                </a:lnTo>
                <a:lnTo>
                  <a:pt x="12140" y="338148"/>
                </a:lnTo>
                <a:lnTo>
                  <a:pt x="12931" y="350342"/>
                </a:lnTo>
                <a:lnTo>
                  <a:pt x="13845" y="362160"/>
                </a:lnTo>
                <a:lnTo>
                  <a:pt x="14893" y="373552"/>
                </a:lnTo>
                <a:lnTo>
                  <a:pt x="16090" y="384467"/>
                </a:lnTo>
                <a:lnTo>
                  <a:pt x="17487" y="395729"/>
                </a:lnTo>
                <a:lnTo>
                  <a:pt x="19182" y="408550"/>
                </a:lnTo>
                <a:lnTo>
                  <a:pt x="20922" y="421175"/>
                </a:lnTo>
                <a:lnTo>
                  <a:pt x="22668" y="433665"/>
                </a:lnTo>
                <a:lnTo>
                  <a:pt x="24381" y="446079"/>
                </a:lnTo>
                <a:lnTo>
                  <a:pt x="26024" y="458481"/>
                </a:lnTo>
                <a:lnTo>
                  <a:pt x="27557" y="470930"/>
                </a:lnTo>
                <a:lnTo>
                  <a:pt x="28942" y="483488"/>
                </a:lnTo>
                <a:lnTo>
                  <a:pt x="28599" y="153310"/>
                </a:lnTo>
                <a:lnTo>
                  <a:pt x="27550" y="129588"/>
                </a:lnTo>
                <a:lnTo>
                  <a:pt x="26362" y="105883"/>
                </a:lnTo>
                <a:lnTo>
                  <a:pt x="25000" y="82202"/>
                </a:lnTo>
                <a:lnTo>
                  <a:pt x="23425" y="58554"/>
                </a:lnTo>
                <a:lnTo>
                  <a:pt x="21601" y="34950"/>
                </a:lnTo>
                <a:lnTo>
                  <a:pt x="30083" y="2677"/>
                </a:lnTo>
                <a:lnTo>
                  <a:pt x="19173" y="1432"/>
                </a:lnTo>
                <a:lnTo>
                  <a:pt x="8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964349" y="1240374"/>
            <a:ext cx="9299" cy="5316"/>
          </a:xfrm>
          <a:custGeom>
            <a:avLst/>
            <a:gdLst/>
            <a:ahLst/>
            <a:cxnLst/>
            <a:rect l="l" t="t" r="r" b="b"/>
            <a:pathLst>
              <a:path w="13639" h="7797">
                <a:moveTo>
                  <a:pt x="12865" y="7797"/>
                </a:moveTo>
                <a:lnTo>
                  <a:pt x="13639" y="0"/>
                </a:lnTo>
                <a:lnTo>
                  <a:pt x="381" y="4572"/>
                </a:lnTo>
                <a:lnTo>
                  <a:pt x="0" y="7797"/>
                </a:lnTo>
                <a:lnTo>
                  <a:pt x="12865" y="77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628895" y="1245162"/>
            <a:ext cx="335453" cy="57458"/>
          </a:xfrm>
          <a:custGeom>
            <a:avLst/>
            <a:gdLst/>
            <a:ahLst/>
            <a:cxnLst/>
            <a:rect l="l" t="t" r="r" b="b"/>
            <a:pathLst>
              <a:path w="491997" h="84272">
                <a:moveTo>
                  <a:pt x="491998" y="43492"/>
                </a:moveTo>
                <a:lnTo>
                  <a:pt x="488953" y="36192"/>
                </a:lnTo>
                <a:lnTo>
                  <a:pt x="480724" y="26858"/>
                </a:lnTo>
                <a:lnTo>
                  <a:pt x="473646" y="16301"/>
                </a:lnTo>
                <a:lnTo>
                  <a:pt x="473076" y="14805"/>
                </a:lnTo>
                <a:lnTo>
                  <a:pt x="475784" y="7451"/>
                </a:lnTo>
                <a:lnTo>
                  <a:pt x="473646" y="4655"/>
                </a:lnTo>
                <a:lnTo>
                  <a:pt x="461493" y="1667"/>
                </a:lnTo>
                <a:lnTo>
                  <a:pt x="449268" y="204"/>
                </a:lnTo>
                <a:lnTo>
                  <a:pt x="437006" y="0"/>
                </a:lnTo>
                <a:lnTo>
                  <a:pt x="424712" y="775"/>
                </a:lnTo>
                <a:lnTo>
                  <a:pt x="412394" y="2253"/>
                </a:lnTo>
                <a:lnTo>
                  <a:pt x="400056" y="4157"/>
                </a:lnTo>
                <a:lnTo>
                  <a:pt x="387707" y="6209"/>
                </a:lnTo>
                <a:lnTo>
                  <a:pt x="375351" y="8133"/>
                </a:lnTo>
                <a:lnTo>
                  <a:pt x="362995" y="9650"/>
                </a:lnTo>
                <a:lnTo>
                  <a:pt x="350647" y="10485"/>
                </a:lnTo>
                <a:lnTo>
                  <a:pt x="342175" y="10637"/>
                </a:lnTo>
                <a:lnTo>
                  <a:pt x="329849" y="10474"/>
                </a:lnTo>
                <a:lnTo>
                  <a:pt x="317484" y="9947"/>
                </a:lnTo>
                <a:lnTo>
                  <a:pt x="305075" y="9156"/>
                </a:lnTo>
                <a:lnTo>
                  <a:pt x="292621" y="8200"/>
                </a:lnTo>
                <a:lnTo>
                  <a:pt x="280117" y="7179"/>
                </a:lnTo>
                <a:lnTo>
                  <a:pt x="267560" y="6193"/>
                </a:lnTo>
                <a:lnTo>
                  <a:pt x="254947" y="5341"/>
                </a:lnTo>
                <a:lnTo>
                  <a:pt x="242275" y="4724"/>
                </a:lnTo>
                <a:lnTo>
                  <a:pt x="229539" y="4442"/>
                </a:lnTo>
                <a:lnTo>
                  <a:pt x="216736" y="4593"/>
                </a:lnTo>
                <a:lnTo>
                  <a:pt x="203864" y="5279"/>
                </a:lnTo>
                <a:lnTo>
                  <a:pt x="190919" y="6598"/>
                </a:lnTo>
                <a:lnTo>
                  <a:pt x="190804" y="15526"/>
                </a:lnTo>
                <a:lnTo>
                  <a:pt x="188417" y="22054"/>
                </a:lnTo>
                <a:lnTo>
                  <a:pt x="185407" y="27960"/>
                </a:lnTo>
                <a:lnTo>
                  <a:pt x="182814" y="28607"/>
                </a:lnTo>
                <a:lnTo>
                  <a:pt x="172462" y="33627"/>
                </a:lnTo>
                <a:lnTo>
                  <a:pt x="161348" y="40585"/>
                </a:lnTo>
                <a:lnTo>
                  <a:pt x="149223" y="46733"/>
                </a:lnTo>
                <a:lnTo>
                  <a:pt x="135839" y="49321"/>
                </a:lnTo>
                <a:lnTo>
                  <a:pt x="128102" y="47339"/>
                </a:lnTo>
                <a:lnTo>
                  <a:pt x="116729" y="41637"/>
                </a:lnTo>
                <a:lnTo>
                  <a:pt x="102793" y="35719"/>
                </a:lnTo>
                <a:lnTo>
                  <a:pt x="96605" y="33898"/>
                </a:lnTo>
                <a:lnTo>
                  <a:pt x="83239" y="30135"/>
                </a:lnTo>
                <a:lnTo>
                  <a:pt x="73345" y="25674"/>
                </a:lnTo>
                <a:lnTo>
                  <a:pt x="68367" y="18500"/>
                </a:lnTo>
                <a:lnTo>
                  <a:pt x="69748" y="6598"/>
                </a:lnTo>
                <a:lnTo>
                  <a:pt x="68605" y="6845"/>
                </a:lnTo>
                <a:lnTo>
                  <a:pt x="55054" y="8170"/>
                </a:lnTo>
                <a:lnTo>
                  <a:pt x="39803" y="8214"/>
                </a:lnTo>
                <a:lnTo>
                  <a:pt x="26389" y="7998"/>
                </a:lnTo>
                <a:lnTo>
                  <a:pt x="18351" y="8541"/>
                </a:lnTo>
                <a:lnTo>
                  <a:pt x="17999" y="10212"/>
                </a:lnTo>
                <a:lnTo>
                  <a:pt x="15505" y="22566"/>
                </a:lnTo>
                <a:lnTo>
                  <a:pt x="13059" y="34951"/>
                </a:lnTo>
                <a:lnTo>
                  <a:pt x="10473" y="47341"/>
                </a:lnTo>
                <a:lnTo>
                  <a:pt x="7560" y="59710"/>
                </a:lnTo>
                <a:lnTo>
                  <a:pt x="4131" y="72029"/>
                </a:lnTo>
                <a:lnTo>
                  <a:pt x="0" y="84272"/>
                </a:lnTo>
                <a:lnTo>
                  <a:pt x="10398" y="83516"/>
                </a:lnTo>
                <a:lnTo>
                  <a:pt x="24088" y="83239"/>
                </a:lnTo>
                <a:lnTo>
                  <a:pt x="37205" y="83495"/>
                </a:lnTo>
                <a:lnTo>
                  <a:pt x="49772" y="83907"/>
                </a:lnTo>
                <a:lnTo>
                  <a:pt x="61817" y="84100"/>
                </a:lnTo>
                <a:lnTo>
                  <a:pt x="73365" y="83699"/>
                </a:lnTo>
                <a:lnTo>
                  <a:pt x="84442" y="82328"/>
                </a:lnTo>
                <a:lnTo>
                  <a:pt x="93078" y="80741"/>
                </a:lnTo>
                <a:lnTo>
                  <a:pt x="99695" y="74835"/>
                </a:lnTo>
                <a:lnTo>
                  <a:pt x="108305" y="74569"/>
                </a:lnTo>
                <a:lnTo>
                  <a:pt x="117763" y="74999"/>
                </a:lnTo>
                <a:lnTo>
                  <a:pt x="129569" y="76490"/>
                </a:lnTo>
                <a:lnTo>
                  <a:pt x="141596" y="77416"/>
                </a:lnTo>
                <a:lnTo>
                  <a:pt x="153573" y="76051"/>
                </a:lnTo>
                <a:lnTo>
                  <a:pt x="165227" y="70670"/>
                </a:lnTo>
                <a:lnTo>
                  <a:pt x="170940" y="71634"/>
                </a:lnTo>
                <a:lnTo>
                  <a:pt x="182637" y="72636"/>
                </a:lnTo>
                <a:lnTo>
                  <a:pt x="194251" y="72492"/>
                </a:lnTo>
                <a:lnTo>
                  <a:pt x="205895" y="71436"/>
                </a:lnTo>
                <a:lnTo>
                  <a:pt x="217682" y="69701"/>
                </a:lnTo>
                <a:lnTo>
                  <a:pt x="229724" y="67522"/>
                </a:lnTo>
                <a:lnTo>
                  <a:pt x="242136" y="65131"/>
                </a:lnTo>
                <a:lnTo>
                  <a:pt x="255029" y="62762"/>
                </a:lnTo>
                <a:lnTo>
                  <a:pt x="268518" y="60648"/>
                </a:lnTo>
                <a:lnTo>
                  <a:pt x="282714" y="59024"/>
                </a:lnTo>
                <a:lnTo>
                  <a:pt x="291331" y="58282"/>
                </a:lnTo>
                <a:lnTo>
                  <a:pt x="303989" y="57267"/>
                </a:lnTo>
                <a:lnTo>
                  <a:pt x="316922" y="56288"/>
                </a:lnTo>
                <a:lnTo>
                  <a:pt x="330059" y="55318"/>
                </a:lnTo>
                <a:lnTo>
                  <a:pt x="343330" y="54331"/>
                </a:lnTo>
                <a:lnTo>
                  <a:pt x="356667" y="53300"/>
                </a:lnTo>
                <a:lnTo>
                  <a:pt x="369999" y="52199"/>
                </a:lnTo>
                <a:lnTo>
                  <a:pt x="383257" y="51001"/>
                </a:lnTo>
                <a:lnTo>
                  <a:pt x="396371" y="49680"/>
                </a:lnTo>
                <a:lnTo>
                  <a:pt x="409272" y="48208"/>
                </a:lnTo>
                <a:lnTo>
                  <a:pt x="421890" y="46561"/>
                </a:lnTo>
                <a:lnTo>
                  <a:pt x="434154" y="44710"/>
                </a:lnTo>
                <a:lnTo>
                  <a:pt x="445996" y="42630"/>
                </a:lnTo>
                <a:lnTo>
                  <a:pt x="457346" y="40294"/>
                </a:lnTo>
                <a:lnTo>
                  <a:pt x="468134" y="37675"/>
                </a:lnTo>
                <a:lnTo>
                  <a:pt x="475564" y="40177"/>
                </a:lnTo>
                <a:lnTo>
                  <a:pt x="482701" y="42984"/>
                </a:lnTo>
                <a:lnTo>
                  <a:pt x="491998" y="43492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322092" y="1247014"/>
            <a:ext cx="166603" cy="50309"/>
          </a:xfrm>
          <a:custGeom>
            <a:avLst/>
            <a:gdLst/>
            <a:ahLst/>
            <a:cxnLst/>
            <a:rect l="l" t="t" r="r" b="b"/>
            <a:pathLst>
              <a:path w="244351" h="73787">
                <a:moveTo>
                  <a:pt x="1410" y="62034"/>
                </a:moveTo>
                <a:lnTo>
                  <a:pt x="2022" y="73787"/>
                </a:lnTo>
                <a:lnTo>
                  <a:pt x="4503" y="73679"/>
                </a:lnTo>
                <a:lnTo>
                  <a:pt x="16493" y="73201"/>
                </a:lnTo>
                <a:lnTo>
                  <a:pt x="28699" y="72780"/>
                </a:lnTo>
                <a:lnTo>
                  <a:pt x="41093" y="72416"/>
                </a:lnTo>
                <a:lnTo>
                  <a:pt x="53652" y="72110"/>
                </a:lnTo>
                <a:lnTo>
                  <a:pt x="66350" y="71863"/>
                </a:lnTo>
                <a:lnTo>
                  <a:pt x="79163" y="71676"/>
                </a:lnTo>
                <a:lnTo>
                  <a:pt x="105031" y="71485"/>
                </a:lnTo>
                <a:lnTo>
                  <a:pt x="144064" y="71666"/>
                </a:lnTo>
                <a:lnTo>
                  <a:pt x="157037" y="71854"/>
                </a:lnTo>
                <a:lnTo>
                  <a:pt x="169949" y="72107"/>
                </a:lnTo>
                <a:lnTo>
                  <a:pt x="182775" y="72426"/>
                </a:lnTo>
                <a:lnTo>
                  <a:pt x="195490" y="72812"/>
                </a:lnTo>
                <a:lnTo>
                  <a:pt x="208069" y="73265"/>
                </a:lnTo>
                <a:lnTo>
                  <a:pt x="220488" y="73787"/>
                </a:lnTo>
                <a:lnTo>
                  <a:pt x="220615" y="72197"/>
                </a:lnTo>
                <a:lnTo>
                  <a:pt x="222680" y="58164"/>
                </a:lnTo>
                <a:lnTo>
                  <a:pt x="226035" y="45495"/>
                </a:lnTo>
                <a:lnTo>
                  <a:pt x="230279" y="33767"/>
                </a:lnTo>
                <a:lnTo>
                  <a:pt x="235014" y="22558"/>
                </a:lnTo>
                <a:lnTo>
                  <a:pt x="239838" y="11443"/>
                </a:lnTo>
                <a:lnTo>
                  <a:pt x="244351" y="0"/>
                </a:lnTo>
                <a:lnTo>
                  <a:pt x="236181" y="570"/>
                </a:lnTo>
                <a:lnTo>
                  <a:pt x="223469" y="1875"/>
                </a:lnTo>
                <a:lnTo>
                  <a:pt x="210833" y="3568"/>
                </a:lnTo>
                <a:lnTo>
                  <a:pt x="198257" y="5521"/>
                </a:lnTo>
                <a:lnTo>
                  <a:pt x="185720" y="7603"/>
                </a:lnTo>
                <a:lnTo>
                  <a:pt x="173207" y="9684"/>
                </a:lnTo>
                <a:lnTo>
                  <a:pt x="160697" y="11635"/>
                </a:lnTo>
                <a:lnTo>
                  <a:pt x="148174" y="13325"/>
                </a:lnTo>
                <a:lnTo>
                  <a:pt x="135619" y="14624"/>
                </a:lnTo>
                <a:lnTo>
                  <a:pt x="123014" y="15403"/>
                </a:lnTo>
                <a:lnTo>
                  <a:pt x="110341" y="15532"/>
                </a:lnTo>
                <a:lnTo>
                  <a:pt x="101295" y="15164"/>
                </a:lnTo>
                <a:lnTo>
                  <a:pt x="88371" y="14080"/>
                </a:lnTo>
                <a:lnTo>
                  <a:pt x="75621" y="12601"/>
                </a:lnTo>
                <a:lnTo>
                  <a:pt x="63033" y="11018"/>
                </a:lnTo>
                <a:lnTo>
                  <a:pt x="50592" y="9620"/>
                </a:lnTo>
                <a:lnTo>
                  <a:pt x="38284" y="8694"/>
                </a:lnTo>
                <a:lnTo>
                  <a:pt x="26096" y="8530"/>
                </a:lnTo>
                <a:lnTo>
                  <a:pt x="14013" y="9418"/>
                </a:lnTo>
                <a:lnTo>
                  <a:pt x="2022" y="11645"/>
                </a:lnTo>
                <a:lnTo>
                  <a:pt x="354" y="23896"/>
                </a:lnTo>
                <a:lnTo>
                  <a:pt x="0" y="36894"/>
                </a:lnTo>
                <a:lnTo>
                  <a:pt x="544" y="49671"/>
                </a:lnTo>
                <a:lnTo>
                  <a:pt x="1410" y="62034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442912" y="1379451"/>
            <a:ext cx="4501" cy="185604"/>
          </a:xfrm>
          <a:custGeom>
            <a:avLst/>
            <a:gdLst/>
            <a:ahLst/>
            <a:cxnLst/>
            <a:rect l="l" t="t" r="r" b="b"/>
            <a:pathLst>
              <a:path w="6601" h="272219">
                <a:moveTo>
                  <a:pt x="2561" y="0"/>
                </a:moveTo>
                <a:lnTo>
                  <a:pt x="0" y="249227"/>
                </a:lnTo>
                <a:lnTo>
                  <a:pt x="2984" y="272219"/>
                </a:lnTo>
                <a:lnTo>
                  <a:pt x="3366" y="140860"/>
                </a:lnTo>
                <a:lnTo>
                  <a:pt x="2714" y="128085"/>
                </a:lnTo>
                <a:lnTo>
                  <a:pt x="2625" y="124186"/>
                </a:lnTo>
                <a:lnTo>
                  <a:pt x="6219" y="118065"/>
                </a:lnTo>
                <a:lnTo>
                  <a:pt x="6384" y="114496"/>
                </a:lnTo>
                <a:lnTo>
                  <a:pt x="6601" y="107204"/>
                </a:lnTo>
                <a:lnTo>
                  <a:pt x="6437" y="94707"/>
                </a:lnTo>
                <a:lnTo>
                  <a:pt x="5796" y="82016"/>
                </a:lnTo>
                <a:lnTo>
                  <a:pt x="4889" y="69216"/>
                </a:lnTo>
                <a:lnTo>
                  <a:pt x="3931" y="56389"/>
                </a:lnTo>
                <a:lnTo>
                  <a:pt x="3135" y="43620"/>
                </a:lnTo>
                <a:lnTo>
                  <a:pt x="2714" y="30994"/>
                </a:lnTo>
                <a:lnTo>
                  <a:pt x="2570" y="12330"/>
                </a:lnTo>
                <a:lnTo>
                  <a:pt x="2561" y="0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425990" y="1256667"/>
            <a:ext cx="176489" cy="324181"/>
          </a:xfrm>
          <a:custGeom>
            <a:avLst/>
            <a:gdLst/>
            <a:ahLst/>
            <a:cxnLst/>
            <a:rect l="l" t="t" r="r" b="b"/>
            <a:pathLst>
              <a:path w="258851" h="475466">
                <a:moveTo>
                  <a:pt x="214698" y="125421"/>
                </a:moveTo>
                <a:lnTo>
                  <a:pt x="214711" y="138661"/>
                </a:lnTo>
                <a:lnTo>
                  <a:pt x="214975" y="152449"/>
                </a:lnTo>
                <a:lnTo>
                  <a:pt x="215582" y="166856"/>
                </a:lnTo>
                <a:lnTo>
                  <a:pt x="216623" y="181956"/>
                </a:lnTo>
                <a:lnTo>
                  <a:pt x="217451" y="191444"/>
                </a:lnTo>
                <a:lnTo>
                  <a:pt x="218674" y="204233"/>
                </a:lnTo>
                <a:lnTo>
                  <a:pt x="219978" y="216792"/>
                </a:lnTo>
                <a:lnTo>
                  <a:pt x="221342" y="229167"/>
                </a:lnTo>
                <a:lnTo>
                  <a:pt x="222746" y="241401"/>
                </a:lnTo>
                <a:lnTo>
                  <a:pt x="224167" y="253541"/>
                </a:lnTo>
                <a:lnTo>
                  <a:pt x="225585" y="265630"/>
                </a:lnTo>
                <a:lnTo>
                  <a:pt x="226979" y="277714"/>
                </a:lnTo>
                <a:lnTo>
                  <a:pt x="228329" y="289838"/>
                </a:lnTo>
                <a:lnTo>
                  <a:pt x="229612" y="302045"/>
                </a:lnTo>
                <a:lnTo>
                  <a:pt x="230809" y="314381"/>
                </a:lnTo>
                <a:lnTo>
                  <a:pt x="231898" y="326891"/>
                </a:lnTo>
                <a:lnTo>
                  <a:pt x="232858" y="339620"/>
                </a:lnTo>
                <a:lnTo>
                  <a:pt x="233667" y="352611"/>
                </a:lnTo>
                <a:lnTo>
                  <a:pt x="234306" y="365911"/>
                </a:lnTo>
                <a:lnTo>
                  <a:pt x="234753" y="379564"/>
                </a:lnTo>
                <a:lnTo>
                  <a:pt x="234988" y="393614"/>
                </a:lnTo>
                <a:lnTo>
                  <a:pt x="234962" y="407454"/>
                </a:lnTo>
                <a:lnTo>
                  <a:pt x="234018" y="420566"/>
                </a:lnTo>
                <a:lnTo>
                  <a:pt x="231239" y="431184"/>
                </a:lnTo>
                <a:lnTo>
                  <a:pt x="225737" y="441037"/>
                </a:lnTo>
                <a:lnTo>
                  <a:pt x="216623" y="451857"/>
                </a:lnTo>
                <a:lnTo>
                  <a:pt x="194683" y="451842"/>
                </a:lnTo>
                <a:lnTo>
                  <a:pt x="181919" y="451661"/>
                </a:lnTo>
                <a:lnTo>
                  <a:pt x="168916" y="451416"/>
                </a:lnTo>
                <a:lnTo>
                  <a:pt x="155749" y="451153"/>
                </a:lnTo>
                <a:lnTo>
                  <a:pt x="142494" y="450920"/>
                </a:lnTo>
                <a:lnTo>
                  <a:pt x="129225" y="450762"/>
                </a:lnTo>
                <a:lnTo>
                  <a:pt x="116016" y="450728"/>
                </a:lnTo>
                <a:lnTo>
                  <a:pt x="102942" y="450864"/>
                </a:lnTo>
                <a:lnTo>
                  <a:pt x="90078" y="451218"/>
                </a:lnTo>
                <a:lnTo>
                  <a:pt x="77499" y="451835"/>
                </a:lnTo>
                <a:lnTo>
                  <a:pt x="65279" y="452764"/>
                </a:lnTo>
                <a:lnTo>
                  <a:pt x="53492" y="454051"/>
                </a:lnTo>
                <a:lnTo>
                  <a:pt x="42214" y="455743"/>
                </a:lnTo>
                <a:lnTo>
                  <a:pt x="37010" y="448225"/>
                </a:lnTo>
                <a:lnTo>
                  <a:pt x="35594" y="437062"/>
                </a:lnTo>
                <a:lnTo>
                  <a:pt x="37240" y="425099"/>
                </a:lnTo>
                <a:lnTo>
                  <a:pt x="38544" y="413020"/>
                </a:lnTo>
                <a:lnTo>
                  <a:pt x="38508" y="409291"/>
                </a:lnTo>
                <a:lnTo>
                  <a:pt x="37876" y="396877"/>
                </a:lnTo>
                <a:lnTo>
                  <a:pt x="36615" y="384373"/>
                </a:lnTo>
                <a:lnTo>
                  <a:pt x="34935" y="371790"/>
                </a:lnTo>
                <a:lnTo>
                  <a:pt x="33043" y="359143"/>
                </a:lnTo>
                <a:lnTo>
                  <a:pt x="31148" y="346444"/>
                </a:lnTo>
                <a:lnTo>
                  <a:pt x="29459" y="333706"/>
                </a:lnTo>
                <a:lnTo>
                  <a:pt x="28185" y="320944"/>
                </a:lnTo>
                <a:lnTo>
                  <a:pt x="27804" y="452302"/>
                </a:lnTo>
                <a:lnTo>
                  <a:pt x="31203" y="475174"/>
                </a:lnTo>
                <a:lnTo>
                  <a:pt x="32613" y="475056"/>
                </a:lnTo>
                <a:lnTo>
                  <a:pt x="44646" y="474249"/>
                </a:lnTo>
                <a:lnTo>
                  <a:pt x="56785" y="473753"/>
                </a:lnTo>
                <a:lnTo>
                  <a:pt x="69023" y="473522"/>
                </a:lnTo>
                <a:lnTo>
                  <a:pt x="81350" y="473508"/>
                </a:lnTo>
                <a:lnTo>
                  <a:pt x="93759" y="473662"/>
                </a:lnTo>
                <a:lnTo>
                  <a:pt x="106243" y="473938"/>
                </a:lnTo>
                <a:lnTo>
                  <a:pt x="118792" y="474287"/>
                </a:lnTo>
                <a:lnTo>
                  <a:pt x="131398" y="474662"/>
                </a:lnTo>
                <a:lnTo>
                  <a:pt x="144054" y="475015"/>
                </a:lnTo>
                <a:lnTo>
                  <a:pt x="156752" y="475299"/>
                </a:lnTo>
                <a:lnTo>
                  <a:pt x="169483" y="475465"/>
                </a:lnTo>
                <a:lnTo>
                  <a:pt x="182239" y="475466"/>
                </a:lnTo>
                <a:lnTo>
                  <a:pt x="195012" y="475254"/>
                </a:lnTo>
                <a:lnTo>
                  <a:pt x="207795" y="474781"/>
                </a:lnTo>
                <a:lnTo>
                  <a:pt x="220578" y="474001"/>
                </a:lnTo>
                <a:lnTo>
                  <a:pt x="233353" y="472864"/>
                </a:lnTo>
                <a:lnTo>
                  <a:pt x="246114" y="471324"/>
                </a:lnTo>
                <a:lnTo>
                  <a:pt x="258851" y="469332"/>
                </a:lnTo>
                <a:lnTo>
                  <a:pt x="258340" y="467998"/>
                </a:lnTo>
                <a:lnTo>
                  <a:pt x="255213" y="457027"/>
                </a:lnTo>
                <a:lnTo>
                  <a:pt x="253458" y="445350"/>
                </a:lnTo>
                <a:lnTo>
                  <a:pt x="252745" y="433110"/>
                </a:lnTo>
                <a:lnTo>
                  <a:pt x="252748" y="420446"/>
                </a:lnTo>
                <a:lnTo>
                  <a:pt x="253136" y="407500"/>
                </a:lnTo>
                <a:lnTo>
                  <a:pt x="253583" y="394410"/>
                </a:lnTo>
                <a:lnTo>
                  <a:pt x="253760" y="381319"/>
                </a:lnTo>
                <a:lnTo>
                  <a:pt x="253339" y="368367"/>
                </a:lnTo>
                <a:lnTo>
                  <a:pt x="252178" y="350202"/>
                </a:lnTo>
                <a:lnTo>
                  <a:pt x="251035" y="332056"/>
                </a:lnTo>
                <a:lnTo>
                  <a:pt x="249911" y="313925"/>
                </a:lnTo>
                <a:lnTo>
                  <a:pt x="248807" y="295802"/>
                </a:lnTo>
                <a:lnTo>
                  <a:pt x="247725" y="277685"/>
                </a:lnTo>
                <a:lnTo>
                  <a:pt x="246666" y="259567"/>
                </a:lnTo>
                <a:lnTo>
                  <a:pt x="245632" y="241445"/>
                </a:lnTo>
                <a:lnTo>
                  <a:pt x="244623" y="223314"/>
                </a:lnTo>
                <a:lnTo>
                  <a:pt x="243641" y="205168"/>
                </a:lnTo>
                <a:lnTo>
                  <a:pt x="242687" y="187005"/>
                </a:lnTo>
                <a:lnTo>
                  <a:pt x="241763" y="168817"/>
                </a:lnTo>
                <a:lnTo>
                  <a:pt x="240869" y="150603"/>
                </a:lnTo>
                <a:lnTo>
                  <a:pt x="240008" y="132355"/>
                </a:lnTo>
                <a:lnTo>
                  <a:pt x="239180" y="114070"/>
                </a:lnTo>
                <a:lnTo>
                  <a:pt x="238387" y="95744"/>
                </a:lnTo>
                <a:lnTo>
                  <a:pt x="237630" y="77370"/>
                </a:lnTo>
                <a:lnTo>
                  <a:pt x="236910" y="58946"/>
                </a:lnTo>
                <a:lnTo>
                  <a:pt x="236229" y="40465"/>
                </a:lnTo>
                <a:lnTo>
                  <a:pt x="235588" y="21924"/>
                </a:lnTo>
                <a:lnTo>
                  <a:pt x="234988" y="3318"/>
                </a:lnTo>
                <a:lnTo>
                  <a:pt x="227833" y="3301"/>
                </a:lnTo>
                <a:lnTo>
                  <a:pt x="215146" y="3162"/>
                </a:lnTo>
                <a:lnTo>
                  <a:pt x="202348" y="2910"/>
                </a:lnTo>
                <a:lnTo>
                  <a:pt x="189462" y="2569"/>
                </a:lnTo>
                <a:lnTo>
                  <a:pt x="176509" y="2169"/>
                </a:lnTo>
                <a:lnTo>
                  <a:pt x="163509" y="1734"/>
                </a:lnTo>
                <a:lnTo>
                  <a:pt x="150484" y="1293"/>
                </a:lnTo>
                <a:lnTo>
                  <a:pt x="137456" y="873"/>
                </a:lnTo>
                <a:lnTo>
                  <a:pt x="124445" y="499"/>
                </a:lnTo>
                <a:lnTo>
                  <a:pt x="111474" y="199"/>
                </a:lnTo>
                <a:lnTo>
                  <a:pt x="98563" y="0"/>
                </a:lnTo>
                <a:lnTo>
                  <a:pt x="73006" y="11"/>
                </a:lnTo>
                <a:lnTo>
                  <a:pt x="60404" y="276"/>
                </a:lnTo>
                <a:lnTo>
                  <a:pt x="47947" y="748"/>
                </a:lnTo>
                <a:lnTo>
                  <a:pt x="35657" y="1457"/>
                </a:lnTo>
                <a:lnTo>
                  <a:pt x="23554" y="2427"/>
                </a:lnTo>
                <a:lnTo>
                  <a:pt x="11662" y="3686"/>
                </a:lnTo>
                <a:lnTo>
                  <a:pt x="0" y="5261"/>
                </a:lnTo>
                <a:lnTo>
                  <a:pt x="1821" y="28866"/>
                </a:lnTo>
                <a:lnTo>
                  <a:pt x="3394" y="52513"/>
                </a:lnTo>
                <a:lnTo>
                  <a:pt x="4755" y="76194"/>
                </a:lnTo>
                <a:lnTo>
                  <a:pt x="5942" y="99900"/>
                </a:lnTo>
                <a:lnTo>
                  <a:pt x="6990" y="123621"/>
                </a:lnTo>
                <a:lnTo>
                  <a:pt x="7936" y="147349"/>
                </a:lnTo>
                <a:lnTo>
                  <a:pt x="8819" y="171075"/>
                </a:lnTo>
                <a:lnTo>
                  <a:pt x="9674" y="194789"/>
                </a:lnTo>
                <a:lnTo>
                  <a:pt x="10538" y="218482"/>
                </a:lnTo>
                <a:lnTo>
                  <a:pt x="11449" y="242146"/>
                </a:lnTo>
                <a:lnTo>
                  <a:pt x="12442" y="265772"/>
                </a:lnTo>
                <a:lnTo>
                  <a:pt x="13555" y="289350"/>
                </a:lnTo>
                <a:lnTo>
                  <a:pt x="14826" y="312871"/>
                </a:lnTo>
                <a:lnTo>
                  <a:pt x="16290" y="336326"/>
                </a:lnTo>
                <a:lnTo>
                  <a:pt x="17984" y="359707"/>
                </a:lnTo>
                <a:lnTo>
                  <a:pt x="19946" y="383004"/>
                </a:lnTo>
                <a:lnTo>
                  <a:pt x="22212" y="406209"/>
                </a:lnTo>
                <a:lnTo>
                  <a:pt x="24819" y="429311"/>
                </a:lnTo>
                <a:lnTo>
                  <a:pt x="27381" y="180083"/>
                </a:lnTo>
                <a:lnTo>
                  <a:pt x="27615" y="142583"/>
                </a:lnTo>
                <a:lnTo>
                  <a:pt x="27854" y="117206"/>
                </a:lnTo>
                <a:lnTo>
                  <a:pt x="28035" y="91573"/>
                </a:lnTo>
                <a:lnTo>
                  <a:pt x="27964" y="52728"/>
                </a:lnTo>
                <a:lnTo>
                  <a:pt x="27796" y="39693"/>
                </a:lnTo>
                <a:lnTo>
                  <a:pt x="27533" y="26623"/>
                </a:lnTo>
                <a:lnTo>
                  <a:pt x="29351" y="26024"/>
                </a:lnTo>
                <a:lnTo>
                  <a:pt x="41571" y="22680"/>
                </a:lnTo>
                <a:lnTo>
                  <a:pt x="54022" y="20277"/>
                </a:lnTo>
                <a:lnTo>
                  <a:pt x="66641" y="18602"/>
                </a:lnTo>
                <a:lnTo>
                  <a:pt x="79362" y="17445"/>
                </a:lnTo>
                <a:lnTo>
                  <a:pt x="92120" y="16593"/>
                </a:lnTo>
                <a:lnTo>
                  <a:pt x="104850" y="15837"/>
                </a:lnTo>
                <a:lnTo>
                  <a:pt x="117487" y="14964"/>
                </a:lnTo>
                <a:lnTo>
                  <a:pt x="123223" y="14560"/>
                </a:lnTo>
                <a:lnTo>
                  <a:pt x="136692" y="14013"/>
                </a:lnTo>
                <a:lnTo>
                  <a:pt x="150011" y="14007"/>
                </a:lnTo>
                <a:lnTo>
                  <a:pt x="163088" y="14504"/>
                </a:lnTo>
                <a:lnTo>
                  <a:pt x="175830" y="15468"/>
                </a:lnTo>
                <a:lnTo>
                  <a:pt x="188143" y="16862"/>
                </a:lnTo>
                <a:lnTo>
                  <a:pt x="199935" y="18650"/>
                </a:lnTo>
                <a:lnTo>
                  <a:pt x="211112" y="20793"/>
                </a:lnTo>
                <a:lnTo>
                  <a:pt x="212616" y="30347"/>
                </a:lnTo>
                <a:lnTo>
                  <a:pt x="213925" y="41862"/>
                </a:lnTo>
                <a:lnTo>
                  <a:pt x="214751" y="53336"/>
                </a:lnTo>
                <a:lnTo>
                  <a:pt x="215186" y="64842"/>
                </a:lnTo>
                <a:lnTo>
                  <a:pt x="215320" y="76453"/>
                </a:lnTo>
                <a:lnTo>
                  <a:pt x="215247" y="88243"/>
                </a:lnTo>
                <a:lnTo>
                  <a:pt x="215058" y="100285"/>
                </a:lnTo>
                <a:lnTo>
                  <a:pt x="214844" y="112653"/>
                </a:lnTo>
                <a:lnTo>
                  <a:pt x="214698" y="125421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167215" y="1256280"/>
            <a:ext cx="86737" cy="91353"/>
          </a:xfrm>
          <a:custGeom>
            <a:avLst/>
            <a:gdLst/>
            <a:ahLst/>
            <a:cxnLst/>
            <a:rect l="l" t="t" r="r" b="b"/>
            <a:pathLst>
              <a:path w="127214" h="133985">
                <a:moveTo>
                  <a:pt x="19169" y="4171"/>
                </a:moveTo>
                <a:lnTo>
                  <a:pt x="8872" y="0"/>
                </a:lnTo>
                <a:lnTo>
                  <a:pt x="6773" y="9761"/>
                </a:lnTo>
                <a:lnTo>
                  <a:pt x="4449" y="22263"/>
                </a:lnTo>
                <a:lnTo>
                  <a:pt x="2455" y="35446"/>
                </a:lnTo>
                <a:lnTo>
                  <a:pt x="946" y="48996"/>
                </a:lnTo>
                <a:lnTo>
                  <a:pt x="76" y="62599"/>
                </a:lnTo>
                <a:lnTo>
                  <a:pt x="0" y="75939"/>
                </a:lnTo>
                <a:lnTo>
                  <a:pt x="871" y="88704"/>
                </a:lnTo>
                <a:lnTo>
                  <a:pt x="2844" y="100578"/>
                </a:lnTo>
                <a:lnTo>
                  <a:pt x="6073" y="111246"/>
                </a:lnTo>
                <a:lnTo>
                  <a:pt x="10713" y="120396"/>
                </a:lnTo>
                <a:lnTo>
                  <a:pt x="15680" y="122637"/>
                </a:lnTo>
                <a:lnTo>
                  <a:pt x="27585" y="126130"/>
                </a:lnTo>
                <a:lnTo>
                  <a:pt x="40481" y="128577"/>
                </a:lnTo>
                <a:lnTo>
                  <a:pt x="53502" y="130891"/>
                </a:lnTo>
                <a:lnTo>
                  <a:pt x="65780" y="133985"/>
                </a:lnTo>
                <a:lnTo>
                  <a:pt x="70237" y="129809"/>
                </a:lnTo>
                <a:lnTo>
                  <a:pt x="81006" y="124003"/>
                </a:lnTo>
                <a:lnTo>
                  <a:pt x="93559" y="120084"/>
                </a:lnTo>
                <a:lnTo>
                  <a:pt x="106647" y="116731"/>
                </a:lnTo>
                <a:lnTo>
                  <a:pt x="119019" y="112623"/>
                </a:lnTo>
                <a:lnTo>
                  <a:pt x="122132" y="106741"/>
                </a:lnTo>
                <a:lnTo>
                  <a:pt x="125634" y="95331"/>
                </a:lnTo>
                <a:lnTo>
                  <a:pt x="127214" y="82488"/>
                </a:lnTo>
                <a:lnTo>
                  <a:pt x="127026" y="68970"/>
                </a:lnTo>
                <a:lnTo>
                  <a:pt x="125225" y="55535"/>
                </a:lnTo>
                <a:lnTo>
                  <a:pt x="121963" y="42941"/>
                </a:lnTo>
                <a:lnTo>
                  <a:pt x="117397" y="31944"/>
                </a:lnTo>
                <a:lnTo>
                  <a:pt x="111678" y="23304"/>
                </a:lnTo>
                <a:lnTo>
                  <a:pt x="109865" y="23975"/>
                </a:lnTo>
                <a:lnTo>
                  <a:pt x="97185" y="27145"/>
                </a:lnTo>
                <a:lnTo>
                  <a:pt x="85002" y="27776"/>
                </a:lnTo>
                <a:lnTo>
                  <a:pt x="73261" y="26329"/>
                </a:lnTo>
                <a:lnTo>
                  <a:pt x="61904" y="23269"/>
                </a:lnTo>
                <a:lnTo>
                  <a:pt x="50874" y="19060"/>
                </a:lnTo>
                <a:lnTo>
                  <a:pt x="40113" y="14165"/>
                </a:lnTo>
                <a:lnTo>
                  <a:pt x="29563" y="9047"/>
                </a:lnTo>
                <a:lnTo>
                  <a:pt x="19169" y="4171"/>
                </a:lnTo>
                <a:close/>
              </a:path>
            </a:pathLst>
          </a:custGeom>
          <a:solidFill>
            <a:srgbClr val="81533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468732" y="1541498"/>
            <a:ext cx="96668" cy="24041"/>
          </a:xfrm>
          <a:custGeom>
            <a:avLst/>
            <a:gdLst/>
            <a:ahLst/>
            <a:cxnLst/>
            <a:rect l="l" t="t" r="r" b="b"/>
            <a:pathLst>
              <a:path w="141780" h="35260">
                <a:moveTo>
                  <a:pt x="11329" y="10594"/>
                </a:moveTo>
                <a:lnTo>
                  <a:pt x="1560" y="4988"/>
                </a:lnTo>
                <a:lnTo>
                  <a:pt x="0" y="35260"/>
                </a:lnTo>
                <a:lnTo>
                  <a:pt x="12132" y="34256"/>
                </a:lnTo>
                <a:lnTo>
                  <a:pt x="24640" y="33575"/>
                </a:lnTo>
                <a:lnTo>
                  <a:pt x="37448" y="33168"/>
                </a:lnTo>
                <a:lnTo>
                  <a:pt x="50483" y="32989"/>
                </a:lnTo>
                <a:lnTo>
                  <a:pt x="63669" y="32991"/>
                </a:lnTo>
                <a:lnTo>
                  <a:pt x="76931" y="33126"/>
                </a:lnTo>
                <a:lnTo>
                  <a:pt x="90196" y="33348"/>
                </a:lnTo>
                <a:lnTo>
                  <a:pt x="103387" y="33609"/>
                </a:lnTo>
                <a:lnTo>
                  <a:pt x="116432" y="33863"/>
                </a:lnTo>
                <a:lnTo>
                  <a:pt x="129254" y="34063"/>
                </a:lnTo>
                <a:lnTo>
                  <a:pt x="141780" y="34160"/>
                </a:lnTo>
                <a:lnTo>
                  <a:pt x="141764" y="0"/>
                </a:lnTo>
                <a:lnTo>
                  <a:pt x="132942" y="5169"/>
                </a:lnTo>
                <a:lnTo>
                  <a:pt x="122364" y="8270"/>
                </a:lnTo>
                <a:lnTo>
                  <a:pt x="110431" y="9717"/>
                </a:lnTo>
                <a:lnTo>
                  <a:pt x="97542" y="9926"/>
                </a:lnTo>
                <a:lnTo>
                  <a:pt x="84098" y="9312"/>
                </a:lnTo>
                <a:lnTo>
                  <a:pt x="70500" y="8289"/>
                </a:lnTo>
                <a:lnTo>
                  <a:pt x="57146" y="7272"/>
                </a:lnTo>
                <a:lnTo>
                  <a:pt x="44438" y="6677"/>
                </a:lnTo>
                <a:lnTo>
                  <a:pt x="32777" y="6919"/>
                </a:lnTo>
                <a:lnTo>
                  <a:pt x="22611" y="9062"/>
                </a:lnTo>
                <a:lnTo>
                  <a:pt x="11329" y="10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444702" y="1267547"/>
            <a:ext cx="51469" cy="299857"/>
          </a:xfrm>
          <a:custGeom>
            <a:avLst/>
            <a:gdLst/>
            <a:ahLst/>
            <a:cxnLst/>
            <a:rect l="l" t="t" r="r" b="b"/>
            <a:pathLst>
              <a:path w="75488" h="439790">
                <a:moveTo>
                  <a:pt x="949" y="215307"/>
                </a:moveTo>
                <a:lnTo>
                  <a:pt x="1868" y="228120"/>
                </a:lnTo>
                <a:lnTo>
                  <a:pt x="2821" y="240940"/>
                </a:lnTo>
                <a:lnTo>
                  <a:pt x="3596" y="253685"/>
                </a:lnTo>
                <a:lnTo>
                  <a:pt x="3980" y="266271"/>
                </a:lnTo>
                <a:lnTo>
                  <a:pt x="3759" y="278614"/>
                </a:lnTo>
                <a:lnTo>
                  <a:pt x="3594" y="282195"/>
                </a:lnTo>
                <a:lnTo>
                  <a:pt x="0" y="288317"/>
                </a:lnTo>
                <a:lnTo>
                  <a:pt x="207" y="296073"/>
                </a:lnTo>
                <a:lnTo>
                  <a:pt x="1069" y="308843"/>
                </a:lnTo>
                <a:lnTo>
                  <a:pt x="2491" y="321598"/>
                </a:lnTo>
                <a:lnTo>
                  <a:pt x="4264" y="334325"/>
                </a:lnTo>
                <a:lnTo>
                  <a:pt x="6179" y="347011"/>
                </a:lnTo>
                <a:lnTo>
                  <a:pt x="8029" y="359642"/>
                </a:lnTo>
                <a:lnTo>
                  <a:pt x="9605" y="372204"/>
                </a:lnTo>
                <a:lnTo>
                  <a:pt x="10698" y="384683"/>
                </a:lnTo>
                <a:lnTo>
                  <a:pt x="11099" y="397067"/>
                </a:lnTo>
                <a:lnTo>
                  <a:pt x="10269" y="406217"/>
                </a:lnTo>
                <a:lnTo>
                  <a:pt x="8395" y="418267"/>
                </a:lnTo>
                <a:lnTo>
                  <a:pt x="8761" y="429684"/>
                </a:lnTo>
                <a:lnTo>
                  <a:pt x="14770" y="439790"/>
                </a:lnTo>
                <a:lnTo>
                  <a:pt x="22123" y="35904"/>
                </a:lnTo>
                <a:lnTo>
                  <a:pt x="22597" y="33883"/>
                </a:lnTo>
                <a:lnTo>
                  <a:pt x="28486" y="26562"/>
                </a:lnTo>
                <a:lnTo>
                  <a:pt x="38361" y="25907"/>
                </a:lnTo>
                <a:lnTo>
                  <a:pt x="50789" y="28291"/>
                </a:lnTo>
                <a:lnTo>
                  <a:pt x="64338" y="30088"/>
                </a:lnTo>
                <a:lnTo>
                  <a:pt x="75488" y="0"/>
                </a:lnTo>
                <a:lnTo>
                  <a:pt x="62750" y="755"/>
                </a:lnTo>
                <a:lnTo>
                  <a:pt x="49994" y="1637"/>
                </a:lnTo>
                <a:lnTo>
                  <a:pt x="37284" y="2858"/>
                </a:lnTo>
                <a:lnTo>
                  <a:pt x="24687" y="4629"/>
                </a:lnTo>
                <a:lnTo>
                  <a:pt x="12267" y="7162"/>
                </a:lnTo>
                <a:lnTo>
                  <a:pt x="88" y="10669"/>
                </a:lnTo>
                <a:lnTo>
                  <a:pt x="240" y="17580"/>
                </a:lnTo>
                <a:lnTo>
                  <a:pt x="451" y="30632"/>
                </a:lnTo>
                <a:lnTo>
                  <a:pt x="625" y="56617"/>
                </a:lnTo>
                <a:lnTo>
                  <a:pt x="461" y="95226"/>
                </a:lnTo>
                <a:lnTo>
                  <a:pt x="226" y="120666"/>
                </a:lnTo>
                <a:lnTo>
                  <a:pt x="15" y="145821"/>
                </a:lnTo>
                <a:lnTo>
                  <a:pt x="88" y="195124"/>
                </a:lnTo>
                <a:lnTo>
                  <a:pt x="280" y="202586"/>
                </a:lnTo>
                <a:lnTo>
                  <a:pt x="949" y="21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60746" y="1432877"/>
            <a:ext cx="112940" cy="133597"/>
          </a:xfrm>
          <a:custGeom>
            <a:avLst/>
            <a:gdLst/>
            <a:ahLst/>
            <a:cxnLst/>
            <a:rect l="l" t="t" r="r" b="b"/>
            <a:pathLst>
              <a:path w="165646" h="195942">
                <a:moveTo>
                  <a:pt x="12155" y="2516"/>
                </a:moveTo>
                <a:lnTo>
                  <a:pt x="419" y="3123"/>
                </a:lnTo>
                <a:lnTo>
                  <a:pt x="0" y="0"/>
                </a:lnTo>
                <a:lnTo>
                  <a:pt x="29" y="195942"/>
                </a:lnTo>
                <a:lnTo>
                  <a:pt x="11711" y="194570"/>
                </a:lnTo>
                <a:lnTo>
                  <a:pt x="13272" y="164299"/>
                </a:lnTo>
                <a:lnTo>
                  <a:pt x="17834" y="164227"/>
                </a:lnTo>
                <a:lnTo>
                  <a:pt x="29612" y="163652"/>
                </a:lnTo>
                <a:lnTo>
                  <a:pt x="41744" y="162628"/>
                </a:lnTo>
                <a:lnTo>
                  <a:pt x="54166" y="161296"/>
                </a:lnTo>
                <a:lnTo>
                  <a:pt x="66817" y="159798"/>
                </a:lnTo>
                <a:lnTo>
                  <a:pt x="79632" y="158274"/>
                </a:lnTo>
                <a:lnTo>
                  <a:pt x="92550" y="156867"/>
                </a:lnTo>
                <a:lnTo>
                  <a:pt x="105507" y="155717"/>
                </a:lnTo>
                <a:lnTo>
                  <a:pt x="118439" y="154967"/>
                </a:lnTo>
                <a:lnTo>
                  <a:pt x="131285" y="154757"/>
                </a:lnTo>
                <a:lnTo>
                  <a:pt x="143981" y="155230"/>
                </a:lnTo>
                <a:lnTo>
                  <a:pt x="156464" y="156526"/>
                </a:lnTo>
                <a:lnTo>
                  <a:pt x="153476" y="159310"/>
                </a:lnTo>
                <a:lnTo>
                  <a:pt x="153492" y="193471"/>
                </a:lnTo>
                <a:lnTo>
                  <a:pt x="165646" y="193420"/>
                </a:lnTo>
                <a:lnTo>
                  <a:pt x="160147" y="119633"/>
                </a:lnTo>
                <a:lnTo>
                  <a:pt x="156291" y="123690"/>
                </a:lnTo>
                <a:lnTo>
                  <a:pt x="147167" y="127913"/>
                </a:lnTo>
                <a:lnTo>
                  <a:pt x="135884" y="129235"/>
                </a:lnTo>
                <a:lnTo>
                  <a:pt x="123122" y="129009"/>
                </a:lnTo>
                <a:lnTo>
                  <a:pt x="109562" y="128591"/>
                </a:lnTo>
                <a:lnTo>
                  <a:pt x="95885" y="129335"/>
                </a:lnTo>
                <a:lnTo>
                  <a:pt x="86664" y="130696"/>
                </a:lnTo>
                <a:lnTo>
                  <a:pt x="73576" y="132891"/>
                </a:lnTo>
                <a:lnTo>
                  <a:pt x="60388" y="135065"/>
                </a:lnTo>
                <a:lnTo>
                  <a:pt x="47506" y="136783"/>
                </a:lnTo>
                <a:lnTo>
                  <a:pt x="35335" y="137609"/>
                </a:lnTo>
                <a:lnTo>
                  <a:pt x="24283" y="137108"/>
                </a:lnTo>
                <a:lnTo>
                  <a:pt x="19012" y="136447"/>
                </a:lnTo>
                <a:lnTo>
                  <a:pt x="6884" y="138137"/>
                </a:lnTo>
                <a:lnTo>
                  <a:pt x="7773" y="127405"/>
                </a:lnTo>
                <a:lnTo>
                  <a:pt x="8123" y="126837"/>
                </a:lnTo>
                <a:lnTo>
                  <a:pt x="19094" y="97823"/>
                </a:lnTo>
                <a:lnTo>
                  <a:pt x="5931" y="98271"/>
                </a:lnTo>
                <a:lnTo>
                  <a:pt x="5571" y="96617"/>
                </a:lnTo>
                <a:lnTo>
                  <a:pt x="4122" y="84605"/>
                </a:lnTo>
                <a:lnTo>
                  <a:pt x="4090" y="71093"/>
                </a:lnTo>
                <a:lnTo>
                  <a:pt x="17959" y="71121"/>
                </a:lnTo>
                <a:lnTo>
                  <a:pt x="31110" y="70644"/>
                </a:lnTo>
                <a:lnTo>
                  <a:pt x="44016" y="69809"/>
                </a:lnTo>
                <a:lnTo>
                  <a:pt x="56710" y="68756"/>
                </a:lnTo>
                <a:lnTo>
                  <a:pt x="69225" y="67624"/>
                </a:lnTo>
                <a:lnTo>
                  <a:pt x="81595" y="66551"/>
                </a:lnTo>
                <a:lnTo>
                  <a:pt x="93854" y="65677"/>
                </a:lnTo>
                <a:lnTo>
                  <a:pt x="106033" y="65140"/>
                </a:lnTo>
                <a:lnTo>
                  <a:pt x="118168" y="65078"/>
                </a:lnTo>
                <a:lnTo>
                  <a:pt x="130291" y="65632"/>
                </a:lnTo>
                <a:lnTo>
                  <a:pt x="142436" y="66938"/>
                </a:lnTo>
                <a:lnTo>
                  <a:pt x="154636" y="69137"/>
                </a:lnTo>
                <a:lnTo>
                  <a:pt x="152794" y="24484"/>
                </a:lnTo>
                <a:lnTo>
                  <a:pt x="152137" y="29844"/>
                </a:lnTo>
                <a:lnTo>
                  <a:pt x="145227" y="37751"/>
                </a:lnTo>
                <a:lnTo>
                  <a:pt x="133296" y="40260"/>
                </a:lnTo>
                <a:lnTo>
                  <a:pt x="119476" y="40105"/>
                </a:lnTo>
                <a:lnTo>
                  <a:pt x="106896" y="40016"/>
                </a:lnTo>
                <a:lnTo>
                  <a:pt x="103290" y="40314"/>
                </a:lnTo>
                <a:lnTo>
                  <a:pt x="91111" y="41489"/>
                </a:lnTo>
                <a:lnTo>
                  <a:pt x="78340" y="42858"/>
                </a:lnTo>
                <a:lnTo>
                  <a:pt x="65210" y="44256"/>
                </a:lnTo>
                <a:lnTo>
                  <a:pt x="51951" y="45515"/>
                </a:lnTo>
                <a:lnTo>
                  <a:pt x="38795" y="46470"/>
                </a:lnTo>
                <a:lnTo>
                  <a:pt x="25974" y="46954"/>
                </a:lnTo>
                <a:lnTo>
                  <a:pt x="13719" y="46801"/>
                </a:lnTo>
                <a:lnTo>
                  <a:pt x="2261" y="45846"/>
                </a:lnTo>
                <a:lnTo>
                  <a:pt x="1537" y="38937"/>
                </a:lnTo>
                <a:lnTo>
                  <a:pt x="1613" y="34212"/>
                </a:lnTo>
                <a:lnTo>
                  <a:pt x="2007" y="31462"/>
                </a:lnTo>
                <a:lnTo>
                  <a:pt x="13202" y="27459"/>
                </a:lnTo>
                <a:lnTo>
                  <a:pt x="12155" y="2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454772" y="1266179"/>
            <a:ext cx="131436" cy="301225"/>
          </a:xfrm>
          <a:custGeom>
            <a:avLst/>
            <a:gdLst/>
            <a:ahLst/>
            <a:cxnLst/>
            <a:rect l="l" t="t" r="r" b="b"/>
            <a:pathLst>
              <a:path w="192773" h="441797">
                <a:moveTo>
                  <a:pt x="7744" y="232402"/>
                </a:moveTo>
                <a:lnTo>
                  <a:pt x="7546" y="220978"/>
                </a:lnTo>
                <a:lnTo>
                  <a:pt x="7353" y="206847"/>
                </a:lnTo>
                <a:lnTo>
                  <a:pt x="7278" y="132879"/>
                </a:lnTo>
                <a:lnTo>
                  <a:pt x="7497" y="119575"/>
                </a:lnTo>
                <a:lnTo>
                  <a:pt x="9182" y="107812"/>
                </a:lnTo>
                <a:lnTo>
                  <a:pt x="21039" y="108321"/>
                </a:lnTo>
                <a:lnTo>
                  <a:pt x="33458" y="108990"/>
                </a:lnTo>
                <a:lnTo>
                  <a:pt x="46332" y="109780"/>
                </a:lnTo>
                <a:lnTo>
                  <a:pt x="59519" y="110651"/>
                </a:lnTo>
                <a:lnTo>
                  <a:pt x="72878" y="111561"/>
                </a:lnTo>
                <a:lnTo>
                  <a:pt x="86267" y="112471"/>
                </a:lnTo>
                <a:lnTo>
                  <a:pt x="99544" y="113339"/>
                </a:lnTo>
                <a:lnTo>
                  <a:pt x="112567" y="114126"/>
                </a:lnTo>
                <a:lnTo>
                  <a:pt x="125196" y="114789"/>
                </a:lnTo>
                <a:lnTo>
                  <a:pt x="137289" y="115289"/>
                </a:lnTo>
                <a:lnTo>
                  <a:pt x="148704" y="115585"/>
                </a:lnTo>
                <a:lnTo>
                  <a:pt x="147447" y="123382"/>
                </a:lnTo>
                <a:lnTo>
                  <a:pt x="150469" y="126659"/>
                </a:lnTo>
                <a:lnTo>
                  <a:pt x="150545" y="133060"/>
                </a:lnTo>
                <a:lnTo>
                  <a:pt x="145731" y="132833"/>
                </a:lnTo>
                <a:lnTo>
                  <a:pt x="134263" y="132754"/>
                </a:lnTo>
                <a:lnTo>
                  <a:pt x="122385" y="133176"/>
                </a:lnTo>
                <a:lnTo>
                  <a:pt x="110159" y="133949"/>
                </a:lnTo>
                <a:lnTo>
                  <a:pt x="97648" y="134925"/>
                </a:lnTo>
                <a:lnTo>
                  <a:pt x="84915" y="135957"/>
                </a:lnTo>
                <a:lnTo>
                  <a:pt x="72021" y="136896"/>
                </a:lnTo>
                <a:lnTo>
                  <a:pt x="59031" y="137592"/>
                </a:lnTo>
                <a:lnTo>
                  <a:pt x="46006" y="137898"/>
                </a:lnTo>
                <a:lnTo>
                  <a:pt x="33010" y="137666"/>
                </a:lnTo>
                <a:lnTo>
                  <a:pt x="20105" y="136746"/>
                </a:lnTo>
                <a:lnTo>
                  <a:pt x="7353" y="134990"/>
                </a:lnTo>
                <a:lnTo>
                  <a:pt x="7353" y="177726"/>
                </a:lnTo>
                <a:lnTo>
                  <a:pt x="7353" y="168010"/>
                </a:lnTo>
                <a:lnTo>
                  <a:pt x="13101" y="166682"/>
                </a:lnTo>
                <a:lnTo>
                  <a:pt x="25030" y="164447"/>
                </a:lnTo>
                <a:lnTo>
                  <a:pt x="37200" y="162791"/>
                </a:lnTo>
                <a:lnTo>
                  <a:pt x="49579" y="161642"/>
                </a:lnTo>
                <a:lnTo>
                  <a:pt x="62135" y="160929"/>
                </a:lnTo>
                <a:lnTo>
                  <a:pt x="74837" y="160581"/>
                </a:lnTo>
                <a:lnTo>
                  <a:pt x="87655" y="160528"/>
                </a:lnTo>
                <a:lnTo>
                  <a:pt x="100557" y="160697"/>
                </a:lnTo>
                <a:lnTo>
                  <a:pt x="113511" y="161018"/>
                </a:lnTo>
                <a:lnTo>
                  <a:pt x="126486" y="161420"/>
                </a:lnTo>
                <a:lnTo>
                  <a:pt x="139451" y="161831"/>
                </a:lnTo>
                <a:lnTo>
                  <a:pt x="152374" y="162181"/>
                </a:lnTo>
                <a:lnTo>
                  <a:pt x="154216" y="214619"/>
                </a:lnTo>
                <a:lnTo>
                  <a:pt x="153631" y="223649"/>
                </a:lnTo>
                <a:lnTo>
                  <a:pt x="157886" y="227573"/>
                </a:lnTo>
                <a:lnTo>
                  <a:pt x="157886" y="235968"/>
                </a:lnTo>
                <a:lnTo>
                  <a:pt x="149262" y="237768"/>
                </a:lnTo>
                <a:lnTo>
                  <a:pt x="137332" y="239763"/>
                </a:lnTo>
                <a:lnTo>
                  <a:pt x="124880" y="241375"/>
                </a:lnTo>
                <a:lnTo>
                  <a:pt x="112027" y="242660"/>
                </a:lnTo>
                <a:lnTo>
                  <a:pt x="98893" y="243670"/>
                </a:lnTo>
                <a:lnTo>
                  <a:pt x="85598" y="244460"/>
                </a:lnTo>
                <a:lnTo>
                  <a:pt x="72263" y="245085"/>
                </a:lnTo>
                <a:lnTo>
                  <a:pt x="59007" y="245598"/>
                </a:lnTo>
                <a:lnTo>
                  <a:pt x="45950" y="246053"/>
                </a:lnTo>
                <a:lnTo>
                  <a:pt x="33214" y="246505"/>
                </a:lnTo>
                <a:lnTo>
                  <a:pt x="20917" y="247007"/>
                </a:lnTo>
                <a:lnTo>
                  <a:pt x="21964" y="271950"/>
                </a:lnTo>
                <a:lnTo>
                  <a:pt x="33996" y="269860"/>
                </a:lnTo>
                <a:lnTo>
                  <a:pt x="46595" y="269192"/>
                </a:lnTo>
                <a:lnTo>
                  <a:pt x="59495" y="269454"/>
                </a:lnTo>
                <a:lnTo>
                  <a:pt x="72425" y="270157"/>
                </a:lnTo>
                <a:lnTo>
                  <a:pt x="85119" y="270809"/>
                </a:lnTo>
                <a:lnTo>
                  <a:pt x="98388" y="270887"/>
                </a:lnTo>
                <a:lnTo>
                  <a:pt x="112226" y="270254"/>
                </a:lnTo>
                <a:lnTo>
                  <a:pt x="125563" y="269419"/>
                </a:lnTo>
                <a:lnTo>
                  <a:pt x="138298" y="268710"/>
                </a:lnTo>
                <a:lnTo>
                  <a:pt x="150329" y="268453"/>
                </a:lnTo>
                <a:lnTo>
                  <a:pt x="161556" y="268975"/>
                </a:lnTo>
                <a:lnTo>
                  <a:pt x="163398" y="313628"/>
                </a:lnTo>
                <a:lnTo>
                  <a:pt x="166471" y="316854"/>
                </a:lnTo>
                <a:lnTo>
                  <a:pt x="164858" y="325046"/>
                </a:lnTo>
                <a:lnTo>
                  <a:pt x="165227" y="331116"/>
                </a:lnTo>
                <a:lnTo>
                  <a:pt x="153837" y="331838"/>
                </a:lnTo>
                <a:lnTo>
                  <a:pt x="141159" y="332799"/>
                </a:lnTo>
                <a:lnTo>
                  <a:pt x="128594" y="333882"/>
                </a:lnTo>
                <a:lnTo>
                  <a:pt x="116108" y="335048"/>
                </a:lnTo>
                <a:lnTo>
                  <a:pt x="103664" y="336259"/>
                </a:lnTo>
                <a:lnTo>
                  <a:pt x="91226" y="337477"/>
                </a:lnTo>
                <a:lnTo>
                  <a:pt x="78757" y="338662"/>
                </a:lnTo>
                <a:lnTo>
                  <a:pt x="66222" y="339777"/>
                </a:lnTo>
                <a:lnTo>
                  <a:pt x="53585" y="340782"/>
                </a:lnTo>
                <a:lnTo>
                  <a:pt x="40808" y="341641"/>
                </a:lnTo>
                <a:lnTo>
                  <a:pt x="27856" y="342314"/>
                </a:lnTo>
                <a:lnTo>
                  <a:pt x="16885" y="371328"/>
                </a:lnTo>
                <a:lnTo>
                  <a:pt x="27200" y="366513"/>
                </a:lnTo>
                <a:lnTo>
                  <a:pt x="40398" y="366054"/>
                </a:lnTo>
                <a:lnTo>
                  <a:pt x="43885" y="365695"/>
                </a:lnTo>
                <a:lnTo>
                  <a:pt x="55786" y="364362"/>
                </a:lnTo>
                <a:lnTo>
                  <a:pt x="68235" y="362906"/>
                </a:lnTo>
                <a:lnTo>
                  <a:pt x="81077" y="361470"/>
                </a:lnTo>
                <a:lnTo>
                  <a:pt x="94155" y="360200"/>
                </a:lnTo>
                <a:lnTo>
                  <a:pt x="107316" y="359239"/>
                </a:lnTo>
                <a:lnTo>
                  <a:pt x="120402" y="358732"/>
                </a:lnTo>
                <a:lnTo>
                  <a:pt x="133260" y="358822"/>
                </a:lnTo>
                <a:lnTo>
                  <a:pt x="145734" y="359655"/>
                </a:lnTo>
                <a:lnTo>
                  <a:pt x="157669" y="361374"/>
                </a:lnTo>
                <a:lnTo>
                  <a:pt x="168910" y="364124"/>
                </a:lnTo>
                <a:lnTo>
                  <a:pt x="174409" y="437911"/>
                </a:lnTo>
                <a:lnTo>
                  <a:pt x="182180" y="428909"/>
                </a:lnTo>
                <a:lnTo>
                  <a:pt x="188264" y="419007"/>
                </a:lnTo>
                <a:lnTo>
                  <a:pt x="191466" y="408651"/>
                </a:lnTo>
                <a:lnTo>
                  <a:pt x="192673" y="396114"/>
                </a:lnTo>
                <a:lnTo>
                  <a:pt x="192773" y="379668"/>
                </a:lnTo>
                <a:lnTo>
                  <a:pt x="192624" y="369390"/>
                </a:lnTo>
                <a:lnTo>
                  <a:pt x="192233" y="355634"/>
                </a:lnTo>
                <a:lnTo>
                  <a:pt x="191645" y="342242"/>
                </a:lnTo>
                <a:lnTo>
                  <a:pt x="190880" y="329171"/>
                </a:lnTo>
                <a:lnTo>
                  <a:pt x="189959" y="316376"/>
                </a:lnTo>
                <a:lnTo>
                  <a:pt x="188904" y="303811"/>
                </a:lnTo>
                <a:lnTo>
                  <a:pt x="187736" y="291432"/>
                </a:lnTo>
                <a:lnTo>
                  <a:pt x="186474" y="279194"/>
                </a:lnTo>
                <a:lnTo>
                  <a:pt x="185141" y="267053"/>
                </a:lnTo>
                <a:lnTo>
                  <a:pt x="183757" y="254962"/>
                </a:lnTo>
                <a:lnTo>
                  <a:pt x="182344" y="242879"/>
                </a:lnTo>
                <a:lnTo>
                  <a:pt x="180921" y="230757"/>
                </a:lnTo>
                <a:lnTo>
                  <a:pt x="179511" y="218553"/>
                </a:lnTo>
                <a:lnTo>
                  <a:pt x="178133" y="206221"/>
                </a:lnTo>
                <a:lnTo>
                  <a:pt x="176810" y="193716"/>
                </a:lnTo>
                <a:lnTo>
                  <a:pt x="175561" y="180994"/>
                </a:lnTo>
                <a:lnTo>
                  <a:pt x="174409" y="168010"/>
                </a:lnTo>
                <a:lnTo>
                  <a:pt x="173518" y="155536"/>
                </a:lnTo>
                <a:lnTo>
                  <a:pt x="172841" y="141011"/>
                </a:lnTo>
                <a:lnTo>
                  <a:pt x="172523" y="127119"/>
                </a:lnTo>
                <a:lnTo>
                  <a:pt x="172600" y="100939"/>
                </a:lnTo>
                <a:lnTo>
                  <a:pt x="172810" y="88504"/>
                </a:lnTo>
                <a:lnTo>
                  <a:pt x="173012" y="76409"/>
                </a:lnTo>
                <a:lnTo>
                  <a:pt x="173024" y="52942"/>
                </a:lnTo>
                <a:lnTo>
                  <a:pt x="172650" y="41423"/>
                </a:lnTo>
                <a:lnTo>
                  <a:pt x="171901" y="29950"/>
                </a:lnTo>
                <a:lnTo>
                  <a:pt x="170685" y="18449"/>
                </a:lnTo>
                <a:lnTo>
                  <a:pt x="168910" y="6847"/>
                </a:lnTo>
                <a:lnTo>
                  <a:pt x="164237" y="5895"/>
                </a:lnTo>
                <a:lnTo>
                  <a:pt x="152785" y="3898"/>
                </a:lnTo>
                <a:lnTo>
                  <a:pt x="140759" y="2274"/>
                </a:lnTo>
                <a:lnTo>
                  <a:pt x="128252" y="1058"/>
                </a:lnTo>
                <a:lnTo>
                  <a:pt x="115357" y="288"/>
                </a:lnTo>
                <a:lnTo>
                  <a:pt x="102167" y="0"/>
                </a:lnTo>
                <a:lnTo>
                  <a:pt x="88774" y="231"/>
                </a:lnTo>
                <a:lnTo>
                  <a:pt x="75272" y="1018"/>
                </a:lnTo>
                <a:lnTo>
                  <a:pt x="73372" y="1166"/>
                </a:lnTo>
                <a:lnTo>
                  <a:pt x="60718" y="2007"/>
                </a:lnTo>
                <a:lnTo>
                  <a:pt x="49568" y="32095"/>
                </a:lnTo>
                <a:lnTo>
                  <a:pt x="54074" y="32104"/>
                </a:lnTo>
                <a:lnTo>
                  <a:pt x="67158" y="31434"/>
                </a:lnTo>
                <a:lnTo>
                  <a:pt x="80781" y="30122"/>
                </a:lnTo>
                <a:lnTo>
                  <a:pt x="94527" y="28653"/>
                </a:lnTo>
                <a:lnTo>
                  <a:pt x="107981" y="27514"/>
                </a:lnTo>
                <a:lnTo>
                  <a:pt x="120726" y="27191"/>
                </a:lnTo>
                <a:lnTo>
                  <a:pt x="132345" y="28168"/>
                </a:lnTo>
                <a:lnTo>
                  <a:pt x="142424" y="30932"/>
                </a:lnTo>
                <a:lnTo>
                  <a:pt x="150545" y="35968"/>
                </a:lnTo>
                <a:lnTo>
                  <a:pt x="145790" y="40272"/>
                </a:lnTo>
                <a:lnTo>
                  <a:pt x="134589" y="44068"/>
                </a:lnTo>
                <a:lnTo>
                  <a:pt x="121539" y="44374"/>
                </a:lnTo>
                <a:lnTo>
                  <a:pt x="108493" y="43007"/>
                </a:lnTo>
                <a:lnTo>
                  <a:pt x="97307" y="41785"/>
                </a:lnTo>
                <a:lnTo>
                  <a:pt x="88803" y="41717"/>
                </a:lnTo>
                <a:lnTo>
                  <a:pt x="75518" y="42722"/>
                </a:lnTo>
                <a:lnTo>
                  <a:pt x="61948" y="44411"/>
                </a:lnTo>
                <a:lnTo>
                  <a:pt x="48595" y="46064"/>
                </a:lnTo>
                <a:lnTo>
                  <a:pt x="35959" y="46960"/>
                </a:lnTo>
                <a:lnTo>
                  <a:pt x="37333" y="70963"/>
                </a:lnTo>
                <a:lnTo>
                  <a:pt x="50392" y="70023"/>
                </a:lnTo>
                <a:lnTo>
                  <a:pt x="63580" y="69178"/>
                </a:lnTo>
                <a:lnTo>
                  <a:pt x="76789" y="68510"/>
                </a:lnTo>
                <a:lnTo>
                  <a:pt x="89915" y="68102"/>
                </a:lnTo>
                <a:lnTo>
                  <a:pt x="102849" y="68037"/>
                </a:lnTo>
                <a:lnTo>
                  <a:pt x="115485" y="68397"/>
                </a:lnTo>
                <a:lnTo>
                  <a:pt x="127718" y="69266"/>
                </a:lnTo>
                <a:lnTo>
                  <a:pt x="139440" y="70727"/>
                </a:lnTo>
                <a:lnTo>
                  <a:pt x="150545" y="72862"/>
                </a:lnTo>
                <a:lnTo>
                  <a:pt x="146750" y="81421"/>
                </a:lnTo>
                <a:lnTo>
                  <a:pt x="135936" y="85467"/>
                </a:lnTo>
                <a:lnTo>
                  <a:pt x="120946" y="86428"/>
                </a:lnTo>
                <a:lnTo>
                  <a:pt x="104648" y="86451"/>
                </a:lnTo>
                <a:lnTo>
                  <a:pt x="96034" y="86679"/>
                </a:lnTo>
                <a:lnTo>
                  <a:pt x="81717" y="87190"/>
                </a:lnTo>
                <a:lnTo>
                  <a:pt x="66957" y="87540"/>
                </a:lnTo>
                <a:lnTo>
                  <a:pt x="52455" y="87329"/>
                </a:lnTo>
                <a:lnTo>
                  <a:pt x="38909" y="86155"/>
                </a:lnTo>
                <a:lnTo>
                  <a:pt x="27022" y="83619"/>
                </a:lnTo>
                <a:lnTo>
                  <a:pt x="17493" y="79322"/>
                </a:lnTo>
                <a:lnTo>
                  <a:pt x="11023" y="72862"/>
                </a:lnTo>
                <a:lnTo>
                  <a:pt x="12026" y="72795"/>
                </a:lnTo>
                <a:lnTo>
                  <a:pt x="24509" y="71915"/>
                </a:lnTo>
                <a:lnTo>
                  <a:pt x="14837" y="43604"/>
                </a:lnTo>
                <a:lnTo>
                  <a:pt x="7353" y="37911"/>
                </a:lnTo>
                <a:lnTo>
                  <a:pt x="0" y="441797"/>
                </a:lnTo>
                <a:lnTo>
                  <a:pt x="8791" y="440433"/>
                </a:lnTo>
                <a:lnTo>
                  <a:pt x="8762" y="244490"/>
                </a:lnTo>
                <a:lnTo>
                  <a:pt x="7744" y="232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64888" y="1295910"/>
            <a:ext cx="15338" cy="19303"/>
          </a:xfrm>
          <a:custGeom>
            <a:avLst/>
            <a:gdLst/>
            <a:ahLst/>
            <a:cxnLst/>
            <a:rect l="l" t="t" r="r" b="b"/>
            <a:pathLst>
              <a:path w="22495" h="28311">
                <a:moveTo>
                  <a:pt x="9702" y="2776"/>
                </a:moveTo>
                <a:lnTo>
                  <a:pt x="0" y="0"/>
                </a:lnTo>
                <a:lnTo>
                  <a:pt x="9671" y="28311"/>
                </a:lnTo>
                <a:lnTo>
                  <a:pt x="22495" y="27359"/>
                </a:lnTo>
                <a:lnTo>
                  <a:pt x="21121" y="3356"/>
                </a:lnTo>
                <a:lnTo>
                  <a:pt x="9702" y="2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459735" y="1356778"/>
            <a:ext cx="100184" cy="55732"/>
          </a:xfrm>
          <a:custGeom>
            <a:avLst/>
            <a:gdLst/>
            <a:ahLst/>
            <a:cxnLst/>
            <a:rect l="l" t="t" r="r" b="b"/>
            <a:pathLst>
              <a:path w="146937" h="81740">
                <a:moveTo>
                  <a:pt x="145096" y="29302"/>
                </a:moveTo>
                <a:lnTo>
                  <a:pt x="145096" y="48720"/>
                </a:lnTo>
                <a:lnTo>
                  <a:pt x="139024" y="48864"/>
                </a:lnTo>
                <a:lnTo>
                  <a:pt x="126299" y="49254"/>
                </a:lnTo>
                <a:lnTo>
                  <a:pt x="113410" y="49710"/>
                </a:lnTo>
                <a:lnTo>
                  <a:pt x="100416" y="50158"/>
                </a:lnTo>
                <a:lnTo>
                  <a:pt x="87380" y="50528"/>
                </a:lnTo>
                <a:lnTo>
                  <a:pt x="74362" y="50747"/>
                </a:lnTo>
                <a:lnTo>
                  <a:pt x="61424" y="50742"/>
                </a:lnTo>
                <a:lnTo>
                  <a:pt x="48627" y="50442"/>
                </a:lnTo>
                <a:lnTo>
                  <a:pt x="36032" y="49775"/>
                </a:lnTo>
                <a:lnTo>
                  <a:pt x="23701" y="48668"/>
                </a:lnTo>
                <a:lnTo>
                  <a:pt x="11695" y="47049"/>
                </a:lnTo>
                <a:lnTo>
                  <a:pt x="75" y="44847"/>
                </a:lnTo>
                <a:lnTo>
                  <a:pt x="0" y="0"/>
                </a:lnTo>
                <a:lnTo>
                  <a:pt x="75" y="73968"/>
                </a:lnTo>
                <a:lnTo>
                  <a:pt x="18982" y="73739"/>
                </a:lnTo>
                <a:lnTo>
                  <a:pt x="31312" y="73738"/>
                </a:lnTo>
                <a:lnTo>
                  <a:pt x="43901" y="73870"/>
                </a:lnTo>
                <a:lnTo>
                  <a:pt x="56690" y="74150"/>
                </a:lnTo>
                <a:lnTo>
                  <a:pt x="69620" y="74596"/>
                </a:lnTo>
                <a:lnTo>
                  <a:pt x="82635" y="75227"/>
                </a:lnTo>
                <a:lnTo>
                  <a:pt x="95676" y="76058"/>
                </a:lnTo>
                <a:lnTo>
                  <a:pt x="108685" y="77108"/>
                </a:lnTo>
                <a:lnTo>
                  <a:pt x="121603" y="78393"/>
                </a:lnTo>
                <a:lnTo>
                  <a:pt x="134373" y="79931"/>
                </a:lnTo>
                <a:lnTo>
                  <a:pt x="146937" y="81740"/>
                </a:lnTo>
                <a:lnTo>
                  <a:pt x="145096" y="29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646901" y="1275707"/>
            <a:ext cx="46952" cy="36180"/>
          </a:xfrm>
          <a:custGeom>
            <a:avLst/>
            <a:gdLst/>
            <a:ahLst/>
            <a:cxnLst/>
            <a:rect l="l" t="t" r="r" b="b"/>
            <a:pathLst>
              <a:path w="68863" h="53064">
                <a:moveTo>
                  <a:pt x="2773" y="53064"/>
                </a:moveTo>
                <a:lnTo>
                  <a:pt x="9200" y="48912"/>
                </a:lnTo>
                <a:lnTo>
                  <a:pt x="20505" y="44805"/>
                </a:lnTo>
                <a:lnTo>
                  <a:pt x="33137" y="42103"/>
                </a:lnTo>
                <a:lnTo>
                  <a:pt x="46083" y="39733"/>
                </a:lnTo>
                <a:lnTo>
                  <a:pt x="58329" y="36623"/>
                </a:lnTo>
                <a:lnTo>
                  <a:pt x="68863" y="31703"/>
                </a:lnTo>
                <a:lnTo>
                  <a:pt x="67934" y="27252"/>
                </a:lnTo>
                <a:lnTo>
                  <a:pt x="63891" y="17458"/>
                </a:lnTo>
                <a:lnTo>
                  <a:pt x="57852" y="9836"/>
                </a:lnTo>
                <a:lnTo>
                  <a:pt x="50341" y="4386"/>
                </a:lnTo>
                <a:lnTo>
                  <a:pt x="41879" y="1107"/>
                </a:lnTo>
                <a:lnTo>
                  <a:pt x="32991" y="0"/>
                </a:lnTo>
                <a:lnTo>
                  <a:pt x="24200" y="1064"/>
                </a:lnTo>
                <a:lnTo>
                  <a:pt x="16028" y="4301"/>
                </a:lnTo>
                <a:lnTo>
                  <a:pt x="8999" y="9709"/>
                </a:lnTo>
                <a:lnTo>
                  <a:pt x="3636" y="17290"/>
                </a:lnTo>
                <a:lnTo>
                  <a:pt x="462" y="27042"/>
                </a:lnTo>
                <a:lnTo>
                  <a:pt x="0" y="38967"/>
                </a:lnTo>
                <a:lnTo>
                  <a:pt x="2773" y="53064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199425" y="1277654"/>
            <a:ext cx="160319" cy="49042"/>
          </a:xfrm>
          <a:custGeom>
            <a:avLst/>
            <a:gdLst/>
            <a:ahLst/>
            <a:cxnLst/>
            <a:rect l="l" t="t" r="r" b="b"/>
            <a:pathLst>
              <a:path w="235134" h="71928">
                <a:moveTo>
                  <a:pt x="12116" y="17580"/>
                </a:moveTo>
                <a:lnTo>
                  <a:pt x="0" y="19133"/>
                </a:lnTo>
                <a:lnTo>
                  <a:pt x="105" y="20399"/>
                </a:lnTo>
                <a:lnTo>
                  <a:pt x="1919" y="32686"/>
                </a:lnTo>
                <a:lnTo>
                  <a:pt x="4896" y="44960"/>
                </a:lnTo>
                <a:lnTo>
                  <a:pt x="8665" y="57260"/>
                </a:lnTo>
                <a:lnTo>
                  <a:pt x="12852" y="69629"/>
                </a:lnTo>
                <a:lnTo>
                  <a:pt x="31176" y="71012"/>
                </a:lnTo>
                <a:lnTo>
                  <a:pt x="43239" y="71572"/>
                </a:lnTo>
                <a:lnTo>
                  <a:pt x="55543" y="71899"/>
                </a:lnTo>
                <a:lnTo>
                  <a:pt x="80748" y="71928"/>
                </a:lnTo>
                <a:lnTo>
                  <a:pt x="93583" y="71664"/>
                </a:lnTo>
                <a:lnTo>
                  <a:pt x="106530" y="71237"/>
                </a:lnTo>
                <a:lnTo>
                  <a:pt x="119556" y="70665"/>
                </a:lnTo>
                <a:lnTo>
                  <a:pt x="132629" y="69966"/>
                </a:lnTo>
                <a:lnTo>
                  <a:pt x="145716" y="69156"/>
                </a:lnTo>
                <a:lnTo>
                  <a:pt x="158785" y="68253"/>
                </a:lnTo>
                <a:lnTo>
                  <a:pt x="171802" y="67275"/>
                </a:lnTo>
                <a:lnTo>
                  <a:pt x="184737" y="66238"/>
                </a:lnTo>
                <a:lnTo>
                  <a:pt x="197555" y="65160"/>
                </a:lnTo>
                <a:lnTo>
                  <a:pt x="210224" y="64059"/>
                </a:lnTo>
                <a:lnTo>
                  <a:pt x="222713" y="62952"/>
                </a:lnTo>
                <a:lnTo>
                  <a:pt x="234988" y="61856"/>
                </a:lnTo>
                <a:lnTo>
                  <a:pt x="235134" y="48966"/>
                </a:lnTo>
                <a:lnTo>
                  <a:pt x="234456" y="36716"/>
                </a:lnTo>
                <a:lnTo>
                  <a:pt x="233634" y="26281"/>
                </a:lnTo>
                <a:lnTo>
                  <a:pt x="233525" y="15362"/>
                </a:lnTo>
                <a:lnTo>
                  <a:pt x="234988" y="1658"/>
                </a:lnTo>
                <a:lnTo>
                  <a:pt x="225814" y="1027"/>
                </a:lnTo>
                <a:lnTo>
                  <a:pt x="212138" y="365"/>
                </a:lnTo>
                <a:lnTo>
                  <a:pt x="198679" y="30"/>
                </a:lnTo>
                <a:lnTo>
                  <a:pt x="185419" y="0"/>
                </a:lnTo>
                <a:lnTo>
                  <a:pt x="172343" y="247"/>
                </a:lnTo>
                <a:lnTo>
                  <a:pt x="159437" y="749"/>
                </a:lnTo>
                <a:lnTo>
                  <a:pt x="146684" y="1481"/>
                </a:lnTo>
                <a:lnTo>
                  <a:pt x="134070" y="2416"/>
                </a:lnTo>
                <a:lnTo>
                  <a:pt x="121577" y="3532"/>
                </a:lnTo>
                <a:lnTo>
                  <a:pt x="109193" y="4802"/>
                </a:lnTo>
                <a:lnTo>
                  <a:pt x="96899" y="6203"/>
                </a:lnTo>
                <a:lnTo>
                  <a:pt x="84682" y="7710"/>
                </a:lnTo>
                <a:lnTo>
                  <a:pt x="72526" y="9297"/>
                </a:lnTo>
                <a:lnTo>
                  <a:pt x="60415" y="10941"/>
                </a:lnTo>
                <a:lnTo>
                  <a:pt x="48334" y="12615"/>
                </a:lnTo>
                <a:lnTo>
                  <a:pt x="36268" y="14297"/>
                </a:lnTo>
                <a:lnTo>
                  <a:pt x="24200" y="15960"/>
                </a:lnTo>
                <a:lnTo>
                  <a:pt x="12116" y="17580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810136" y="1282761"/>
            <a:ext cx="26289" cy="32172"/>
          </a:xfrm>
          <a:custGeom>
            <a:avLst/>
            <a:gdLst/>
            <a:ahLst/>
            <a:cxnLst/>
            <a:rect l="l" t="t" r="r" b="b"/>
            <a:pathLst>
              <a:path w="38557" h="47186">
                <a:moveTo>
                  <a:pt x="25991" y="47186"/>
                </a:moveTo>
                <a:lnTo>
                  <a:pt x="38557" y="46596"/>
                </a:lnTo>
                <a:lnTo>
                  <a:pt x="37776" y="46093"/>
                </a:lnTo>
                <a:lnTo>
                  <a:pt x="30052" y="37121"/>
                </a:lnTo>
                <a:lnTo>
                  <a:pt x="25285" y="25020"/>
                </a:lnTo>
                <a:lnTo>
                  <a:pt x="21450" y="11933"/>
                </a:lnTo>
                <a:lnTo>
                  <a:pt x="16522" y="0"/>
                </a:lnTo>
                <a:lnTo>
                  <a:pt x="15678" y="1416"/>
                </a:lnTo>
                <a:lnTo>
                  <a:pt x="7282" y="10795"/>
                </a:lnTo>
                <a:lnTo>
                  <a:pt x="0" y="21361"/>
                </a:lnTo>
                <a:lnTo>
                  <a:pt x="907" y="23314"/>
                </a:lnTo>
                <a:lnTo>
                  <a:pt x="7039" y="33473"/>
                </a:lnTo>
                <a:lnTo>
                  <a:pt x="15443" y="42121"/>
                </a:lnTo>
                <a:lnTo>
                  <a:pt x="25991" y="47186"/>
                </a:lnTo>
                <a:close/>
              </a:path>
            </a:pathLst>
          </a:custGeom>
          <a:solidFill>
            <a:srgbClr val="9395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459786" y="1284715"/>
            <a:ext cx="97631" cy="13486"/>
          </a:xfrm>
          <a:custGeom>
            <a:avLst/>
            <a:gdLst/>
            <a:ahLst/>
            <a:cxnLst/>
            <a:rect l="l" t="t" r="r" b="b"/>
            <a:pathLst>
              <a:path w="143192" h="19780">
                <a:moveTo>
                  <a:pt x="0" y="10724"/>
                </a:moveTo>
                <a:lnTo>
                  <a:pt x="4751" y="14900"/>
                </a:lnTo>
                <a:lnTo>
                  <a:pt x="13778" y="18557"/>
                </a:lnTo>
                <a:lnTo>
                  <a:pt x="24688" y="19780"/>
                </a:lnTo>
                <a:lnTo>
                  <a:pt x="36979" y="19290"/>
                </a:lnTo>
                <a:lnTo>
                  <a:pt x="50152" y="17807"/>
                </a:lnTo>
                <a:lnTo>
                  <a:pt x="63705" y="16050"/>
                </a:lnTo>
                <a:lnTo>
                  <a:pt x="77139" y="14741"/>
                </a:lnTo>
                <a:lnTo>
                  <a:pt x="89954" y="14598"/>
                </a:lnTo>
                <a:lnTo>
                  <a:pt x="95846" y="15153"/>
                </a:lnTo>
                <a:lnTo>
                  <a:pt x="108295" y="16680"/>
                </a:lnTo>
                <a:lnTo>
                  <a:pt x="121574" y="17339"/>
                </a:lnTo>
                <a:lnTo>
                  <a:pt x="133825" y="15312"/>
                </a:lnTo>
                <a:lnTo>
                  <a:pt x="143192" y="8781"/>
                </a:lnTo>
                <a:lnTo>
                  <a:pt x="140510" y="6669"/>
                </a:lnTo>
                <a:lnTo>
                  <a:pt x="131634" y="2511"/>
                </a:lnTo>
                <a:lnTo>
                  <a:pt x="120952" y="450"/>
                </a:lnTo>
                <a:lnTo>
                  <a:pt x="108879" y="0"/>
                </a:lnTo>
                <a:lnTo>
                  <a:pt x="95832" y="675"/>
                </a:lnTo>
                <a:lnTo>
                  <a:pt x="82225" y="1989"/>
                </a:lnTo>
                <a:lnTo>
                  <a:pt x="68476" y="3457"/>
                </a:lnTo>
                <a:lnTo>
                  <a:pt x="55001" y="4591"/>
                </a:lnTo>
                <a:lnTo>
                  <a:pt x="42214" y="4908"/>
                </a:lnTo>
                <a:lnTo>
                  <a:pt x="40041" y="4810"/>
                </a:lnTo>
                <a:lnTo>
                  <a:pt x="26575" y="2677"/>
                </a:lnTo>
                <a:lnTo>
                  <a:pt x="14458" y="534"/>
                </a:lnTo>
                <a:lnTo>
                  <a:pt x="5122" y="2007"/>
                </a:lnTo>
                <a:lnTo>
                  <a:pt x="0" y="10724"/>
                </a:lnTo>
                <a:close/>
              </a:path>
            </a:pathLst>
          </a:custGeom>
          <a:solidFill>
            <a:srgbClr val="DFD9A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358517" y="1284081"/>
            <a:ext cx="381863" cy="564646"/>
          </a:xfrm>
          <a:custGeom>
            <a:avLst/>
            <a:gdLst/>
            <a:ahLst/>
            <a:cxnLst/>
            <a:rect l="l" t="t" r="r" b="b"/>
            <a:pathLst>
              <a:path w="560065" h="828148">
                <a:moveTo>
                  <a:pt x="202719" y="433440"/>
                </a:moveTo>
                <a:lnTo>
                  <a:pt x="202279" y="446070"/>
                </a:lnTo>
                <a:lnTo>
                  <a:pt x="202548" y="458676"/>
                </a:lnTo>
                <a:lnTo>
                  <a:pt x="202707" y="471178"/>
                </a:lnTo>
                <a:lnTo>
                  <a:pt x="201942" y="483501"/>
                </a:lnTo>
                <a:lnTo>
                  <a:pt x="201482" y="486781"/>
                </a:lnTo>
                <a:lnTo>
                  <a:pt x="198928" y="499043"/>
                </a:lnTo>
                <a:lnTo>
                  <a:pt x="195509" y="511417"/>
                </a:lnTo>
                <a:lnTo>
                  <a:pt x="191836" y="523860"/>
                </a:lnTo>
                <a:lnTo>
                  <a:pt x="188522" y="536329"/>
                </a:lnTo>
                <a:lnTo>
                  <a:pt x="186179" y="548782"/>
                </a:lnTo>
                <a:lnTo>
                  <a:pt x="185420" y="561174"/>
                </a:lnTo>
                <a:lnTo>
                  <a:pt x="185874" y="565790"/>
                </a:lnTo>
                <a:lnTo>
                  <a:pt x="189416" y="577810"/>
                </a:lnTo>
                <a:lnTo>
                  <a:pt x="192760" y="590296"/>
                </a:lnTo>
                <a:lnTo>
                  <a:pt x="194522" y="605678"/>
                </a:lnTo>
                <a:lnTo>
                  <a:pt x="195789" y="620031"/>
                </a:lnTo>
                <a:lnTo>
                  <a:pt x="196675" y="634315"/>
                </a:lnTo>
                <a:lnTo>
                  <a:pt x="196964" y="646939"/>
                </a:lnTo>
                <a:lnTo>
                  <a:pt x="196443" y="656310"/>
                </a:lnTo>
                <a:lnTo>
                  <a:pt x="194910" y="661869"/>
                </a:lnTo>
                <a:lnTo>
                  <a:pt x="189869" y="672429"/>
                </a:lnTo>
                <a:lnTo>
                  <a:pt x="185804" y="683488"/>
                </a:lnTo>
                <a:lnTo>
                  <a:pt x="187261" y="695147"/>
                </a:lnTo>
                <a:lnTo>
                  <a:pt x="190457" y="695204"/>
                </a:lnTo>
                <a:lnTo>
                  <a:pt x="202017" y="696379"/>
                </a:lnTo>
                <a:lnTo>
                  <a:pt x="214162" y="698662"/>
                </a:lnTo>
                <a:lnTo>
                  <a:pt x="226817" y="701518"/>
                </a:lnTo>
                <a:lnTo>
                  <a:pt x="239906" y="704410"/>
                </a:lnTo>
                <a:lnTo>
                  <a:pt x="253352" y="706805"/>
                </a:lnTo>
                <a:lnTo>
                  <a:pt x="262434" y="707597"/>
                </a:lnTo>
                <a:lnTo>
                  <a:pt x="274968" y="707312"/>
                </a:lnTo>
                <a:lnTo>
                  <a:pt x="287496" y="706036"/>
                </a:lnTo>
                <a:lnTo>
                  <a:pt x="300008" y="704434"/>
                </a:lnTo>
                <a:lnTo>
                  <a:pt x="312497" y="703173"/>
                </a:lnTo>
                <a:lnTo>
                  <a:pt x="324954" y="702919"/>
                </a:lnTo>
                <a:lnTo>
                  <a:pt x="336045" y="704063"/>
                </a:lnTo>
                <a:lnTo>
                  <a:pt x="349456" y="707316"/>
                </a:lnTo>
                <a:lnTo>
                  <a:pt x="361800" y="711813"/>
                </a:lnTo>
                <a:lnTo>
                  <a:pt x="373429" y="716755"/>
                </a:lnTo>
                <a:lnTo>
                  <a:pt x="384696" y="721338"/>
                </a:lnTo>
                <a:lnTo>
                  <a:pt x="395954" y="724761"/>
                </a:lnTo>
                <a:lnTo>
                  <a:pt x="407555" y="726224"/>
                </a:lnTo>
                <a:lnTo>
                  <a:pt x="404144" y="712808"/>
                </a:lnTo>
                <a:lnTo>
                  <a:pt x="400940" y="699083"/>
                </a:lnTo>
                <a:lnTo>
                  <a:pt x="397940" y="685069"/>
                </a:lnTo>
                <a:lnTo>
                  <a:pt x="395140" y="670788"/>
                </a:lnTo>
                <a:lnTo>
                  <a:pt x="392537" y="656261"/>
                </a:lnTo>
                <a:lnTo>
                  <a:pt x="390127" y="641509"/>
                </a:lnTo>
                <a:lnTo>
                  <a:pt x="387905" y="626553"/>
                </a:lnTo>
                <a:lnTo>
                  <a:pt x="385868" y="611415"/>
                </a:lnTo>
                <a:lnTo>
                  <a:pt x="384013" y="596117"/>
                </a:lnTo>
                <a:lnTo>
                  <a:pt x="382336" y="580678"/>
                </a:lnTo>
                <a:lnTo>
                  <a:pt x="380833" y="565122"/>
                </a:lnTo>
                <a:lnTo>
                  <a:pt x="379500" y="549468"/>
                </a:lnTo>
                <a:lnTo>
                  <a:pt x="378333" y="533739"/>
                </a:lnTo>
                <a:lnTo>
                  <a:pt x="377329" y="517955"/>
                </a:lnTo>
                <a:lnTo>
                  <a:pt x="376483" y="502138"/>
                </a:lnTo>
                <a:lnTo>
                  <a:pt x="375793" y="486310"/>
                </a:lnTo>
                <a:lnTo>
                  <a:pt x="375255" y="470491"/>
                </a:lnTo>
                <a:lnTo>
                  <a:pt x="374864" y="454702"/>
                </a:lnTo>
                <a:lnTo>
                  <a:pt x="374617" y="438966"/>
                </a:lnTo>
                <a:lnTo>
                  <a:pt x="374510" y="423303"/>
                </a:lnTo>
                <a:lnTo>
                  <a:pt x="373657" y="411207"/>
                </a:lnTo>
                <a:lnTo>
                  <a:pt x="371477" y="398617"/>
                </a:lnTo>
                <a:lnTo>
                  <a:pt x="368806" y="386139"/>
                </a:lnTo>
                <a:lnTo>
                  <a:pt x="366481" y="373685"/>
                </a:lnTo>
                <a:lnTo>
                  <a:pt x="365340" y="361162"/>
                </a:lnTo>
                <a:lnTo>
                  <a:pt x="365310" y="358603"/>
                </a:lnTo>
                <a:lnTo>
                  <a:pt x="365741" y="345935"/>
                </a:lnTo>
                <a:lnTo>
                  <a:pt x="366849" y="332515"/>
                </a:lnTo>
                <a:lnTo>
                  <a:pt x="368277" y="318714"/>
                </a:lnTo>
                <a:lnTo>
                  <a:pt x="369667" y="304900"/>
                </a:lnTo>
                <a:lnTo>
                  <a:pt x="370660" y="291441"/>
                </a:lnTo>
                <a:lnTo>
                  <a:pt x="370898" y="278708"/>
                </a:lnTo>
                <a:lnTo>
                  <a:pt x="370022" y="267070"/>
                </a:lnTo>
                <a:lnTo>
                  <a:pt x="367676" y="256894"/>
                </a:lnTo>
                <a:lnTo>
                  <a:pt x="363499" y="248551"/>
                </a:lnTo>
                <a:lnTo>
                  <a:pt x="363935" y="240591"/>
                </a:lnTo>
                <a:lnTo>
                  <a:pt x="363928" y="227003"/>
                </a:lnTo>
                <a:lnTo>
                  <a:pt x="363069" y="213924"/>
                </a:lnTo>
                <a:lnTo>
                  <a:pt x="361513" y="201276"/>
                </a:lnTo>
                <a:lnTo>
                  <a:pt x="359420" y="188980"/>
                </a:lnTo>
                <a:lnTo>
                  <a:pt x="356946" y="176958"/>
                </a:lnTo>
                <a:lnTo>
                  <a:pt x="354249" y="165132"/>
                </a:lnTo>
                <a:lnTo>
                  <a:pt x="351487" y="153425"/>
                </a:lnTo>
                <a:lnTo>
                  <a:pt x="348818" y="141757"/>
                </a:lnTo>
                <a:lnTo>
                  <a:pt x="349683" y="140963"/>
                </a:lnTo>
                <a:lnTo>
                  <a:pt x="357738" y="134873"/>
                </a:lnTo>
                <a:lnTo>
                  <a:pt x="364071" y="132552"/>
                </a:lnTo>
                <a:lnTo>
                  <a:pt x="368915" y="133542"/>
                </a:lnTo>
                <a:lnTo>
                  <a:pt x="372501" y="137381"/>
                </a:lnTo>
                <a:lnTo>
                  <a:pt x="375061" y="143611"/>
                </a:lnTo>
                <a:lnTo>
                  <a:pt x="376826" y="151771"/>
                </a:lnTo>
                <a:lnTo>
                  <a:pt x="378027" y="161402"/>
                </a:lnTo>
                <a:lnTo>
                  <a:pt x="378897" y="172045"/>
                </a:lnTo>
                <a:lnTo>
                  <a:pt x="379667" y="183239"/>
                </a:lnTo>
                <a:lnTo>
                  <a:pt x="380569" y="194524"/>
                </a:lnTo>
                <a:lnTo>
                  <a:pt x="381833" y="205442"/>
                </a:lnTo>
                <a:lnTo>
                  <a:pt x="383692" y="215531"/>
                </a:lnTo>
                <a:lnTo>
                  <a:pt x="386890" y="224593"/>
                </a:lnTo>
                <a:lnTo>
                  <a:pt x="391962" y="235649"/>
                </a:lnTo>
                <a:lnTo>
                  <a:pt x="392874" y="246595"/>
                </a:lnTo>
                <a:lnTo>
                  <a:pt x="397106" y="251415"/>
                </a:lnTo>
                <a:lnTo>
                  <a:pt x="403953" y="261756"/>
                </a:lnTo>
                <a:lnTo>
                  <a:pt x="409750" y="273206"/>
                </a:lnTo>
                <a:lnTo>
                  <a:pt x="415051" y="285179"/>
                </a:lnTo>
                <a:lnTo>
                  <a:pt x="420408" y="297091"/>
                </a:lnTo>
                <a:lnTo>
                  <a:pt x="428653" y="300834"/>
                </a:lnTo>
                <a:lnTo>
                  <a:pt x="440272" y="302171"/>
                </a:lnTo>
                <a:lnTo>
                  <a:pt x="452345" y="301937"/>
                </a:lnTo>
                <a:lnTo>
                  <a:pt x="464477" y="302907"/>
                </a:lnTo>
                <a:lnTo>
                  <a:pt x="473201" y="306095"/>
                </a:lnTo>
                <a:lnTo>
                  <a:pt x="483723" y="312083"/>
                </a:lnTo>
                <a:lnTo>
                  <a:pt x="495681" y="314566"/>
                </a:lnTo>
                <a:lnTo>
                  <a:pt x="506171" y="310959"/>
                </a:lnTo>
                <a:lnTo>
                  <a:pt x="517469" y="302941"/>
                </a:lnTo>
                <a:lnTo>
                  <a:pt x="527504" y="292485"/>
                </a:lnTo>
                <a:lnTo>
                  <a:pt x="534238" y="281559"/>
                </a:lnTo>
                <a:lnTo>
                  <a:pt x="536355" y="274976"/>
                </a:lnTo>
                <a:lnTo>
                  <a:pt x="538377" y="263481"/>
                </a:lnTo>
                <a:lnTo>
                  <a:pt x="539732" y="250551"/>
                </a:lnTo>
                <a:lnTo>
                  <a:pt x="541161" y="236915"/>
                </a:lnTo>
                <a:lnTo>
                  <a:pt x="543407" y="223304"/>
                </a:lnTo>
                <a:lnTo>
                  <a:pt x="545084" y="215583"/>
                </a:lnTo>
                <a:lnTo>
                  <a:pt x="547836" y="202709"/>
                </a:lnTo>
                <a:lnTo>
                  <a:pt x="550481" y="189821"/>
                </a:lnTo>
                <a:lnTo>
                  <a:pt x="552947" y="176962"/>
                </a:lnTo>
                <a:lnTo>
                  <a:pt x="555161" y="164178"/>
                </a:lnTo>
                <a:lnTo>
                  <a:pt x="557052" y="151513"/>
                </a:lnTo>
                <a:lnTo>
                  <a:pt x="558548" y="139010"/>
                </a:lnTo>
                <a:lnTo>
                  <a:pt x="559576" y="126714"/>
                </a:lnTo>
                <a:lnTo>
                  <a:pt x="560065" y="114669"/>
                </a:lnTo>
                <a:lnTo>
                  <a:pt x="559943" y="102920"/>
                </a:lnTo>
                <a:lnTo>
                  <a:pt x="559625" y="97049"/>
                </a:lnTo>
                <a:lnTo>
                  <a:pt x="558592" y="84695"/>
                </a:lnTo>
                <a:lnTo>
                  <a:pt x="557582" y="72367"/>
                </a:lnTo>
                <a:lnTo>
                  <a:pt x="557213" y="59770"/>
                </a:lnTo>
                <a:lnTo>
                  <a:pt x="558101" y="46609"/>
                </a:lnTo>
                <a:lnTo>
                  <a:pt x="555334" y="45686"/>
                </a:lnTo>
                <a:lnTo>
                  <a:pt x="544187" y="43951"/>
                </a:lnTo>
                <a:lnTo>
                  <a:pt x="533138" y="44402"/>
                </a:lnTo>
                <a:lnTo>
                  <a:pt x="521025" y="45240"/>
                </a:lnTo>
                <a:lnTo>
                  <a:pt x="506691" y="44665"/>
                </a:lnTo>
                <a:lnTo>
                  <a:pt x="505961" y="49289"/>
                </a:lnTo>
                <a:lnTo>
                  <a:pt x="504333" y="61869"/>
                </a:lnTo>
                <a:lnTo>
                  <a:pt x="502964" y="75165"/>
                </a:lnTo>
                <a:lnTo>
                  <a:pt x="501706" y="88959"/>
                </a:lnTo>
                <a:lnTo>
                  <a:pt x="500411" y="103029"/>
                </a:lnTo>
                <a:lnTo>
                  <a:pt x="498930" y="117157"/>
                </a:lnTo>
                <a:lnTo>
                  <a:pt x="497116" y="131121"/>
                </a:lnTo>
                <a:lnTo>
                  <a:pt x="494820" y="144702"/>
                </a:lnTo>
                <a:lnTo>
                  <a:pt x="491894" y="157679"/>
                </a:lnTo>
                <a:lnTo>
                  <a:pt x="488190" y="169834"/>
                </a:lnTo>
                <a:lnTo>
                  <a:pt x="483561" y="180944"/>
                </a:lnTo>
                <a:lnTo>
                  <a:pt x="477857" y="190792"/>
                </a:lnTo>
                <a:lnTo>
                  <a:pt x="470931" y="199156"/>
                </a:lnTo>
                <a:lnTo>
                  <a:pt x="462635" y="205816"/>
                </a:lnTo>
                <a:lnTo>
                  <a:pt x="456178" y="200700"/>
                </a:lnTo>
                <a:lnTo>
                  <a:pt x="453834" y="189694"/>
                </a:lnTo>
                <a:lnTo>
                  <a:pt x="456228" y="177236"/>
                </a:lnTo>
                <a:lnTo>
                  <a:pt x="460806" y="166992"/>
                </a:lnTo>
                <a:lnTo>
                  <a:pt x="459639" y="166380"/>
                </a:lnTo>
                <a:lnTo>
                  <a:pt x="448773" y="159417"/>
                </a:lnTo>
                <a:lnTo>
                  <a:pt x="439158" y="151131"/>
                </a:lnTo>
                <a:lnTo>
                  <a:pt x="430505" y="141826"/>
                </a:lnTo>
                <a:lnTo>
                  <a:pt x="422527" y="131808"/>
                </a:lnTo>
                <a:lnTo>
                  <a:pt x="414935" y="121382"/>
                </a:lnTo>
                <a:lnTo>
                  <a:pt x="407441" y="110851"/>
                </a:lnTo>
                <a:lnTo>
                  <a:pt x="399757" y="100522"/>
                </a:lnTo>
                <a:lnTo>
                  <a:pt x="391594" y="90698"/>
                </a:lnTo>
                <a:lnTo>
                  <a:pt x="382665" y="81685"/>
                </a:lnTo>
                <a:lnTo>
                  <a:pt x="372681" y="73787"/>
                </a:lnTo>
                <a:lnTo>
                  <a:pt x="361812" y="74162"/>
                </a:lnTo>
                <a:lnTo>
                  <a:pt x="350326" y="71718"/>
                </a:lnTo>
                <a:lnTo>
                  <a:pt x="339871" y="66699"/>
                </a:lnTo>
                <a:lnTo>
                  <a:pt x="330220" y="59658"/>
                </a:lnTo>
                <a:lnTo>
                  <a:pt x="321148" y="51144"/>
                </a:lnTo>
                <a:lnTo>
                  <a:pt x="312428" y="41710"/>
                </a:lnTo>
                <a:lnTo>
                  <a:pt x="303835" y="31904"/>
                </a:lnTo>
                <a:lnTo>
                  <a:pt x="295142" y="22280"/>
                </a:lnTo>
                <a:lnTo>
                  <a:pt x="286123" y="13387"/>
                </a:lnTo>
                <a:lnTo>
                  <a:pt x="276553" y="5777"/>
                </a:lnTo>
                <a:lnTo>
                  <a:pt x="266204" y="0"/>
                </a:lnTo>
                <a:lnTo>
                  <a:pt x="266015" y="1171"/>
                </a:lnTo>
                <a:lnTo>
                  <a:pt x="260944" y="11598"/>
                </a:lnTo>
                <a:lnTo>
                  <a:pt x="251700" y="21541"/>
                </a:lnTo>
                <a:lnTo>
                  <a:pt x="240939" y="30716"/>
                </a:lnTo>
                <a:lnTo>
                  <a:pt x="231317" y="38836"/>
                </a:lnTo>
                <a:lnTo>
                  <a:pt x="224174" y="45233"/>
                </a:lnTo>
                <a:lnTo>
                  <a:pt x="213869" y="54377"/>
                </a:lnTo>
                <a:lnTo>
                  <a:pt x="204857" y="63225"/>
                </a:lnTo>
                <a:lnTo>
                  <a:pt x="198272" y="71843"/>
                </a:lnTo>
                <a:lnTo>
                  <a:pt x="191698" y="84684"/>
                </a:lnTo>
                <a:lnTo>
                  <a:pt x="187041" y="95695"/>
                </a:lnTo>
                <a:lnTo>
                  <a:pt x="182595" y="107627"/>
                </a:lnTo>
                <a:lnTo>
                  <a:pt x="178344" y="120231"/>
                </a:lnTo>
                <a:lnTo>
                  <a:pt x="174272" y="133260"/>
                </a:lnTo>
                <a:lnTo>
                  <a:pt x="170364" y="146467"/>
                </a:lnTo>
                <a:lnTo>
                  <a:pt x="166602" y="159605"/>
                </a:lnTo>
                <a:lnTo>
                  <a:pt x="162972" y="172425"/>
                </a:lnTo>
                <a:lnTo>
                  <a:pt x="159458" y="184681"/>
                </a:lnTo>
                <a:lnTo>
                  <a:pt x="156044" y="196126"/>
                </a:lnTo>
                <a:lnTo>
                  <a:pt x="152997" y="204179"/>
                </a:lnTo>
                <a:lnTo>
                  <a:pt x="147419" y="216085"/>
                </a:lnTo>
                <a:lnTo>
                  <a:pt x="143205" y="227190"/>
                </a:lnTo>
                <a:lnTo>
                  <a:pt x="140948" y="238384"/>
                </a:lnTo>
                <a:lnTo>
                  <a:pt x="139340" y="251296"/>
                </a:lnTo>
                <a:lnTo>
                  <a:pt x="138408" y="264169"/>
                </a:lnTo>
                <a:lnTo>
                  <a:pt x="137771" y="276846"/>
                </a:lnTo>
                <a:lnTo>
                  <a:pt x="137049" y="289168"/>
                </a:lnTo>
                <a:lnTo>
                  <a:pt x="135864" y="300977"/>
                </a:lnTo>
                <a:lnTo>
                  <a:pt x="135464" y="303735"/>
                </a:lnTo>
                <a:lnTo>
                  <a:pt x="132939" y="316546"/>
                </a:lnTo>
                <a:lnTo>
                  <a:pt x="129672" y="328947"/>
                </a:lnTo>
                <a:lnTo>
                  <a:pt x="126053" y="341074"/>
                </a:lnTo>
                <a:lnTo>
                  <a:pt x="122475" y="353063"/>
                </a:lnTo>
                <a:lnTo>
                  <a:pt x="119329" y="365048"/>
                </a:lnTo>
                <a:lnTo>
                  <a:pt x="117940" y="370755"/>
                </a:lnTo>
                <a:lnTo>
                  <a:pt x="114449" y="383289"/>
                </a:lnTo>
                <a:lnTo>
                  <a:pt x="110553" y="395168"/>
                </a:lnTo>
                <a:lnTo>
                  <a:pt x="106270" y="406579"/>
                </a:lnTo>
                <a:lnTo>
                  <a:pt x="101617" y="417710"/>
                </a:lnTo>
                <a:lnTo>
                  <a:pt x="96614" y="428748"/>
                </a:lnTo>
                <a:lnTo>
                  <a:pt x="91277" y="439883"/>
                </a:lnTo>
                <a:lnTo>
                  <a:pt x="85624" y="451302"/>
                </a:lnTo>
                <a:lnTo>
                  <a:pt x="79674" y="463192"/>
                </a:lnTo>
                <a:lnTo>
                  <a:pt x="73444" y="475742"/>
                </a:lnTo>
                <a:lnTo>
                  <a:pt x="69183" y="485229"/>
                </a:lnTo>
                <a:lnTo>
                  <a:pt x="64779" y="497029"/>
                </a:lnTo>
                <a:lnTo>
                  <a:pt x="60921" y="509524"/>
                </a:lnTo>
                <a:lnTo>
                  <a:pt x="57671" y="522356"/>
                </a:lnTo>
                <a:lnTo>
                  <a:pt x="55089" y="535162"/>
                </a:lnTo>
                <a:lnTo>
                  <a:pt x="53238" y="547585"/>
                </a:lnTo>
                <a:lnTo>
                  <a:pt x="53070" y="548966"/>
                </a:lnTo>
                <a:lnTo>
                  <a:pt x="51339" y="562217"/>
                </a:lnTo>
                <a:lnTo>
                  <a:pt x="49436" y="575201"/>
                </a:lnTo>
                <a:lnTo>
                  <a:pt x="47372" y="587954"/>
                </a:lnTo>
                <a:lnTo>
                  <a:pt x="45157" y="600512"/>
                </a:lnTo>
                <a:lnTo>
                  <a:pt x="42801" y="612910"/>
                </a:lnTo>
                <a:lnTo>
                  <a:pt x="40317" y="625186"/>
                </a:lnTo>
                <a:lnTo>
                  <a:pt x="37713" y="637374"/>
                </a:lnTo>
                <a:lnTo>
                  <a:pt x="35002" y="649510"/>
                </a:lnTo>
                <a:lnTo>
                  <a:pt x="32192" y="661631"/>
                </a:lnTo>
                <a:lnTo>
                  <a:pt x="29296" y="673772"/>
                </a:lnTo>
                <a:lnTo>
                  <a:pt x="26324" y="685970"/>
                </a:lnTo>
                <a:lnTo>
                  <a:pt x="23286" y="698260"/>
                </a:lnTo>
                <a:lnTo>
                  <a:pt x="20193" y="710679"/>
                </a:lnTo>
                <a:lnTo>
                  <a:pt x="16439" y="723419"/>
                </a:lnTo>
                <a:lnTo>
                  <a:pt x="12170" y="735420"/>
                </a:lnTo>
                <a:lnTo>
                  <a:pt x="7851" y="747255"/>
                </a:lnTo>
                <a:lnTo>
                  <a:pt x="4023" y="759194"/>
                </a:lnTo>
                <a:lnTo>
                  <a:pt x="1225" y="771507"/>
                </a:lnTo>
                <a:lnTo>
                  <a:pt x="0" y="784466"/>
                </a:lnTo>
                <a:lnTo>
                  <a:pt x="2211" y="785991"/>
                </a:lnTo>
                <a:lnTo>
                  <a:pt x="9028" y="792144"/>
                </a:lnTo>
                <a:lnTo>
                  <a:pt x="17201" y="800398"/>
                </a:lnTo>
                <a:lnTo>
                  <a:pt x="26536" y="809439"/>
                </a:lnTo>
                <a:lnTo>
                  <a:pt x="36838" y="817953"/>
                </a:lnTo>
                <a:lnTo>
                  <a:pt x="47913" y="824627"/>
                </a:lnTo>
                <a:lnTo>
                  <a:pt x="59566" y="828148"/>
                </a:lnTo>
                <a:lnTo>
                  <a:pt x="71602" y="827201"/>
                </a:lnTo>
                <a:lnTo>
                  <a:pt x="75724" y="825055"/>
                </a:lnTo>
                <a:lnTo>
                  <a:pt x="82654" y="816088"/>
                </a:lnTo>
                <a:lnTo>
                  <a:pt x="87658" y="803084"/>
                </a:lnTo>
                <a:lnTo>
                  <a:pt x="91171" y="788492"/>
                </a:lnTo>
                <a:lnTo>
                  <a:pt x="93624" y="774763"/>
                </a:lnTo>
                <a:lnTo>
                  <a:pt x="94848" y="767524"/>
                </a:lnTo>
                <a:lnTo>
                  <a:pt x="97031" y="755143"/>
                </a:lnTo>
                <a:lnTo>
                  <a:pt x="99334" y="742738"/>
                </a:lnTo>
                <a:lnTo>
                  <a:pt x="101754" y="730314"/>
                </a:lnTo>
                <a:lnTo>
                  <a:pt x="104292" y="717879"/>
                </a:lnTo>
                <a:lnTo>
                  <a:pt x="106946" y="705437"/>
                </a:lnTo>
                <a:lnTo>
                  <a:pt x="109717" y="692995"/>
                </a:lnTo>
                <a:lnTo>
                  <a:pt x="112604" y="680560"/>
                </a:lnTo>
                <a:lnTo>
                  <a:pt x="115605" y="668136"/>
                </a:lnTo>
                <a:lnTo>
                  <a:pt x="118721" y="655731"/>
                </a:lnTo>
                <a:lnTo>
                  <a:pt x="121951" y="643349"/>
                </a:lnTo>
                <a:lnTo>
                  <a:pt x="125294" y="630997"/>
                </a:lnTo>
                <a:lnTo>
                  <a:pt x="128750" y="618681"/>
                </a:lnTo>
                <a:lnTo>
                  <a:pt x="132318" y="606408"/>
                </a:lnTo>
                <a:lnTo>
                  <a:pt x="135997" y="594182"/>
                </a:lnTo>
                <a:lnTo>
                  <a:pt x="139787" y="582010"/>
                </a:lnTo>
                <a:lnTo>
                  <a:pt x="143688" y="569899"/>
                </a:lnTo>
                <a:lnTo>
                  <a:pt x="147698" y="557853"/>
                </a:lnTo>
                <a:lnTo>
                  <a:pt x="151817" y="545879"/>
                </a:lnTo>
                <a:lnTo>
                  <a:pt x="156044" y="533984"/>
                </a:lnTo>
                <a:lnTo>
                  <a:pt x="164164" y="517934"/>
                </a:lnTo>
                <a:lnTo>
                  <a:pt x="171046" y="506703"/>
                </a:lnTo>
                <a:lnTo>
                  <a:pt x="177378" y="495237"/>
                </a:lnTo>
                <a:lnTo>
                  <a:pt x="181749" y="483501"/>
                </a:lnTo>
                <a:lnTo>
                  <a:pt x="182623" y="474739"/>
                </a:lnTo>
                <a:lnTo>
                  <a:pt x="182007" y="461957"/>
                </a:lnTo>
                <a:lnTo>
                  <a:pt x="181749" y="448538"/>
                </a:lnTo>
                <a:lnTo>
                  <a:pt x="182312" y="441617"/>
                </a:lnTo>
                <a:lnTo>
                  <a:pt x="184122" y="428885"/>
                </a:lnTo>
                <a:lnTo>
                  <a:pt x="186708" y="415900"/>
                </a:lnTo>
                <a:lnTo>
                  <a:pt x="189774" y="402823"/>
                </a:lnTo>
                <a:lnTo>
                  <a:pt x="193024" y="389818"/>
                </a:lnTo>
                <a:lnTo>
                  <a:pt x="196161" y="377046"/>
                </a:lnTo>
                <a:lnTo>
                  <a:pt x="198891" y="364670"/>
                </a:lnTo>
                <a:lnTo>
                  <a:pt x="200916" y="352853"/>
                </a:lnTo>
                <a:lnTo>
                  <a:pt x="201942" y="341757"/>
                </a:lnTo>
                <a:lnTo>
                  <a:pt x="202210" y="335936"/>
                </a:lnTo>
                <a:lnTo>
                  <a:pt x="202983" y="323563"/>
                </a:lnTo>
                <a:lnTo>
                  <a:pt x="204021" y="310975"/>
                </a:lnTo>
                <a:lnTo>
                  <a:pt x="205297" y="298231"/>
                </a:lnTo>
                <a:lnTo>
                  <a:pt x="206781" y="285390"/>
                </a:lnTo>
                <a:lnTo>
                  <a:pt x="208444" y="272515"/>
                </a:lnTo>
                <a:lnTo>
                  <a:pt x="210260" y="259664"/>
                </a:lnTo>
                <a:lnTo>
                  <a:pt x="212198" y="246898"/>
                </a:lnTo>
                <a:lnTo>
                  <a:pt x="214230" y="234278"/>
                </a:lnTo>
                <a:lnTo>
                  <a:pt x="216329" y="221863"/>
                </a:lnTo>
                <a:lnTo>
                  <a:pt x="218465" y="209715"/>
                </a:lnTo>
                <a:lnTo>
                  <a:pt x="214192" y="202630"/>
                </a:lnTo>
                <a:lnTo>
                  <a:pt x="211119" y="189009"/>
                </a:lnTo>
                <a:lnTo>
                  <a:pt x="211124" y="176695"/>
                </a:lnTo>
                <a:lnTo>
                  <a:pt x="230567" y="176714"/>
                </a:lnTo>
                <a:lnTo>
                  <a:pt x="241849" y="177474"/>
                </a:lnTo>
                <a:lnTo>
                  <a:pt x="253352" y="180581"/>
                </a:lnTo>
                <a:lnTo>
                  <a:pt x="250642" y="187914"/>
                </a:lnTo>
                <a:lnTo>
                  <a:pt x="246698" y="199354"/>
                </a:lnTo>
                <a:lnTo>
                  <a:pt x="242991" y="211074"/>
                </a:lnTo>
                <a:lnTo>
                  <a:pt x="239526" y="223047"/>
                </a:lnTo>
                <a:lnTo>
                  <a:pt x="236310" y="235248"/>
                </a:lnTo>
                <a:lnTo>
                  <a:pt x="233349" y="247650"/>
                </a:lnTo>
                <a:lnTo>
                  <a:pt x="230649" y="260226"/>
                </a:lnTo>
                <a:lnTo>
                  <a:pt x="228218" y="272950"/>
                </a:lnTo>
                <a:lnTo>
                  <a:pt x="226061" y="285796"/>
                </a:lnTo>
                <a:lnTo>
                  <a:pt x="224185" y="298737"/>
                </a:lnTo>
                <a:lnTo>
                  <a:pt x="222597" y="311748"/>
                </a:lnTo>
                <a:lnTo>
                  <a:pt x="221301" y="324801"/>
                </a:lnTo>
                <a:lnTo>
                  <a:pt x="220306" y="337870"/>
                </a:lnTo>
                <a:lnTo>
                  <a:pt x="220287" y="347623"/>
                </a:lnTo>
                <a:lnTo>
                  <a:pt x="220918" y="360236"/>
                </a:lnTo>
                <a:lnTo>
                  <a:pt x="220306" y="372821"/>
                </a:lnTo>
                <a:lnTo>
                  <a:pt x="219548" y="376845"/>
                </a:lnTo>
                <a:lnTo>
                  <a:pt x="215992" y="388954"/>
                </a:lnTo>
                <a:lnTo>
                  <a:pt x="211429" y="400962"/>
                </a:lnTo>
                <a:lnTo>
                  <a:pt x="206982" y="413011"/>
                </a:lnTo>
                <a:lnTo>
                  <a:pt x="203771" y="425246"/>
                </a:lnTo>
                <a:lnTo>
                  <a:pt x="202719" y="433440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906774" y="1291312"/>
            <a:ext cx="70095" cy="51025"/>
          </a:xfrm>
          <a:custGeom>
            <a:avLst/>
            <a:gdLst/>
            <a:ahLst/>
            <a:cxnLst/>
            <a:rect l="l" t="t" r="r" b="b"/>
            <a:pathLst>
              <a:path w="102806" h="74837">
                <a:moveTo>
                  <a:pt x="5880" y="13102"/>
                </a:moveTo>
                <a:lnTo>
                  <a:pt x="711" y="13445"/>
                </a:lnTo>
                <a:lnTo>
                  <a:pt x="0" y="18525"/>
                </a:lnTo>
                <a:lnTo>
                  <a:pt x="7737" y="19853"/>
                </a:lnTo>
                <a:lnTo>
                  <a:pt x="19360" y="24265"/>
                </a:lnTo>
                <a:lnTo>
                  <a:pt x="29847" y="30811"/>
                </a:lnTo>
                <a:lnTo>
                  <a:pt x="39641" y="38776"/>
                </a:lnTo>
                <a:lnTo>
                  <a:pt x="49182" y="47444"/>
                </a:lnTo>
                <a:lnTo>
                  <a:pt x="58909" y="56100"/>
                </a:lnTo>
                <a:lnTo>
                  <a:pt x="69265" y="64027"/>
                </a:lnTo>
                <a:lnTo>
                  <a:pt x="80690" y="70512"/>
                </a:lnTo>
                <a:lnTo>
                  <a:pt x="93624" y="74837"/>
                </a:lnTo>
                <a:lnTo>
                  <a:pt x="96826" y="64439"/>
                </a:lnTo>
                <a:lnTo>
                  <a:pt x="98533" y="52300"/>
                </a:lnTo>
                <a:lnTo>
                  <a:pt x="99340" y="39211"/>
                </a:lnTo>
                <a:lnTo>
                  <a:pt x="99892" y="25853"/>
                </a:lnTo>
                <a:lnTo>
                  <a:pt x="100833" y="12906"/>
                </a:lnTo>
                <a:lnTo>
                  <a:pt x="102806" y="1050"/>
                </a:lnTo>
                <a:lnTo>
                  <a:pt x="92048" y="788"/>
                </a:lnTo>
                <a:lnTo>
                  <a:pt x="79256" y="407"/>
                </a:lnTo>
                <a:lnTo>
                  <a:pt x="66357" y="92"/>
                </a:lnTo>
                <a:lnTo>
                  <a:pt x="53448" y="0"/>
                </a:lnTo>
                <a:lnTo>
                  <a:pt x="40626" y="282"/>
                </a:lnTo>
                <a:lnTo>
                  <a:pt x="27989" y="1094"/>
                </a:lnTo>
                <a:lnTo>
                  <a:pt x="15634" y="2590"/>
                </a:lnTo>
                <a:lnTo>
                  <a:pt x="3657" y="4924"/>
                </a:lnTo>
                <a:lnTo>
                  <a:pt x="5880" y="131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021682" y="1296787"/>
            <a:ext cx="126423" cy="34960"/>
          </a:xfrm>
          <a:custGeom>
            <a:avLst/>
            <a:gdLst/>
            <a:ahLst/>
            <a:cxnLst/>
            <a:rect l="l" t="t" r="r" b="b"/>
            <a:pathLst>
              <a:path w="185420" h="51275">
                <a:moveTo>
                  <a:pt x="29375" y="4666"/>
                </a:moveTo>
                <a:lnTo>
                  <a:pt x="29285" y="12644"/>
                </a:lnTo>
                <a:lnTo>
                  <a:pt x="24596" y="23654"/>
                </a:lnTo>
                <a:lnTo>
                  <a:pt x="16474" y="33092"/>
                </a:lnTo>
                <a:lnTo>
                  <a:pt x="7436" y="41964"/>
                </a:lnTo>
                <a:lnTo>
                  <a:pt x="0" y="51275"/>
                </a:lnTo>
                <a:lnTo>
                  <a:pt x="72697" y="51226"/>
                </a:lnTo>
                <a:lnTo>
                  <a:pt x="85706" y="51073"/>
                </a:lnTo>
                <a:lnTo>
                  <a:pt x="98660" y="50836"/>
                </a:lnTo>
                <a:lnTo>
                  <a:pt x="111531" y="50498"/>
                </a:lnTo>
                <a:lnTo>
                  <a:pt x="124291" y="50042"/>
                </a:lnTo>
                <a:lnTo>
                  <a:pt x="136910" y="49454"/>
                </a:lnTo>
                <a:lnTo>
                  <a:pt x="149361" y="48717"/>
                </a:lnTo>
                <a:lnTo>
                  <a:pt x="161615" y="47814"/>
                </a:lnTo>
                <a:lnTo>
                  <a:pt x="173644" y="46729"/>
                </a:lnTo>
                <a:lnTo>
                  <a:pt x="185420" y="45446"/>
                </a:lnTo>
                <a:lnTo>
                  <a:pt x="184338" y="37236"/>
                </a:lnTo>
                <a:lnTo>
                  <a:pt x="182331" y="25840"/>
                </a:lnTo>
                <a:lnTo>
                  <a:pt x="183578" y="14382"/>
                </a:lnTo>
                <a:lnTo>
                  <a:pt x="181036" y="8486"/>
                </a:lnTo>
                <a:lnTo>
                  <a:pt x="172409" y="1295"/>
                </a:lnTo>
                <a:lnTo>
                  <a:pt x="160730" y="78"/>
                </a:lnTo>
                <a:lnTo>
                  <a:pt x="146862" y="780"/>
                </a:lnTo>
                <a:lnTo>
                  <a:pt x="131008" y="819"/>
                </a:lnTo>
                <a:lnTo>
                  <a:pt x="118294" y="586"/>
                </a:lnTo>
                <a:lnTo>
                  <a:pt x="105217" y="279"/>
                </a:lnTo>
                <a:lnTo>
                  <a:pt x="91962" y="37"/>
                </a:lnTo>
                <a:lnTo>
                  <a:pt x="78710" y="0"/>
                </a:lnTo>
                <a:lnTo>
                  <a:pt x="65642" y="305"/>
                </a:lnTo>
                <a:lnTo>
                  <a:pt x="52943" y="1091"/>
                </a:lnTo>
                <a:lnTo>
                  <a:pt x="40793" y="2499"/>
                </a:lnTo>
                <a:lnTo>
                  <a:pt x="29375" y="4666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835995" y="1297940"/>
            <a:ext cx="30722" cy="11299"/>
          </a:xfrm>
          <a:custGeom>
            <a:avLst/>
            <a:gdLst/>
            <a:ahLst/>
            <a:cxnLst/>
            <a:rect l="l" t="t" r="r" b="b"/>
            <a:pathLst>
              <a:path w="45059" h="16572">
                <a:moveTo>
                  <a:pt x="45059" y="1039"/>
                </a:moveTo>
                <a:lnTo>
                  <a:pt x="39201" y="0"/>
                </a:lnTo>
                <a:lnTo>
                  <a:pt x="26956" y="944"/>
                </a:lnTo>
                <a:lnTo>
                  <a:pt x="13987" y="2406"/>
                </a:lnTo>
                <a:lnTo>
                  <a:pt x="2832" y="1039"/>
                </a:lnTo>
                <a:lnTo>
                  <a:pt x="0" y="3859"/>
                </a:lnTo>
                <a:lnTo>
                  <a:pt x="1219" y="10984"/>
                </a:lnTo>
                <a:lnTo>
                  <a:pt x="1003" y="16572"/>
                </a:lnTo>
                <a:lnTo>
                  <a:pt x="9164" y="12403"/>
                </a:lnTo>
                <a:lnTo>
                  <a:pt x="20327" y="7900"/>
                </a:lnTo>
                <a:lnTo>
                  <a:pt x="31792" y="4450"/>
                </a:lnTo>
                <a:lnTo>
                  <a:pt x="45059" y="10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700493" y="1310015"/>
            <a:ext cx="100167" cy="41830"/>
          </a:xfrm>
          <a:custGeom>
            <a:avLst/>
            <a:gdLst/>
            <a:ahLst/>
            <a:cxnLst/>
            <a:rect l="l" t="t" r="r" b="b"/>
            <a:pathLst>
              <a:path w="146911" h="61350">
                <a:moveTo>
                  <a:pt x="144294" y="6624"/>
                </a:moveTo>
                <a:lnTo>
                  <a:pt x="136397" y="4632"/>
                </a:lnTo>
                <a:lnTo>
                  <a:pt x="124373" y="2458"/>
                </a:lnTo>
                <a:lnTo>
                  <a:pt x="111673" y="1012"/>
                </a:lnTo>
                <a:lnTo>
                  <a:pt x="98500" y="217"/>
                </a:lnTo>
                <a:lnTo>
                  <a:pt x="85060" y="0"/>
                </a:lnTo>
                <a:lnTo>
                  <a:pt x="71557" y="284"/>
                </a:lnTo>
                <a:lnTo>
                  <a:pt x="58196" y="997"/>
                </a:lnTo>
                <a:lnTo>
                  <a:pt x="45182" y="2062"/>
                </a:lnTo>
                <a:lnTo>
                  <a:pt x="32720" y="3404"/>
                </a:lnTo>
                <a:lnTo>
                  <a:pt x="21015" y="4950"/>
                </a:lnTo>
                <a:lnTo>
                  <a:pt x="10271" y="6624"/>
                </a:lnTo>
                <a:lnTo>
                  <a:pt x="3280" y="20123"/>
                </a:lnTo>
                <a:lnTo>
                  <a:pt x="609" y="34036"/>
                </a:lnTo>
                <a:lnTo>
                  <a:pt x="0" y="47922"/>
                </a:lnTo>
                <a:lnTo>
                  <a:pt x="1102" y="59049"/>
                </a:lnTo>
                <a:lnTo>
                  <a:pt x="11721" y="60145"/>
                </a:lnTo>
                <a:lnTo>
                  <a:pt x="24136" y="60933"/>
                </a:lnTo>
                <a:lnTo>
                  <a:pt x="36823" y="61308"/>
                </a:lnTo>
                <a:lnTo>
                  <a:pt x="49704" y="61350"/>
                </a:lnTo>
                <a:lnTo>
                  <a:pt x="62703" y="61139"/>
                </a:lnTo>
                <a:lnTo>
                  <a:pt x="75740" y="60755"/>
                </a:lnTo>
                <a:lnTo>
                  <a:pt x="88737" y="60279"/>
                </a:lnTo>
                <a:lnTo>
                  <a:pt x="101619" y="59790"/>
                </a:lnTo>
                <a:lnTo>
                  <a:pt x="114305" y="59369"/>
                </a:lnTo>
                <a:lnTo>
                  <a:pt x="126719" y="59095"/>
                </a:lnTo>
                <a:lnTo>
                  <a:pt x="138782" y="59049"/>
                </a:lnTo>
                <a:lnTo>
                  <a:pt x="140184" y="54441"/>
                </a:lnTo>
                <a:lnTo>
                  <a:pt x="143750" y="43027"/>
                </a:lnTo>
                <a:lnTo>
                  <a:pt x="146361" y="31735"/>
                </a:lnTo>
                <a:lnTo>
                  <a:pt x="146911" y="19841"/>
                </a:lnTo>
                <a:lnTo>
                  <a:pt x="144294" y="6624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324721" y="1310607"/>
            <a:ext cx="153959" cy="503041"/>
          </a:xfrm>
          <a:custGeom>
            <a:avLst/>
            <a:gdLst/>
            <a:ahLst/>
            <a:cxnLst/>
            <a:rect l="l" t="t" r="r" b="b"/>
            <a:pathLst>
              <a:path w="225806" h="737793">
                <a:moveTo>
                  <a:pt x="12953" y="2383"/>
                </a:moveTo>
                <a:lnTo>
                  <a:pt x="0" y="3822"/>
                </a:lnTo>
                <a:lnTo>
                  <a:pt x="1241" y="41666"/>
                </a:lnTo>
                <a:lnTo>
                  <a:pt x="2522" y="78972"/>
                </a:lnTo>
                <a:lnTo>
                  <a:pt x="3833" y="115809"/>
                </a:lnTo>
                <a:lnTo>
                  <a:pt x="5165" y="152248"/>
                </a:lnTo>
                <a:lnTo>
                  <a:pt x="6509" y="188358"/>
                </a:lnTo>
                <a:lnTo>
                  <a:pt x="7856" y="224208"/>
                </a:lnTo>
                <a:lnTo>
                  <a:pt x="9198" y="259868"/>
                </a:lnTo>
                <a:lnTo>
                  <a:pt x="10524" y="295407"/>
                </a:lnTo>
                <a:lnTo>
                  <a:pt x="11828" y="330895"/>
                </a:lnTo>
                <a:lnTo>
                  <a:pt x="13098" y="366402"/>
                </a:lnTo>
                <a:lnTo>
                  <a:pt x="14327" y="401997"/>
                </a:lnTo>
                <a:lnTo>
                  <a:pt x="15505" y="437749"/>
                </a:lnTo>
                <a:lnTo>
                  <a:pt x="16624" y="473729"/>
                </a:lnTo>
                <a:lnTo>
                  <a:pt x="17674" y="510006"/>
                </a:lnTo>
                <a:lnTo>
                  <a:pt x="18646" y="546648"/>
                </a:lnTo>
                <a:lnTo>
                  <a:pt x="19533" y="583727"/>
                </a:lnTo>
                <a:lnTo>
                  <a:pt x="20324" y="621312"/>
                </a:lnTo>
                <a:lnTo>
                  <a:pt x="21010" y="659471"/>
                </a:lnTo>
                <a:lnTo>
                  <a:pt x="21583" y="698275"/>
                </a:lnTo>
                <a:lnTo>
                  <a:pt x="22034" y="737793"/>
                </a:lnTo>
                <a:lnTo>
                  <a:pt x="26448" y="727510"/>
                </a:lnTo>
                <a:lnTo>
                  <a:pt x="31491" y="716056"/>
                </a:lnTo>
                <a:lnTo>
                  <a:pt x="36545" y="704376"/>
                </a:lnTo>
                <a:lnTo>
                  <a:pt x="41391" y="692462"/>
                </a:lnTo>
                <a:lnTo>
                  <a:pt x="45805" y="680307"/>
                </a:lnTo>
                <a:lnTo>
                  <a:pt x="49568" y="667905"/>
                </a:lnTo>
                <a:lnTo>
                  <a:pt x="53316" y="653179"/>
                </a:lnTo>
                <a:lnTo>
                  <a:pt x="56773" y="638231"/>
                </a:lnTo>
                <a:lnTo>
                  <a:pt x="59993" y="623103"/>
                </a:lnTo>
                <a:lnTo>
                  <a:pt x="63033" y="607840"/>
                </a:lnTo>
                <a:lnTo>
                  <a:pt x="65946" y="592484"/>
                </a:lnTo>
                <a:lnTo>
                  <a:pt x="68789" y="577079"/>
                </a:lnTo>
                <a:lnTo>
                  <a:pt x="71617" y="561668"/>
                </a:lnTo>
                <a:lnTo>
                  <a:pt x="74485" y="546294"/>
                </a:lnTo>
                <a:lnTo>
                  <a:pt x="77449" y="531002"/>
                </a:lnTo>
                <a:lnTo>
                  <a:pt x="80564" y="515833"/>
                </a:lnTo>
                <a:lnTo>
                  <a:pt x="83884" y="500832"/>
                </a:lnTo>
                <a:lnTo>
                  <a:pt x="87467" y="486042"/>
                </a:lnTo>
                <a:lnTo>
                  <a:pt x="91366" y="471507"/>
                </a:lnTo>
                <a:lnTo>
                  <a:pt x="95637" y="457268"/>
                </a:lnTo>
                <a:lnTo>
                  <a:pt x="100336" y="443371"/>
                </a:lnTo>
                <a:lnTo>
                  <a:pt x="105518" y="429858"/>
                </a:lnTo>
                <a:lnTo>
                  <a:pt x="111238" y="416773"/>
                </a:lnTo>
                <a:lnTo>
                  <a:pt x="117552" y="404159"/>
                </a:lnTo>
                <a:lnTo>
                  <a:pt x="124514" y="392059"/>
                </a:lnTo>
                <a:lnTo>
                  <a:pt x="132181" y="380516"/>
                </a:lnTo>
                <a:lnTo>
                  <a:pt x="135233" y="372106"/>
                </a:lnTo>
                <a:lnTo>
                  <a:pt x="139015" y="361027"/>
                </a:lnTo>
                <a:lnTo>
                  <a:pt x="142605" y="349747"/>
                </a:lnTo>
                <a:lnTo>
                  <a:pt x="146008" y="338268"/>
                </a:lnTo>
                <a:lnTo>
                  <a:pt x="149228" y="326595"/>
                </a:lnTo>
                <a:lnTo>
                  <a:pt x="152269" y="314733"/>
                </a:lnTo>
                <a:lnTo>
                  <a:pt x="155135" y="302686"/>
                </a:lnTo>
                <a:lnTo>
                  <a:pt x="157829" y="290458"/>
                </a:lnTo>
                <a:lnTo>
                  <a:pt x="160356" y="278053"/>
                </a:lnTo>
                <a:lnTo>
                  <a:pt x="162720" y="265476"/>
                </a:lnTo>
                <a:lnTo>
                  <a:pt x="164925" y="252730"/>
                </a:lnTo>
                <a:lnTo>
                  <a:pt x="166974" y="239821"/>
                </a:lnTo>
                <a:lnTo>
                  <a:pt x="168873" y="226751"/>
                </a:lnTo>
                <a:lnTo>
                  <a:pt x="170624" y="213526"/>
                </a:lnTo>
                <a:lnTo>
                  <a:pt x="172232" y="200150"/>
                </a:lnTo>
                <a:lnTo>
                  <a:pt x="173701" y="186627"/>
                </a:lnTo>
                <a:lnTo>
                  <a:pt x="175035" y="172960"/>
                </a:lnTo>
                <a:lnTo>
                  <a:pt x="176237" y="159155"/>
                </a:lnTo>
                <a:lnTo>
                  <a:pt x="176936" y="158158"/>
                </a:lnTo>
                <a:lnTo>
                  <a:pt x="183174" y="147945"/>
                </a:lnTo>
                <a:lnTo>
                  <a:pt x="188772" y="136564"/>
                </a:lnTo>
                <a:lnTo>
                  <a:pt x="193824" y="124292"/>
                </a:lnTo>
                <a:lnTo>
                  <a:pt x="198423" y="111403"/>
                </a:lnTo>
                <a:lnTo>
                  <a:pt x="202664" y="98174"/>
                </a:lnTo>
                <a:lnTo>
                  <a:pt x="206640" y="84881"/>
                </a:lnTo>
                <a:lnTo>
                  <a:pt x="210443" y="71800"/>
                </a:lnTo>
                <a:lnTo>
                  <a:pt x="214168" y="59207"/>
                </a:lnTo>
                <a:lnTo>
                  <a:pt x="217907" y="47377"/>
                </a:lnTo>
                <a:lnTo>
                  <a:pt x="221756" y="36588"/>
                </a:lnTo>
                <a:lnTo>
                  <a:pt x="225805" y="27113"/>
                </a:lnTo>
                <a:lnTo>
                  <a:pt x="221813" y="25211"/>
                </a:lnTo>
                <a:lnTo>
                  <a:pt x="213344" y="15882"/>
                </a:lnTo>
                <a:lnTo>
                  <a:pt x="207454" y="3822"/>
                </a:lnTo>
                <a:lnTo>
                  <a:pt x="189028" y="3797"/>
                </a:lnTo>
                <a:lnTo>
                  <a:pt x="176120" y="3560"/>
                </a:lnTo>
                <a:lnTo>
                  <a:pt x="163350" y="3186"/>
                </a:lnTo>
                <a:lnTo>
                  <a:pt x="150695" y="2715"/>
                </a:lnTo>
                <a:lnTo>
                  <a:pt x="138135" y="2185"/>
                </a:lnTo>
                <a:lnTo>
                  <a:pt x="125647" y="1637"/>
                </a:lnTo>
                <a:lnTo>
                  <a:pt x="113211" y="1110"/>
                </a:lnTo>
                <a:lnTo>
                  <a:pt x="100804" y="643"/>
                </a:lnTo>
                <a:lnTo>
                  <a:pt x="88404" y="276"/>
                </a:lnTo>
                <a:lnTo>
                  <a:pt x="75991" y="48"/>
                </a:lnTo>
                <a:lnTo>
                  <a:pt x="63542" y="0"/>
                </a:lnTo>
                <a:lnTo>
                  <a:pt x="51035" y="169"/>
                </a:lnTo>
                <a:lnTo>
                  <a:pt x="38449" y="597"/>
                </a:lnTo>
                <a:lnTo>
                  <a:pt x="25762" y="1322"/>
                </a:lnTo>
                <a:lnTo>
                  <a:pt x="12953" y="23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462288" y="1312563"/>
            <a:ext cx="95129" cy="13307"/>
          </a:xfrm>
          <a:custGeom>
            <a:avLst/>
            <a:gdLst/>
            <a:ahLst/>
            <a:cxnLst/>
            <a:rect l="l" t="t" r="r" b="b"/>
            <a:pathLst>
              <a:path w="139522" h="19517">
                <a:moveTo>
                  <a:pt x="139522" y="4834"/>
                </a:moveTo>
                <a:lnTo>
                  <a:pt x="138639" y="4632"/>
                </a:lnTo>
                <a:lnTo>
                  <a:pt x="127479" y="2556"/>
                </a:lnTo>
                <a:lnTo>
                  <a:pt x="115711" y="1147"/>
                </a:lnTo>
                <a:lnTo>
                  <a:pt x="103442" y="322"/>
                </a:lnTo>
                <a:lnTo>
                  <a:pt x="90777" y="0"/>
                </a:lnTo>
                <a:lnTo>
                  <a:pt x="77823" y="96"/>
                </a:lnTo>
                <a:lnTo>
                  <a:pt x="64687" y="528"/>
                </a:lnTo>
                <a:lnTo>
                  <a:pt x="51475" y="1214"/>
                </a:lnTo>
                <a:lnTo>
                  <a:pt x="38294" y="2070"/>
                </a:lnTo>
                <a:lnTo>
                  <a:pt x="25250" y="3014"/>
                </a:lnTo>
                <a:lnTo>
                  <a:pt x="12450" y="3963"/>
                </a:lnTo>
                <a:lnTo>
                  <a:pt x="0" y="4834"/>
                </a:lnTo>
                <a:lnTo>
                  <a:pt x="3755" y="9242"/>
                </a:lnTo>
                <a:lnTo>
                  <a:pt x="12266" y="14269"/>
                </a:lnTo>
                <a:lnTo>
                  <a:pt x="23386" y="17391"/>
                </a:lnTo>
                <a:lnTo>
                  <a:pt x="36416" y="19006"/>
                </a:lnTo>
                <a:lnTo>
                  <a:pt x="50655" y="19517"/>
                </a:lnTo>
                <a:lnTo>
                  <a:pt x="65403" y="19323"/>
                </a:lnTo>
                <a:lnTo>
                  <a:pt x="79959" y="18825"/>
                </a:lnTo>
                <a:lnTo>
                  <a:pt x="93624" y="18423"/>
                </a:lnTo>
                <a:lnTo>
                  <a:pt x="108973" y="18405"/>
                </a:lnTo>
                <a:lnTo>
                  <a:pt x="124122" y="17556"/>
                </a:lnTo>
                <a:lnTo>
                  <a:pt x="135261" y="13747"/>
                </a:lnTo>
                <a:lnTo>
                  <a:pt x="139522" y="4834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647543" y="1315274"/>
            <a:ext cx="53816" cy="82668"/>
          </a:xfrm>
          <a:custGeom>
            <a:avLst/>
            <a:gdLst/>
            <a:ahLst/>
            <a:cxnLst/>
            <a:rect l="l" t="t" r="r" b="b"/>
            <a:pathLst>
              <a:path w="78930" h="121246">
                <a:moveTo>
                  <a:pt x="49568" y="22211"/>
                </a:moveTo>
                <a:lnTo>
                  <a:pt x="52285" y="17982"/>
                </a:lnTo>
                <a:lnTo>
                  <a:pt x="57861" y="16737"/>
                </a:lnTo>
                <a:lnTo>
                  <a:pt x="60578" y="12508"/>
                </a:lnTo>
                <a:lnTo>
                  <a:pt x="59679" y="10779"/>
                </a:lnTo>
                <a:lnTo>
                  <a:pt x="52872" y="3067"/>
                </a:lnTo>
                <a:lnTo>
                  <a:pt x="44467" y="0"/>
                </a:lnTo>
                <a:lnTo>
                  <a:pt x="35170" y="804"/>
                </a:lnTo>
                <a:lnTo>
                  <a:pt x="25687" y="4705"/>
                </a:lnTo>
                <a:lnTo>
                  <a:pt x="16722" y="10930"/>
                </a:lnTo>
                <a:lnTo>
                  <a:pt x="8982" y="18703"/>
                </a:lnTo>
                <a:lnTo>
                  <a:pt x="3173" y="27251"/>
                </a:lnTo>
                <a:lnTo>
                  <a:pt x="0" y="35800"/>
                </a:lnTo>
                <a:lnTo>
                  <a:pt x="2923" y="34244"/>
                </a:lnTo>
                <a:lnTo>
                  <a:pt x="11527" y="32988"/>
                </a:lnTo>
                <a:lnTo>
                  <a:pt x="20676" y="35059"/>
                </a:lnTo>
                <a:lnTo>
                  <a:pt x="28795" y="39872"/>
                </a:lnTo>
                <a:lnTo>
                  <a:pt x="34307" y="46844"/>
                </a:lnTo>
                <a:lnTo>
                  <a:pt x="35635" y="55392"/>
                </a:lnTo>
                <a:lnTo>
                  <a:pt x="31203" y="64934"/>
                </a:lnTo>
                <a:lnTo>
                  <a:pt x="22161" y="65381"/>
                </a:lnTo>
                <a:lnTo>
                  <a:pt x="12817" y="59892"/>
                </a:lnTo>
                <a:lnTo>
                  <a:pt x="3670" y="57161"/>
                </a:lnTo>
                <a:lnTo>
                  <a:pt x="3137" y="64565"/>
                </a:lnTo>
                <a:lnTo>
                  <a:pt x="4054" y="76703"/>
                </a:lnTo>
                <a:lnTo>
                  <a:pt x="5382" y="90158"/>
                </a:lnTo>
                <a:lnTo>
                  <a:pt x="5499" y="103770"/>
                </a:lnTo>
                <a:lnTo>
                  <a:pt x="15709" y="105269"/>
                </a:lnTo>
                <a:lnTo>
                  <a:pt x="16738" y="116496"/>
                </a:lnTo>
                <a:lnTo>
                  <a:pt x="23863" y="121246"/>
                </a:lnTo>
                <a:lnTo>
                  <a:pt x="26861" y="113669"/>
                </a:lnTo>
                <a:lnTo>
                  <a:pt x="33415" y="102167"/>
                </a:lnTo>
                <a:lnTo>
                  <a:pt x="41821" y="92623"/>
                </a:lnTo>
                <a:lnTo>
                  <a:pt x="52157" y="85122"/>
                </a:lnTo>
                <a:lnTo>
                  <a:pt x="64501" y="79746"/>
                </a:lnTo>
                <a:lnTo>
                  <a:pt x="78930" y="76580"/>
                </a:lnTo>
                <a:lnTo>
                  <a:pt x="76943" y="65373"/>
                </a:lnTo>
                <a:lnTo>
                  <a:pt x="72302" y="54615"/>
                </a:lnTo>
                <a:lnTo>
                  <a:pt x="69761" y="41629"/>
                </a:lnTo>
                <a:lnTo>
                  <a:pt x="65062" y="37540"/>
                </a:lnTo>
                <a:lnTo>
                  <a:pt x="57175" y="36829"/>
                </a:lnTo>
                <a:lnTo>
                  <a:pt x="51396" y="33870"/>
                </a:lnTo>
                <a:lnTo>
                  <a:pt x="52730" y="27926"/>
                </a:lnTo>
                <a:lnTo>
                  <a:pt x="48234" y="28155"/>
                </a:lnTo>
                <a:lnTo>
                  <a:pt x="49568" y="22211"/>
                </a:lnTo>
                <a:close/>
              </a:path>
            </a:pathLst>
          </a:custGeom>
          <a:solidFill>
            <a:srgbClr val="FAB27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620124" y="1315860"/>
            <a:ext cx="68848" cy="67514"/>
          </a:xfrm>
          <a:custGeom>
            <a:avLst/>
            <a:gdLst/>
            <a:ahLst/>
            <a:cxnLst/>
            <a:rect l="l" t="t" r="r" b="b"/>
            <a:pathLst>
              <a:path w="100977" h="99021">
                <a:moveTo>
                  <a:pt x="9971" y="13638"/>
                </a:moveTo>
                <a:lnTo>
                  <a:pt x="19448" y="22073"/>
                </a:lnTo>
                <a:lnTo>
                  <a:pt x="27549" y="31961"/>
                </a:lnTo>
                <a:lnTo>
                  <a:pt x="34759" y="42792"/>
                </a:lnTo>
                <a:lnTo>
                  <a:pt x="41559" y="54056"/>
                </a:lnTo>
                <a:lnTo>
                  <a:pt x="48431" y="65243"/>
                </a:lnTo>
                <a:lnTo>
                  <a:pt x="55859" y="75844"/>
                </a:lnTo>
                <a:lnTo>
                  <a:pt x="64324" y="85347"/>
                </a:lnTo>
                <a:lnTo>
                  <a:pt x="74309" y="93243"/>
                </a:lnTo>
                <a:lnTo>
                  <a:pt x="86296" y="99021"/>
                </a:lnTo>
                <a:lnTo>
                  <a:pt x="89219" y="88318"/>
                </a:lnTo>
                <a:lnTo>
                  <a:pt x="91955" y="76181"/>
                </a:lnTo>
                <a:lnTo>
                  <a:pt x="94174" y="63983"/>
                </a:lnTo>
                <a:lnTo>
                  <a:pt x="95975" y="51665"/>
                </a:lnTo>
                <a:lnTo>
                  <a:pt x="97457" y="39167"/>
                </a:lnTo>
                <a:lnTo>
                  <a:pt x="98718" y="26429"/>
                </a:lnTo>
                <a:lnTo>
                  <a:pt x="99859" y="13393"/>
                </a:lnTo>
                <a:lnTo>
                  <a:pt x="100977" y="0"/>
                </a:lnTo>
                <a:lnTo>
                  <a:pt x="99457" y="154"/>
                </a:lnTo>
                <a:lnTo>
                  <a:pt x="85704" y="1077"/>
                </a:lnTo>
                <a:lnTo>
                  <a:pt x="71687" y="1405"/>
                </a:lnTo>
                <a:lnTo>
                  <a:pt x="44142" y="1484"/>
                </a:lnTo>
                <a:lnTo>
                  <a:pt x="31257" y="1837"/>
                </a:lnTo>
                <a:lnTo>
                  <a:pt x="19390" y="2802"/>
                </a:lnTo>
                <a:lnTo>
                  <a:pt x="8864" y="4680"/>
                </a:lnTo>
                <a:lnTo>
                  <a:pt x="0" y="7772"/>
                </a:lnTo>
                <a:lnTo>
                  <a:pt x="9971" y="136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873982" y="1328265"/>
            <a:ext cx="37546" cy="11372"/>
          </a:xfrm>
          <a:custGeom>
            <a:avLst/>
            <a:gdLst/>
            <a:ahLst/>
            <a:cxnLst/>
            <a:rect l="l" t="t" r="r" b="b"/>
            <a:pathLst>
              <a:path w="55067" h="16679">
                <a:moveTo>
                  <a:pt x="55067" y="14812"/>
                </a:moveTo>
                <a:lnTo>
                  <a:pt x="54616" y="9316"/>
                </a:lnTo>
                <a:lnTo>
                  <a:pt x="47851" y="2845"/>
                </a:lnTo>
                <a:lnTo>
                  <a:pt x="36034" y="0"/>
                </a:lnTo>
                <a:lnTo>
                  <a:pt x="22136" y="358"/>
                </a:lnTo>
                <a:lnTo>
                  <a:pt x="9134" y="3497"/>
                </a:lnTo>
                <a:lnTo>
                  <a:pt x="0" y="8995"/>
                </a:lnTo>
                <a:lnTo>
                  <a:pt x="4660" y="12024"/>
                </a:lnTo>
                <a:lnTo>
                  <a:pt x="16475" y="15623"/>
                </a:lnTo>
                <a:lnTo>
                  <a:pt x="30045" y="16679"/>
                </a:lnTo>
                <a:lnTo>
                  <a:pt x="43524" y="16104"/>
                </a:lnTo>
                <a:lnTo>
                  <a:pt x="55067" y="14812"/>
                </a:lnTo>
                <a:close/>
              </a:path>
            </a:pathLst>
          </a:custGeom>
          <a:solidFill>
            <a:srgbClr val="A48C8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59780" y="1339686"/>
            <a:ext cx="97631" cy="20478"/>
          </a:xfrm>
          <a:custGeom>
            <a:avLst/>
            <a:gdLst/>
            <a:ahLst/>
            <a:cxnLst/>
            <a:rect l="l" t="t" r="r" b="b"/>
            <a:pathLst>
              <a:path w="143192" h="30035">
                <a:moveTo>
                  <a:pt x="140106" y="15582"/>
                </a:moveTo>
                <a:lnTo>
                  <a:pt x="141363" y="7772"/>
                </a:lnTo>
                <a:lnTo>
                  <a:pt x="129913" y="7475"/>
                </a:lnTo>
                <a:lnTo>
                  <a:pt x="117818" y="6975"/>
                </a:lnTo>
                <a:lnTo>
                  <a:pt x="105188" y="6311"/>
                </a:lnTo>
                <a:lnTo>
                  <a:pt x="92163" y="5524"/>
                </a:lnTo>
                <a:lnTo>
                  <a:pt x="78885" y="4656"/>
                </a:lnTo>
                <a:lnTo>
                  <a:pt x="65497" y="3746"/>
                </a:lnTo>
                <a:lnTo>
                  <a:pt x="52138" y="2835"/>
                </a:lnTo>
                <a:lnTo>
                  <a:pt x="38952" y="1965"/>
                </a:lnTo>
                <a:lnTo>
                  <a:pt x="26079" y="1175"/>
                </a:lnTo>
                <a:lnTo>
                  <a:pt x="13662" y="506"/>
                </a:lnTo>
                <a:lnTo>
                  <a:pt x="1841" y="0"/>
                </a:lnTo>
                <a:lnTo>
                  <a:pt x="1481" y="1667"/>
                </a:lnTo>
                <a:lnTo>
                  <a:pt x="35" y="13683"/>
                </a:lnTo>
                <a:lnTo>
                  <a:pt x="0" y="27190"/>
                </a:lnTo>
                <a:lnTo>
                  <a:pt x="5487" y="28060"/>
                </a:lnTo>
                <a:lnTo>
                  <a:pt x="18314" y="29433"/>
                </a:lnTo>
                <a:lnTo>
                  <a:pt x="31267" y="30035"/>
                </a:lnTo>
                <a:lnTo>
                  <a:pt x="44285" y="30015"/>
                </a:lnTo>
                <a:lnTo>
                  <a:pt x="57304" y="29520"/>
                </a:lnTo>
                <a:lnTo>
                  <a:pt x="70261" y="28700"/>
                </a:lnTo>
                <a:lnTo>
                  <a:pt x="83094" y="27702"/>
                </a:lnTo>
                <a:lnTo>
                  <a:pt x="95739" y="26676"/>
                </a:lnTo>
                <a:lnTo>
                  <a:pt x="108135" y="25768"/>
                </a:lnTo>
                <a:lnTo>
                  <a:pt x="120217" y="25129"/>
                </a:lnTo>
                <a:lnTo>
                  <a:pt x="131924" y="24906"/>
                </a:lnTo>
                <a:lnTo>
                  <a:pt x="143192" y="25247"/>
                </a:lnTo>
                <a:lnTo>
                  <a:pt x="143129" y="18859"/>
                </a:lnTo>
                <a:lnTo>
                  <a:pt x="140106" y="15582"/>
                </a:lnTo>
                <a:close/>
              </a:path>
            </a:pathLst>
          </a:custGeom>
          <a:solidFill>
            <a:srgbClr val="DFD9A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111811" y="1344985"/>
            <a:ext cx="37788" cy="47659"/>
          </a:xfrm>
          <a:custGeom>
            <a:avLst/>
            <a:gdLst/>
            <a:ahLst/>
            <a:cxnLst/>
            <a:rect l="l" t="t" r="r" b="b"/>
            <a:pathLst>
              <a:path w="55423" h="69900">
                <a:moveTo>
                  <a:pt x="12900" y="3667"/>
                </a:moveTo>
                <a:lnTo>
                  <a:pt x="0" y="5829"/>
                </a:lnTo>
                <a:lnTo>
                  <a:pt x="2119" y="12147"/>
                </a:lnTo>
                <a:lnTo>
                  <a:pt x="7405" y="24862"/>
                </a:lnTo>
                <a:lnTo>
                  <a:pt x="13773" y="36437"/>
                </a:lnTo>
                <a:lnTo>
                  <a:pt x="21290" y="46800"/>
                </a:lnTo>
                <a:lnTo>
                  <a:pt x="30021" y="55879"/>
                </a:lnTo>
                <a:lnTo>
                  <a:pt x="40034" y="63602"/>
                </a:lnTo>
                <a:lnTo>
                  <a:pt x="51396" y="69900"/>
                </a:lnTo>
                <a:lnTo>
                  <a:pt x="52643" y="63815"/>
                </a:lnTo>
                <a:lnTo>
                  <a:pt x="54287" y="51380"/>
                </a:lnTo>
                <a:lnTo>
                  <a:pt x="55145" y="38269"/>
                </a:lnTo>
                <a:lnTo>
                  <a:pt x="55423" y="24994"/>
                </a:lnTo>
                <a:lnTo>
                  <a:pt x="55328" y="12067"/>
                </a:lnTo>
                <a:lnTo>
                  <a:pt x="55067" y="0"/>
                </a:lnTo>
                <a:lnTo>
                  <a:pt x="49952" y="1191"/>
                </a:lnTo>
                <a:lnTo>
                  <a:pt x="38154" y="2488"/>
                </a:lnTo>
                <a:lnTo>
                  <a:pt x="25711" y="2934"/>
                </a:lnTo>
                <a:lnTo>
                  <a:pt x="12900" y="36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100668" y="1352928"/>
            <a:ext cx="185365" cy="635482"/>
          </a:xfrm>
          <a:custGeom>
            <a:avLst/>
            <a:gdLst/>
            <a:ahLst/>
            <a:cxnLst/>
            <a:rect l="l" t="t" r="r" b="b"/>
            <a:pathLst>
              <a:path w="271868" h="932040">
                <a:moveTo>
                  <a:pt x="178642" y="581398"/>
                </a:moveTo>
                <a:lnTo>
                  <a:pt x="189623" y="579768"/>
                </a:lnTo>
                <a:lnTo>
                  <a:pt x="200354" y="577589"/>
                </a:lnTo>
                <a:lnTo>
                  <a:pt x="211229" y="576144"/>
                </a:lnTo>
                <a:lnTo>
                  <a:pt x="222642" y="576718"/>
                </a:lnTo>
                <a:lnTo>
                  <a:pt x="234988" y="580593"/>
                </a:lnTo>
                <a:lnTo>
                  <a:pt x="235836" y="573801"/>
                </a:lnTo>
                <a:lnTo>
                  <a:pt x="237457" y="561177"/>
                </a:lnTo>
                <a:lnTo>
                  <a:pt x="239127" y="548535"/>
                </a:lnTo>
                <a:lnTo>
                  <a:pt x="240832" y="535879"/>
                </a:lnTo>
                <a:lnTo>
                  <a:pt x="242559" y="523212"/>
                </a:lnTo>
                <a:lnTo>
                  <a:pt x="244297" y="510536"/>
                </a:lnTo>
                <a:lnTo>
                  <a:pt x="246031" y="497856"/>
                </a:lnTo>
                <a:lnTo>
                  <a:pt x="247750" y="485174"/>
                </a:lnTo>
                <a:lnTo>
                  <a:pt x="249441" y="472493"/>
                </a:lnTo>
                <a:lnTo>
                  <a:pt x="251091" y="459816"/>
                </a:lnTo>
                <a:lnTo>
                  <a:pt x="252687" y="447147"/>
                </a:lnTo>
                <a:lnTo>
                  <a:pt x="254216" y="434489"/>
                </a:lnTo>
                <a:lnTo>
                  <a:pt x="255666" y="421845"/>
                </a:lnTo>
                <a:lnTo>
                  <a:pt x="257024" y="409217"/>
                </a:lnTo>
                <a:lnTo>
                  <a:pt x="258277" y="396610"/>
                </a:lnTo>
                <a:lnTo>
                  <a:pt x="259412" y="384026"/>
                </a:lnTo>
                <a:lnTo>
                  <a:pt x="260417" y="371468"/>
                </a:lnTo>
                <a:lnTo>
                  <a:pt x="261278" y="358940"/>
                </a:lnTo>
                <a:lnTo>
                  <a:pt x="261984" y="346444"/>
                </a:lnTo>
                <a:lnTo>
                  <a:pt x="262521" y="333984"/>
                </a:lnTo>
                <a:lnTo>
                  <a:pt x="263230" y="322011"/>
                </a:lnTo>
                <a:lnTo>
                  <a:pt x="264598" y="308299"/>
                </a:lnTo>
                <a:lnTo>
                  <a:pt x="266319" y="294860"/>
                </a:lnTo>
                <a:lnTo>
                  <a:pt x="268150" y="281785"/>
                </a:lnTo>
                <a:lnTo>
                  <a:pt x="269848" y="269165"/>
                </a:lnTo>
                <a:lnTo>
                  <a:pt x="271169" y="257092"/>
                </a:lnTo>
                <a:lnTo>
                  <a:pt x="271868" y="245656"/>
                </a:lnTo>
                <a:lnTo>
                  <a:pt x="271703" y="234950"/>
                </a:lnTo>
                <a:lnTo>
                  <a:pt x="271611" y="233643"/>
                </a:lnTo>
                <a:lnTo>
                  <a:pt x="270026" y="220523"/>
                </a:lnTo>
                <a:lnTo>
                  <a:pt x="267712" y="207817"/>
                </a:lnTo>
                <a:lnTo>
                  <a:pt x="265282" y="195392"/>
                </a:lnTo>
                <a:lnTo>
                  <a:pt x="263347" y="183119"/>
                </a:lnTo>
                <a:lnTo>
                  <a:pt x="262521" y="170865"/>
                </a:lnTo>
                <a:lnTo>
                  <a:pt x="262830" y="166415"/>
                </a:lnTo>
                <a:lnTo>
                  <a:pt x="265448" y="153959"/>
                </a:lnTo>
                <a:lnTo>
                  <a:pt x="266191" y="141744"/>
                </a:lnTo>
                <a:lnTo>
                  <a:pt x="265027" y="137354"/>
                </a:lnTo>
                <a:lnTo>
                  <a:pt x="259344" y="126097"/>
                </a:lnTo>
                <a:lnTo>
                  <a:pt x="253339" y="114566"/>
                </a:lnTo>
                <a:lnTo>
                  <a:pt x="250924" y="108013"/>
                </a:lnTo>
                <a:lnTo>
                  <a:pt x="246978" y="95912"/>
                </a:lnTo>
                <a:lnTo>
                  <a:pt x="243319" y="83347"/>
                </a:lnTo>
                <a:lnTo>
                  <a:pt x="239795" y="70526"/>
                </a:lnTo>
                <a:lnTo>
                  <a:pt x="236253" y="57661"/>
                </a:lnTo>
                <a:lnTo>
                  <a:pt x="232541" y="44960"/>
                </a:lnTo>
                <a:lnTo>
                  <a:pt x="228508" y="32634"/>
                </a:lnTo>
                <a:lnTo>
                  <a:pt x="224000" y="20892"/>
                </a:lnTo>
                <a:lnTo>
                  <a:pt x="218866" y="9944"/>
                </a:lnTo>
                <a:lnTo>
                  <a:pt x="212953" y="0"/>
                </a:lnTo>
                <a:lnTo>
                  <a:pt x="202472" y="463"/>
                </a:lnTo>
                <a:lnTo>
                  <a:pt x="190862" y="4398"/>
                </a:lnTo>
                <a:lnTo>
                  <a:pt x="180534" y="9689"/>
                </a:lnTo>
                <a:lnTo>
                  <a:pt x="168884" y="13589"/>
                </a:lnTo>
                <a:lnTo>
                  <a:pt x="165448" y="21811"/>
                </a:lnTo>
                <a:lnTo>
                  <a:pt x="158289" y="31158"/>
                </a:lnTo>
                <a:lnTo>
                  <a:pt x="149288" y="38154"/>
                </a:lnTo>
                <a:lnTo>
                  <a:pt x="139192" y="43825"/>
                </a:lnTo>
                <a:lnTo>
                  <a:pt x="128748" y="49197"/>
                </a:lnTo>
                <a:lnTo>
                  <a:pt x="118703" y="55297"/>
                </a:lnTo>
                <a:lnTo>
                  <a:pt x="109802" y="63151"/>
                </a:lnTo>
                <a:lnTo>
                  <a:pt x="102793" y="73787"/>
                </a:lnTo>
                <a:lnTo>
                  <a:pt x="100459" y="80633"/>
                </a:lnTo>
                <a:lnTo>
                  <a:pt x="97981" y="92894"/>
                </a:lnTo>
                <a:lnTo>
                  <a:pt x="95858" y="106803"/>
                </a:lnTo>
                <a:lnTo>
                  <a:pt x="93624" y="120383"/>
                </a:lnTo>
                <a:lnTo>
                  <a:pt x="91941" y="129065"/>
                </a:lnTo>
                <a:lnTo>
                  <a:pt x="89618" y="140929"/>
                </a:lnTo>
                <a:lnTo>
                  <a:pt x="87252" y="153065"/>
                </a:lnTo>
                <a:lnTo>
                  <a:pt x="84893" y="165431"/>
                </a:lnTo>
                <a:lnTo>
                  <a:pt x="82590" y="177986"/>
                </a:lnTo>
                <a:lnTo>
                  <a:pt x="80392" y="190688"/>
                </a:lnTo>
                <a:lnTo>
                  <a:pt x="78348" y="203497"/>
                </a:lnTo>
                <a:lnTo>
                  <a:pt x="76507" y="216372"/>
                </a:lnTo>
                <a:lnTo>
                  <a:pt x="74918" y="229270"/>
                </a:lnTo>
                <a:lnTo>
                  <a:pt x="73631" y="242152"/>
                </a:lnTo>
                <a:lnTo>
                  <a:pt x="72694" y="254975"/>
                </a:lnTo>
                <a:lnTo>
                  <a:pt x="72156" y="267699"/>
                </a:lnTo>
                <a:lnTo>
                  <a:pt x="72067" y="280283"/>
                </a:lnTo>
                <a:lnTo>
                  <a:pt x="72476" y="292684"/>
                </a:lnTo>
                <a:lnTo>
                  <a:pt x="73431" y="304863"/>
                </a:lnTo>
                <a:lnTo>
                  <a:pt x="70573" y="309600"/>
                </a:lnTo>
                <a:lnTo>
                  <a:pt x="63982" y="310400"/>
                </a:lnTo>
                <a:lnTo>
                  <a:pt x="60149" y="318146"/>
                </a:lnTo>
                <a:lnTo>
                  <a:pt x="58685" y="330556"/>
                </a:lnTo>
                <a:lnTo>
                  <a:pt x="57247" y="343178"/>
                </a:lnTo>
                <a:lnTo>
                  <a:pt x="55868" y="355961"/>
                </a:lnTo>
                <a:lnTo>
                  <a:pt x="54579" y="368854"/>
                </a:lnTo>
                <a:lnTo>
                  <a:pt x="53413" y="381807"/>
                </a:lnTo>
                <a:lnTo>
                  <a:pt x="52402" y="394769"/>
                </a:lnTo>
                <a:lnTo>
                  <a:pt x="51578" y="407690"/>
                </a:lnTo>
                <a:lnTo>
                  <a:pt x="50974" y="420519"/>
                </a:lnTo>
                <a:lnTo>
                  <a:pt x="50621" y="433205"/>
                </a:lnTo>
                <a:lnTo>
                  <a:pt x="50553" y="445697"/>
                </a:lnTo>
                <a:lnTo>
                  <a:pt x="50800" y="457946"/>
                </a:lnTo>
                <a:lnTo>
                  <a:pt x="51396" y="469900"/>
                </a:lnTo>
                <a:lnTo>
                  <a:pt x="51768" y="473533"/>
                </a:lnTo>
                <a:lnTo>
                  <a:pt x="54483" y="485780"/>
                </a:lnTo>
                <a:lnTo>
                  <a:pt x="58031" y="498016"/>
                </a:lnTo>
                <a:lnTo>
                  <a:pt x="60578" y="510679"/>
                </a:lnTo>
                <a:lnTo>
                  <a:pt x="61436" y="520355"/>
                </a:lnTo>
                <a:lnTo>
                  <a:pt x="61993" y="532274"/>
                </a:lnTo>
                <a:lnTo>
                  <a:pt x="62105" y="544406"/>
                </a:lnTo>
                <a:lnTo>
                  <a:pt x="61854" y="556732"/>
                </a:lnTo>
                <a:lnTo>
                  <a:pt x="61326" y="569235"/>
                </a:lnTo>
                <a:lnTo>
                  <a:pt x="60603" y="581897"/>
                </a:lnTo>
                <a:lnTo>
                  <a:pt x="59771" y="594700"/>
                </a:lnTo>
                <a:lnTo>
                  <a:pt x="58913" y="607625"/>
                </a:lnTo>
                <a:lnTo>
                  <a:pt x="58114" y="620655"/>
                </a:lnTo>
                <a:lnTo>
                  <a:pt x="57457" y="633773"/>
                </a:lnTo>
                <a:lnTo>
                  <a:pt x="57027" y="646959"/>
                </a:lnTo>
                <a:lnTo>
                  <a:pt x="56823" y="669454"/>
                </a:lnTo>
                <a:lnTo>
                  <a:pt x="56202" y="683451"/>
                </a:lnTo>
                <a:lnTo>
                  <a:pt x="55030" y="697091"/>
                </a:lnTo>
                <a:lnTo>
                  <a:pt x="53358" y="710404"/>
                </a:lnTo>
                <a:lnTo>
                  <a:pt x="51238" y="723419"/>
                </a:lnTo>
                <a:lnTo>
                  <a:pt x="48719" y="736165"/>
                </a:lnTo>
                <a:lnTo>
                  <a:pt x="45853" y="748672"/>
                </a:lnTo>
                <a:lnTo>
                  <a:pt x="42690" y="760970"/>
                </a:lnTo>
                <a:lnTo>
                  <a:pt x="39280" y="773087"/>
                </a:lnTo>
                <a:lnTo>
                  <a:pt x="35674" y="785054"/>
                </a:lnTo>
                <a:lnTo>
                  <a:pt x="31924" y="796899"/>
                </a:lnTo>
                <a:lnTo>
                  <a:pt x="28079" y="808653"/>
                </a:lnTo>
                <a:lnTo>
                  <a:pt x="24190" y="820345"/>
                </a:lnTo>
                <a:lnTo>
                  <a:pt x="20309" y="832004"/>
                </a:lnTo>
                <a:lnTo>
                  <a:pt x="16485" y="843659"/>
                </a:lnTo>
                <a:lnTo>
                  <a:pt x="12768" y="855341"/>
                </a:lnTo>
                <a:lnTo>
                  <a:pt x="9211" y="867078"/>
                </a:lnTo>
                <a:lnTo>
                  <a:pt x="5864" y="878901"/>
                </a:lnTo>
                <a:lnTo>
                  <a:pt x="2776" y="890838"/>
                </a:lnTo>
                <a:lnTo>
                  <a:pt x="0" y="902919"/>
                </a:lnTo>
                <a:lnTo>
                  <a:pt x="407" y="903084"/>
                </a:lnTo>
                <a:lnTo>
                  <a:pt x="12116" y="908434"/>
                </a:lnTo>
                <a:lnTo>
                  <a:pt x="23272" y="914377"/>
                </a:lnTo>
                <a:lnTo>
                  <a:pt x="34224" y="920540"/>
                </a:lnTo>
                <a:lnTo>
                  <a:pt x="45319" y="926552"/>
                </a:lnTo>
                <a:lnTo>
                  <a:pt x="56908" y="932040"/>
                </a:lnTo>
                <a:lnTo>
                  <a:pt x="59607" y="925404"/>
                </a:lnTo>
                <a:lnTo>
                  <a:pt x="63823" y="914045"/>
                </a:lnTo>
                <a:lnTo>
                  <a:pt x="67692" y="902507"/>
                </a:lnTo>
                <a:lnTo>
                  <a:pt x="71359" y="890684"/>
                </a:lnTo>
                <a:lnTo>
                  <a:pt x="74971" y="878467"/>
                </a:lnTo>
                <a:lnTo>
                  <a:pt x="78674" y="865750"/>
                </a:lnTo>
                <a:lnTo>
                  <a:pt x="82613" y="852424"/>
                </a:lnTo>
                <a:lnTo>
                  <a:pt x="84516" y="845937"/>
                </a:lnTo>
                <a:lnTo>
                  <a:pt x="87833" y="833834"/>
                </a:lnTo>
                <a:lnTo>
                  <a:pt x="90888" y="821710"/>
                </a:lnTo>
                <a:lnTo>
                  <a:pt x="93730" y="809554"/>
                </a:lnTo>
                <a:lnTo>
                  <a:pt x="96405" y="797355"/>
                </a:lnTo>
                <a:lnTo>
                  <a:pt x="98961" y="785106"/>
                </a:lnTo>
                <a:lnTo>
                  <a:pt x="101445" y="772794"/>
                </a:lnTo>
                <a:lnTo>
                  <a:pt x="103905" y="760411"/>
                </a:lnTo>
                <a:lnTo>
                  <a:pt x="106387" y="747947"/>
                </a:lnTo>
                <a:lnTo>
                  <a:pt x="108939" y="735391"/>
                </a:lnTo>
                <a:lnTo>
                  <a:pt x="111608" y="722734"/>
                </a:lnTo>
                <a:lnTo>
                  <a:pt x="114442" y="709966"/>
                </a:lnTo>
                <a:lnTo>
                  <a:pt x="117487" y="697077"/>
                </a:lnTo>
                <a:lnTo>
                  <a:pt x="118594" y="692555"/>
                </a:lnTo>
                <a:lnTo>
                  <a:pt x="121633" y="680121"/>
                </a:lnTo>
                <a:lnTo>
                  <a:pt x="124668" y="667614"/>
                </a:lnTo>
                <a:lnTo>
                  <a:pt x="127675" y="655047"/>
                </a:lnTo>
                <a:lnTo>
                  <a:pt x="130633" y="642430"/>
                </a:lnTo>
                <a:lnTo>
                  <a:pt x="133518" y="629778"/>
                </a:lnTo>
                <a:lnTo>
                  <a:pt x="136307" y="617102"/>
                </a:lnTo>
                <a:lnTo>
                  <a:pt x="138979" y="604414"/>
                </a:lnTo>
                <a:lnTo>
                  <a:pt x="141509" y="591727"/>
                </a:lnTo>
                <a:lnTo>
                  <a:pt x="143876" y="579053"/>
                </a:lnTo>
                <a:lnTo>
                  <a:pt x="146057" y="566405"/>
                </a:lnTo>
                <a:lnTo>
                  <a:pt x="148030" y="553794"/>
                </a:lnTo>
                <a:lnTo>
                  <a:pt x="151256" y="528736"/>
                </a:lnTo>
                <a:lnTo>
                  <a:pt x="153374" y="503977"/>
                </a:lnTo>
                <a:lnTo>
                  <a:pt x="154203" y="479615"/>
                </a:lnTo>
                <a:lnTo>
                  <a:pt x="154212" y="475225"/>
                </a:lnTo>
                <a:lnTo>
                  <a:pt x="154052" y="461298"/>
                </a:lnTo>
                <a:lnTo>
                  <a:pt x="153612" y="447913"/>
                </a:lnTo>
                <a:lnTo>
                  <a:pt x="152909" y="434983"/>
                </a:lnTo>
                <a:lnTo>
                  <a:pt x="150787" y="410125"/>
                </a:lnTo>
                <a:lnTo>
                  <a:pt x="147827" y="386009"/>
                </a:lnTo>
                <a:lnTo>
                  <a:pt x="144168" y="361920"/>
                </a:lnTo>
                <a:lnTo>
                  <a:pt x="139953" y="337140"/>
                </a:lnTo>
                <a:lnTo>
                  <a:pt x="137680" y="324269"/>
                </a:lnTo>
                <a:lnTo>
                  <a:pt x="132585" y="298759"/>
                </a:lnTo>
                <a:lnTo>
                  <a:pt x="129478" y="283198"/>
                </a:lnTo>
                <a:lnTo>
                  <a:pt x="126433" y="267009"/>
                </a:lnTo>
                <a:lnTo>
                  <a:pt x="123856" y="251559"/>
                </a:lnTo>
                <a:lnTo>
                  <a:pt x="122152" y="238212"/>
                </a:lnTo>
                <a:lnTo>
                  <a:pt x="121727" y="228334"/>
                </a:lnTo>
                <a:lnTo>
                  <a:pt x="122986" y="223291"/>
                </a:lnTo>
                <a:lnTo>
                  <a:pt x="123967" y="222426"/>
                </a:lnTo>
                <a:lnTo>
                  <a:pt x="133691" y="219828"/>
                </a:lnTo>
                <a:lnTo>
                  <a:pt x="142156" y="225206"/>
                </a:lnTo>
                <a:lnTo>
                  <a:pt x="145021" y="236893"/>
                </a:lnTo>
                <a:lnTo>
                  <a:pt x="148894" y="240576"/>
                </a:lnTo>
                <a:lnTo>
                  <a:pt x="160261" y="236308"/>
                </a:lnTo>
                <a:lnTo>
                  <a:pt x="159715" y="244665"/>
                </a:lnTo>
                <a:lnTo>
                  <a:pt x="156214" y="254047"/>
                </a:lnTo>
                <a:lnTo>
                  <a:pt x="153925" y="266078"/>
                </a:lnTo>
                <a:lnTo>
                  <a:pt x="153656" y="278026"/>
                </a:lnTo>
                <a:lnTo>
                  <a:pt x="154845" y="289950"/>
                </a:lnTo>
                <a:lnTo>
                  <a:pt x="156932" y="301915"/>
                </a:lnTo>
                <a:lnTo>
                  <a:pt x="159356" y="313981"/>
                </a:lnTo>
                <a:lnTo>
                  <a:pt x="161556" y="326212"/>
                </a:lnTo>
                <a:lnTo>
                  <a:pt x="163345" y="338259"/>
                </a:lnTo>
                <a:lnTo>
                  <a:pt x="165013" y="350406"/>
                </a:lnTo>
                <a:lnTo>
                  <a:pt x="166551" y="362647"/>
                </a:lnTo>
                <a:lnTo>
                  <a:pt x="167948" y="374979"/>
                </a:lnTo>
                <a:lnTo>
                  <a:pt x="169196" y="387395"/>
                </a:lnTo>
                <a:lnTo>
                  <a:pt x="170285" y="399892"/>
                </a:lnTo>
                <a:lnTo>
                  <a:pt x="171205" y="412465"/>
                </a:lnTo>
                <a:lnTo>
                  <a:pt x="171946" y="425108"/>
                </a:lnTo>
                <a:lnTo>
                  <a:pt x="172498" y="437817"/>
                </a:lnTo>
                <a:lnTo>
                  <a:pt x="172853" y="450588"/>
                </a:lnTo>
                <a:lnTo>
                  <a:pt x="173000" y="463414"/>
                </a:lnTo>
                <a:lnTo>
                  <a:pt x="172930" y="476292"/>
                </a:lnTo>
                <a:lnTo>
                  <a:pt x="172632" y="489217"/>
                </a:lnTo>
                <a:lnTo>
                  <a:pt x="172098" y="502183"/>
                </a:lnTo>
                <a:lnTo>
                  <a:pt x="171318" y="515187"/>
                </a:lnTo>
                <a:lnTo>
                  <a:pt x="170282" y="528223"/>
                </a:lnTo>
                <a:lnTo>
                  <a:pt x="168980" y="541286"/>
                </a:lnTo>
                <a:lnTo>
                  <a:pt x="167403" y="554372"/>
                </a:lnTo>
                <a:lnTo>
                  <a:pt x="165541" y="567476"/>
                </a:lnTo>
                <a:lnTo>
                  <a:pt x="163385" y="580593"/>
                </a:lnTo>
                <a:lnTo>
                  <a:pt x="167017" y="581195"/>
                </a:lnTo>
                <a:lnTo>
                  <a:pt x="178642" y="581398"/>
                </a:lnTo>
                <a:close/>
              </a:path>
            </a:pathLst>
          </a:custGeom>
          <a:solidFill>
            <a:srgbClr val="83986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880236" y="1354900"/>
            <a:ext cx="53825" cy="33777"/>
          </a:xfrm>
          <a:custGeom>
            <a:avLst/>
            <a:gdLst/>
            <a:ahLst/>
            <a:cxnLst/>
            <a:rect l="l" t="t" r="r" b="b"/>
            <a:pathLst>
              <a:path w="78943" h="49540">
                <a:moveTo>
                  <a:pt x="11472" y="157"/>
                </a:moveTo>
                <a:lnTo>
                  <a:pt x="0" y="988"/>
                </a:lnTo>
                <a:lnTo>
                  <a:pt x="379" y="1813"/>
                </a:lnTo>
                <a:lnTo>
                  <a:pt x="6749" y="13476"/>
                </a:lnTo>
                <a:lnTo>
                  <a:pt x="14270" y="23917"/>
                </a:lnTo>
                <a:lnTo>
                  <a:pt x="22792" y="33298"/>
                </a:lnTo>
                <a:lnTo>
                  <a:pt x="32162" y="41784"/>
                </a:lnTo>
                <a:lnTo>
                  <a:pt x="42227" y="49540"/>
                </a:lnTo>
                <a:lnTo>
                  <a:pt x="49045" y="42289"/>
                </a:lnTo>
                <a:lnTo>
                  <a:pt x="56714" y="32168"/>
                </a:lnTo>
                <a:lnTo>
                  <a:pt x="63877" y="21513"/>
                </a:lnTo>
                <a:lnTo>
                  <a:pt x="71097" y="10920"/>
                </a:lnTo>
                <a:lnTo>
                  <a:pt x="78943" y="988"/>
                </a:lnTo>
                <a:lnTo>
                  <a:pt x="61453" y="1047"/>
                </a:lnTo>
                <a:lnTo>
                  <a:pt x="48143" y="697"/>
                </a:lnTo>
                <a:lnTo>
                  <a:pt x="35443" y="264"/>
                </a:lnTo>
                <a:lnTo>
                  <a:pt x="23253" y="0"/>
                </a:lnTo>
                <a:lnTo>
                  <a:pt x="11472" y="15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176427" y="1356775"/>
            <a:ext cx="18117" cy="18660"/>
          </a:xfrm>
          <a:custGeom>
            <a:avLst/>
            <a:gdLst/>
            <a:ahLst/>
            <a:cxnLst/>
            <a:rect l="l" t="t" r="r" b="b"/>
            <a:pathLst>
              <a:path w="26571" h="27368">
                <a:moveTo>
                  <a:pt x="26571" y="4064"/>
                </a:moveTo>
                <a:lnTo>
                  <a:pt x="18431" y="939"/>
                </a:lnTo>
                <a:lnTo>
                  <a:pt x="14151" y="0"/>
                </a:lnTo>
                <a:lnTo>
                  <a:pt x="4537" y="2120"/>
                </a:lnTo>
                <a:lnTo>
                  <a:pt x="3964" y="4836"/>
                </a:lnTo>
                <a:lnTo>
                  <a:pt x="0" y="16338"/>
                </a:lnTo>
                <a:lnTo>
                  <a:pt x="867" y="27368"/>
                </a:lnTo>
                <a:lnTo>
                  <a:pt x="7551" y="20912"/>
                </a:lnTo>
                <a:lnTo>
                  <a:pt x="17399" y="12850"/>
                </a:lnTo>
                <a:lnTo>
                  <a:pt x="26571" y="40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459781" y="1375625"/>
            <a:ext cx="98887" cy="15773"/>
          </a:xfrm>
          <a:custGeom>
            <a:avLst/>
            <a:gdLst/>
            <a:ahLst/>
            <a:cxnLst/>
            <a:rect l="l" t="t" r="r" b="b"/>
            <a:pathLst>
              <a:path w="145034" h="23133">
                <a:moveTo>
                  <a:pt x="0" y="7482"/>
                </a:moveTo>
                <a:lnTo>
                  <a:pt x="0" y="17197"/>
                </a:lnTo>
                <a:lnTo>
                  <a:pt x="5574" y="18341"/>
                </a:lnTo>
                <a:lnTo>
                  <a:pt x="17390" y="20252"/>
                </a:lnTo>
                <a:lnTo>
                  <a:pt x="29562" y="21615"/>
                </a:lnTo>
                <a:lnTo>
                  <a:pt x="42028" y="22501"/>
                </a:lnTo>
                <a:lnTo>
                  <a:pt x="54728" y="22983"/>
                </a:lnTo>
                <a:lnTo>
                  <a:pt x="67600" y="23133"/>
                </a:lnTo>
                <a:lnTo>
                  <a:pt x="80583" y="23022"/>
                </a:lnTo>
                <a:lnTo>
                  <a:pt x="93616" y="22723"/>
                </a:lnTo>
                <a:lnTo>
                  <a:pt x="106639" y="22308"/>
                </a:lnTo>
                <a:lnTo>
                  <a:pt x="119590" y="21848"/>
                </a:lnTo>
                <a:lnTo>
                  <a:pt x="132409" y="21416"/>
                </a:lnTo>
                <a:lnTo>
                  <a:pt x="145034" y="21083"/>
                </a:lnTo>
                <a:lnTo>
                  <a:pt x="145034" y="1665"/>
                </a:lnTo>
                <a:lnTo>
                  <a:pt x="138698" y="1504"/>
                </a:lnTo>
                <a:lnTo>
                  <a:pt x="125751" y="1113"/>
                </a:lnTo>
                <a:lnTo>
                  <a:pt x="112778" y="696"/>
                </a:lnTo>
                <a:lnTo>
                  <a:pt x="99810" y="324"/>
                </a:lnTo>
                <a:lnTo>
                  <a:pt x="86879" y="68"/>
                </a:lnTo>
                <a:lnTo>
                  <a:pt x="74015" y="0"/>
                </a:lnTo>
                <a:lnTo>
                  <a:pt x="61250" y="188"/>
                </a:lnTo>
                <a:lnTo>
                  <a:pt x="48615" y="706"/>
                </a:lnTo>
                <a:lnTo>
                  <a:pt x="36141" y="1623"/>
                </a:lnTo>
                <a:lnTo>
                  <a:pt x="23859" y="3011"/>
                </a:lnTo>
                <a:lnTo>
                  <a:pt x="11802" y="4940"/>
                </a:lnTo>
                <a:lnTo>
                  <a:pt x="0" y="7482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653798" y="1385502"/>
            <a:ext cx="80836" cy="120999"/>
          </a:xfrm>
          <a:custGeom>
            <a:avLst/>
            <a:gdLst/>
            <a:ahLst/>
            <a:cxnLst/>
            <a:rect l="l" t="t" r="r" b="b"/>
            <a:pathLst>
              <a:path w="118559" h="177465">
                <a:moveTo>
                  <a:pt x="53238" y="14359"/>
                </a:moveTo>
                <a:lnTo>
                  <a:pt x="60482" y="13048"/>
                </a:lnTo>
                <a:lnTo>
                  <a:pt x="70841" y="15590"/>
                </a:lnTo>
                <a:lnTo>
                  <a:pt x="78052" y="23286"/>
                </a:lnTo>
                <a:lnTo>
                  <a:pt x="82010" y="34929"/>
                </a:lnTo>
                <a:lnTo>
                  <a:pt x="82613" y="49310"/>
                </a:lnTo>
                <a:lnTo>
                  <a:pt x="74953" y="55619"/>
                </a:lnTo>
                <a:lnTo>
                  <a:pt x="62488" y="58484"/>
                </a:lnTo>
                <a:lnTo>
                  <a:pt x="49736" y="56416"/>
                </a:lnTo>
                <a:lnTo>
                  <a:pt x="40386" y="49310"/>
                </a:lnTo>
                <a:lnTo>
                  <a:pt x="44419" y="176195"/>
                </a:lnTo>
                <a:lnTo>
                  <a:pt x="58041" y="174805"/>
                </a:lnTo>
                <a:lnTo>
                  <a:pt x="71434" y="172704"/>
                </a:lnTo>
                <a:lnTo>
                  <a:pt x="84082" y="169755"/>
                </a:lnTo>
                <a:lnTo>
                  <a:pt x="95465" y="165820"/>
                </a:lnTo>
                <a:lnTo>
                  <a:pt x="107402" y="156780"/>
                </a:lnTo>
                <a:lnTo>
                  <a:pt x="112958" y="148865"/>
                </a:lnTo>
                <a:lnTo>
                  <a:pt x="116531" y="139808"/>
                </a:lnTo>
                <a:lnTo>
                  <a:pt x="118329" y="129789"/>
                </a:lnTo>
                <a:lnTo>
                  <a:pt x="118559" y="118991"/>
                </a:lnTo>
                <a:lnTo>
                  <a:pt x="117430" y="107595"/>
                </a:lnTo>
                <a:lnTo>
                  <a:pt x="115149" y="95784"/>
                </a:lnTo>
                <a:lnTo>
                  <a:pt x="111925" y="83739"/>
                </a:lnTo>
                <a:lnTo>
                  <a:pt x="107965" y="71641"/>
                </a:lnTo>
                <a:lnTo>
                  <a:pt x="103476" y="59673"/>
                </a:lnTo>
                <a:lnTo>
                  <a:pt x="98668" y="48017"/>
                </a:lnTo>
                <a:lnTo>
                  <a:pt x="93748" y="36854"/>
                </a:lnTo>
                <a:lnTo>
                  <a:pt x="88923" y="26366"/>
                </a:lnTo>
                <a:lnTo>
                  <a:pt x="84402" y="16735"/>
                </a:lnTo>
                <a:lnTo>
                  <a:pt x="80392" y="8142"/>
                </a:lnTo>
                <a:lnTo>
                  <a:pt x="77101" y="770"/>
                </a:lnTo>
                <a:lnTo>
                  <a:pt x="72858" y="0"/>
                </a:lnTo>
                <a:lnTo>
                  <a:pt x="60769" y="1148"/>
                </a:lnTo>
                <a:lnTo>
                  <a:pt x="53238" y="14359"/>
                </a:lnTo>
                <a:close/>
              </a:path>
              <a:path w="118559" h="177465">
                <a:moveTo>
                  <a:pt x="7086" y="49095"/>
                </a:moveTo>
                <a:lnTo>
                  <a:pt x="0" y="41550"/>
                </a:lnTo>
                <a:lnTo>
                  <a:pt x="491" y="51246"/>
                </a:lnTo>
                <a:lnTo>
                  <a:pt x="1074" y="64589"/>
                </a:lnTo>
                <a:lnTo>
                  <a:pt x="1576" y="77775"/>
                </a:lnTo>
                <a:lnTo>
                  <a:pt x="2037" y="90801"/>
                </a:lnTo>
                <a:lnTo>
                  <a:pt x="2494" y="103668"/>
                </a:lnTo>
                <a:lnTo>
                  <a:pt x="2987" y="116374"/>
                </a:lnTo>
                <a:lnTo>
                  <a:pt x="3554" y="128919"/>
                </a:lnTo>
                <a:lnTo>
                  <a:pt x="4234" y="141301"/>
                </a:lnTo>
                <a:lnTo>
                  <a:pt x="5066" y="153520"/>
                </a:lnTo>
                <a:lnTo>
                  <a:pt x="6089" y="165575"/>
                </a:lnTo>
                <a:lnTo>
                  <a:pt x="7340" y="177465"/>
                </a:lnTo>
                <a:lnTo>
                  <a:pt x="18554" y="177388"/>
                </a:lnTo>
                <a:lnTo>
                  <a:pt x="31084" y="177010"/>
                </a:lnTo>
                <a:lnTo>
                  <a:pt x="44419" y="176195"/>
                </a:lnTo>
                <a:lnTo>
                  <a:pt x="40386" y="49310"/>
                </a:lnTo>
                <a:lnTo>
                  <a:pt x="43565" y="37242"/>
                </a:lnTo>
                <a:lnTo>
                  <a:pt x="47654" y="25011"/>
                </a:lnTo>
                <a:lnTo>
                  <a:pt x="53238" y="14359"/>
                </a:lnTo>
                <a:lnTo>
                  <a:pt x="60769" y="1148"/>
                </a:lnTo>
                <a:lnTo>
                  <a:pt x="51732" y="7078"/>
                </a:lnTo>
                <a:lnTo>
                  <a:pt x="45002" y="16421"/>
                </a:lnTo>
                <a:lnTo>
                  <a:pt x="39834" y="27810"/>
                </a:lnTo>
                <a:lnTo>
                  <a:pt x="35483" y="39877"/>
                </a:lnTo>
                <a:lnTo>
                  <a:pt x="31203" y="51253"/>
                </a:lnTo>
                <a:lnTo>
                  <a:pt x="27738" y="53509"/>
                </a:lnTo>
                <a:lnTo>
                  <a:pt x="16969" y="54315"/>
                </a:lnTo>
                <a:lnTo>
                  <a:pt x="7086" y="49095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681336" y="1394663"/>
            <a:ext cx="28843" cy="30720"/>
          </a:xfrm>
          <a:custGeom>
            <a:avLst/>
            <a:gdLst/>
            <a:ahLst/>
            <a:cxnLst/>
            <a:rect l="l" t="t" r="r" b="b"/>
            <a:pathLst>
              <a:path w="42303" h="45056">
                <a:moveTo>
                  <a:pt x="42227" y="35873"/>
                </a:moveTo>
                <a:lnTo>
                  <a:pt x="42303" y="27443"/>
                </a:lnTo>
                <a:lnTo>
                  <a:pt x="39782" y="14468"/>
                </a:lnTo>
                <a:lnTo>
                  <a:pt x="33965" y="4917"/>
                </a:lnTo>
                <a:lnTo>
                  <a:pt x="24954" y="0"/>
                </a:lnTo>
                <a:lnTo>
                  <a:pt x="12852" y="922"/>
                </a:lnTo>
                <a:lnTo>
                  <a:pt x="7591" y="10792"/>
                </a:lnTo>
                <a:lnTo>
                  <a:pt x="3425" y="22943"/>
                </a:lnTo>
                <a:lnTo>
                  <a:pt x="0" y="35873"/>
                </a:lnTo>
                <a:lnTo>
                  <a:pt x="7726" y="42277"/>
                </a:lnTo>
                <a:lnTo>
                  <a:pt x="20219" y="45056"/>
                </a:lnTo>
                <a:lnTo>
                  <a:pt x="32950" y="42887"/>
                </a:lnTo>
                <a:lnTo>
                  <a:pt x="42227" y="35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459779" y="1407080"/>
            <a:ext cx="102644" cy="27930"/>
          </a:xfrm>
          <a:custGeom>
            <a:avLst/>
            <a:gdLst/>
            <a:ahLst/>
            <a:cxnLst/>
            <a:rect l="l" t="t" r="r" b="b"/>
            <a:pathLst>
              <a:path w="150545" h="40964">
                <a:moveTo>
                  <a:pt x="1841" y="40964"/>
                </a:moveTo>
                <a:lnTo>
                  <a:pt x="10685" y="40490"/>
                </a:lnTo>
                <a:lnTo>
                  <a:pt x="22856" y="39965"/>
                </a:lnTo>
                <a:lnTo>
                  <a:pt x="35496" y="39504"/>
                </a:lnTo>
                <a:lnTo>
                  <a:pt x="48485" y="39053"/>
                </a:lnTo>
                <a:lnTo>
                  <a:pt x="61703" y="38557"/>
                </a:lnTo>
                <a:lnTo>
                  <a:pt x="75029" y="37964"/>
                </a:lnTo>
                <a:lnTo>
                  <a:pt x="88344" y="37218"/>
                </a:lnTo>
                <a:lnTo>
                  <a:pt x="101528" y="36265"/>
                </a:lnTo>
                <a:lnTo>
                  <a:pt x="114460" y="35052"/>
                </a:lnTo>
                <a:lnTo>
                  <a:pt x="127020" y="33523"/>
                </a:lnTo>
                <a:lnTo>
                  <a:pt x="139089" y="31626"/>
                </a:lnTo>
                <a:lnTo>
                  <a:pt x="150545" y="29305"/>
                </a:lnTo>
                <a:lnTo>
                  <a:pt x="150533" y="20911"/>
                </a:lnTo>
                <a:lnTo>
                  <a:pt x="146278" y="16986"/>
                </a:lnTo>
                <a:lnTo>
                  <a:pt x="146875" y="7957"/>
                </a:lnTo>
                <a:lnTo>
                  <a:pt x="139505" y="6860"/>
                </a:lnTo>
                <a:lnTo>
                  <a:pt x="126813" y="5215"/>
                </a:lnTo>
                <a:lnTo>
                  <a:pt x="113948" y="3830"/>
                </a:lnTo>
                <a:lnTo>
                  <a:pt x="100969" y="2687"/>
                </a:lnTo>
                <a:lnTo>
                  <a:pt x="87934" y="1769"/>
                </a:lnTo>
                <a:lnTo>
                  <a:pt x="74901" y="1059"/>
                </a:lnTo>
                <a:lnTo>
                  <a:pt x="61928" y="539"/>
                </a:lnTo>
                <a:lnTo>
                  <a:pt x="49073" y="191"/>
                </a:lnTo>
                <a:lnTo>
                  <a:pt x="36395" y="0"/>
                </a:lnTo>
                <a:lnTo>
                  <a:pt x="11800" y="13"/>
                </a:lnTo>
                <a:lnTo>
                  <a:pt x="0" y="184"/>
                </a:lnTo>
                <a:lnTo>
                  <a:pt x="86" y="3757"/>
                </a:lnTo>
                <a:lnTo>
                  <a:pt x="217" y="16993"/>
                </a:lnTo>
                <a:lnTo>
                  <a:pt x="531" y="28271"/>
                </a:lnTo>
                <a:lnTo>
                  <a:pt x="1841" y="40964"/>
                </a:lnTo>
                <a:close/>
              </a:path>
            </a:pathLst>
          </a:custGeom>
          <a:solidFill>
            <a:srgbClr val="DFD9A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052800" y="1431038"/>
            <a:ext cx="117794" cy="315095"/>
          </a:xfrm>
          <a:custGeom>
            <a:avLst/>
            <a:gdLst/>
            <a:ahLst/>
            <a:cxnLst/>
            <a:rect l="l" t="t" r="r" b="b"/>
            <a:pathLst>
              <a:path w="172765" h="462140">
                <a:moveTo>
                  <a:pt x="160298" y="231872"/>
                </a:moveTo>
                <a:lnTo>
                  <a:pt x="160462" y="219265"/>
                </a:lnTo>
                <a:lnTo>
                  <a:pt x="160605" y="206726"/>
                </a:lnTo>
                <a:lnTo>
                  <a:pt x="160677" y="181819"/>
                </a:lnTo>
                <a:lnTo>
                  <a:pt x="160532" y="169439"/>
                </a:lnTo>
                <a:lnTo>
                  <a:pt x="160215" y="157097"/>
                </a:lnTo>
                <a:lnTo>
                  <a:pt x="159690" y="144789"/>
                </a:lnTo>
                <a:lnTo>
                  <a:pt x="158920" y="132505"/>
                </a:lnTo>
                <a:lnTo>
                  <a:pt x="157866" y="120241"/>
                </a:lnTo>
                <a:lnTo>
                  <a:pt x="156492" y="107988"/>
                </a:lnTo>
                <a:lnTo>
                  <a:pt x="154759" y="95740"/>
                </a:lnTo>
                <a:lnTo>
                  <a:pt x="152631" y="83489"/>
                </a:lnTo>
                <a:lnTo>
                  <a:pt x="143716" y="84150"/>
                </a:lnTo>
                <a:lnTo>
                  <a:pt x="130725" y="83984"/>
                </a:lnTo>
                <a:lnTo>
                  <a:pt x="118707" y="82577"/>
                </a:lnTo>
                <a:lnTo>
                  <a:pt x="107100" y="80217"/>
                </a:lnTo>
                <a:lnTo>
                  <a:pt x="95342" y="77195"/>
                </a:lnTo>
                <a:lnTo>
                  <a:pt x="82870" y="73799"/>
                </a:lnTo>
                <a:lnTo>
                  <a:pt x="74878" y="71365"/>
                </a:lnTo>
                <a:lnTo>
                  <a:pt x="61318" y="65604"/>
                </a:lnTo>
                <a:lnTo>
                  <a:pt x="50148" y="58661"/>
                </a:lnTo>
                <a:lnTo>
                  <a:pt x="40842" y="50676"/>
                </a:lnTo>
                <a:lnTo>
                  <a:pt x="32877" y="41788"/>
                </a:lnTo>
                <a:lnTo>
                  <a:pt x="25727" y="32137"/>
                </a:lnTo>
                <a:lnTo>
                  <a:pt x="18869" y="21862"/>
                </a:lnTo>
                <a:lnTo>
                  <a:pt x="11777" y="11103"/>
                </a:lnTo>
                <a:lnTo>
                  <a:pt x="3927" y="0"/>
                </a:lnTo>
                <a:lnTo>
                  <a:pt x="3687" y="2923"/>
                </a:lnTo>
                <a:lnTo>
                  <a:pt x="2428" y="13995"/>
                </a:lnTo>
                <a:lnTo>
                  <a:pt x="961" y="26965"/>
                </a:lnTo>
                <a:lnTo>
                  <a:pt x="0" y="40776"/>
                </a:lnTo>
                <a:lnTo>
                  <a:pt x="256" y="54368"/>
                </a:lnTo>
                <a:lnTo>
                  <a:pt x="650" y="58439"/>
                </a:lnTo>
                <a:lnTo>
                  <a:pt x="2372" y="70866"/>
                </a:lnTo>
                <a:lnTo>
                  <a:pt x="4600" y="83353"/>
                </a:lnTo>
                <a:lnTo>
                  <a:pt x="6969" y="95906"/>
                </a:lnTo>
                <a:lnTo>
                  <a:pt x="9113" y="108526"/>
                </a:lnTo>
                <a:lnTo>
                  <a:pt x="10668" y="121218"/>
                </a:lnTo>
                <a:lnTo>
                  <a:pt x="11267" y="133985"/>
                </a:lnTo>
                <a:lnTo>
                  <a:pt x="11191" y="145779"/>
                </a:lnTo>
                <a:lnTo>
                  <a:pt x="10954" y="158737"/>
                </a:lnTo>
                <a:lnTo>
                  <a:pt x="10583" y="171829"/>
                </a:lnTo>
                <a:lnTo>
                  <a:pt x="10108" y="185007"/>
                </a:lnTo>
                <a:lnTo>
                  <a:pt x="9555" y="198220"/>
                </a:lnTo>
                <a:lnTo>
                  <a:pt x="8954" y="211421"/>
                </a:lnTo>
                <a:lnTo>
                  <a:pt x="8332" y="224560"/>
                </a:lnTo>
                <a:lnTo>
                  <a:pt x="7718" y="237588"/>
                </a:lnTo>
                <a:lnTo>
                  <a:pt x="7139" y="250456"/>
                </a:lnTo>
                <a:lnTo>
                  <a:pt x="6624" y="263115"/>
                </a:lnTo>
                <a:lnTo>
                  <a:pt x="6202" y="275516"/>
                </a:lnTo>
                <a:lnTo>
                  <a:pt x="5899" y="287610"/>
                </a:lnTo>
                <a:lnTo>
                  <a:pt x="5745" y="299348"/>
                </a:lnTo>
                <a:lnTo>
                  <a:pt x="5768" y="310680"/>
                </a:lnTo>
                <a:lnTo>
                  <a:pt x="13875" y="322865"/>
                </a:lnTo>
                <a:lnTo>
                  <a:pt x="21475" y="333149"/>
                </a:lnTo>
                <a:lnTo>
                  <a:pt x="29716" y="342756"/>
                </a:lnTo>
                <a:lnTo>
                  <a:pt x="38813" y="351459"/>
                </a:lnTo>
                <a:lnTo>
                  <a:pt x="46627" y="353803"/>
                </a:lnTo>
                <a:lnTo>
                  <a:pt x="59352" y="358795"/>
                </a:lnTo>
                <a:lnTo>
                  <a:pt x="71086" y="364836"/>
                </a:lnTo>
                <a:lnTo>
                  <a:pt x="81955" y="371791"/>
                </a:lnTo>
                <a:lnTo>
                  <a:pt x="92087" y="379527"/>
                </a:lnTo>
                <a:lnTo>
                  <a:pt x="101608" y="387909"/>
                </a:lnTo>
                <a:lnTo>
                  <a:pt x="110644" y="396802"/>
                </a:lnTo>
                <a:lnTo>
                  <a:pt x="119324" y="406074"/>
                </a:lnTo>
                <a:lnTo>
                  <a:pt x="127772" y="415591"/>
                </a:lnTo>
                <a:lnTo>
                  <a:pt x="136117" y="425217"/>
                </a:lnTo>
                <a:lnTo>
                  <a:pt x="144485" y="434819"/>
                </a:lnTo>
                <a:lnTo>
                  <a:pt x="153003" y="444263"/>
                </a:lnTo>
                <a:lnTo>
                  <a:pt x="161797" y="453414"/>
                </a:lnTo>
                <a:lnTo>
                  <a:pt x="170995" y="462140"/>
                </a:lnTo>
                <a:lnTo>
                  <a:pt x="172266" y="449168"/>
                </a:lnTo>
                <a:lnTo>
                  <a:pt x="172765" y="436467"/>
                </a:lnTo>
                <a:lnTo>
                  <a:pt x="172595" y="424078"/>
                </a:lnTo>
                <a:lnTo>
                  <a:pt x="171878" y="411903"/>
                </a:lnTo>
                <a:lnTo>
                  <a:pt x="170737" y="399842"/>
                </a:lnTo>
                <a:lnTo>
                  <a:pt x="169293" y="387794"/>
                </a:lnTo>
                <a:lnTo>
                  <a:pt x="167669" y="375661"/>
                </a:lnTo>
                <a:lnTo>
                  <a:pt x="165987" y="363343"/>
                </a:lnTo>
                <a:lnTo>
                  <a:pt x="164369" y="350740"/>
                </a:lnTo>
                <a:lnTo>
                  <a:pt x="162937" y="337753"/>
                </a:lnTo>
                <a:lnTo>
                  <a:pt x="161813" y="324281"/>
                </a:lnTo>
                <a:lnTo>
                  <a:pt x="160964" y="309301"/>
                </a:lnTo>
                <a:lnTo>
                  <a:pt x="160469" y="296148"/>
                </a:lnTo>
                <a:lnTo>
                  <a:pt x="160178" y="283104"/>
                </a:lnTo>
                <a:lnTo>
                  <a:pt x="160150" y="244552"/>
                </a:lnTo>
                <a:lnTo>
                  <a:pt x="160298" y="231872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461036" y="1449213"/>
            <a:ext cx="103891" cy="15660"/>
          </a:xfrm>
          <a:custGeom>
            <a:avLst/>
            <a:gdLst/>
            <a:ahLst/>
            <a:cxnLst/>
            <a:rect l="l" t="t" r="r" b="b"/>
            <a:pathLst>
              <a:path w="152374" h="22968">
                <a:moveTo>
                  <a:pt x="1828" y="21887"/>
                </a:moveTo>
                <a:lnTo>
                  <a:pt x="5280" y="22279"/>
                </a:lnTo>
                <a:lnTo>
                  <a:pt x="17012" y="22968"/>
                </a:lnTo>
                <a:lnTo>
                  <a:pt x="29469" y="22905"/>
                </a:lnTo>
                <a:lnTo>
                  <a:pt x="42419" y="22258"/>
                </a:lnTo>
                <a:lnTo>
                  <a:pt x="55631" y="21191"/>
                </a:lnTo>
                <a:lnTo>
                  <a:pt x="68874" y="19872"/>
                </a:lnTo>
                <a:lnTo>
                  <a:pt x="81916" y="18466"/>
                </a:lnTo>
                <a:lnTo>
                  <a:pt x="94528" y="17139"/>
                </a:lnTo>
                <a:lnTo>
                  <a:pt x="106476" y="16058"/>
                </a:lnTo>
                <a:lnTo>
                  <a:pt x="111207" y="15913"/>
                </a:lnTo>
                <a:lnTo>
                  <a:pt x="124668" y="16360"/>
                </a:lnTo>
                <a:lnTo>
                  <a:pt x="138104" y="15766"/>
                </a:lnTo>
                <a:lnTo>
                  <a:pt x="148384" y="11399"/>
                </a:lnTo>
                <a:lnTo>
                  <a:pt x="152374" y="525"/>
                </a:lnTo>
                <a:lnTo>
                  <a:pt x="151532" y="449"/>
                </a:lnTo>
                <a:lnTo>
                  <a:pt x="140240" y="0"/>
                </a:lnTo>
                <a:lnTo>
                  <a:pt x="128153" y="303"/>
                </a:lnTo>
                <a:lnTo>
                  <a:pt x="115369" y="1033"/>
                </a:lnTo>
                <a:lnTo>
                  <a:pt x="101988" y="1864"/>
                </a:lnTo>
                <a:lnTo>
                  <a:pt x="88112" y="2469"/>
                </a:lnTo>
                <a:lnTo>
                  <a:pt x="86348" y="2505"/>
                </a:lnTo>
                <a:lnTo>
                  <a:pt x="74070" y="2280"/>
                </a:lnTo>
                <a:lnTo>
                  <a:pt x="61324" y="1589"/>
                </a:lnTo>
                <a:lnTo>
                  <a:pt x="48381" y="920"/>
                </a:lnTo>
                <a:lnTo>
                  <a:pt x="35508" y="767"/>
                </a:lnTo>
                <a:lnTo>
                  <a:pt x="22975" y="1618"/>
                </a:lnTo>
                <a:lnTo>
                  <a:pt x="11049" y="3965"/>
                </a:lnTo>
                <a:lnTo>
                  <a:pt x="0" y="8298"/>
                </a:lnTo>
                <a:lnTo>
                  <a:pt x="1181" y="10254"/>
                </a:lnTo>
                <a:lnTo>
                  <a:pt x="1117" y="14978"/>
                </a:lnTo>
                <a:lnTo>
                  <a:pt x="1828" y="21887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63484" y="1477247"/>
            <a:ext cx="104789" cy="22636"/>
          </a:xfrm>
          <a:custGeom>
            <a:avLst/>
            <a:gdLst/>
            <a:ahLst/>
            <a:cxnLst/>
            <a:rect l="l" t="t" r="r" b="b"/>
            <a:pathLst>
              <a:path w="153691" h="33199">
                <a:moveTo>
                  <a:pt x="13511" y="6058"/>
                </a:moveTo>
                <a:lnTo>
                  <a:pt x="72" y="6021"/>
                </a:lnTo>
                <a:lnTo>
                  <a:pt x="0" y="8134"/>
                </a:lnTo>
                <a:lnTo>
                  <a:pt x="228" y="21441"/>
                </a:lnTo>
                <a:lnTo>
                  <a:pt x="1914" y="33199"/>
                </a:lnTo>
                <a:lnTo>
                  <a:pt x="13631" y="32810"/>
                </a:lnTo>
                <a:lnTo>
                  <a:pt x="26604" y="32158"/>
                </a:lnTo>
                <a:lnTo>
                  <a:pt x="39398" y="31317"/>
                </a:lnTo>
                <a:lnTo>
                  <a:pt x="52050" y="30326"/>
                </a:lnTo>
                <a:lnTo>
                  <a:pt x="64595" y="29222"/>
                </a:lnTo>
                <a:lnTo>
                  <a:pt x="77070" y="28043"/>
                </a:lnTo>
                <a:lnTo>
                  <a:pt x="89510" y="26828"/>
                </a:lnTo>
                <a:lnTo>
                  <a:pt x="101952" y="25616"/>
                </a:lnTo>
                <a:lnTo>
                  <a:pt x="114432" y="24444"/>
                </a:lnTo>
                <a:lnTo>
                  <a:pt x="126986" y="23351"/>
                </a:lnTo>
                <a:lnTo>
                  <a:pt x="139649" y="22375"/>
                </a:lnTo>
                <a:lnTo>
                  <a:pt x="152459" y="21554"/>
                </a:lnTo>
                <a:lnTo>
                  <a:pt x="152078" y="15483"/>
                </a:lnTo>
                <a:lnTo>
                  <a:pt x="153691" y="7291"/>
                </a:lnTo>
                <a:lnTo>
                  <a:pt x="150618" y="4066"/>
                </a:lnTo>
                <a:lnTo>
                  <a:pt x="138025" y="1811"/>
                </a:lnTo>
                <a:lnTo>
                  <a:pt x="125881" y="531"/>
                </a:lnTo>
                <a:lnTo>
                  <a:pt x="113758" y="0"/>
                </a:lnTo>
                <a:lnTo>
                  <a:pt x="101623" y="78"/>
                </a:lnTo>
                <a:lnTo>
                  <a:pt x="89441" y="629"/>
                </a:lnTo>
                <a:lnTo>
                  <a:pt x="77179" y="1512"/>
                </a:lnTo>
                <a:lnTo>
                  <a:pt x="64805" y="2588"/>
                </a:lnTo>
                <a:lnTo>
                  <a:pt x="52285" y="3720"/>
                </a:lnTo>
                <a:lnTo>
                  <a:pt x="39584" y="4768"/>
                </a:lnTo>
                <a:lnTo>
                  <a:pt x="26671" y="5594"/>
                </a:lnTo>
                <a:lnTo>
                  <a:pt x="13511" y="6058"/>
                </a:lnTo>
                <a:close/>
              </a:path>
            </a:pathLst>
          </a:custGeom>
          <a:solidFill>
            <a:srgbClr val="DFD9A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465445" y="1510765"/>
            <a:ext cx="104489" cy="16291"/>
          </a:xfrm>
          <a:custGeom>
            <a:avLst/>
            <a:gdLst/>
            <a:ahLst/>
            <a:cxnLst/>
            <a:rect l="l" t="t" r="r" b="b"/>
            <a:pathLst>
              <a:path w="153250" h="23894">
                <a:moveTo>
                  <a:pt x="24052" y="7396"/>
                </a:moveTo>
                <a:lnTo>
                  <a:pt x="10843" y="7862"/>
                </a:lnTo>
                <a:lnTo>
                  <a:pt x="876" y="13175"/>
                </a:lnTo>
                <a:lnTo>
                  <a:pt x="0" y="23894"/>
                </a:lnTo>
                <a:lnTo>
                  <a:pt x="12128" y="22205"/>
                </a:lnTo>
                <a:lnTo>
                  <a:pt x="17399" y="22865"/>
                </a:lnTo>
                <a:lnTo>
                  <a:pt x="25304" y="23381"/>
                </a:lnTo>
                <a:lnTo>
                  <a:pt x="37208" y="22876"/>
                </a:lnTo>
                <a:lnTo>
                  <a:pt x="49934" y="21361"/>
                </a:lnTo>
                <a:lnTo>
                  <a:pt x="63079" y="19271"/>
                </a:lnTo>
                <a:lnTo>
                  <a:pt x="76236" y="17041"/>
                </a:lnTo>
                <a:lnTo>
                  <a:pt x="89001" y="15106"/>
                </a:lnTo>
                <a:lnTo>
                  <a:pt x="96493" y="14471"/>
                </a:lnTo>
                <a:lnTo>
                  <a:pt x="110187" y="14534"/>
                </a:lnTo>
                <a:lnTo>
                  <a:pt x="123392" y="15014"/>
                </a:lnTo>
                <a:lnTo>
                  <a:pt x="135425" y="14556"/>
                </a:lnTo>
                <a:lnTo>
                  <a:pt x="145605" y="11804"/>
                </a:lnTo>
                <a:lnTo>
                  <a:pt x="153250" y="5403"/>
                </a:lnTo>
                <a:lnTo>
                  <a:pt x="149916" y="4449"/>
                </a:lnTo>
                <a:lnTo>
                  <a:pt x="138448" y="2028"/>
                </a:lnTo>
                <a:lnTo>
                  <a:pt x="126333" y="592"/>
                </a:lnTo>
                <a:lnTo>
                  <a:pt x="113725" y="0"/>
                </a:lnTo>
                <a:lnTo>
                  <a:pt x="100781" y="105"/>
                </a:lnTo>
                <a:lnTo>
                  <a:pt x="87656" y="764"/>
                </a:lnTo>
                <a:lnTo>
                  <a:pt x="74504" y="1834"/>
                </a:lnTo>
                <a:lnTo>
                  <a:pt x="61481" y="3170"/>
                </a:lnTo>
                <a:lnTo>
                  <a:pt x="48743" y="4628"/>
                </a:lnTo>
                <a:lnTo>
                  <a:pt x="36443" y="6063"/>
                </a:lnTo>
                <a:lnTo>
                  <a:pt x="24739" y="7333"/>
                </a:lnTo>
                <a:lnTo>
                  <a:pt x="24052" y="7396"/>
                </a:lnTo>
                <a:close/>
              </a:path>
            </a:pathLst>
          </a:custGeom>
          <a:solidFill>
            <a:srgbClr val="CE7F2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6469799" y="1538403"/>
            <a:ext cx="97631" cy="10259"/>
          </a:xfrm>
          <a:custGeom>
            <a:avLst/>
            <a:gdLst/>
            <a:ahLst/>
            <a:cxnLst/>
            <a:rect l="l" t="t" r="r" b="b"/>
            <a:pathLst>
              <a:path w="143192" h="15046">
                <a:moveTo>
                  <a:pt x="31203" y="11463"/>
                </a:moveTo>
                <a:lnTo>
                  <a:pt x="35798" y="11237"/>
                </a:lnTo>
                <a:lnTo>
                  <a:pt x="47935" y="11386"/>
                </a:lnTo>
                <a:lnTo>
                  <a:pt x="60955" y="12203"/>
                </a:lnTo>
                <a:lnTo>
                  <a:pt x="74457" y="13272"/>
                </a:lnTo>
                <a:lnTo>
                  <a:pt x="88041" y="14179"/>
                </a:lnTo>
                <a:lnTo>
                  <a:pt x="101308" y="14508"/>
                </a:lnTo>
                <a:lnTo>
                  <a:pt x="113856" y="13846"/>
                </a:lnTo>
                <a:lnTo>
                  <a:pt x="125286" y="11778"/>
                </a:lnTo>
                <a:lnTo>
                  <a:pt x="135198" y="7887"/>
                </a:lnTo>
                <a:lnTo>
                  <a:pt x="143192" y="1760"/>
                </a:lnTo>
                <a:lnTo>
                  <a:pt x="138266" y="1138"/>
                </a:lnTo>
                <a:lnTo>
                  <a:pt x="125689" y="185"/>
                </a:lnTo>
                <a:lnTo>
                  <a:pt x="112925" y="0"/>
                </a:lnTo>
                <a:lnTo>
                  <a:pt x="100036" y="440"/>
                </a:lnTo>
                <a:lnTo>
                  <a:pt x="87086" y="1364"/>
                </a:lnTo>
                <a:lnTo>
                  <a:pt x="74138" y="2632"/>
                </a:lnTo>
                <a:lnTo>
                  <a:pt x="61255" y="4101"/>
                </a:lnTo>
                <a:lnTo>
                  <a:pt x="48498" y="5632"/>
                </a:lnTo>
                <a:lnTo>
                  <a:pt x="35931" y="7081"/>
                </a:lnTo>
                <a:lnTo>
                  <a:pt x="23618" y="8309"/>
                </a:lnTo>
                <a:lnTo>
                  <a:pt x="11619" y="9173"/>
                </a:lnTo>
                <a:lnTo>
                  <a:pt x="0" y="9532"/>
                </a:lnTo>
                <a:lnTo>
                  <a:pt x="8971" y="15046"/>
                </a:lnTo>
                <a:lnTo>
                  <a:pt x="20206" y="13813"/>
                </a:lnTo>
                <a:lnTo>
                  <a:pt x="31203" y="11463"/>
                </a:lnTo>
                <a:close/>
              </a:path>
            </a:pathLst>
          </a:custGeom>
          <a:solidFill>
            <a:srgbClr val="DFD9A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6768956" y="1565979"/>
            <a:ext cx="45609" cy="111313"/>
          </a:xfrm>
          <a:custGeom>
            <a:avLst/>
            <a:gdLst/>
            <a:ahLst/>
            <a:cxnLst/>
            <a:rect l="l" t="t" r="r" b="b"/>
            <a:pathLst>
              <a:path w="66893" h="163259">
                <a:moveTo>
                  <a:pt x="65130" y="136675"/>
                </a:moveTo>
                <a:lnTo>
                  <a:pt x="66893" y="121649"/>
                </a:lnTo>
                <a:lnTo>
                  <a:pt x="66514" y="107136"/>
                </a:lnTo>
                <a:lnTo>
                  <a:pt x="64249" y="95289"/>
                </a:lnTo>
                <a:lnTo>
                  <a:pt x="63110" y="92524"/>
                </a:lnTo>
                <a:lnTo>
                  <a:pt x="56381" y="81716"/>
                </a:lnTo>
                <a:lnTo>
                  <a:pt x="49568" y="70054"/>
                </a:lnTo>
                <a:lnTo>
                  <a:pt x="48024" y="66212"/>
                </a:lnTo>
                <a:lnTo>
                  <a:pt x="43918" y="53383"/>
                </a:lnTo>
                <a:lnTo>
                  <a:pt x="40231" y="39561"/>
                </a:lnTo>
                <a:lnTo>
                  <a:pt x="36550" y="26129"/>
                </a:lnTo>
                <a:lnTo>
                  <a:pt x="32459" y="14471"/>
                </a:lnTo>
                <a:lnTo>
                  <a:pt x="27546" y="5970"/>
                </a:lnTo>
                <a:lnTo>
                  <a:pt x="23679" y="2477"/>
                </a:lnTo>
                <a:lnTo>
                  <a:pt x="13276" y="0"/>
                </a:lnTo>
                <a:lnTo>
                  <a:pt x="4245" y="4900"/>
                </a:lnTo>
                <a:lnTo>
                  <a:pt x="0" y="15685"/>
                </a:lnTo>
                <a:lnTo>
                  <a:pt x="3351" y="18614"/>
                </a:lnTo>
                <a:lnTo>
                  <a:pt x="10006" y="27522"/>
                </a:lnTo>
                <a:lnTo>
                  <a:pt x="14628" y="38172"/>
                </a:lnTo>
                <a:lnTo>
                  <a:pt x="18046" y="50128"/>
                </a:lnTo>
                <a:lnTo>
                  <a:pt x="21090" y="62954"/>
                </a:lnTo>
                <a:lnTo>
                  <a:pt x="24590" y="76214"/>
                </a:lnTo>
                <a:lnTo>
                  <a:pt x="29375" y="89472"/>
                </a:lnTo>
                <a:lnTo>
                  <a:pt x="33058" y="97905"/>
                </a:lnTo>
                <a:lnTo>
                  <a:pt x="40424" y="102972"/>
                </a:lnTo>
                <a:lnTo>
                  <a:pt x="42227" y="108878"/>
                </a:lnTo>
                <a:lnTo>
                  <a:pt x="42739" y="111294"/>
                </a:lnTo>
                <a:lnTo>
                  <a:pt x="42250" y="121261"/>
                </a:lnTo>
                <a:lnTo>
                  <a:pt x="39997" y="132685"/>
                </a:lnTo>
                <a:lnTo>
                  <a:pt x="38305" y="144321"/>
                </a:lnTo>
                <a:lnTo>
                  <a:pt x="39497" y="154927"/>
                </a:lnTo>
                <a:lnTo>
                  <a:pt x="45897" y="163259"/>
                </a:lnTo>
                <a:lnTo>
                  <a:pt x="54161" y="159665"/>
                </a:lnTo>
                <a:lnTo>
                  <a:pt x="60971" y="150065"/>
                </a:lnTo>
                <a:lnTo>
                  <a:pt x="65130" y="136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787607" y="1627216"/>
            <a:ext cx="62588" cy="75225"/>
          </a:xfrm>
          <a:custGeom>
            <a:avLst/>
            <a:gdLst/>
            <a:ahLst/>
            <a:cxnLst/>
            <a:rect l="l" t="t" r="r" b="b"/>
            <a:pathLst>
              <a:path w="91795" h="110330">
                <a:moveTo>
                  <a:pt x="44056" y="44316"/>
                </a:moveTo>
                <a:lnTo>
                  <a:pt x="47642" y="46476"/>
                </a:lnTo>
                <a:lnTo>
                  <a:pt x="54950" y="54856"/>
                </a:lnTo>
                <a:lnTo>
                  <a:pt x="60150" y="66005"/>
                </a:lnTo>
                <a:lnTo>
                  <a:pt x="64308" y="78410"/>
                </a:lnTo>
                <a:lnTo>
                  <a:pt x="68487" y="90558"/>
                </a:lnTo>
                <a:lnTo>
                  <a:pt x="73752" y="100937"/>
                </a:lnTo>
                <a:lnTo>
                  <a:pt x="81166" y="108032"/>
                </a:lnTo>
                <a:lnTo>
                  <a:pt x="91795" y="110330"/>
                </a:lnTo>
                <a:lnTo>
                  <a:pt x="91642" y="109525"/>
                </a:lnTo>
                <a:lnTo>
                  <a:pt x="89366" y="97364"/>
                </a:lnTo>
                <a:lnTo>
                  <a:pt x="86735" y="84325"/>
                </a:lnTo>
                <a:lnTo>
                  <a:pt x="83477" y="71006"/>
                </a:lnTo>
                <a:lnTo>
                  <a:pt x="79321" y="58002"/>
                </a:lnTo>
                <a:lnTo>
                  <a:pt x="73995" y="45909"/>
                </a:lnTo>
                <a:lnTo>
                  <a:pt x="67228" y="35323"/>
                </a:lnTo>
                <a:lnTo>
                  <a:pt x="58750" y="26841"/>
                </a:lnTo>
                <a:lnTo>
                  <a:pt x="55549" y="24377"/>
                </a:lnTo>
                <a:lnTo>
                  <a:pt x="47282" y="24313"/>
                </a:lnTo>
                <a:lnTo>
                  <a:pt x="38557" y="19068"/>
                </a:lnTo>
                <a:lnTo>
                  <a:pt x="36044" y="17465"/>
                </a:lnTo>
                <a:lnTo>
                  <a:pt x="26189" y="9793"/>
                </a:lnTo>
                <a:lnTo>
                  <a:pt x="17413" y="3028"/>
                </a:lnTo>
                <a:lnTo>
                  <a:pt x="8942" y="0"/>
                </a:lnTo>
                <a:lnTo>
                  <a:pt x="0" y="3536"/>
                </a:lnTo>
                <a:lnTo>
                  <a:pt x="2720" y="14104"/>
                </a:lnTo>
                <a:lnTo>
                  <a:pt x="10079" y="24810"/>
                </a:lnTo>
                <a:lnTo>
                  <a:pt x="20354" y="32427"/>
                </a:lnTo>
                <a:lnTo>
                  <a:pt x="32146" y="38435"/>
                </a:lnTo>
                <a:lnTo>
                  <a:pt x="44056" y="4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6937941" y="1644572"/>
            <a:ext cx="150229" cy="138627"/>
          </a:xfrm>
          <a:custGeom>
            <a:avLst/>
            <a:gdLst/>
            <a:ahLst/>
            <a:cxnLst/>
            <a:rect l="l" t="t" r="r" b="b"/>
            <a:pathLst>
              <a:path w="220336" h="203320">
                <a:moveTo>
                  <a:pt x="29240" y="203056"/>
                </a:moveTo>
                <a:lnTo>
                  <a:pt x="41174" y="202617"/>
                </a:lnTo>
                <a:lnTo>
                  <a:pt x="53466" y="202045"/>
                </a:lnTo>
                <a:lnTo>
                  <a:pt x="66060" y="201373"/>
                </a:lnTo>
                <a:lnTo>
                  <a:pt x="78900" y="200634"/>
                </a:lnTo>
                <a:lnTo>
                  <a:pt x="91930" y="199861"/>
                </a:lnTo>
                <a:lnTo>
                  <a:pt x="105093" y="199088"/>
                </a:lnTo>
                <a:lnTo>
                  <a:pt x="118334" y="198346"/>
                </a:lnTo>
                <a:lnTo>
                  <a:pt x="131595" y="197668"/>
                </a:lnTo>
                <a:lnTo>
                  <a:pt x="144822" y="197089"/>
                </a:lnTo>
                <a:lnTo>
                  <a:pt x="157957" y="196640"/>
                </a:lnTo>
                <a:lnTo>
                  <a:pt x="170944" y="196354"/>
                </a:lnTo>
                <a:lnTo>
                  <a:pt x="183728" y="196265"/>
                </a:lnTo>
                <a:lnTo>
                  <a:pt x="196251" y="196404"/>
                </a:lnTo>
                <a:lnTo>
                  <a:pt x="208459" y="196806"/>
                </a:lnTo>
                <a:lnTo>
                  <a:pt x="220294" y="197503"/>
                </a:lnTo>
                <a:lnTo>
                  <a:pt x="220336" y="169597"/>
                </a:lnTo>
                <a:lnTo>
                  <a:pt x="220156" y="156779"/>
                </a:lnTo>
                <a:lnTo>
                  <a:pt x="219871" y="144048"/>
                </a:lnTo>
                <a:lnTo>
                  <a:pt x="219500" y="131390"/>
                </a:lnTo>
                <a:lnTo>
                  <a:pt x="219059" y="118789"/>
                </a:lnTo>
                <a:lnTo>
                  <a:pt x="218566" y="106227"/>
                </a:lnTo>
                <a:lnTo>
                  <a:pt x="218038" y="93690"/>
                </a:lnTo>
                <a:lnTo>
                  <a:pt x="217491" y="81161"/>
                </a:lnTo>
                <a:lnTo>
                  <a:pt x="216944" y="68625"/>
                </a:lnTo>
                <a:lnTo>
                  <a:pt x="216413" y="56064"/>
                </a:lnTo>
                <a:lnTo>
                  <a:pt x="215916" y="43464"/>
                </a:lnTo>
                <a:lnTo>
                  <a:pt x="215469" y="30808"/>
                </a:lnTo>
                <a:lnTo>
                  <a:pt x="215089" y="18079"/>
                </a:lnTo>
                <a:lnTo>
                  <a:pt x="214795" y="5263"/>
                </a:lnTo>
                <a:lnTo>
                  <a:pt x="205748" y="5070"/>
                </a:lnTo>
                <a:lnTo>
                  <a:pt x="192702" y="4334"/>
                </a:lnTo>
                <a:lnTo>
                  <a:pt x="179456" y="3257"/>
                </a:lnTo>
                <a:lnTo>
                  <a:pt x="166146" y="2061"/>
                </a:lnTo>
                <a:lnTo>
                  <a:pt x="152907" y="971"/>
                </a:lnTo>
                <a:lnTo>
                  <a:pt x="139877" y="210"/>
                </a:lnTo>
                <a:lnTo>
                  <a:pt x="127191" y="0"/>
                </a:lnTo>
                <a:lnTo>
                  <a:pt x="114985" y="564"/>
                </a:lnTo>
                <a:lnTo>
                  <a:pt x="103396" y="2126"/>
                </a:lnTo>
                <a:lnTo>
                  <a:pt x="92560" y="4910"/>
                </a:lnTo>
                <a:lnTo>
                  <a:pt x="82613" y="9137"/>
                </a:lnTo>
                <a:lnTo>
                  <a:pt x="77622" y="11804"/>
                </a:lnTo>
                <a:lnTo>
                  <a:pt x="70091" y="19957"/>
                </a:lnTo>
                <a:lnTo>
                  <a:pt x="64249" y="24682"/>
                </a:lnTo>
                <a:lnTo>
                  <a:pt x="58879" y="29249"/>
                </a:lnTo>
                <a:lnTo>
                  <a:pt x="49713" y="38152"/>
                </a:lnTo>
                <a:lnTo>
                  <a:pt x="41400" y="47594"/>
                </a:lnTo>
                <a:lnTo>
                  <a:pt x="33770" y="57512"/>
                </a:lnTo>
                <a:lnTo>
                  <a:pt x="26657" y="67844"/>
                </a:lnTo>
                <a:lnTo>
                  <a:pt x="19891" y="78528"/>
                </a:lnTo>
                <a:lnTo>
                  <a:pt x="13305" y="89502"/>
                </a:lnTo>
                <a:lnTo>
                  <a:pt x="6731" y="100703"/>
                </a:lnTo>
                <a:lnTo>
                  <a:pt x="0" y="112070"/>
                </a:lnTo>
                <a:lnTo>
                  <a:pt x="9805" y="118158"/>
                </a:lnTo>
                <a:lnTo>
                  <a:pt x="16640" y="126960"/>
                </a:lnTo>
                <a:lnTo>
                  <a:pt x="21640" y="138150"/>
                </a:lnTo>
                <a:lnTo>
                  <a:pt x="24785" y="150967"/>
                </a:lnTo>
                <a:lnTo>
                  <a:pt x="26050" y="164652"/>
                </a:lnTo>
                <a:lnTo>
                  <a:pt x="25415" y="178446"/>
                </a:lnTo>
                <a:lnTo>
                  <a:pt x="22856" y="191588"/>
                </a:lnTo>
                <a:lnTo>
                  <a:pt x="18351" y="203320"/>
                </a:lnTo>
                <a:lnTo>
                  <a:pt x="29240" y="203056"/>
                </a:lnTo>
                <a:close/>
              </a:path>
            </a:pathLst>
          </a:custGeom>
          <a:solidFill>
            <a:srgbClr val="FEFBD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899138" y="1703764"/>
            <a:ext cx="38958" cy="82832"/>
          </a:xfrm>
          <a:custGeom>
            <a:avLst/>
            <a:gdLst/>
            <a:ahLst/>
            <a:cxnLst/>
            <a:rect l="l" t="t" r="r" b="b"/>
            <a:pathLst>
              <a:path w="57139" h="121487">
                <a:moveTo>
                  <a:pt x="13098" y="20195"/>
                </a:moveTo>
                <a:lnTo>
                  <a:pt x="6925" y="9123"/>
                </a:lnTo>
                <a:lnTo>
                  <a:pt x="0" y="0"/>
                </a:lnTo>
                <a:lnTo>
                  <a:pt x="1476" y="7676"/>
                </a:lnTo>
                <a:lnTo>
                  <a:pt x="3365" y="20133"/>
                </a:lnTo>
                <a:lnTo>
                  <a:pt x="4728" y="32463"/>
                </a:lnTo>
                <a:lnTo>
                  <a:pt x="5722" y="44727"/>
                </a:lnTo>
                <a:lnTo>
                  <a:pt x="6507" y="56987"/>
                </a:lnTo>
                <a:lnTo>
                  <a:pt x="7242" y="69305"/>
                </a:lnTo>
                <a:lnTo>
                  <a:pt x="8085" y="81743"/>
                </a:lnTo>
                <a:lnTo>
                  <a:pt x="9195" y="94363"/>
                </a:lnTo>
                <a:lnTo>
                  <a:pt x="10731" y="107227"/>
                </a:lnTo>
                <a:lnTo>
                  <a:pt x="12852" y="120396"/>
                </a:lnTo>
                <a:lnTo>
                  <a:pt x="16143" y="121167"/>
                </a:lnTo>
                <a:lnTo>
                  <a:pt x="27033" y="121487"/>
                </a:lnTo>
                <a:lnTo>
                  <a:pt x="36402" y="118448"/>
                </a:lnTo>
                <a:lnTo>
                  <a:pt x="44156" y="112674"/>
                </a:lnTo>
                <a:lnTo>
                  <a:pt x="50202" y="104792"/>
                </a:lnTo>
                <a:lnTo>
                  <a:pt x="54443" y="95424"/>
                </a:lnTo>
                <a:lnTo>
                  <a:pt x="56787" y="85197"/>
                </a:lnTo>
                <a:lnTo>
                  <a:pt x="57139" y="74736"/>
                </a:lnTo>
                <a:lnTo>
                  <a:pt x="55403" y="64664"/>
                </a:lnTo>
                <a:lnTo>
                  <a:pt x="51486" y="55608"/>
                </a:lnTo>
                <a:lnTo>
                  <a:pt x="45294" y="48192"/>
                </a:lnTo>
                <a:lnTo>
                  <a:pt x="36731" y="43041"/>
                </a:lnTo>
                <a:lnTo>
                  <a:pt x="25704" y="40779"/>
                </a:lnTo>
                <a:lnTo>
                  <a:pt x="19593" y="31897"/>
                </a:lnTo>
                <a:lnTo>
                  <a:pt x="13098" y="201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184522" y="1841679"/>
            <a:ext cx="48524" cy="117833"/>
          </a:xfrm>
          <a:custGeom>
            <a:avLst/>
            <a:gdLst/>
            <a:ahLst/>
            <a:cxnLst/>
            <a:rect l="l" t="t" r="r" b="b"/>
            <a:pathLst>
              <a:path w="71168" h="172821">
                <a:moveTo>
                  <a:pt x="30944" y="0"/>
                </a:moveTo>
                <a:lnTo>
                  <a:pt x="31216" y="59870"/>
                </a:lnTo>
                <a:lnTo>
                  <a:pt x="33365" y="59391"/>
                </a:lnTo>
                <a:lnTo>
                  <a:pt x="45491" y="57356"/>
                </a:lnTo>
                <a:lnTo>
                  <a:pt x="58201" y="56322"/>
                </a:lnTo>
                <a:lnTo>
                  <a:pt x="71168" y="56367"/>
                </a:lnTo>
                <a:lnTo>
                  <a:pt x="70487" y="39742"/>
                </a:lnTo>
                <a:lnTo>
                  <a:pt x="59833" y="33038"/>
                </a:lnTo>
                <a:lnTo>
                  <a:pt x="50264" y="25186"/>
                </a:lnTo>
                <a:lnTo>
                  <a:pt x="40989" y="17023"/>
                </a:lnTo>
                <a:lnTo>
                  <a:pt x="31216" y="9388"/>
                </a:lnTo>
                <a:lnTo>
                  <a:pt x="30944" y="0"/>
                </a:lnTo>
                <a:close/>
              </a:path>
              <a:path w="71168" h="172821">
                <a:moveTo>
                  <a:pt x="113804" y="32705"/>
                </a:moveTo>
                <a:lnTo>
                  <a:pt x="113665" y="23142"/>
                </a:lnTo>
                <a:lnTo>
                  <a:pt x="112001" y="15204"/>
                </a:lnTo>
                <a:lnTo>
                  <a:pt x="106921" y="11508"/>
                </a:lnTo>
                <a:lnTo>
                  <a:pt x="95021" y="15039"/>
                </a:lnTo>
                <a:lnTo>
                  <a:pt x="93637" y="7432"/>
                </a:lnTo>
                <a:lnTo>
                  <a:pt x="93581" y="2140"/>
                </a:lnTo>
                <a:lnTo>
                  <a:pt x="93779" y="-11084"/>
                </a:lnTo>
                <a:lnTo>
                  <a:pt x="94342" y="-23823"/>
                </a:lnTo>
                <a:lnTo>
                  <a:pt x="95116" y="-36216"/>
                </a:lnTo>
                <a:lnTo>
                  <a:pt x="95945" y="-48399"/>
                </a:lnTo>
                <a:lnTo>
                  <a:pt x="96674" y="-60511"/>
                </a:lnTo>
                <a:lnTo>
                  <a:pt x="97147" y="-72690"/>
                </a:lnTo>
                <a:lnTo>
                  <a:pt x="97209" y="-85073"/>
                </a:lnTo>
                <a:lnTo>
                  <a:pt x="96705" y="-97800"/>
                </a:lnTo>
                <a:lnTo>
                  <a:pt x="95478" y="-111007"/>
                </a:lnTo>
                <a:lnTo>
                  <a:pt x="85318" y="-110174"/>
                </a:lnTo>
                <a:lnTo>
                  <a:pt x="71737" y="-110056"/>
                </a:lnTo>
                <a:lnTo>
                  <a:pt x="59588" y="-110832"/>
                </a:lnTo>
                <a:lnTo>
                  <a:pt x="48156" y="-111973"/>
                </a:lnTo>
                <a:lnTo>
                  <a:pt x="36728" y="-112951"/>
                </a:lnTo>
                <a:lnTo>
                  <a:pt x="33085" y="-98926"/>
                </a:lnTo>
                <a:lnTo>
                  <a:pt x="30096" y="-86750"/>
                </a:lnTo>
                <a:lnTo>
                  <a:pt x="27213" y="-74461"/>
                </a:lnTo>
                <a:lnTo>
                  <a:pt x="24416" y="-62080"/>
                </a:lnTo>
                <a:lnTo>
                  <a:pt x="21686" y="-49628"/>
                </a:lnTo>
                <a:lnTo>
                  <a:pt x="19006" y="-37124"/>
                </a:lnTo>
                <a:lnTo>
                  <a:pt x="16354" y="-24587"/>
                </a:lnTo>
                <a:lnTo>
                  <a:pt x="13713" y="-12040"/>
                </a:lnTo>
                <a:lnTo>
                  <a:pt x="11064" y="498"/>
                </a:lnTo>
                <a:lnTo>
                  <a:pt x="8387" y="13009"/>
                </a:lnTo>
                <a:lnTo>
                  <a:pt x="5663" y="25470"/>
                </a:lnTo>
                <a:lnTo>
                  <a:pt x="2874" y="37863"/>
                </a:lnTo>
                <a:lnTo>
                  <a:pt x="0" y="50167"/>
                </a:lnTo>
                <a:lnTo>
                  <a:pt x="4115" y="47953"/>
                </a:lnTo>
                <a:lnTo>
                  <a:pt x="14636" y="47490"/>
                </a:lnTo>
                <a:lnTo>
                  <a:pt x="23301" y="52909"/>
                </a:lnTo>
                <a:lnTo>
                  <a:pt x="31216" y="59870"/>
                </a:lnTo>
                <a:lnTo>
                  <a:pt x="30944" y="0"/>
                </a:lnTo>
                <a:lnTo>
                  <a:pt x="32757" y="-7018"/>
                </a:lnTo>
                <a:lnTo>
                  <a:pt x="36564" y="-9950"/>
                </a:lnTo>
                <a:lnTo>
                  <a:pt x="41994" y="-9503"/>
                </a:lnTo>
                <a:lnTo>
                  <a:pt x="48673" y="-6386"/>
                </a:lnTo>
                <a:lnTo>
                  <a:pt x="56230" y="-1307"/>
                </a:lnTo>
                <a:lnTo>
                  <a:pt x="64292" y="5026"/>
                </a:lnTo>
                <a:lnTo>
                  <a:pt x="72486" y="11907"/>
                </a:lnTo>
                <a:lnTo>
                  <a:pt x="80442" y="18626"/>
                </a:lnTo>
                <a:lnTo>
                  <a:pt x="87786" y="24476"/>
                </a:lnTo>
                <a:lnTo>
                  <a:pt x="94145" y="28749"/>
                </a:lnTo>
                <a:lnTo>
                  <a:pt x="99148" y="30736"/>
                </a:lnTo>
                <a:lnTo>
                  <a:pt x="102679" y="37594"/>
                </a:lnTo>
                <a:lnTo>
                  <a:pt x="98552" y="41366"/>
                </a:lnTo>
                <a:lnTo>
                  <a:pt x="95478" y="46268"/>
                </a:lnTo>
                <a:lnTo>
                  <a:pt x="83018" y="44459"/>
                </a:lnTo>
                <a:lnTo>
                  <a:pt x="70487" y="39742"/>
                </a:lnTo>
                <a:lnTo>
                  <a:pt x="71168" y="56367"/>
                </a:lnTo>
                <a:lnTo>
                  <a:pt x="84063" y="57568"/>
                </a:lnTo>
                <a:lnTo>
                  <a:pt x="96560" y="60001"/>
                </a:lnTo>
                <a:lnTo>
                  <a:pt x="108331" y="63744"/>
                </a:lnTo>
                <a:lnTo>
                  <a:pt x="108187" y="61420"/>
                </a:lnTo>
                <a:lnTo>
                  <a:pt x="110622" y="49084"/>
                </a:lnTo>
                <a:lnTo>
                  <a:pt x="117500" y="38509"/>
                </a:lnTo>
                <a:lnTo>
                  <a:pt x="113804" y="32705"/>
                </a:lnTo>
                <a:close/>
              </a:path>
            </a:pathLst>
          </a:custGeom>
          <a:solidFill>
            <a:srgbClr val="A7AE5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810111" y="1765994"/>
            <a:ext cx="159348" cy="263453"/>
          </a:xfrm>
          <a:custGeom>
            <a:avLst/>
            <a:gdLst/>
            <a:ahLst/>
            <a:cxnLst/>
            <a:rect l="l" t="t" r="r" b="b"/>
            <a:pathLst>
              <a:path w="233710" h="386397">
                <a:moveTo>
                  <a:pt x="233710" y="211367"/>
                </a:moveTo>
                <a:lnTo>
                  <a:pt x="233650" y="199045"/>
                </a:lnTo>
                <a:lnTo>
                  <a:pt x="232910" y="186683"/>
                </a:lnTo>
                <a:lnTo>
                  <a:pt x="231573" y="174287"/>
                </a:lnTo>
                <a:lnTo>
                  <a:pt x="229718" y="161862"/>
                </a:lnTo>
                <a:lnTo>
                  <a:pt x="227425" y="149413"/>
                </a:lnTo>
                <a:lnTo>
                  <a:pt x="224774" y="136945"/>
                </a:lnTo>
                <a:lnTo>
                  <a:pt x="221847" y="124463"/>
                </a:lnTo>
                <a:lnTo>
                  <a:pt x="218723" y="111972"/>
                </a:lnTo>
                <a:lnTo>
                  <a:pt x="215483" y="99478"/>
                </a:lnTo>
                <a:lnTo>
                  <a:pt x="212207" y="86985"/>
                </a:lnTo>
                <a:lnTo>
                  <a:pt x="208974" y="74498"/>
                </a:lnTo>
                <a:lnTo>
                  <a:pt x="205867" y="62023"/>
                </a:lnTo>
                <a:lnTo>
                  <a:pt x="202964" y="49565"/>
                </a:lnTo>
                <a:lnTo>
                  <a:pt x="200346" y="37128"/>
                </a:lnTo>
                <a:lnTo>
                  <a:pt x="198093" y="24718"/>
                </a:lnTo>
                <a:lnTo>
                  <a:pt x="196286" y="12340"/>
                </a:lnTo>
                <a:lnTo>
                  <a:pt x="195006" y="0"/>
                </a:lnTo>
                <a:lnTo>
                  <a:pt x="194584" y="8"/>
                </a:lnTo>
                <a:lnTo>
                  <a:pt x="182491" y="227"/>
                </a:lnTo>
                <a:lnTo>
                  <a:pt x="170201" y="415"/>
                </a:lnTo>
                <a:lnTo>
                  <a:pt x="157739" y="572"/>
                </a:lnTo>
                <a:lnTo>
                  <a:pt x="132404" y="792"/>
                </a:lnTo>
                <a:lnTo>
                  <a:pt x="42061" y="570"/>
                </a:lnTo>
                <a:lnTo>
                  <a:pt x="29283" y="412"/>
                </a:lnTo>
                <a:lnTo>
                  <a:pt x="16611" y="222"/>
                </a:lnTo>
                <a:lnTo>
                  <a:pt x="4074" y="0"/>
                </a:lnTo>
                <a:lnTo>
                  <a:pt x="4003" y="11439"/>
                </a:lnTo>
                <a:lnTo>
                  <a:pt x="3201" y="24603"/>
                </a:lnTo>
                <a:lnTo>
                  <a:pt x="1998" y="37218"/>
                </a:lnTo>
                <a:lnTo>
                  <a:pt x="796" y="49427"/>
                </a:lnTo>
                <a:lnTo>
                  <a:pt x="0" y="61373"/>
                </a:lnTo>
                <a:lnTo>
                  <a:pt x="11" y="73201"/>
                </a:lnTo>
                <a:lnTo>
                  <a:pt x="1235" y="85055"/>
                </a:lnTo>
                <a:lnTo>
                  <a:pt x="4074" y="97078"/>
                </a:lnTo>
                <a:lnTo>
                  <a:pt x="10349" y="106479"/>
                </a:lnTo>
                <a:lnTo>
                  <a:pt x="18768" y="118440"/>
                </a:lnTo>
                <a:lnTo>
                  <a:pt x="20691" y="122369"/>
                </a:lnTo>
                <a:lnTo>
                  <a:pt x="25437" y="135277"/>
                </a:lnTo>
                <a:lnTo>
                  <a:pt x="29779" y="145630"/>
                </a:lnTo>
                <a:lnTo>
                  <a:pt x="32930" y="150319"/>
                </a:lnTo>
                <a:lnTo>
                  <a:pt x="40719" y="160288"/>
                </a:lnTo>
                <a:lnTo>
                  <a:pt x="49166" y="170101"/>
                </a:lnTo>
                <a:lnTo>
                  <a:pt x="57578" y="180047"/>
                </a:lnTo>
                <a:lnTo>
                  <a:pt x="65263" y="190417"/>
                </a:lnTo>
                <a:lnTo>
                  <a:pt x="71527" y="201501"/>
                </a:lnTo>
                <a:lnTo>
                  <a:pt x="75676" y="213588"/>
                </a:lnTo>
                <a:lnTo>
                  <a:pt x="75830" y="214246"/>
                </a:lnTo>
                <a:lnTo>
                  <a:pt x="77799" y="222491"/>
                </a:lnTo>
                <a:lnTo>
                  <a:pt x="79321" y="233113"/>
                </a:lnTo>
                <a:lnTo>
                  <a:pt x="78191" y="243237"/>
                </a:lnTo>
                <a:lnTo>
                  <a:pt x="72203" y="249989"/>
                </a:lnTo>
                <a:lnTo>
                  <a:pt x="59154" y="250494"/>
                </a:lnTo>
                <a:lnTo>
                  <a:pt x="58913" y="244494"/>
                </a:lnTo>
                <a:lnTo>
                  <a:pt x="57087" y="229339"/>
                </a:lnTo>
                <a:lnTo>
                  <a:pt x="53645" y="215896"/>
                </a:lnTo>
                <a:lnTo>
                  <a:pt x="48707" y="204038"/>
                </a:lnTo>
                <a:lnTo>
                  <a:pt x="42392" y="193637"/>
                </a:lnTo>
                <a:lnTo>
                  <a:pt x="34820" y="184570"/>
                </a:lnTo>
                <a:lnTo>
                  <a:pt x="26108" y="176707"/>
                </a:lnTo>
                <a:lnTo>
                  <a:pt x="28940" y="188898"/>
                </a:lnTo>
                <a:lnTo>
                  <a:pt x="32575" y="200693"/>
                </a:lnTo>
                <a:lnTo>
                  <a:pt x="36367" y="212309"/>
                </a:lnTo>
                <a:lnTo>
                  <a:pt x="39711" y="224188"/>
                </a:lnTo>
                <a:lnTo>
                  <a:pt x="42001" y="236769"/>
                </a:lnTo>
                <a:lnTo>
                  <a:pt x="42631" y="250494"/>
                </a:lnTo>
                <a:lnTo>
                  <a:pt x="42022" y="256433"/>
                </a:lnTo>
                <a:lnTo>
                  <a:pt x="39201" y="268778"/>
                </a:lnTo>
                <a:lnTo>
                  <a:pt x="37119" y="281559"/>
                </a:lnTo>
                <a:lnTo>
                  <a:pt x="37085" y="293396"/>
                </a:lnTo>
                <a:lnTo>
                  <a:pt x="37587" y="305801"/>
                </a:lnTo>
                <a:lnTo>
                  <a:pt x="37964" y="318347"/>
                </a:lnTo>
                <a:lnTo>
                  <a:pt x="37544" y="330885"/>
                </a:lnTo>
                <a:lnTo>
                  <a:pt x="35654" y="343268"/>
                </a:lnTo>
                <a:lnTo>
                  <a:pt x="31620" y="355346"/>
                </a:lnTo>
                <a:lnTo>
                  <a:pt x="36386" y="360139"/>
                </a:lnTo>
                <a:lnTo>
                  <a:pt x="45771" y="368589"/>
                </a:lnTo>
                <a:lnTo>
                  <a:pt x="57312" y="374751"/>
                </a:lnTo>
                <a:lnTo>
                  <a:pt x="55670" y="364144"/>
                </a:lnTo>
                <a:lnTo>
                  <a:pt x="54005" y="352383"/>
                </a:lnTo>
                <a:lnTo>
                  <a:pt x="53642" y="339813"/>
                </a:lnTo>
                <a:lnTo>
                  <a:pt x="55917" y="337029"/>
                </a:lnTo>
                <a:lnTo>
                  <a:pt x="66208" y="332347"/>
                </a:lnTo>
                <a:lnTo>
                  <a:pt x="77518" y="335915"/>
                </a:lnTo>
                <a:lnTo>
                  <a:pt x="77548" y="337309"/>
                </a:lnTo>
                <a:lnTo>
                  <a:pt x="78028" y="351261"/>
                </a:lnTo>
                <a:lnTo>
                  <a:pt x="79603" y="364833"/>
                </a:lnTo>
                <a:lnTo>
                  <a:pt x="83353" y="376915"/>
                </a:lnTo>
                <a:lnTo>
                  <a:pt x="90358" y="386397"/>
                </a:lnTo>
                <a:lnTo>
                  <a:pt x="93838" y="385420"/>
                </a:lnTo>
                <a:lnTo>
                  <a:pt x="106783" y="383615"/>
                </a:lnTo>
                <a:lnTo>
                  <a:pt x="118725" y="384037"/>
                </a:lnTo>
                <a:lnTo>
                  <a:pt x="130088" y="385265"/>
                </a:lnTo>
                <a:lnTo>
                  <a:pt x="141298" y="385878"/>
                </a:lnTo>
                <a:lnTo>
                  <a:pt x="152778" y="384454"/>
                </a:lnTo>
                <a:lnTo>
                  <a:pt x="160113" y="381649"/>
                </a:lnTo>
                <a:lnTo>
                  <a:pt x="169272" y="376140"/>
                </a:lnTo>
                <a:lnTo>
                  <a:pt x="178588" y="370151"/>
                </a:lnTo>
                <a:lnTo>
                  <a:pt x="188649" y="365448"/>
                </a:lnTo>
                <a:lnTo>
                  <a:pt x="200046" y="363801"/>
                </a:lnTo>
                <a:lnTo>
                  <a:pt x="213370" y="366979"/>
                </a:lnTo>
                <a:lnTo>
                  <a:pt x="213225" y="357383"/>
                </a:lnTo>
                <a:lnTo>
                  <a:pt x="212431" y="344603"/>
                </a:lnTo>
                <a:lnTo>
                  <a:pt x="211382" y="332418"/>
                </a:lnTo>
                <a:lnTo>
                  <a:pt x="210560" y="320399"/>
                </a:lnTo>
                <a:lnTo>
                  <a:pt x="210448" y="308115"/>
                </a:lnTo>
                <a:lnTo>
                  <a:pt x="211528" y="295135"/>
                </a:lnTo>
                <a:lnTo>
                  <a:pt x="212606" y="288958"/>
                </a:lnTo>
                <a:lnTo>
                  <a:pt x="215852" y="276906"/>
                </a:lnTo>
                <a:lnTo>
                  <a:pt x="220044" y="264998"/>
                </a:lnTo>
                <a:lnTo>
                  <a:pt x="224545" y="253071"/>
                </a:lnTo>
                <a:lnTo>
                  <a:pt x="228722" y="240960"/>
                </a:lnTo>
                <a:lnTo>
                  <a:pt x="231939" y="228501"/>
                </a:lnTo>
                <a:lnTo>
                  <a:pt x="233563" y="215531"/>
                </a:lnTo>
                <a:lnTo>
                  <a:pt x="233710" y="211367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755188" y="1987090"/>
            <a:ext cx="14052" cy="35435"/>
          </a:xfrm>
          <a:custGeom>
            <a:avLst/>
            <a:gdLst/>
            <a:ahLst/>
            <a:cxnLst/>
            <a:rect l="l" t="t" r="r" b="b"/>
            <a:pathLst>
              <a:path w="20609" h="51972">
                <a:moveTo>
                  <a:pt x="20609" y="22161"/>
                </a:moveTo>
                <a:lnTo>
                  <a:pt x="13002" y="21615"/>
                </a:lnTo>
                <a:lnTo>
                  <a:pt x="6766" y="18067"/>
                </a:lnTo>
                <a:lnTo>
                  <a:pt x="2298" y="11026"/>
                </a:lnTo>
                <a:lnTo>
                  <a:pt x="0" y="0"/>
                </a:lnTo>
                <a:lnTo>
                  <a:pt x="4408" y="51972"/>
                </a:lnTo>
                <a:lnTo>
                  <a:pt x="16436" y="47619"/>
                </a:lnTo>
                <a:lnTo>
                  <a:pt x="20609" y="22161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722373" y="1807490"/>
            <a:ext cx="32695" cy="175626"/>
          </a:xfrm>
          <a:custGeom>
            <a:avLst/>
            <a:gdLst/>
            <a:ahLst/>
            <a:cxnLst/>
            <a:rect l="l" t="t" r="r" b="b"/>
            <a:pathLst>
              <a:path w="47953" h="257585">
                <a:moveTo>
                  <a:pt x="49" y="0"/>
                </a:moveTo>
                <a:lnTo>
                  <a:pt x="0" y="164955"/>
                </a:lnTo>
                <a:lnTo>
                  <a:pt x="3630" y="152837"/>
                </a:lnTo>
                <a:lnTo>
                  <a:pt x="5900" y="257585"/>
                </a:lnTo>
                <a:lnTo>
                  <a:pt x="7261" y="246472"/>
                </a:lnTo>
                <a:lnTo>
                  <a:pt x="7111" y="140662"/>
                </a:lnTo>
                <a:lnTo>
                  <a:pt x="7261" y="246472"/>
                </a:lnTo>
                <a:lnTo>
                  <a:pt x="10320" y="128418"/>
                </a:lnTo>
                <a:lnTo>
                  <a:pt x="13135" y="116092"/>
                </a:lnTo>
                <a:lnTo>
                  <a:pt x="16911" y="51768"/>
                </a:lnTo>
                <a:lnTo>
                  <a:pt x="17030" y="52754"/>
                </a:lnTo>
                <a:lnTo>
                  <a:pt x="25217" y="48720"/>
                </a:lnTo>
                <a:lnTo>
                  <a:pt x="27630" y="48035"/>
                </a:lnTo>
                <a:lnTo>
                  <a:pt x="27877" y="159708"/>
                </a:lnTo>
                <a:lnTo>
                  <a:pt x="31008" y="146791"/>
                </a:lnTo>
                <a:lnTo>
                  <a:pt x="35276" y="51768"/>
                </a:lnTo>
                <a:lnTo>
                  <a:pt x="37854" y="62205"/>
                </a:lnTo>
                <a:lnTo>
                  <a:pt x="39310" y="73189"/>
                </a:lnTo>
                <a:lnTo>
                  <a:pt x="39759" y="84653"/>
                </a:lnTo>
                <a:lnTo>
                  <a:pt x="47953" y="17596"/>
                </a:lnTo>
                <a:lnTo>
                  <a:pt x="35316" y="13897"/>
                </a:lnTo>
                <a:lnTo>
                  <a:pt x="23105" y="9746"/>
                </a:lnTo>
                <a:lnTo>
                  <a:pt x="11343" y="5121"/>
                </a:lnTo>
                <a:lnTo>
                  <a:pt x="49" y="0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6775089" y="1823243"/>
            <a:ext cx="70743" cy="229713"/>
          </a:xfrm>
          <a:custGeom>
            <a:avLst/>
            <a:gdLst/>
            <a:ahLst/>
            <a:cxnLst/>
            <a:rect l="l" t="t" r="r" b="b"/>
            <a:pathLst>
              <a:path w="103756" h="336913">
                <a:moveTo>
                  <a:pt x="62166" y="194929"/>
                </a:moveTo>
                <a:lnTo>
                  <a:pt x="58836" y="205629"/>
                </a:lnTo>
                <a:lnTo>
                  <a:pt x="55253" y="215074"/>
                </a:lnTo>
                <a:lnTo>
                  <a:pt x="53751" y="217896"/>
                </a:lnTo>
                <a:lnTo>
                  <a:pt x="49539" y="223631"/>
                </a:lnTo>
                <a:lnTo>
                  <a:pt x="48631" y="263456"/>
                </a:lnTo>
                <a:lnTo>
                  <a:pt x="46084" y="253898"/>
                </a:lnTo>
                <a:lnTo>
                  <a:pt x="39194" y="290893"/>
                </a:lnTo>
                <a:lnTo>
                  <a:pt x="32190" y="297483"/>
                </a:lnTo>
                <a:lnTo>
                  <a:pt x="24175" y="301722"/>
                </a:lnTo>
                <a:lnTo>
                  <a:pt x="15699" y="302968"/>
                </a:lnTo>
                <a:lnTo>
                  <a:pt x="7312" y="300578"/>
                </a:lnTo>
                <a:lnTo>
                  <a:pt x="9346" y="285884"/>
                </a:lnTo>
                <a:lnTo>
                  <a:pt x="9151" y="256531"/>
                </a:lnTo>
                <a:lnTo>
                  <a:pt x="0" y="260509"/>
                </a:lnTo>
                <a:lnTo>
                  <a:pt x="186" y="294678"/>
                </a:lnTo>
                <a:lnTo>
                  <a:pt x="2015" y="296621"/>
                </a:lnTo>
                <a:lnTo>
                  <a:pt x="11309" y="336913"/>
                </a:lnTo>
                <a:lnTo>
                  <a:pt x="21766" y="332039"/>
                </a:lnTo>
                <a:lnTo>
                  <a:pt x="31390" y="325742"/>
                </a:lnTo>
                <a:lnTo>
                  <a:pt x="41942" y="316587"/>
                </a:lnTo>
                <a:lnTo>
                  <a:pt x="44635" y="282597"/>
                </a:lnTo>
                <a:lnTo>
                  <a:pt x="47965" y="273237"/>
                </a:lnTo>
                <a:lnTo>
                  <a:pt x="51767" y="305779"/>
                </a:lnTo>
                <a:lnTo>
                  <a:pt x="60836" y="293470"/>
                </a:lnTo>
                <a:lnTo>
                  <a:pt x="69122" y="279810"/>
                </a:lnTo>
                <a:lnTo>
                  <a:pt x="76594" y="264952"/>
                </a:lnTo>
                <a:lnTo>
                  <a:pt x="83226" y="249047"/>
                </a:lnTo>
                <a:lnTo>
                  <a:pt x="88988" y="232248"/>
                </a:lnTo>
                <a:lnTo>
                  <a:pt x="93852" y="214705"/>
                </a:lnTo>
                <a:lnTo>
                  <a:pt x="97789" y="196571"/>
                </a:lnTo>
                <a:lnTo>
                  <a:pt x="100771" y="177998"/>
                </a:lnTo>
                <a:lnTo>
                  <a:pt x="102770" y="159136"/>
                </a:lnTo>
                <a:lnTo>
                  <a:pt x="103756" y="140139"/>
                </a:lnTo>
                <a:lnTo>
                  <a:pt x="103702" y="121157"/>
                </a:lnTo>
                <a:lnTo>
                  <a:pt x="102578" y="102342"/>
                </a:lnTo>
                <a:lnTo>
                  <a:pt x="100357" y="83845"/>
                </a:lnTo>
                <a:lnTo>
                  <a:pt x="97010" y="65820"/>
                </a:lnTo>
                <a:lnTo>
                  <a:pt x="92508" y="48417"/>
                </a:lnTo>
                <a:lnTo>
                  <a:pt x="86823" y="31788"/>
                </a:lnTo>
                <a:lnTo>
                  <a:pt x="79926" y="16085"/>
                </a:lnTo>
                <a:lnTo>
                  <a:pt x="71788" y="1460"/>
                </a:lnTo>
                <a:lnTo>
                  <a:pt x="61819" y="0"/>
                </a:lnTo>
                <a:lnTo>
                  <a:pt x="56917" y="3873"/>
                </a:lnTo>
                <a:lnTo>
                  <a:pt x="47925" y="3416"/>
                </a:lnTo>
                <a:lnTo>
                  <a:pt x="48071" y="5670"/>
                </a:lnTo>
                <a:lnTo>
                  <a:pt x="49919" y="16568"/>
                </a:lnTo>
                <a:lnTo>
                  <a:pt x="53248" y="27831"/>
                </a:lnTo>
                <a:lnTo>
                  <a:pt x="57488" y="39590"/>
                </a:lnTo>
                <a:lnTo>
                  <a:pt x="62065" y="51975"/>
                </a:lnTo>
                <a:lnTo>
                  <a:pt x="66409" y="65117"/>
                </a:lnTo>
                <a:lnTo>
                  <a:pt x="69947" y="79146"/>
                </a:lnTo>
                <a:lnTo>
                  <a:pt x="71825" y="90978"/>
                </a:lnTo>
                <a:lnTo>
                  <a:pt x="72879" y="103665"/>
                </a:lnTo>
                <a:lnTo>
                  <a:pt x="73157" y="116887"/>
                </a:lnTo>
                <a:lnTo>
                  <a:pt x="72722" y="130421"/>
                </a:lnTo>
                <a:lnTo>
                  <a:pt x="71642" y="144043"/>
                </a:lnTo>
                <a:lnTo>
                  <a:pt x="69980" y="157529"/>
                </a:lnTo>
                <a:lnTo>
                  <a:pt x="67803" y="170654"/>
                </a:lnTo>
                <a:lnTo>
                  <a:pt x="65177" y="183195"/>
                </a:lnTo>
                <a:lnTo>
                  <a:pt x="62166" y="194929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803687" y="2009540"/>
            <a:ext cx="6699" cy="29557"/>
          </a:xfrm>
          <a:custGeom>
            <a:avLst/>
            <a:gdLst/>
            <a:ahLst/>
            <a:cxnLst/>
            <a:rect l="l" t="t" r="r" b="b"/>
            <a:pathLst>
              <a:path w="9825" h="43350">
                <a:moveTo>
                  <a:pt x="2693" y="9360"/>
                </a:moveTo>
                <a:lnTo>
                  <a:pt x="0" y="43350"/>
                </a:lnTo>
                <a:lnTo>
                  <a:pt x="9825" y="32542"/>
                </a:lnTo>
                <a:lnTo>
                  <a:pt x="6022" y="0"/>
                </a:lnTo>
                <a:lnTo>
                  <a:pt x="2693" y="9360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6687412" y="1789827"/>
            <a:ext cx="121182" cy="246368"/>
          </a:xfrm>
          <a:custGeom>
            <a:avLst/>
            <a:gdLst/>
            <a:ahLst/>
            <a:cxnLst/>
            <a:rect l="l" t="t" r="r" b="b"/>
            <a:pathLst>
              <a:path w="177733" h="361340">
                <a:moveTo>
                  <a:pt x="76493" y="74625"/>
                </a:moveTo>
                <a:lnTo>
                  <a:pt x="69291" y="91597"/>
                </a:lnTo>
                <a:lnTo>
                  <a:pt x="68371" y="117042"/>
                </a:lnTo>
                <a:lnTo>
                  <a:pt x="66710" y="129573"/>
                </a:lnTo>
                <a:lnTo>
                  <a:pt x="64411" y="141996"/>
                </a:lnTo>
                <a:lnTo>
                  <a:pt x="61596" y="154323"/>
                </a:lnTo>
                <a:lnTo>
                  <a:pt x="58537" y="272376"/>
                </a:lnTo>
                <a:lnTo>
                  <a:pt x="57176" y="283489"/>
                </a:lnTo>
                <a:lnTo>
                  <a:pt x="54906" y="178741"/>
                </a:lnTo>
                <a:lnTo>
                  <a:pt x="51275" y="190859"/>
                </a:lnTo>
                <a:lnTo>
                  <a:pt x="51325" y="25904"/>
                </a:lnTo>
                <a:lnTo>
                  <a:pt x="40703" y="227010"/>
                </a:lnTo>
                <a:lnTo>
                  <a:pt x="39970" y="327774"/>
                </a:lnTo>
                <a:lnTo>
                  <a:pt x="35479" y="316012"/>
                </a:lnTo>
                <a:lnTo>
                  <a:pt x="33174" y="263132"/>
                </a:lnTo>
                <a:lnTo>
                  <a:pt x="40523" y="20263"/>
                </a:lnTo>
                <a:lnTo>
                  <a:pt x="30234" y="14081"/>
                </a:lnTo>
                <a:lnTo>
                  <a:pt x="20478" y="7334"/>
                </a:lnTo>
                <a:lnTo>
                  <a:pt x="11279" y="0"/>
                </a:lnTo>
                <a:lnTo>
                  <a:pt x="9450" y="1930"/>
                </a:lnTo>
                <a:lnTo>
                  <a:pt x="12918" y="19589"/>
                </a:lnTo>
                <a:lnTo>
                  <a:pt x="14831" y="31366"/>
                </a:lnTo>
                <a:lnTo>
                  <a:pt x="16560" y="43731"/>
                </a:lnTo>
                <a:lnTo>
                  <a:pt x="18085" y="56561"/>
                </a:lnTo>
                <a:lnTo>
                  <a:pt x="19384" y="69733"/>
                </a:lnTo>
                <a:lnTo>
                  <a:pt x="20439" y="83123"/>
                </a:lnTo>
                <a:lnTo>
                  <a:pt x="21227" y="96609"/>
                </a:lnTo>
                <a:lnTo>
                  <a:pt x="21729" y="110068"/>
                </a:lnTo>
                <a:lnTo>
                  <a:pt x="21923" y="123376"/>
                </a:lnTo>
                <a:lnTo>
                  <a:pt x="21791" y="136410"/>
                </a:lnTo>
                <a:lnTo>
                  <a:pt x="21310" y="149046"/>
                </a:lnTo>
                <a:lnTo>
                  <a:pt x="20461" y="161163"/>
                </a:lnTo>
                <a:lnTo>
                  <a:pt x="19622" y="169091"/>
                </a:lnTo>
                <a:lnTo>
                  <a:pt x="17555" y="182783"/>
                </a:lnTo>
                <a:lnTo>
                  <a:pt x="14949" y="195899"/>
                </a:lnTo>
                <a:lnTo>
                  <a:pt x="12024" y="208535"/>
                </a:lnTo>
                <a:lnTo>
                  <a:pt x="8999" y="220789"/>
                </a:lnTo>
                <a:lnTo>
                  <a:pt x="6091" y="232761"/>
                </a:lnTo>
                <a:lnTo>
                  <a:pt x="3521" y="244547"/>
                </a:lnTo>
                <a:lnTo>
                  <a:pt x="1507" y="256246"/>
                </a:lnTo>
                <a:lnTo>
                  <a:pt x="268" y="267957"/>
                </a:lnTo>
                <a:lnTo>
                  <a:pt x="0" y="274299"/>
                </a:lnTo>
                <a:lnTo>
                  <a:pt x="499" y="288418"/>
                </a:lnTo>
                <a:lnTo>
                  <a:pt x="2472" y="301975"/>
                </a:lnTo>
                <a:lnTo>
                  <a:pt x="5832" y="314798"/>
                </a:lnTo>
                <a:lnTo>
                  <a:pt x="10497" y="326717"/>
                </a:lnTo>
                <a:lnTo>
                  <a:pt x="16382" y="337560"/>
                </a:lnTo>
                <a:lnTo>
                  <a:pt x="23401" y="347156"/>
                </a:lnTo>
                <a:lnTo>
                  <a:pt x="31472" y="355333"/>
                </a:lnTo>
                <a:lnTo>
                  <a:pt x="31472" y="287375"/>
                </a:lnTo>
                <a:lnTo>
                  <a:pt x="31910" y="275229"/>
                </a:lnTo>
                <a:lnTo>
                  <a:pt x="32655" y="303275"/>
                </a:lnTo>
                <a:lnTo>
                  <a:pt x="43196" y="361340"/>
                </a:lnTo>
                <a:lnTo>
                  <a:pt x="46125" y="338327"/>
                </a:lnTo>
                <a:lnTo>
                  <a:pt x="44052" y="214980"/>
                </a:lnTo>
                <a:lnTo>
                  <a:pt x="47617" y="202935"/>
                </a:lnTo>
                <a:lnTo>
                  <a:pt x="53939" y="347435"/>
                </a:lnTo>
                <a:lnTo>
                  <a:pt x="57059" y="295636"/>
                </a:lnTo>
                <a:lnTo>
                  <a:pt x="58882" y="307253"/>
                </a:lnTo>
                <a:lnTo>
                  <a:pt x="62524" y="317900"/>
                </a:lnTo>
                <a:lnTo>
                  <a:pt x="60523" y="260848"/>
                </a:lnTo>
                <a:lnTo>
                  <a:pt x="63025" y="248917"/>
                </a:lnTo>
                <a:lnTo>
                  <a:pt x="65923" y="236653"/>
                </a:lnTo>
                <a:lnTo>
                  <a:pt x="69102" y="224122"/>
                </a:lnTo>
                <a:lnTo>
                  <a:pt x="69272" y="104387"/>
                </a:lnTo>
                <a:lnTo>
                  <a:pt x="72445" y="211394"/>
                </a:lnTo>
                <a:lnTo>
                  <a:pt x="75834" y="198534"/>
                </a:lnTo>
                <a:lnTo>
                  <a:pt x="83165" y="339654"/>
                </a:lnTo>
                <a:lnTo>
                  <a:pt x="85111" y="159851"/>
                </a:lnTo>
                <a:lnTo>
                  <a:pt x="87516" y="147147"/>
                </a:lnTo>
                <a:lnTo>
                  <a:pt x="89384" y="134652"/>
                </a:lnTo>
                <a:lnTo>
                  <a:pt x="90596" y="122433"/>
                </a:lnTo>
                <a:lnTo>
                  <a:pt x="92880" y="342051"/>
                </a:lnTo>
                <a:lnTo>
                  <a:pt x="99404" y="289318"/>
                </a:lnTo>
                <a:lnTo>
                  <a:pt x="102603" y="286533"/>
                </a:lnTo>
                <a:lnTo>
                  <a:pt x="110366" y="288036"/>
                </a:lnTo>
                <a:lnTo>
                  <a:pt x="121438" y="289318"/>
                </a:lnTo>
                <a:lnTo>
                  <a:pt x="120765" y="251180"/>
                </a:lnTo>
                <a:lnTo>
                  <a:pt x="115927" y="248539"/>
                </a:lnTo>
                <a:lnTo>
                  <a:pt x="115550" y="245980"/>
                </a:lnTo>
                <a:lnTo>
                  <a:pt x="117276" y="233568"/>
                </a:lnTo>
                <a:lnTo>
                  <a:pt x="123590" y="223372"/>
                </a:lnTo>
                <a:lnTo>
                  <a:pt x="131944" y="214438"/>
                </a:lnTo>
                <a:lnTo>
                  <a:pt x="139790" y="205816"/>
                </a:lnTo>
                <a:lnTo>
                  <a:pt x="142642" y="209233"/>
                </a:lnTo>
                <a:lnTo>
                  <a:pt x="145646" y="220271"/>
                </a:lnTo>
                <a:lnTo>
                  <a:pt x="144034" y="232767"/>
                </a:lnTo>
                <a:lnTo>
                  <a:pt x="139636" y="244291"/>
                </a:lnTo>
                <a:lnTo>
                  <a:pt x="140889" y="276582"/>
                </a:lnTo>
                <a:lnTo>
                  <a:pt x="148909" y="268345"/>
                </a:lnTo>
                <a:lnTo>
                  <a:pt x="155849" y="259015"/>
                </a:lnTo>
                <a:lnTo>
                  <a:pt x="161751" y="248707"/>
                </a:lnTo>
                <a:lnTo>
                  <a:pt x="166657" y="237533"/>
                </a:lnTo>
                <a:lnTo>
                  <a:pt x="170610" y="225610"/>
                </a:lnTo>
                <a:lnTo>
                  <a:pt x="173651" y="213051"/>
                </a:lnTo>
                <a:lnTo>
                  <a:pt x="175824" y="199970"/>
                </a:lnTo>
                <a:lnTo>
                  <a:pt x="177171" y="186482"/>
                </a:lnTo>
                <a:lnTo>
                  <a:pt x="177733" y="172701"/>
                </a:lnTo>
                <a:lnTo>
                  <a:pt x="177553" y="158741"/>
                </a:lnTo>
                <a:lnTo>
                  <a:pt x="176674" y="144717"/>
                </a:lnTo>
                <a:lnTo>
                  <a:pt x="175137" y="130743"/>
                </a:lnTo>
                <a:lnTo>
                  <a:pt x="172986" y="116934"/>
                </a:lnTo>
                <a:lnTo>
                  <a:pt x="170262" y="103404"/>
                </a:lnTo>
                <a:lnTo>
                  <a:pt x="167007" y="90266"/>
                </a:lnTo>
                <a:lnTo>
                  <a:pt x="163264" y="77636"/>
                </a:lnTo>
                <a:lnTo>
                  <a:pt x="159076" y="65628"/>
                </a:lnTo>
                <a:lnTo>
                  <a:pt x="154484" y="54356"/>
                </a:lnTo>
                <a:lnTo>
                  <a:pt x="153612" y="54237"/>
                </a:lnTo>
                <a:lnTo>
                  <a:pt x="139484" y="52117"/>
                </a:lnTo>
                <a:lnTo>
                  <a:pt x="125697" y="49636"/>
                </a:lnTo>
                <a:lnTo>
                  <a:pt x="112271" y="46771"/>
                </a:lnTo>
                <a:lnTo>
                  <a:pt x="99229" y="43500"/>
                </a:lnTo>
                <a:lnTo>
                  <a:pt x="91035" y="110557"/>
                </a:lnTo>
                <a:lnTo>
                  <a:pt x="90586" y="99094"/>
                </a:lnTo>
                <a:lnTo>
                  <a:pt x="89130" y="88110"/>
                </a:lnTo>
                <a:lnTo>
                  <a:pt x="86551" y="77673"/>
                </a:lnTo>
                <a:lnTo>
                  <a:pt x="82284" y="172695"/>
                </a:lnTo>
                <a:lnTo>
                  <a:pt x="79153" y="185612"/>
                </a:lnTo>
                <a:lnTo>
                  <a:pt x="78906" y="73939"/>
                </a:lnTo>
                <a:lnTo>
                  <a:pt x="76493" y="74625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6769753" y="1956390"/>
            <a:ext cx="13720" cy="30700"/>
          </a:xfrm>
          <a:custGeom>
            <a:avLst/>
            <a:gdLst/>
            <a:ahLst/>
            <a:cxnLst/>
            <a:rect l="l" t="t" r="r" b="b"/>
            <a:pathLst>
              <a:path w="20123" h="45027">
                <a:moveTo>
                  <a:pt x="0" y="6889"/>
                </a:moveTo>
                <a:lnTo>
                  <a:pt x="673" y="45027"/>
                </a:lnTo>
                <a:lnTo>
                  <a:pt x="10980" y="39320"/>
                </a:lnTo>
                <a:lnTo>
                  <a:pt x="20123" y="32291"/>
                </a:lnTo>
                <a:lnTo>
                  <a:pt x="18870" y="0"/>
                </a:lnTo>
                <a:lnTo>
                  <a:pt x="13512" y="8121"/>
                </a:lnTo>
                <a:lnTo>
                  <a:pt x="7683" y="6533"/>
                </a:lnTo>
                <a:lnTo>
                  <a:pt x="0" y="6889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6787687" y="1975718"/>
            <a:ext cx="21179" cy="50354"/>
          </a:xfrm>
          <a:custGeom>
            <a:avLst/>
            <a:gdLst/>
            <a:ahLst/>
            <a:cxnLst/>
            <a:rect l="l" t="t" r="r" b="b"/>
            <a:pathLst>
              <a:path w="31062" h="73852">
                <a:moveTo>
                  <a:pt x="17781" y="35286"/>
                </a:moveTo>
                <a:lnTo>
                  <a:pt x="20717" y="67262"/>
                </a:lnTo>
                <a:lnTo>
                  <a:pt x="27607" y="30267"/>
                </a:lnTo>
                <a:lnTo>
                  <a:pt x="30154" y="39825"/>
                </a:lnTo>
                <a:lnTo>
                  <a:pt x="31062" y="0"/>
                </a:lnTo>
                <a:lnTo>
                  <a:pt x="25030" y="6673"/>
                </a:lnTo>
                <a:lnTo>
                  <a:pt x="17576" y="13792"/>
                </a:lnTo>
                <a:lnTo>
                  <a:pt x="9100" y="20864"/>
                </a:lnTo>
                <a:lnTo>
                  <a:pt x="0" y="27398"/>
                </a:lnTo>
                <a:lnTo>
                  <a:pt x="7938" y="43350"/>
                </a:lnTo>
                <a:lnTo>
                  <a:pt x="13713" y="73852"/>
                </a:lnTo>
                <a:lnTo>
                  <a:pt x="20717" y="67262"/>
                </a:lnTo>
                <a:lnTo>
                  <a:pt x="17781" y="35286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6781329" y="1994399"/>
            <a:ext cx="15708" cy="34563"/>
          </a:xfrm>
          <a:custGeom>
            <a:avLst/>
            <a:gdLst/>
            <a:ahLst/>
            <a:cxnLst/>
            <a:rect l="l" t="t" r="r" b="b"/>
            <a:pathLst>
              <a:path w="23039" h="50693">
                <a:moveTo>
                  <a:pt x="0" y="5502"/>
                </a:moveTo>
                <a:lnTo>
                  <a:pt x="194" y="34855"/>
                </a:lnTo>
                <a:lnTo>
                  <a:pt x="8615" y="25282"/>
                </a:lnTo>
                <a:lnTo>
                  <a:pt x="15024" y="50693"/>
                </a:lnTo>
                <a:lnTo>
                  <a:pt x="23039" y="46454"/>
                </a:lnTo>
                <a:lnTo>
                  <a:pt x="17264" y="15952"/>
                </a:lnTo>
                <a:lnTo>
                  <a:pt x="9325" y="0"/>
                </a:lnTo>
                <a:lnTo>
                  <a:pt x="0" y="5502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6780074" y="2011637"/>
            <a:ext cx="11498" cy="18175"/>
          </a:xfrm>
          <a:custGeom>
            <a:avLst/>
            <a:gdLst/>
            <a:ahLst/>
            <a:cxnLst/>
            <a:rect l="l" t="t" r="r" b="b"/>
            <a:pathLst>
              <a:path w="16863" h="26657">
                <a:moveTo>
                  <a:pt x="8387" y="26657"/>
                </a:moveTo>
                <a:lnTo>
                  <a:pt x="16863" y="25410"/>
                </a:lnTo>
                <a:lnTo>
                  <a:pt x="10454" y="0"/>
                </a:lnTo>
                <a:lnTo>
                  <a:pt x="2033" y="9573"/>
                </a:lnTo>
                <a:lnTo>
                  <a:pt x="0" y="24267"/>
                </a:lnTo>
                <a:lnTo>
                  <a:pt x="8387" y="26657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730645" y="1873304"/>
            <a:ext cx="52155" cy="181910"/>
          </a:xfrm>
          <a:custGeom>
            <a:avLst/>
            <a:gdLst/>
            <a:ahLst/>
            <a:cxnLst/>
            <a:rect l="l" t="t" r="r" b="b"/>
            <a:pathLst>
              <a:path w="76494" h="266801">
                <a:moveTo>
                  <a:pt x="12426" y="76101"/>
                </a:moveTo>
                <a:lnTo>
                  <a:pt x="9037" y="88961"/>
                </a:lnTo>
                <a:lnTo>
                  <a:pt x="11378" y="212105"/>
                </a:lnTo>
                <a:lnTo>
                  <a:pt x="4458" y="204708"/>
                </a:lnTo>
                <a:lnTo>
                  <a:pt x="0" y="232432"/>
                </a:lnTo>
                <a:lnTo>
                  <a:pt x="2261" y="252938"/>
                </a:lnTo>
                <a:lnTo>
                  <a:pt x="12133" y="260078"/>
                </a:lnTo>
                <a:lnTo>
                  <a:pt x="23887" y="241317"/>
                </a:lnTo>
                <a:lnTo>
                  <a:pt x="11120" y="237949"/>
                </a:lnTo>
                <a:lnTo>
                  <a:pt x="23887" y="241317"/>
                </a:lnTo>
                <a:lnTo>
                  <a:pt x="38298" y="242303"/>
                </a:lnTo>
                <a:lnTo>
                  <a:pt x="54347" y="240672"/>
                </a:lnTo>
                <a:lnTo>
                  <a:pt x="54360" y="213494"/>
                </a:lnTo>
                <a:lnTo>
                  <a:pt x="59631" y="214383"/>
                </a:lnTo>
                <a:lnTo>
                  <a:pt x="64469" y="215729"/>
                </a:lnTo>
                <a:lnTo>
                  <a:pt x="63885" y="228061"/>
                </a:lnTo>
                <a:lnTo>
                  <a:pt x="65314" y="266801"/>
                </a:lnTo>
                <a:lnTo>
                  <a:pt x="76494" y="263490"/>
                </a:lnTo>
                <a:lnTo>
                  <a:pt x="67200" y="223197"/>
                </a:lnTo>
                <a:lnTo>
                  <a:pt x="65371" y="221254"/>
                </a:lnTo>
                <a:lnTo>
                  <a:pt x="65185" y="187085"/>
                </a:lnTo>
                <a:lnTo>
                  <a:pt x="56606" y="189047"/>
                </a:lnTo>
                <a:lnTo>
                  <a:pt x="52432" y="214504"/>
                </a:lnTo>
                <a:lnTo>
                  <a:pt x="40404" y="218858"/>
                </a:lnTo>
                <a:lnTo>
                  <a:pt x="35996" y="166885"/>
                </a:lnTo>
                <a:lnTo>
                  <a:pt x="29472" y="219618"/>
                </a:lnTo>
                <a:lnTo>
                  <a:pt x="27188" y="0"/>
                </a:lnTo>
                <a:lnTo>
                  <a:pt x="25976" y="12219"/>
                </a:lnTo>
                <a:lnTo>
                  <a:pt x="24108" y="24714"/>
                </a:lnTo>
                <a:lnTo>
                  <a:pt x="21703" y="37418"/>
                </a:lnTo>
                <a:lnTo>
                  <a:pt x="19757" y="217221"/>
                </a:lnTo>
                <a:lnTo>
                  <a:pt x="12426" y="76101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738917" y="2018869"/>
            <a:ext cx="36260" cy="37441"/>
          </a:xfrm>
          <a:custGeom>
            <a:avLst/>
            <a:gdLst/>
            <a:ahLst/>
            <a:cxnLst/>
            <a:rect l="l" t="t" r="r" b="b"/>
            <a:pathLst>
              <a:path w="53181" h="54913">
                <a:moveTo>
                  <a:pt x="48704" y="21196"/>
                </a:moveTo>
                <a:lnTo>
                  <a:pt x="51752" y="14566"/>
                </a:lnTo>
                <a:lnTo>
                  <a:pt x="52336" y="2235"/>
                </a:lnTo>
                <a:lnTo>
                  <a:pt x="47498" y="889"/>
                </a:lnTo>
                <a:lnTo>
                  <a:pt x="42227" y="0"/>
                </a:lnTo>
                <a:lnTo>
                  <a:pt x="42214" y="27178"/>
                </a:lnTo>
                <a:lnTo>
                  <a:pt x="26164" y="28809"/>
                </a:lnTo>
                <a:lnTo>
                  <a:pt x="11754" y="27823"/>
                </a:lnTo>
                <a:lnTo>
                  <a:pt x="0" y="46583"/>
                </a:lnTo>
                <a:lnTo>
                  <a:pt x="3444" y="48099"/>
                </a:lnTo>
                <a:lnTo>
                  <a:pt x="16409" y="52451"/>
                </a:lnTo>
                <a:lnTo>
                  <a:pt x="29094" y="54675"/>
                </a:lnTo>
                <a:lnTo>
                  <a:pt x="41388" y="54913"/>
                </a:lnTo>
                <a:lnTo>
                  <a:pt x="53181" y="53306"/>
                </a:lnTo>
                <a:lnTo>
                  <a:pt x="51752" y="14566"/>
                </a:lnTo>
                <a:lnTo>
                  <a:pt x="48704" y="21196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711373" y="1803643"/>
            <a:ext cx="11033" cy="209666"/>
          </a:xfrm>
          <a:custGeom>
            <a:avLst/>
            <a:gdLst/>
            <a:ahLst/>
            <a:cxnLst/>
            <a:rect l="l" t="t" r="r" b="b"/>
            <a:pathLst>
              <a:path w="16182" h="307510">
                <a:moveTo>
                  <a:pt x="2550" y="218772"/>
                </a:moveTo>
                <a:lnTo>
                  <a:pt x="4828" y="307510"/>
                </a:lnTo>
                <a:lnTo>
                  <a:pt x="5561" y="206746"/>
                </a:lnTo>
                <a:lnTo>
                  <a:pt x="16182" y="5640"/>
                </a:lnTo>
                <a:lnTo>
                  <a:pt x="5380" y="0"/>
                </a:lnTo>
                <a:lnTo>
                  <a:pt x="0" y="230809"/>
                </a:lnTo>
                <a:lnTo>
                  <a:pt x="336" y="295748"/>
                </a:lnTo>
                <a:lnTo>
                  <a:pt x="4828" y="307510"/>
                </a:lnTo>
                <a:lnTo>
                  <a:pt x="2550" y="218772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708870" y="1977483"/>
            <a:ext cx="7994" cy="58711"/>
          </a:xfrm>
          <a:custGeom>
            <a:avLst/>
            <a:gdLst/>
            <a:ahLst/>
            <a:cxnLst/>
            <a:rect l="l" t="t" r="r" b="b"/>
            <a:pathLst>
              <a:path w="11724" h="86110">
                <a:moveTo>
                  <a:pt x="29" y="14569"/>
                </a:moveTo>
                <a:lnTo>
                  <a:pt x="1182" y="28046"/>
                </a:lnTo>
                <a:lnTo>
                  <a:pt x="438" y="0"/>
                </a:lnTo>
                <a:lnTo>
                  <a:pt x="0" y="12146"/>
                </a:lnTo>
                <a:lnTo>
                  <a:pt x="0" y="80104"/>
                </a:lnTo>
                <a:lnTo>
                  <a:pt x="766" y="80725"/>
                </a:lnTo>
                <a:lnTo>
                  <a:pt x="11724" y="86110"/>
                </a:lnTo>
                <a:lnTo>
                  <a:pt x="1182" y="28046"/>
                </a:lnTo>
                <a:lnTo>
                  <a:pt x="29" y="14569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731329" y="1840708"/>
            <a:ext cx="8238" cy="45935"/>
          </a:xfrm>
          <a:custGeom>
            <a:avLst/>
            <a:gdLst/>
            <a:ahLst/>
            <a:cxnLst/>
            <a:rect l="l" t="t" r="r" b="b"/>
            <a:pathLst>
              <a:path w="12082" h="67371">
                <a:moveTo>
                  <a:pt x="0" y="67371"/>
                </a:moveTo>
                <a:lnTo>
                  <a:pt x="2298" y="54948"/>
                </a:lnTo>
                <a:lnTo>
                  <a:pt x="3959" y="42416"/>
                </a:lnTo>
                <a:lnTo>
                  <a:pt x="4880" y="16972"/>
                </a:lnTo>
                <a:lnTo>
                  <a:pt x="12082" y="0"/>
                </a:lnTo>
                <a:lnTo>
                  <a:pt x="3895" y="4033"/>
                </a:lnTo>
                <a:lnTo>
                  <a:pt x="3776" y="3047"/>
                </a:lnTo>
                <a:lnTo>
                  <a:pt x="0" y="67371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716864" y="1861001"/>
            <a:ext cx="21539" cy="184761"/>
          </a:xfrm>
          <a:custGeom>
            <a:avLst/>
            <a:gdLst/>
            <a:ahLst/>
            <a:cxnLst/>
            <a:rect l="l" t="t" r="r" b="b"/>
            <a:pathLst>
              <a:path w="31590" h="270983">
                <a:moveTo>
                  <a:pt x="25905" y="119735"/>
                </a:moveTo>
                <a:lnTo>
                  <a:pt x="22726" y="132265"/>
                </a:lnTo>
                <a:lnTo>
                  <a:pt x="19828" y="144530"/>
                </a:lnTo>
                <a:lnTo>
                  <a:pt x="17327" y="156460"/>
                </a:lnTo>
                <a:lnTo>
                  <a:pt x="19327" y="213512"/>
                </a:lnTo>
                <a:lnTo>
                  <a:pt x="15685" y="202865"/>
                </a:lnTo>
                <a:lnTo>
                  <a:pt x="13862" y="191249"/>
                </a:lnTo>
                <a:lnTo>
                  <a:pt x="10742" y="243047"/>
                </a:lnTo>
                <a:lnTo>
                  <a:pt x="4420" y="98547"/>
                </a:lnTo>
                <a:lnTo>
                  <a:pt x="855" y="110593"/>
                </a:lnTo>
                <a:lnTo>
                  <a:pt x="2928" y="233939"/>
                </a:lnTo>
                <a:lnTo>
                  <a:pt x="0" y="256952"/>
                </a:lnTo>
                <a:lnTo>
                  <a:pt x="12151" y="262591"/>
                </a:lnTo>
                <a:lnTo>
                  <a:pt x="22472" y="270983"/>
                </a:lnTo>
                <a:lnTo>
                  <a:pt x="20211" y="250477"/>
                </a:lnTo>
                <a:lnTo>
                  <a:pt x="24669" y="222754"/>
                </a:lnTo>
                <a:lnTo>
                  <a:pt x="31590" y="230151"/>
                </a:lnTo>
                <a:lnTo>
                  <a:pt x="29248" y="107006"/>
                </a:lnTo>
                <a:lnTo>
                  <a:pt x="26075" y="0"/>
                </a:lnTo>
                <a:lnTo>
                  <a:pt x="25905" y="119735"/>
                </a:lnTo>
                <a:close/>
              </a:path>
            </a:pathLst>
          </a:custGeom>
          <a:solidFill>
            <a:srgbClr val="FCC2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661309" y="1807036"/>
            <a:ext cx="23883" cy="30897"/>
          </a:xfrm>
          <a:custGeom>
            <a:avLst/>
            <a:gdLst/>
            <a:ahLst/>
            <a:cxnLst/>
            <a:rect l="l" t="t" r="r" b="b"/>
            <a:pathLst>
              <a:path w="35028" h="45315">
                <a:moveTo>
                  <a:pt x="10994" y="44763"/>
                </a:moveTo>
                <a:lnTo>
                  <a:pt x="22500" y="45315"/>
                </a:lnTo>
                <a:lnTo>
                  <a:pt x="34874" y="44665"/>
                </a:lnTo>
                <a:lnTo>
                  <a:pt x="35028" y="36319"/>
                </a:lnTo>
                <a:lnTo>
                  <a:pt x="34668" y="23493"/>
                </a:lnTo>
                <a:lnTo>
                  <a:pt x="33848" y="12314"/>
                </a:lnTo>
                <a:lnTo>
                  <a:pt x="33045" y="0"/>
                </a:lnTo>
                <a:lnTo>
                  <a:pt x="25075" y="751"/>
                </a:lnTo>
                <a:lnTo>
                  <a:pt x="13343" y="1274"/>
                </a:lnTo>
                <a:lnTo>
                  <a:pt x="1841" y="3886"/>
                </a:lnTo>
                <a:lnTo>
                  <a:pt x="1473" y="7955"/>
                </a:lnTo>
                <a:lnTo>
                  <a:pt x="899" y="21713"/>
                </a:lnTo>
                <a:lnTo>
                  <a:pt x="853" y="32900"/>
                </a:lnTo>
                <a:lnTo>
                  <a:pt x="0" y="44665"/>
                </a:lnTo>
                <a:lnTo>
                  <a:pt x="10994" y="44763"/>
                </a:lnTo>
                <a:close/>
              </a:path>
            </a:pathLst>
          </a:custGeom>
          <a:solidFill>
            <a:srgbClr val="C195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856581" y="1845588"/>
            <a:ext cx="231924" cy="47501"/>
          </a:xfrm>
          <a:custGeom>
            <a:avLst/>
            <a:gdLst/>
            <a:ahLst/>
            <a:cxnLst/>
            <a:rect l="l" t="t" r="r" b="b"/>
            <a:pathLst>
              <a:path w="340155" h="69668">
                <a:moveTo>
                  <a:pt x="13134" y="20755"/>
                </a:moveTo>
                <a:lnTo>
                  <a:pt x="0" y="21116"/>
                </a:lnTo>
                <a:lnTo>
                  <a:pt x="360" y="32918"/>
                </a:lnTo>
                <a:lnTo>
                  <a:pt x="2290" y="44943"/>
                </a:lnTo>
                <a:lnTo>
                  <a:pt x="4478" y="56692"/>
                </a:lnTo>
                <a:lnTo>
                  <a:pt x="5499" y="69668"/>
                </a:lnTo>
                <a:lnTo>
                  <a:pt x="22522" y="67899"/>
                </a:lnTo>
                <a:lnTo>
                  <a:pt x="39614" y="66182"/>
                </a:lnTo>
                <a:lnTo>
                  <a:pt x="56758" y="64509"/>
                </a:lnTo>
                <a:lnTo>
                  <a:pt x="73938" y="62875"/>
                </a:lnTo>
                <a:lnTo>
                  <a:pt x="91135" y="61273"/>
                </a:lnTo>
                <a:lnTo>
                  <a:pt x="108332" y="59696"/>
                </a:lnTo>
                <a:lnTo>
                  <a:pt x="125514" y="58138"/>
                </a:lnTo>
                <a:lnTo>
                  <a:pt x="142662" y="56592"/>
                </a:lnTo>
                <a:lnTo>
                  <a:pt x="159760" y="55052"/>
                </a:lnTo>
                <a:lnTo>
                  <a:pt x="176790" y="53512"/>
                </a:lnTo>
                <a:lnTo>
                  <a:pt x="193735" y="51965"/>
                </a:lnTo>
                <a:lnTo>
                  <a:pt x="210579" y="50404"/>
                </a:lnTo>
                <a:lnTo>
                  <a:pt x="227305" y="48824"/>
                </a:lnTo>
                <a:lnTo>
                  <a:pt x="243894" y="47217"/>
                </a:lnTo>
                <a:lnTo>
                  <a:pt x="260330" y="45578"/>
                </a:lnTo>
                <a:lnTo>
                  <a:pt x="276597" y="43899"/>
                </a:lnTo>
                <a:lnTo>
                  <a:pt x="292677" y="42174"/>
                </a:lnTo>
                <a:lnTo>
                  <a:pt x="308552" y="40397"/>
                </a:lnTo>
                <a:lnTo>
                  <a:pt x="324207" y="38562"/>
                </a:lnTo>
                <a:lnTo>
                  <a:pt x="339623" y="36661"/>
                </a:lnTo>
                <a:lnTo>
                  <a:pt x="339837" y="29731"/>
                </a:lnTo>
                <a:lnTo>
                  <a:pt x="340155" y="13505"/>
                </a:lnTo>
                <a:lnTo>
                  <a:pt x="337794" y="3653"/>
                </a:lnTo>
                <a:lnTo>
                  <a:pt x="326102" y="1484"/>
                </a:lnTo>
                <a:lnTo>
                  <a:pt x="313531" y="244"/>
                </a:lnTo>
                <a:lnTo>
                  <a:pt x="301078" y="0"/>
                </a:lnTo>
                <a:lnTo>
                  <a:pt x="288714" y="574"/>
                </a:lnTo>
                <a:lnTo>
                  <a:pt x="276410" y="1794"/>
                </a:lnTo>
                <a:lnTo>
                  <a:pt x="264138" y="3482"/>
                </a:lnTo>
                <a:lnTo>
                  <a:pt x="251869" y="5465"/>
                </a:lnTo>
                <a:lnTo>
                  <a:pt x="239575" y="7566"/>
                </a:lnTo>
                <a:lnTo>
                  <a:pt x="227226" y="9612"/>
                </a:lnTo>
                <a:lnTo>
                  <a:pt x="214795" y="11426"/>
                </a:lnTo>
                <a:lnTo>
                  <a:pt x="203257" y="12838"/>
                </a:lnTo>
                <a:lnTo>
                  <a:pt x="190973" y="14136"/>
                </a:lnTo>
                <a:lnTo>
                  <a:pt x="178634" y="15246"/>
                </a:lnTo>
                <a:lnTo>
                  <a:pt x="166241" y="16187"/>
                </a:lnTo>
                <a:lnTo>
                  <a:pt x="153793" y="16977"/>
                </a:lnTo>
                <a:lnTo>
                  <a:pt x="141289" y="17633"/>
                </a:lnTo>
                <a:lnTo>
                  <a:pt x="128730" y="18173"/>
                </a:lnTo>
                <a:lnTo>
                  <a:pt x="116114" y="18614"/>
                </a:lnTo>
                <a:lnTo>
                  <a:pt x="103442" y="18976"/>
                </a:lnTo>
                <a:lnTo>
                  <a:pt x="90713" y="19275"/>
                </a:lnTo>
                <a:lnTo>
                  <a:pt x="77928" y="19529"/>
                </a:lnTo>
                <a:lnTo>
                  <a:pt x="65085" y="19757"/>
                </a:lnTo>
                <a:lnTo>
                  <a:pt x="52184" y="19975"/>
                </a:lnTo>
                <a:lnTo>
                  <a:pt x="39226" y="20202"/>
                </a:lnTo>
                <a:lnTo>
                  <a:pt x="26209" y="20457"/>
                </a:lnTo>
                <a:lnTo>
                  <a:pt x="13134" y="20755"/>
                </a:lnTo>
                <a:close/>
              </a:path>
            </a:pathLst>
          </a:custGeom>
          <a:solidFill>
            <a:srgbClr val="C195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6841557" y="1795112"/>
            <a:ext cx="247840" cy="48042"/>
          </a:xfrm>
          <a:custGeom>
            <a:avLst/>
            <a:gdLst/>
            <a:ahLst/>
            <a:cxnLst/>
            <a:rect l="l" t="t" r="r" b="b"/>
            <a:pathLst>
              <a:path w="363499" h="70462">
                <a:moveTo>
                  <a:pt x="9752" y="62274"/>
                </a:moveTo>
                <a:lnTo>
                  <a:pt x="12852" y="69913"/>
                </a:lnTo>
                <a:lnTo>
                  <a:pt x="30223" y="70361"/>
                </a:lnTo>
                <a:lnTo>
                  <a:pt x="47676" y="70462"/>
                </a:lnTo>
                <a:lnTo>
                  <a:pt x="65201" y="70246"/>
                </a:lnTo>
                <a:lnTo>
                  <a:pt x="82786" y="69742"/>
                </a:lnTo>
                <a:lnTo>
                  <a:pt x="100421" y="68981"/>
                </a:lnTo>
                <a:lnTo>
                  <a:pt x="118095" y="67990"/>
                </a:lnTo>
                <a:lnTo>
                  <a:pt x="135797" y="66801"/>
                </a:lnTo>
                <a:lnTo>
                  <a:pt x="153516" y="65442"/>
                </a:lnTo>
                <a:lnTo>
                  <a:pt x="171241" y="63942"/>
                </a:lnTo>
                <a:lnTo>
                  <a:pt x="188961" y="62331"/>
                </a:lnTo>
                <a:lnTo>
                  <a:pt x="206666" y="60639"/>
                </a:lnTo>
                <a:lnTo>
                  <a:pt x="224343" y="58894"/>
                </a:lnTo>
                <a:lnTo>
                  <a:pt x="241984" y="57127"/>
                </a:lnTo>
                <a:lnTo>
                  <a:pt x="259576" y="55367"/>
                </a:lnTo>
                <a:lnTo>
                  <a:pt x="277108" y="53643"/>
                </a:lnTo>
                <a:lnTo>
                  <a:pt x="294570" y="51985"/>
                </a:lnTo>
                <a:lnTo>
                  <a:pt x="311952" y="50421"/>
                </a:lnTo>
                <a:lnTo>
                  <a:pt x="329241" y="48982"/>
                </a:lnTo>
                <a:lnTo>
                  <a:pt x="346427" y="47697"/>
                </a:lnTo>
                <a:lnTo>
                  <a:pt x="363499" y="46596"/>
                </a:lnTo>
                <a:lnTo>
                  <a:pt x="362196" y="36642"/>
                </a:lnTo>
                <a:lnTo>
                  <a:pt x="362218" y="24207"/>
                </a:lnTo>
                <a:lnTo>
                  <a:pt x="361552" y="10630"/>
                </a:lnTo>
                <a:lnTo>
                  <a:pt x="359829" y="1943"/>
                </a:lnTo>
                <a:lnTo>
                  <a:pt x="347984" y="2278"/>
                </a:lnTo>
                <a:lnTo>
                  <a:pt x="335903" y="2516"/>
                </a:lnTo>
                <a:lnTo>
                  <a:pt x="323613" y="2682"/>
                </a:lnTo>
                <a:lnTo>
                  <a:pt x="298512" y="2893"/>
                </a:lnTo>
                <a:lnTo>
                  <a:pt x="272898" y="3107"/>
                </a:lnTo>
                <a:lnTo>
                  <a:pt x="259966" y="3276"/>
                </a:lnTo>
                <a:lnTo>
                  <a:pt x="246986" y="3520"/>
                </a:lnTo>
                <a:lnTo>
                  <a:pt x="233985" y="3861"/>
                </a:lnTo>
                <a:lnTo>
                  <a:pt x="220992" y="4326"/>
                </a:lnTo>
                <a:lnTo>
                  <a:pt x="208031" y="4938"/>
                </a:lnTo>
                <a:lnTo>
                  <a:pt x="195131" y="5721"/>
                </a:lnTo>
                <a:lnTo>
                  <a:pt x="182318" y="6701"/>
                </a:lnTo>
                <a:lnTo>
                  <a:pt x="169620" y="7902"/>
                </a:lnTo>
                <a:lnTo>
                  <a:pt x="157063" y="9348"/>
                </a:lnTo>
                <a:lnTo>
                  <a:pt x="154216" y="9715"/>
                </a:lnTo>
                <a:lnTo>
                  <a:pt x="149783" y="7924"/>
                </a:lnTo>
                <a:lnTo>
                  <a:pt x="147345" y="4025"/>
                </a:lnTo>
                <a:lnTo>
                  <a:pt x="145034" y="0"/>
                </a:lnTo>
                <a:lnTo>
                  <a:pt x="133505" y="4474"/>
                </a:lnTo>
                <a:lnTo>
                  <a:pt x="121810" y="10569"/>
                </a:lnTo>
                <a:lnTo>
                  <a:pt x="110029" y="16264"/>
                </a:lnTo>
                <a:lnTo>
                  <a:pt x="99136" y="19418"/>
                </a:lnTo>
                <a:lnTo>
                  <a:pt x="92379" y="20421"/>
                </a:lnTo>
                <a:lnTo>
                  <a:pt x="85928" y="16954"/>
                </a:lnTo>
                <a:lnTo>
                  <a:pt x="78943" y="17487"/>
                </a:lnTo>
                <a:lnTo>
                  <a:pt x="66977" y="19540"/>
                </a:lnTo>
                <a:lnTo>
                  <a:pt x="55055" y="23322"/>
                </a:lnTo>
                <a:lnTo>
                  <a:pt x="43084" y="27980"/>
                </a:lnTo>
                <a:lnTo>
                  <a:pt x="30975" y="32658"/>
                </a:lnTo>
                <a:lnTo>
                  <a:pt x="18634" y="36503"/>
                </a:lnTo>
                <a:lnTo>
                  <a:pt x="5970" y="38659"/>
                </a:lnTo>
                <a:lnTo>
                  <a:pt x="0" y="38849"/>
                </a:lnTo>
                <a:lnTo>
                  <a:pt x="3962" y="51525"/>
                </a:lnTo>
                <a:lnTo>
                  <a:pt x="9752" y="62274"/>
                </a:lnTo>
                <a:close/>
              </a:path>
            </a:pathLst>
          </a:custGeom>
          <a:solidFill>
            <a:srgbClr val="C195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6661984" y="1854552"/>
            <a:ext cx="24704" cy="33550"/>
          </a:xfrm>
          <a:custGeom>
            <a:avLst/>
            <a:gdLst/>
            <a:ahLst/>
            <a:cxnLst/>
            <a:rect l="l" t="t" r="r" b="b"/>
            <a:pathLst>
              <a:path w="36233" h="49206">
                <a:moveTo>
                  <a:pt x="321" y="6864"/>
                </a:moveTo>
                <a:lnTo>
                  <a:pt x="0" y="18750"/>
                </a:lnTo>
                <a:lnTo>
                  <a:pt x="493" y="30939"/>
                </a:lnTo>
                <a:lnTo>
                  <a:pt x="853" y="44862"/>
                </a:lnTo>
                <a:lnTo>
                  <a:pt x="3045" y="46772"/>
                </a:lnTo>
                <a:lnTo>
                  <a:pt x="13669" y="49206"/>
                </a:lnTo>
                <a:lnTo>
                  <a:pt x="25105" y="46645"/>
                </a:lnTo>
                <a:lnTo>
                  <a:pt x="35727" y="44862"/>
                </a:lnTo>
                <a:lnTo>
                  <a:pt x="35784" y="37663"/>
                </a:lnTo>
                <a:lnTo>
                  <a:pt x="36088" y="24506"/>
                </a:lnTo>
                <a:lnTo>
                  <a:pt x="36233" y="12077"/>
                </a:lnTo>
                <a:lnTo>
                  <a:pt x="35727" y="209"/>
                </a:lnTo>
                <a:lnTo>
                  <a:pt x="25260" y="0"/>
                </a:lnTo>
                <a:lnTo>
                  <a:pt x="13294" y="1322"/>
                </a:lnTo>
                <a:lnTo>
                  <a:pt x="853" y="2140"/>
                </a:lnTo>
                <a:lnTo>
                  <a:pt x="321" y="6864"/>
                </a:lnTo>
                <a:close/>
              </a:path>
            </a:pathLst>
          </a:custGeom>
          <a:solidFill>
            <a:srgbClr val="C195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806383" y="1811330"/>
            <a:ext cx="54720" cy="152040"/>
          </a:xfrm>
          <a:custGeom>
            <a:avLst/>
            <a:gdLst/>
            <a:ahLst/>
            <a:cxnLst/>
            <a:rect l="l" t="t" r="r" b="b"/>
            <a:pathLst>
              <a:path w="80256" h="222992">
                <a:moveTo>
                  <a:pt x="8401" y="198193"/>
                </a:moveTo>
                <a:lnTo>
                  <a:pt x="1254" y="207430"/>
                </a:lnTo>
                <a:lnTo>
                  <a:pt x="0" y="218930"/>
                </a:lnTo>
                <a:lnTo>
                  <a:pt x="273" y="219142"/>
                </a:lnTo>
                <a:lnTo>
                  <a:pt x="8408" y="222992"/>
                </a:lnTo>
                <a:lnTo>
                  <a:pt x="15580" y="221903"/>
                </a:lnTo>
                <a:lnTo>
                  <a:pt x="21873" y="216816"/>
                </a:lnTo>
                <a:lnTo>
                  <a:pt x="27371" y="208667"/>
                </a:lnTo>
                <a:lnTo>
                  <a:pt x="32159" y="198396"/>
                </a:lnTo>
                <a:lnTo>
                  <a:pt x="36322" y="186942"/>
                </a:lnTo>
                <a:lnTo>
                  <a:pt x="39943" y="175241"/>
                </a:lnTo>
                <a:lnTo>
                  <a:pt x="43107" y="164234"/>
                </a:lnTo>
                <a:lnTo>
                  <a:pt x="45897" y="154858"/>
                </a:lnTo>
                <a:lnTo>
                  <a:pt x="47297" y="150568"/>
                </a:lnTo>
                <a:lnTo>
                  <a:pt x="51250" y="139205"/>
                </a:lnTo>
                <a:lnTo>
                  <a:pt x="55430" y="127863"/>
                </a:lnTo>
                <a:lnTo>
                  <a:pt x="59697" y="116496"/>
                </a:lnTo>
                <a:lnTo>
                  <a:pt x="63911" y="105057"/>
                </a:lnTo>
                <a:lnTo>
                  <a:pt x="67932" y="93500"/>
                </a:lnTo>
                <a:lnTo>
                  <a:pt x="71621" y="81777"/>
                </a:lnTo>
                <a:lnTo>
                  <a:pt x="74838" y="69842"/>
                </a:lnTo>
                <a:lnTo>
                  <a:pt x="77443" y="57648"/>
                </a:lnTo>
                <a:lnTo>
                  <a:pt x="79295" y="45149"/>
                </a:lnTo>
                <a:lnTo>
                  <a:pt x="80256" y="32298"/>
                </a:lnTo>
                <a:lnTo>
                  <a:pt x="80185" y="19049"/>
                </a:lnTo>
                <a:lnTo>
                  <a:pt x="78943" y="5354"/>
                </a:lnTo>
                <a:lnTo>
                  <a:pt x="76409" y="3746"/>
                </a:lnTo>
                <a:lnTo>
                  <a:pt x="66901" y="0"/>
                </a:lnTo>
                <a:lnTo>
                  <a:pt x="61034" y="1755"/>
                </a:lnTo>
                <a:lnTo>
                  <a:pt x="57968" y="7671"/>
                </a:lnTo>
                <a:lnTo>
                  <a:pt x="56862" y="16408"/>
                </a:lnTo>
                <a:lnTo>
                  <a:pt x="56877" y="26624"/>
                </a:lnTo>
                <a:lnTo>
                  <a:pt x="57173" y="36980"/>
                </a:lnTo>
                <a:lnTo>
                  <a:pt x="56908" y="46134"/>
                </a:lnTo>
                <a:lnTo>
                  <a:pt x="55186" y="57681"/>
                </a:lnTo>
                <a:lnTo>
                  <a:pt x="52528" y="69429"/>
                </a:lnTo>
                <a:lnTo>
                  <a:pt x="49130" y="81582"/>
                </a:lnTo>
                <a:lnTo>
                  <a:pt x="45214" y="94086"/>
                </a:lnTo>
                <a:lnTo>
                  <a:pt x="41002" y="106884"/>
                </a:lnTo>
                <a:lnTo>
                  <a:pt x="36715" y="119921"/>
                </a:lnTo>
                <a:lnTo>
                  <a:pt x="32930" y="132123"/>
                </a:lnTo>
                <a:lnTo>
                  <a:pt x="29093" y="145122"/>
                </a:lnTo>
                <a:lnTo>
                  <a:pt x="25264" y="158009"/>
                </a:lnTo>
                <a:lnTo>
                  <a:pt x="21346" y="170361"/>
                </a:lnTo>
                <a:lnTo>
                  <a:pt x="17241" y="181754"/>
                </a:lnTo>
                <a:lnTo>
                  <a:pt x="12852" y="191765"/>
                </a:lnTo>
                <a:lnTo>
                  <a:pt x="8401" y="19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7336579" y="1824242"/>
            <a:ext cx="10677" cy="22505"/>
          </a:xfrm>
          <a:custGeom>
            <a:avLst/>
            <a:gdLst/>
            <a:ahLst/>
            <a:cxnLst/>
            <a:rect l="l" t="t" r="r" b="b"/>
            <a:pathLst>
              <a:path w="15659" h="33007">
                <a:moveTo>
                  <a:pt x="0" y="23304"/>
                </a:moveTo>
                <a:lnTo>
                  <a:pt x="965" y="33007"/>
                </a:lnTo>
                <a:lnTo>
                  <a:pt x="1357" y="32686"/>
                </a:lnTo>
                <a:lnTo>
                  <a:pt x="9740" y="23472"/>
                </a:lnTo>
                <a:lnTo>
                  <a:pt x="15659" y="11658"/>
                </a:lnTo>
                <a:lnTo>
                  <a:pt x="8877" y="9753"/>
                </a:lnTo>
                <a:lnTo>
                  <a:pt x="6566" y="3149"/>
                </a:lnTo>
                <a:lnTo>
                  <a:pt x="965" y="0"/>
                </a:lnTo>
                <a:lnTo>
                  <a:pt x="1174" y="10934"/>
                </a:lnTo>
                <a:lnTo>
                  <a:pt x="0" y="233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6049220" y="1832089"/>
            <a:ext cx="108385" cy="132524"/>
          </a:xfrm>
          <a:custGeom>
            <a:avLst/>
            <a:gdLst/>
            <a:ahLst/>
            <a:cxnLst/>
            <a:rect l="l" t="t" r="r" b="b"/>
            <a:pathLst>
              <a:path w="158965" h="194368">
                <a:moveTo>
                  <a:pt x="1850" y="194368"/>
                </a:moveTo>
                <a:lnTo>
                  <a:pt x="16162" y="193690"/>
                </a:lnTo>
                <a:lnTo>
                  <a:pt x="29664" y="191462"/>
                </a:lnTo>
                <a:lnTo>
                  <a:pt x="42454" y="187914"/>
                </a:lnTo>
                <a:lnTo>
                  <a:pt x="54627" y="183274"/>
                </a:lnTo>
                <a:lnTo>
                  <a:pt x="66281" y="177772"/>
                </a:lnTo>
                <a:lnTo>
                  <a:pt x="77511" y="171638"/>
                </a:lnTo>
                <a:lnTo>
                  <a:pt x="88415" y="165100"/>
                </a:lnTo>
                <a:lnTo>
                  <a:pt x="99088" y="158387"/>
                </a:lnTo>
                <a:lnTo>
                  <a:pt x="109627" y="151730"/>
                </a:lnTo>
                <a:lnTo>
                  <a:pt x="120128" y="145356"/>
                </a:lnTo>
                <a:lnTo>
                  <a:pt x="130689" y="139497"/>
                </a:lnTo>
                <a:lnTo>
                  <a:pt x="141406" y="134380"/>
                </a:lnTo>
                <a:lnTo>
                  <a:pt x="152374" y="130236"/>
                </a:lnTo>
                <a:lnTo>
                  <a:pt x="153107" y="127224"/>
                </a:lnTo>
                <a:lnTo>
                  <a:pt x="155680" y="114322"/>
                </a:lnTo>
                <a:lnTo>
                  <a:pt x="157464" y="101225"/>
                </a:lnTo>
                <a:lnTo>
                  <a:pt x="158534" y="88039"/>
                </a:lnTo>
                <a:lnTo>
                  <a:pt x="158965" y="74868"/>
                </a:lnTo>
                <a:lnTo>
                  <a:pt x="158832" y="61819"/>
                </a:lnTo>
                <a:lnTo>
                  <a:pt x="158213" y="48997"/>
                </a:lnTo>
                <a:lnTo>
                  <a:pt x="157182" y="36506"/>
                </a:lnTo>
                <a:lnTo>
                  <a:pt x="155814" y="24453"/>
                </a:lnTo>
                <a:lnTo>
                  <a:pt x="154187" y="12942"/>
                </a:lnTo>
                <a:lnTo>
                  <a:pt x="152374" y="2080"/>
                </a:lnTo>
                <a:lnTo>
                  <a:pt x="139439" y="258"/>
                </a:lnTo>
                <a:lnTo>
                  <a:pt x="128687" y="0"/>
                </a:lnTo>
                <a:lnTo>
                  <a:pt x="117061" y="419"/>
                </a:lnTo>
                <a:lnTo>
                  <a:pt x="104735" y="1307"/>
                </a:lnTo>
                <a:lnTo>
                  <a:pt x="91884" y="2454"/>
                </a:lnTo>
                <a:lnTo>
                  <a:pt x="78680" y="3650"/>
                </a:lnTo>
                <a:lnTo>
                  <a:pt x="65299" y="4687"/>
                </a:lnTo>
                <a:lnTo>
                  <a:pt x="51915" y="5355"/>
                </a:lnTo>
                <a:lnTo>
                  <a:pt x="38702" y="5445"/>
                </a:lnTo>
                <a:lnTo>
                  <a:pt x="25834" y="4747"/>
                </a:lnTo>
                <a:lnTo>
                  <a:pt x="13484" y="3051"/>
                </a:lnTo>
                <a:lnTo>
                  <a:pt x="1828" y="149"/>
                </a:lnTo>
                <a:lnTo>
                  <a:pt x="1996" y="5184"/>
                </a:lnTo>
                <a:lnTo>
                  <a:pt x="2528" y="16113"/>
                </a:lnTo>
                <a:lnTo>
                  <a:pt x="3254" y="27643"/>
                </a:lnTo>
                <a:lnTo>
                  <a:pt x="4105" y="39690"/>
                </a:lnTo>
                <a:lnTo>
                  <a:pt x="5017" y="52171"/>
                </a:lnTo>
                <a:lnTo>
                  <a:pt x="5922" y="65003"/>
                </a:lnTo>
                <a:lnTo>
                  <a:pt x="6754" y="78103"/>
                </a:lnTo>
                <a:lnTo>
                  <a:pt x="7447" y="91388"/>
                </a:lnTo>
                <a:lnTo>
                  <a:pt x="7934" y="104774"/>
                </a:lnTo>
                <a:lnTo>
                  <a:pt x="8149" y="118179"/>
                </a:lnTo>
                <a:lnTo>
                  <a:pt x="8026" y="131519"/>
                </a:lnTo>
                <a:lnTo>
                  <a:pt x="7497" y="144710"/>
                </a:lnTo>
                <a:lnTo>
                  <a:pt x="6496" y="157671"/>
                </a:lnTo>
                <a:lnTo>
                  <a:pt x="4957" y="170316"/>
                </a:lnTo>
                <a:lnTo>
                  <a:pt x="2814" y="182565"/>
                </a:lnTo>
                <a:lnTo>
                  <a:pt x="0" y="194332"/>
                </a:lnTo>
                <a:lnTo>
                  <a:pt x="1850" y="194368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7205732" y="1834797"/>
            <a:ext cx="48804" cy="38430"/>
          </a:xfrm>
          <a:custGeom>
            <a:avLst/>
            <a:gdLst/>
            <a:ahLst/>
            <a:cxnLst/>
            <a:rect l="l" t="t" r="r" b="b"/>
            <a:pathLst>
              <a:path w="71579" h="56364">
                <a:moveTo>
                  <a:pt x="27086" y="41880"/>
                </a:moveTo>
                <a:lnTo>
                  <a:pt x="37504" y="48833"/>
                </a:lnTo>
                <a:lnTo>
                  <a:pt x="49667" y="53940"/>
                </a:lnTo>
                <a:lnTo>
                  <a:pt x="64366" y="56364"/>
                </a:lnTo>
                <a:lnTo>
                  <a:pt x="67439" y="51461"/>
                </a:lnTo>
                <a:lnTo>
                  <a:pt x="71579" y="47690"/>
                </a:lnTo>
                <a:lnTo>
                  <a:pt x="68036" y="40832"/>
                </a:lnTo>
                <a:lnTo>
                  <a:pt x="64011" y="39374"/>
                </a:lnTo>
                <a:lnTo>
                  <a:pt x="57861" y="35448"/>
                </a:lnTo>
                <a:lnTo>
                  <a:pt x="50663" y="29821"/>
                </a:lnTo>
                <a:lnTo>
                  <a:pt x="42788" y="23202"/>
                </a:lnTo>
                <a:lnTo>
                  <a:pt x="34609" y="16298"/>
                </a:lnTo>
                <a:lnTo>
                  <a:pt x="26499" y="9818"/>
                </a:lnTo>
                <a:lnTo>
                  <a:pt x="18829" y="4470"/>
                </a:lnTo>
                <a:lnTo>
                  <a:pt x="11972" y="961"/>
                </a:lnTo>
                <a:lnTo>
                  <a:pt x="6299" y="0"/>
                </a:lnTo>
                <a:lnTo>
                  <a:pt x="2185" y="2294"/>
                </a:lnTo>
                <a:lnTo>
                  <a:pt x="0" y="8553"/>
                </a:lnTo>
                <a:lnTo>
                  <a:pt x="116" y="19483"/>
                </a:lnTo>
                <a:lnTo>
                  <a:pt x="8316" y="25786"/>
                </a:lnTo>
                <a:lnTo>
                  <a:pt x="17620" y="33918"/>
                </a:lnTo>
                <a:lnTo>
                  <a:pt x="27086" y="41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6766453" y="1959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CC2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6708870" y="1840234"/>
            <a:ext cx="99376" cy="198278"/>
          </a:xfrm>
          <a:custGeom>
            <a:avLst/>
            <a:gdLst/>
            <a:ahLst/>
            <a:cxnLst/>
            <a:rect l="l" t="t" r="r" b="b"/>
            <a:pathLst>
              <a:path w="145752" h="290807">
                <a:moveTo>
                  <a:pt x="3670" y="177145"/>
                </a:moveTo>
                <a:lnTo>
                  <a:pt x="1702" y="189205"/>
                </a:lnTo>
                <a:lnTo>
                  <a:pt x="438" y="201302"/>
                </a:lnTo>
                <a:lnTo>
                  <a:pt x="0" y="213448"/>
                </a:lnTo>
                <a:lnTo>
                  <a:pt x="29" y="215851"/>
                </a:lnTo>
                <a:lnTo>
                  <a:pt x="1180" y="229331"/>
                </a:lnTo>
                <a:lnTo>
                  <a:pt x="4002" y="242069"/>
                </a:lnTo>
                <a:lnTo>
                  <a:pt x="8493" y="253833"/>
                </a:lnTo>
                <a:lnTo>
                  <a:pt x="14647" y="264387"/>
                </a:lnTo>
                <a:lnTo>
                  <a:pt x="22460" y="273497"/>
                </a:lnTo>
                <a:lnTo>
                  <a:pt x="31929" y="280929"/>
                </a:lnTo>
                <a:lnTo>
                  <a:pt x="43050" y="286447"/>
                </a:lnTo>
                <a:lnTo>
                  <a:pt x="55819" y="289818"/>
                </a:lnTo>
                <a:lnTo>
                  <a:pt x="70231" y="290807"/>
                </a:lnTo>
                <a:lnTo>
                  <a:pt x="86283" y="289178"/>
                </a:lnTo>
                <a:lnTo>
                  <a:pt x="92773" y="283197"/>
                </a:lnTo>
                <a:lnTo>
                  <a:pt x="95821" y="276567"/>
                </a:lnTo>
                <a:lnTo>
                  <a:pt x="99136" y="271703"/>
                </a:lnTo>
                <a:lnTo>
                  <a:pt x="104433" y="275661"/>
                </a:lnTo>
                <a:lnTo>
                  <a:pt x="112820" y="278051"/>
                </a:lnTo>
                <a:lnTo>
                  <a:pt x="121296" y="276805"/>
                </a:lnTo>
                <a:lnTo>
                  <a:pt x="129311" y="272565"/>
                </a:lnTo>
                <a:lnTo>
                  <a:pt x="136315" y="265976"/>
                </a:lnTo>
                <a:lnTo>
                  <a:pt x="141756" y="257679"/>
                </a:lnTo>
                <a:lnTo>
                  <a:pt x="145086" y="248319"/>
                </a:lnTo>
                <a:lnTo>
                  <a:pt x="145752" y="238539"/>
                </a:lnTo>
                <a:lnTo>
                  <a:pt x="143205" y="228980"/>
                </a:lnTo>
                <a:lnTo>
                  <a:pt x="133379" y="234000"/>
                </a:lnTo>
                <a:lnTo>
                  <a:pt x="123536" y="242064"/>
                </a:lnTo>
                <a:lnTo>
                  <a:pt x="114888" y="251394"/>
                </a:lnTo>
                <a:lnTo>
                  <a:pt x="106467" y="260967"/>
                </a:lnTo>
                <a:lnTo>
                  <a:pt x="97307" y="269760"/>
                </a:lnTo>
                <a:lnTo>
                  <a:pt x="96405" y="264223"/>
                </a:lnTo>
                <a:lnTo>
                  <a:pt x="91566" y="262889"/>
                </a:lnTo>
                <a:lnTo>
                  <a:pt x="86283" y="261988"/>
                </a:lnTo>
                <a:lnTo>
                  <a:pt x="84343" y="263005"/>
                </a:lnTo>
                <a:lnTo>
                  <a:pt x="72321" y="267358"/>
                </a:lnTo>
                <a:lnTo>
                  <a:pt x="61394" y="268116"/>
                </a:lnTo>
                <a:lnTo>
                  <a:pt x="51683" y="265718"/>
                </a:lnTo>
                <a:lnTo>
                  <a:pt x="43308" y="260601"/>
                </a:lnTo>
                <a:lnTo>
                  <a:pt x="36390" y="253202"/>
                </a:lnTo>
                <a:lnTo>
                  <a:pt x="31050" y="243960"/>
                </a:lnTo>
                <a:lnTo>
                  <a:pt x="27409" y="233312"/>
                </a:lnTo>
                <a:lnTo>
                  <a:pt x="25587" y="221696"/>
                </a:lnTo>
                <a:lnTo>
                  <a:pt x="25704" y="209549"/>
                </a:lnTo>
                <a:lnTo>
                  <a:pt x="27063" y="198449"/>
                </a:lnTo>
                <a:lnTo>
                  <a:pt x="29049" y="186922"/>
                </a:lnTo>
                <a:lnTo>
                  <a:pt x="31550" y="174993"/>
                </a:lnTo>
                <a:lnTo>
                  <a:pt x="34449" y="162730"/>
                </a:lnTo>
                <a:lnTo>
                  <a:pt x="37628" y="150200"/>
                </a:lnTo>
                <a:lnTo>
                  <a:pt x="40971" y="137471"/>
                </a:lnTo>
                <a:lnTo>
                  <a:pt x="44360" y="124612"/>
                </a:lnTo>
                <a:lnTo>
                  <a:pt x="47679" y="111690"/>
                </a:lnTo>
                <a:lnTo>
                  <a:pt x="50810" y="98773"/>
                </a:lnTo>
                <a:lnTo>
                  <a:pt x="53638" y="85928"/>
                </a:lnTo>
                <a:lnTo>
                  <a:pt x="56043" y="73224"/>
                </a:lnTo>
                <a:lnTo>
                  <a:pt x="57911" y="60728"/>
                </a:lnTo>
                <a:lnTo>
                  <a:pt x="59123" y="48508"/>
                </a:lnTo>
                <a:lnTo>
                  <a:pt x="59563" y="36632"/>
                </a:lnTo>
                <a:lnTo>
                  <a:pt x="59114" y="25168"/>
                </a:lnTo>
                <a:lnTo>
                  <a:pt x="57658" y="14183"/>
                </a:lnTo>
                <a:lnTo>
                  <a:pt x="55079" y="3746"/>
                </a:lnTo>
                <a:lnTo>
                  <a:pt x="47434" y="0"/>
                </a:lnTo>
                <a:lnTo>
                  <a:pt x="45021" y="685"/>
                </a:lnTo>
                <a:lnTo>
                  <a:pt x="36715" y="3746"/>
                </a:lnTo>
                <a:lnTo>
                  <a:pt x="36834" y="4731"/>
                </a:lnTo>
                <a:lnTo>
                  <a:pt x="37819" y="17668"/>
                </a:lnTo>
                <a:lnTo>
                  <a:pt x="37800" y="30457"/>
                </a:lnTo>
                <a:lnTo>
                  <a:pt x="36899" y="43110"/>
                </a:lnTo>
                <a:lnTo>
                  <a:pt x="35238" y="55641"/>
                </a:lnTo>
                <a:lnTo>
                  <a:pt x="32939" y="68064"/>
                </a:lnTo>
                <a:lnTo>
                  <a:pt x="30124" y="80390"/>
                </a:lnTo>
                <a:lnTo>
                  <a:pt x="26915" y="92634"/>
                </a:lnTo>
                <a:lnTo>
                  <a:pt x="23434" y="104809"/>
                </a:lnTo>
                <a:lnTo>
                  <a:pt x="19803" y="116928"/>
                </a:lnTo>
                <a:lnTo>
                  <a:pt x="16145" y="129004"/>
                </a:lnTo>
                <a:lnTo>
                  <a:pt x="12580" y="141050"/>
                </a:lnTo>
                <a:lnTo>
                  <a:pt x="9231" y="153081"/>
                </a:lnTo>
                <a:lnTo>
                  <a:pt x="6221" y="165108"/>
                </a:lnTo>
                <a:lnTo>
                  <a:pt x="3670" y="177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338489" y="1842780"/>
            <a:ext cx="56327" cy="59575"/>
          </a:xfrm>
          <a:custGeom>
            <a:avLst/>
            <a:gdLst/>
            <a:ahLst/>
            <a:cxnLst/>
            <a:rect l="l" t="t" r="r" b="b"/>
            <a:pathLst>
              <a:path w="82613" h="87375">
                <a:moveTo>
                  <a:pt x="44871" y="5509"/>
                </a:moveTo>
                <a:lnTo>
                  <a:pt x="33045" y="0"/>
                </a:lnTo>
                <a:lnTo>
                  <a:pt x="30314" y="3917"/>
                </a:lnTo>
                <a:lnTo>
                  <a:pt x="22321" y="13659"/>
                </a:lnTo>
                <a:lnTo>
                  <a:pt x="14019" y="23077"/>
                </a:lnTo>
                <a:lnTo>
                  <a:pt x="6286" y="33099"/>
                </a:lnTo>
                <a:lnTo>
                  <a:pt x="0" y="44653"/>
                </a:lnTo>
                <a:lnTo>
                  <a:pt x="2357" y="45806"/>
                </a:lnTo>
                <a:lnTo>
                  <a:pt x="10644" y="53485"/>
                </a:lnTo>
                <a:lnTo>
                  <a:pt x="14944" y="64099"/>
                </a:lnTo>
                <a:lnTo>
                  <a:pt x="14656" y="75959"/>
                </a:lnTo>
                <a:lnTo>
                  <a:pt x="9182" y="87376"/>
                </a:lnTo>
                <a:lnTo>
                  <a:pt x="14752" y="87096"/>
                </a:lnTo>
                <a:lnTo>
                  <a:pt x="27547" y="83914"/>
                </a:lnTo>
                <a:lnTo>
                  <a:pt x="38758" y="77785"/>
                </a:lnTo>
                <a:lnTo>
                  <a:pt x="48714" y="69458"/>
                </a:lnTo>
                <a:lnTo>
                  <a:pt x="57747" y="59679"/>
                </a:lnTo>
                <a:lnTo>
                  <a:pt x="66187" y="49198"/>
                </a:lnTo>
                <a:lnTo>
                  <a:pt x="74365" y="38762"/>
                </a:lnTo>
                <a:lnTo>
                  <a:pt x="82613" y="29121"/>
                </a:lnTo>
                <a:lnTo>
                  <a:pt x="76084" y="26537"/>
                </a:lnTo>
                <a:lnTo>
                  <a:pt x="65171" y="20066"/>
                </a:lnTo>
                <a:lnTo>
                  <a:pt x="55173" y="12627"/>
                </a:lnTo>
                <a:lnTo>
                  <a:pt x="44871" y="5509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075628" y="1882504"/>
            <a:ext cx="247802" cy="601948"/>
          </a:xfrm>
          <a:custGeom>
            <a:avLst/>
            <a:gdLst/>
            <a:ahLst/>
            <a:cxnLst/>
            <a:rect l="l" t="t" r="r" b="b"/>
            <a:pathLst>
              <a:path w="363443" h="882857">
                <a:moveTo>
                  <a:pt x="25787" y="770760"/>
                </a:moveTo>
                <a:lnTo>
                  <a:pt x="21653" y="782809"/>
                </a:lnTo>
                <a:lnTo>
                  <a:pt x="17515" y="794767"/>
                </a:lnTo>
                <a:lnTo>
                  <a:pt x="13464" y="806667"/>
                </a:lnTo>
                <a:lnTo>
                  <a:pt x="9595" y="818544"/>
                </a:lnTo>
                <a:lnTo>
                  <a:pt x="5999" y="830431"/>
                </a:lnTo>
                <a:lnTo>
                  <a:pt x="2769" y="842360"/>
                </a:lnTo>
                <a:lnTo>
                  <a:pt x="0" y="854367"/>
                </a:lnTo>
                <a:lnTo>
                  <a:pt x="1756" y="854924"/>
                </a:lnTo>
                <a:lnTo>
                  <a:pt x="13513" y="858447"/>
                </a:lnTo>
                <a:lnTo>
                  <a:pt x="25240" y="861615"/>
                </a:lnTo>
                <a:lnTo>
                  <a:pt x="37026" y="864472"/>
                </a:lnTo>
                <a:lnTo>
                  <a:pt x="48956" y="867064"/>
                </a:lnTo>
                <a:lnTo>
                  <a:pt x="61119" y="869438"/>
                </a:lnTo>
                <a:lnTo>
                  <a:pt x="73600" y="871638"/>
                </a:lnTo>
                <a:lnTo>
                  <a:pt x="86488" y="873711"/>
                </a:lnTo>
                <a:lnTo>
                  <a:pt x="99869" y="875703"/>
                </a:lnTo>
                <a:lnTo>
                  <a:pt x="113830" y="877658"/>
                </a:lnTo>
                <a:lnTo>
                  <a:pt x="114191" y="872419"/>
                </a:lnTo>
                <a:lnTo>
                  <a:pt x="115214" y="859281"/>
                </a:lnTo>
                <a:lnTo>
                  <a:pt x="116380" y="846280"/>
                </a:lnTo>
                <a:lnTo>
                  <a:pt x="117673" y="833403"/>
                </a:lnTo>
                <a:lnTo>
                  <a:pt x="119076" y="820639"/>
                </a:lnTo>
                <a:lnTo>
                  <a:pt x="120574" y="807974"/>
                </a:lnTo>
                <a:lnTo>
                  <a:pt x="122151" y="795396"/>
                </a:lnTo>
                <a:lnTo>
                  <a:pt x="123790" y="782893"/>
                </a:lnTo>
                <a:lnTo>
                  <a:pt x="125474" y="770452"/>
                </a:lnTo>
                <a:lnTo>
                  <a:pt x="127189" y="758060"/>
                </a:lnTo>
                <a:lnTo>
                  <a:pt x="128917" y="745705"/>
                </a:lnTo>
                <a:lnTo>
                  <a:pt x="130643" y="733374"/>
                </a:lnTo>
                <a:lnTo>
                  <a:pt x="132350" y="721055"/>
                </a:lnTo>
                <a:lnTo>
                  <a:pt x="134023" y="708736"/>
                </a:lnTo>
                <a:lnTo>
                  <a:pt x="134505" y="705204"/>
                </a:lnTo>
                <a:lnTo>
                  <a:pt x="136359" y="692758"/>
                </a:lnTo>
                <a:lnTo>
                  <a:pt x="138399" y="680374"/>
                </a:lnTo>
                <a:lnTo>
                  <a:pt x="140572" y="668029"/>
                </a:lnTo>
                <a:lnTo>
                  <a:pt x="142826" y="655700"/>
                </a:lnTo>
                <a:lnTo>
                  <a:pt x="145106" y="643365"/>
                </a:lnTo>
                <a:lnTo>
                  <a:pt x="147358" y="631000"/>
                </a:lnTo>
                <a:lnTo>
                  <a:pt x="149531" y="618585"/>
                </a:lnTo>
                <a:lnTo>
                  <a:pt x="151570" y="606095"/>
                </a:lnTo>
                <a:lnTo>
                  <a:pt x="153421" y="593509"/>
                </a:lnTo>
                <a:lnTo>
                  <a:pt x="155032" y="580803"/>
                </a:lnTo>
                <a:lnTo>
                  <a:pt x="156349" y="567955"/>
                </a:lnTo>
                <a:lnTo>
                  <a:pt x="157318" y="554943"/>
                </a:lnTo>
                <a:lnTo>
                  <a:pt x="157886" y="541743"/>
                </a:lnTo>
                <a:lnTo>
                  <a:pt x="158121" y="531906"/>
                </a:lnTo>
                <a:lnTo>
                  <a:pt x="158334" y="520081"/>
                </a:lnTo>
                <a:lnTo>
                  <a:pt x="158473" y="507979"/>
                </a:lnTo>
                <a:lnTo>
                  <a:pt x="158374" y="470326"/>
                </a:lnTo>
                <a:lnTo>
                  <a:pt x="158145" y="457430"/>
                </a:lnTo>
                <a:lnTo>
                  <a:pt x="157807" y="444414"/>
                </a:lnTo>
                <a:lnTo>
                  <a:pt x="157351" y="431310"/>
                </a:lnTo>
                <a:lnTo>
                  <a:pt x="156771" y="418149"/>
                </a:lnTo>
                <a:lnTo>
                  <a:pt x="156060" y="404962"/>
                </a:lnTo>
                <a:lnTo>
                  <a:pt x="155211" y="391781"/>
                </a:lnTo>
                <a:lnTo>
                  <a:pt x="154216" y="378637"/>
                </a:lnTo>
                <a:lnTo>
                  <a:pt x="152812" y="367500"/>
                </a:lnTo>
                <a:lnTo>
                  <a:pt x="150780" y="354127"/>
                </a:lnTo>
                <a:lnTo>
                  <a:pt x="149214" y="340189"/>
                </a:lnTo>
                <a:lnTo>
                  <a:pt x="149178" y="326990"/>
                </a:lnTo>
                <a:lnTo>
                  <a:pt x="151739" y="315832"/>
                </a:lnTo>
                <a:lnTo>
                  <a:pt x="157961" y="308018"/>
                </a:lnTo>
                <a:lnTo>
                  <a:pt x="168910" y="304850"/>
                </a:lnTo>
                <a:lnTo>
                  <a:pt x="172414" y="310797"/>
                </a:lnTo>
                <a:lnTo>
                  <a:pt x="174002" y="320810"/>
                </a:lnTo>
                <a:lnTo>
                  <a:pt x="172231" y="331574"/>
                </a:lnTo>
                <a:lnTo>
                  <a:pt x="170738" y="345630"/>
                </a:lnTo>
                <a:lnTo>
                  <a:pt x="170859" y="349600"/>
                </a:lnTo>
                <a:lnTo>
                  <a:pt x="172597" y="361960"/>
                </a:lnTo>
                <a:lnTo>
                  <a:pt x="174409" y="374751"/>
                </a:lnTo>
                <a:lnTo>
                  <a:pt x="174500" y="375993"/>
                </a:lnTo>
                <a:lnTo>
                  <a:pt x="175321" y="387357"/>
                </a:lnTo>
                <a:lnTo>
                  <a:pt x="176127" y="399014"/>
                </a:lnTo>
                <a:lnTo>
                  <a:pt x="176904" y="410936"/>
                </a:lnTo>
                <a:lnTo>
                  <a:pt x="177636" y="423097"/>
                </a:lnTo>
                <a:lnTo>
                  <a:pt x="178306" y="435471"/>
                </a:lnTo>
                <a:lnTo>
                  <a:pt x="178900" y="448033"/>
                </a:lnTo>
                <a:lnTo>
                  <a:pt x="179402" y="460756"/>
                </a:lnTo>
                <a:lnTo>
                  <a:pt x="179797" y="473614"/>
                </a:lnTo>
                <a:lnTo>
                  <a:pt x="180068" y="486580"/>
                </a:lnTo>
                <a:lnTo>
                  <a:pt x="180201" y="499630"/>
                </a:lnTo>
                <a:lnTo>
                  <a:pt x="180180" y="512736"/>
                </a:lnTo>
                <a:lnTo>
                  <a:pt x="179989" y="525872"/>
                </a:lnTo>
                <a:lnTo>
                  <a:pt x="179613" y="539013"/>
                </a:lnTo>
                <a:lnTo>
                  <a:pt x="179036" y="552133"/>
                </a:lnTo>
                <a:lnTo>
                  <a:pt x="178242" y="565204"/>
                </a:lnTo>
                <a:lnTo>
                  <a:pt x="177217" y="578202"/>
                </a:lnTo>
                <a:lnTo>
                  <a:pt x="175944" y="591100"/>
                </a:lnTo>
                <a:lnTo>
                  <a:pt x="174409" y="603872"/>
                </a:lnTo>
                <a:lnTo>
                  <a:pt x="171800" y="618259"/>
                </a:lnTo>
                <a:lnTo>
                  <a:pt x="168792" y="630542"/>
                </a:lnTo>
                <a:lnTo>
                  <a:pt x="165498" y="642904"/>
                </a:lnTo>
                <a:lnTo>
                  <a:pt x="162334" y="655368"/>
                </a:lnTo>
                <a:lnTo>
                  <a:pt x="159715" y="667956"/>
                </a:lnTo>
                <a:lnTo>
                  <a:pt x="157031" y="683690"/>
                </a:lnTo>
                <a:lnTo>
                  <a:pt x="155016" y="695961"/>
                </a:lnTo>
                <a:lnTo>
                  <a:pt x="153056" y="708358"/>
                </a:lnTo>
                <a:lnTo>
                  <a:pt x="151163" y="720864"/>
                </a:lnTo>
                <a:lnTo>
                  <a:pt x="149348" y="733463"/>
                </a:lnTo>
                <a:lnTo>
                  <a:pt x="147621" y="746141"/>
                </a:lnTo>
                <a:lnTo>
                  <a:pt x="145995" y="758881"/>
                </a:lnTo>
                <a:lnTo>
                  <a:pt x="144479" y="771669"/>
                </a:lnTo>
                <a:lnTo>
                  <a:pt x="143086" y="784487"/>
                </a:lnTo>
                <a:lnTo>
                  <a:pt x="141826" y="797322"/>
                </a:lnTo>
                <a:lnTo>
                  <a:pt x="140711" y="810156"/>
                </a:lnTo>
                <a:lnTo>
                  <a:pt x="139751" y="822975"/>
                </a:lnTo>
                <a:lnTo>
                  <a:pt x="138959" y="835763"/>
                </a:lnTo>
                <a:lnTo>
                  <a:pt x="138344" y="848505"/>
                </a:lnTo>
                <a:lnTo>
                  <a:pt x="137918" y="861184"/>
                </a:lnTo>
                <a:lnTo>
                  <a:pt x="137693" y="873785"/>
                </a:lnTo>
                <a:lnTo>
                  <a:pt x="139824" y="874015"/>
                </a:lnTo>
                <a:lnTo>
                  <a:pt x="151905" y="875452"/>
                </a:lnTo>
                <a:lnTo>
                  <a:pt x="164483" y="877071"/>
                </a:lnTo>
                <a:lnTo>
                  <a:pt x="177427" y="878728"/>
                </a:lnTo>
                <a:lnTo>
                  <a:pt x="190607" y="880280"/>
                </a:lnTo>
                <a:lnTo>
                  <a:pt x="203891" y="881581"/>
                </a:lnTo>
                <a:lnTo>
                  <a:pt x="217150" y="882488"/>
                </a:lnTo>
                <a:lnTo>
                  <a:pt x="230251" y="882857"/>
                </a:lnTo>
                <a:lnTo>
                  <a:pt x="243065" y="882543"/>
                </a:lnTo>
                <a:lnTo>
                  <a:pt x="255461" y="881403"/>
                </a:lnTo>
                <a:lnTo>
                  <a:pt x="267307" y="879291"/>
                </a:lnTo>
                <a:lnTo>
                  <a:pt x="278474" y="876064"/>
                </a:lnTo>
                <a:lnTo>
                  <a:pt x="288831" y="871579"/>
                </a:lnTo>
                <a:lnTo>
                  <a:pt x="298247" y="865689"/>
                </a:lnTo>
                <a:lnTo>
                  <a:pt x="306590" y="858253"/>
                </a:lnTo>
                <a:lnTo>
                  <a:pt x="307725" y="845609"/>
                </a:lnTo>
                <a:lnTo>
                  <a:pt x="308659" y="832691"/>
                </a:lnTo>
                <a:lnTo>
                  <a:pt x="309402" y="819528"/>
                </a:lnTo>
                <a:lnTo>
                  <a:pt x="309966" y="806146"/>
                </a:lnTo>
                <a:lnTo>
                  <a:pt x="310360" y="792572"/>
                </a:lnTo>
                <a:lnTo>
                  <a:pt x="310595" y="778834"/>
                </a:lnTo>
                <a:lnTo>
                  <a:pt x="310627" y="750974"/>
                </a:lnTo>
                <a:lnTo>
                  <a:pt x="310446" y="736906"/>
                </a:lnTo>
                <a:lnTo>
                  <a:pt x="310146" y="722782"/>
                </a:lnTo>
                <a:lnTo>
                  <a:pt x="309739" y="708629"/>
                </a:lnTo>
                <a:lnTo>
                  <a:pt x="309234" y="694476"/>
                </a:lnTo>
                <a:lnTo>
                  <a:pt x="308642" y="680347"/>
                </a:lnTo>
                <a:lnTo>
                  <a:pt x="307972" y="666272"/>
                </a:lnTo>
                <a:lnTo>
                  <a:pt x="307237" y="652277"/>
                </a:lnTo>
                <a:lnTo>
                  <a:pt x="306445" y="638389"/>
                </a:lnTo>
                <a:lnTo>
                  <a:pt x="305607" y="624636"/>
                </a:lnTo>
                <a:lnTo>
                  <a:pt x="304733" y="611044"/>
                </a:lnTo>
                <a:lnTo>
                  <a:pt x="303834" y="597641"/>
                </a:lnTo>
                <a:lnTo>
                  <a:pt x="302920" y="584454"/>
                </a:lnTo>
                <a:lnTo>
                  <a:pt x="302401" y="576530"/>
                </a:lnTo>
                <a:lnTo>
                  <a:pt x="301650" y="562468"/>
                </a:lnTo>
                <a:lnTo>
                  <a:pt x="301095" y="549188"/>
                </a:lnTo>
                <a:lnTo>
                  <a:pt x="300627" y="536522"/>
                </a:lnTo>
                <a:lnTo>
                  <a:pt x="300141" y="524305"/>
                </a:lnTo>
                <a:lnTo>
                  <a:pt x="299532" y="512367"/>
                </a:lnTo>
                <a:lnTo>
                  <a:pt x="298693" y="500542"/>
                </a:lnTo>
                <a:lnTo>
                  <a:pt x="297518" y="488662"/>
                </a:lnTo>
                <a:lnTo>
                  <a:pt x="295902" y="476561"/>
                </a:lnTo>
                <a:lnTo>
                  <a:pt x="293738" y="464070"/>
                </a:lnTo>
                <a:lnTo>
                  <a:pt x="291418" y="454906"/>
                </a:lnTo>
                <a:lnTo>
                  <a:pt x="288379" y="441061"/>
                </a:lnTo>
                <a:lnTo>
                  <a:pt x="288040" y="428151"/>
                </a:lnTo>
                <a:lnTo>
                  <a:pt x="293738" y="421347"/>
                </a:lnTo>
                <a:lnTo>
                  <a:pt x="295272" y="421275"/>
                </a:lnTo>
                <a:lnTo>
                  <a:pt x="302110" y="426897"/>
                </a:lnTo>
                <a:lnTo>
                  <a:pt x="307896" y="439422"/>
                </a:lnTo>
                <a:lnTo>
                  <a:pt x="312496" y="454773"/>
                </a:lnTo>
                <a:lnTo>
                  <a:pt x="315776" y="468877"/>
                </a:lnTo>
                <a:lnTo>
                  <a:pt x="317601" y="477659"/>
                </a:lnTo>
                <a:lnTo>
                  <a:pt x="318126" y="480112"/>
                </a:lnTo>
                <a:lnTo>
                  <a:pt x="320194" y="492698"/>
                </a:lnTo>
                <a:lnTo>
                  <a:pt x="321325" y="505082"/>
                </a:lnTo>
                <a:lnTo>
                  <a:pt x="321749" y="517360"/>
                </a:lnTo>
                <a:lnTo>
                  <a:pt x="321695" y="529631"/>
                </a:lnTo>
                <a:lnTo>
                  <a:pt x="321392" y="541990"/>
                </a:lnTo>
                <a:lnTo>
                  <a:pt x="321069" y="554537"/>
                </a:lnTo>
                <a:lnTo>
                  <a:pt x="320957" y="567368"/>
                </a:lnTo>
                <a:lnTo>
                  <a:pt x="321284" y="580580"/>
                </a:lnTo>
                <a:lnTo>
                  <a:pt x="321951" y="591887"/>
                </a:lnTo>
                <a:lnTo>
                  <a:pt x="322984" y="604510"/>
                </a:lnTo>
                <a:lnTo>
                  <a:pt x="324226" y="617151"/>
                </a:lnTo>
                <a:lnTo>
                  <a:pt x="325576" y="629808"/>
                </a:lnTo>
                <a:lnTo>
                  <a:pt x="326935" y="642477"/>
                </a:lnTo>
                <a:lnTo>
                  <a:pt x="328202" y="655155"/>
                </a:lnTo>
                <a:lnTo>
                  <a:pt x="329278" y="667838"/>
                </a:lnTo>
                <a:lnTo>
                  <a:pt x="330062" y="680522"/>
                </a:lnTo>
                <a:lnTo>
                  <a:pt x="330454" y="693204"/>
                </a:lnTo>
                <a:lnTo>
                  <a:pt x="330416" y="718754"/>
                </a:lnTo>
                <a:lnTo>
                  <a:pt x="330195" y="731979"/>
                </a:lnTo>
                <a:lnTo>
                  <a:pt x="329929" y="744940"/>
                </a:lnTo>
                <a:lnTo>
                  <a:pt x="329690" y="757638"/>
                </a:lnTo>
                <a:lnTo>
                  <a:pt x="329550" y="770074"/>
                </a:lnTo>
                <a:lnTo>
                  <a:pt x="329582" y="782249"/>
                </a:lnTo>
                <a:lnTo>
                  <a:pt x="329859" y="794162"/>
                </a:lnTo>
                <a:lnTo>
                  <a:pt x="330454" y="805815"/>
                </a:lnTo>
                <a:lnTo>
                  <a:pt x="335335" y="804395"/>
                </a:lnTo>
                <a:lnTo>
                  <a:pt x="347114" y="798790"/>
                </a:lnTo>
                <a:lnTo>
                  <a:pt x="356158" y="790295"/>
                </a:lnTo>
                <a:lnTo>
                  <a:pt x="358243" y="775040"/>
                </a:lnTo>
                <a:lnTo>
                  <a:pt x="359614" y="762807"/>
                </a:lnTo>
                <a:lnTo>
                  <a:pt x="360771" y="750289"/>
                </a:lnTo>
                <a:lnTo>
                  <a:pt x="361717" y="737533"/>
                </a:lnTo>
                <a:lnTo>
                  <a:pt x="362455" y="724582"/>
                </a:lnTo>
                <a:lnTo>
                  <a:pt x="362986" y="711482"/>
                </a:lnTo>
                <a:lnTo>
                  <a:pt x="363315" y="698280"/>
                </a:lnTo>
                <a:lnTo>
                  <a:pt x="363443" y="685019"/>
                </a:lnTo>
                <a:lnTo>
                  <a:pt x="363374" y="671746"/>
                </a:lnTo>
                <a:lnTo>
                  <a:pt x="363110" y="658506"/>
                </a:lnTo>
                <a:lnTo>
                  <a:pt x="362654" y="645345"/>
                </a:lnTo>
                <a:lnTo>
                  <a:pt x="362008" y="632307"/>
                </a:lnTo>
                <a:lnTo>
                  <a:pt x="361177" y="619438"/>
                </a:lnTo>
                <a:lnTo>
                  <a:pt x="360161" y="606784"/>
                </a:lnTo>
                <a:lnTo>
                  <a:pt x="358965" y="594389"/>
                </a:lnTo>
                <a:lnTo>
                  <a:pt x="357590" y="582300"/>
                </a:lnTo>
                <a:lnTo>
                  <a:pt x="356040" y="570561"/>
                </a:lnTo>
                <a:lnTo>
                  <a:pt x="354317" y="559219"/>
                </a:lnTo>
                <a:lnTo>
                  <a:pt x="351337" y="541101"/>
                </a:lnTo>
                <a:lnTo>
                  <a:pt x="349263" y="528663"/>
                </a:lnTo>
                <a:lnTo>
                  <a:pt x="347207" y="516339"/>
                </a:lnTo>
                <a:lnTo>
                  <a:pt x="345181" y="504088"/>
                </a:lnTo>
                <a:lnTo>
                  <a:pt x="343200" y="491868"/>
                </a:lnTo>
                <a:lnTo>
                  <a:pt x="341275" y="479638"/>
                </a:lnTo>
                <a:lnTo>
                  <a:pt x="339419" y="467357"/>
                </a:lnTo>
                <a:lnTo>
                  <a:pt x="337645" y="454984"/>
                </a:lnTo>
                <a:lnTo>
                  <a:pt x="335966" y="442477"/>
                </a:lnTo>
                <a:lnTo>
                  <a:pt x="334395" y="429794"/>
                </a:lnTo>
                <a:lnTo>
                  <a:pt x="332943" y="416895"/>
                </a:lnTo>
                <a:lnTo>
                  <a:pt x="331625" y="403739"/>
                </a:lnTo>
                <a:lnTo>
                  <a:pt x="330454" y="390283"/>
                </a:lnTo>
                <a:lnTo>
                  <a:pt x="329880" y="383551"/>
                </a:lnTo>
                <a:lnTo>
                  <a:pt x="328647" y="370936"/>
                </a:lnTo>
                <a:lnTo>
                  <a:pt x="327252" y="358316"/>
                </a:lnTo>
                <a:lnTo>
                  <a:pt x="325752" y="345691"/>
                </a:lnTo>
                <a:lnTo>
                  <a:pt x="324200" y="333062"/>
                </a:lnTo>
                <a:lnTo>
                  <a:pt x="322652" y="320430"/>
                </a:lnTo>
                <a:lnTo>
                  <a:pt x="321163" y="307796"/>
                </a:lnTo>
                <a:lnTo>
                  <a:pt x="319788" y="295160"/>
                </a:lnTo>
                <a:lnTo>
                  <a:pt x="318583" y="282524"/>
                </a:lnTo>
                <a:lnTo>
                  <a:pt x="317601" y="269887"/>
                </a:lnTo>
                <a:lnTo>
                  <a:pt x="316936" y="259490"/>
                </a:lnTo>
                <a:lnTo>
                  <a:pt x="316168" y="246217"/>
                </a:lnTo>
                <a:lnTo>
                  <a:pt x="315450" y="232910"/>
                </a:lnTo>
                <a:lnTo>
                  <a:pt x="314743" y="219595"/>
                </a:lnTo>
                <a:lnTo>
                  <a:pt x="314009" y="206294"/>
                </a:lnTo>
                <a:lnTo>
                  <a:pt x="313208" y="193031"/>
                </a:lnTo>
                <a:lnTo>
                  <a:pt x="312302" y="179831"/>
                </a:lnTo>
                <a:lnTo>
                  <a:pt x="311252" y="166716"/>
                </a:lnTo>
                <a:lnTo>
                  <a:pt x="310018" y="153711"/>
                </a:lnTo>
                <a:lnTo>
                  <a:pt x="308562" y="140840"/>
                </a:lnTo>
                <a:lnTo>
                  <a:pt x="306846" y="128126"/>
                </a:lnTo>
                <a:lnTo>
                  <a:pt x="304830" y="115594"/>
                </a:lnTo>
                <a:lnTo>
                  <a:pt x="302475" y="103266"/>
                </a:lnTo>
                <a:lnTo>
                  <a:pt x="299742" y="91167"/>
                </a:lnTo>
                <a:lnTo>
                  <a:pt x="296594" y="79321"/>
                </a:lnTo>
                <a:lnTo>
                  <a:pt x="292989" y="67751"/>
                </a:lnTo>
                <a:lnTo>
                  <a:pt x="288891" y="56481"/>
                </a:lnTo>
                <a:lnTo>
                  <a:pt x="284260" y="45535"/>
                </a:lnTo>
                <a:lnTo>
                  <a:pt x="279057" y="34937"/>
                </a:lnTo>
                <a:lnTo>
                  <a:pt x="268869" y="33073"/>
                </a:lnTo>
                <a:lnTo>
                  <a:pt x="257227" y="28095"/>
                </a:lnTo>
                <a:lnTo>
                  <a:pt x="245639" y="22651"/>
                </a:lnTo>
                <a:lnTo>
                  <a:pt x="233159" y="19405"/>
                </a:lnTo>
                <a:lnTo>
                  <a:pt x="221436" y="19755"/>
                </a:lnTo>
                <a:lnTo>
                  <a:pt x="209479" y="21979"/>
                </a:lnTo>
                <a:lnTo>
                  <a:pt x="197020" y="24378"/>
                </a:lnTo>
                <a:lnTo>
                  <a:pt x="183591" y="25234"/>
                </a:lnTo>
                <a:lnTo>
                  <a:pt x="175965" y="17836"/>
                </a:lnTo>
                <a:lnTo>
                  <a:pt x="166664" y="9192"/>
                </a:lnTo>
                <a:lnTo>
                  <a:pt x="157886" y="0"/>
                </a:lnTo>
                <a:lnTo>
                  <a:pt x="154497" y="16944"/>
                </a:lnTo>
                <a:lnTo>
                  <a:pt x="151687" y="29737"/>
                </a:lnTo>
                <a:lnTo>
                  <a:pt x="148717" y="42359"/>
                </a:lnTo>
                <a:lnTo>
                  <a:pt x="145603" y="54829"/>
                </a:lnTo>
                <a:lnTo>
                  <a:pt x="142361" y="67163"/>
                </a:lnTo>
                <a:lnTo>
                  <a:pt x="139008" y="79380"/>
                </a:lnTo>
                <a:lnTo>
                  <a:pt x="135561" y="91498"/>
                </a:lnTo>
                <a:lnTo>
                  <a:pt x="132036" y="103533"/>
                </a:lnTo>
                <a:lnTo>
                  <a:pt x="128450" y="115503"/>
                </a:lnTo>
                <a:lnTo>
                  <a:pt x="124819" y="127427"/>
                </a:lnTo>
                <a:lnTo>
                  <a:pt x="121162" y="139321"/>
                </a:lnTo>
                <a:lnTo>
                  <a:pt x="117493" y="151204"/>
                </a:lnTo>
                <a:lnTo>
                  <a:pt x="113830" y="163093"/>
                </a:lnTo>
                <a:lnTo>
                  <a:pt x="114380" y="169931"/>
                </a:lnTo>
                <a:lnTo>
                  <a:pt x="112755" y="181966"/>
                </a:lnTo>
                <a:lnTo>
                  <a:pt x="108450" y="193557"/>
                </a:lnTo>
                <a:lnTo>
                  <a:pt x="102282" y="204676"/>
                </a:lnTo>
                <a:lnTo>
                  <a:pt x="95070" y="215299"/>
                </a:lnTo>
                <a:lnTo>
                  <a:pt x="87632" y="225399"/>
                </a:lnTo>
                <a:lnTo>
                  <a:pt x="80784" y="234950"/>
                </a:lnTo>
                <a:lnTo>
                  <a:pt x="79819" y="248572"/>
                </a:lnTo>
                <a:lnTo>
                  <a:pt x="79075" y="260958"/>
                </a:lnTo>
                <a:lnTo>
                  <a:pt x="78411" y="273440"/>
                </a:lnTo>
                <a:lnTo>
                  <a:pt x="77788" y="286007"/>
                </a:lnTo>
                <a:lnTo>
                  <a:pt x="77169" y="298648"/>
                </a:lnTo>
                <a:lnTo>
                  <a:pt x="76516" y="311354"/>
                </a:lnTo>
                <a:lnTo>
                  <a:pt x="75791" y="324113"/>
                </a:lnTo>
                <a:lnTo>
                  <a:pt x="74956" y="336915"/>
                </a:lnTo>
                <a:lnTo>
                  <a:pt x="73974" y="349749"/>
                </a:lnTo>
                <a:lnTo>
                  <a:pt x="72805" y="362605"/>
                </a:lnTo>
                <a:lnTo>
                  <a:pt x="71414" y="375472"/>
                </a:lnTo>
                <a:lnTo>
                  <a:pt x="69761" y="388340"/>
                </a:lnTo>
                <a:lnTo>
                  <a:pt x="67635" y="404833"/>
                </a:lnTo>
                <a:lnTo>
                  <a:pt x="65822" y="421373"/>
                </a:lnTo>
                <a:lnTo>
                  <a:pt x="64283" y="437947"/>
                </a:lnTo>
                <a:lnTo>
                  <a:pt x="62980" y="454542"/>
                </a:lnTo>
                <a:lnTo>
                  <a:pt x="61872" y="471147"/>
                </a:lnTo>
                <a:lnTo>
                  <a:pt x="60922" y="487748"/>
                </a:lnTo>
                <a:lnTo>
                  <a:pt x="60089" y="504332"/>
                </a:lnTo>
                <a:lnTo>
                  <a:pt x="59335" y="520887"/>
                </a:lnTo>
                <a:lnTo>
                  <a:pt x="58621" y="537400"/>
                </a:lnTo>
                <a:lnTo>
                  <a:pt x="57908" y="553858"/>
                </a:lnTo>
                <a:lnTo>
                  <a:pt x="57157" y="570248"/>
                </a:lnTo>
                <a:lnTo>
                  <a:pt x="56328" y="586558"/>
                </a:lnTo>
                <a:lnTo>
                  <a:pt x="55383" y="602775"/>
                </a:lnTo>
                <a:lnTo>
                  <a:pt x="54282" y="618887"/>
                </a:lnTo>
                <a:lnTo>
                  <a:pt x="52987" y="634880"/>
                </a:lnTo>
                <a:lnTo>
                  <a:pt x="51458" y="650742"/>
                </a:lnTo>
                <a:lnTo>
                  <a:pt x="49657" y="666459"/>
                </a:lnTo>
                <a:lnTo>
                  <a:pt x="47544" y="682021"/>
                </a:lnTo>
                <a:lnTo>
                  <a:pt x="45080" y="697412"/>
                </a:lnTo>
                <a:lnTo>
                  <a:pt x="42227" y="712622"/>
                </a:lnTo>
                <a:lnTo>
                  <a:pt x="40414" y="720988"/>
                </a:lnTo>
                <a:lnTo>
                  <a:pt x="37229" y="733735"/>
                </a:lnTo>
                <a:lnTo>
                  <a:pt x="33667" y="746257"/>
                </a:lnTo>
                <a:lnTo>
                  <a:pt x="29822" y="758587"/>
                </a:lnTo>
                <a:lnTo>
                  <a:pt x="25787" y="770760"/>
                </a:lnTo>
                <a:close/>
              </a:path>
            </a:pathLst>
          </a:custGeom>
          <a:solidFill>
            <a:srgbClr val="83986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766455" y="1930157"/>
            <a:ext cx="19900" cy="31770"/>
          </a:xfrm>
          <a:custGeom>
            <a:avLst/>
            <a:gdLst/>
            <a:ahLst/>
            <a:cxnLst/>
            <a:rect l="l" t="t" r="r" b="b"/>
            <a:pathLst>
              <a:path w="29187" h="46596">
                <a:moveTo>
                  <a:pt x="25658" y="34201"/>
                </a:moveTo>
                <a:lnTo>
                  <a:pt x="29177" y="22002"/>
                </a:lnTo>
                <a:lnTo>
                  <a:pt x="29187" y="9790"/>
                </a:lnTo>
                <a:lnTo>
                  <a:pt x="23863" y="0"/>
                </a:lnTo>
                <a:lnTo>
                  <a:pt x="22586" y="1591"/>
                </a:lnTo>
                <a:lnTo>
                  <a:pt x="14457" y="10197"/>
                </a:lnTo>
                <a:lnTo>
                  <a:pt x="6284" y="19287"/>
                </a:lnTo>
                <a:lnTo>
                  <a:pt x="615" y="29811"/>
                </a:lnTo>
                <a:lnTo>
                  <a:pt x="0" y="42722"/>
                </a:lnTo>
                <a:lnTo>
                  <a:pt x="4838" y="45364"/>
                </a:lnTo>
                <a:lnTo>
                  <a:pt x="12522" y="45008"/>
                </a:lnTo>
                <a:lnTo>
                  <a:pt x="18351" y="46596"/>
                </a:lnTo>
                <a:lnTo>
                  <a:pt x="20460" y="43956"/>
                </a:lnTo>
                <a:lnTo>
                  <a:pt x="25658" y="34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131241" y="1946044"/>
            <a:ext cx="88212" cy="584093"/>
          </a:xfrm>
          <a:custGeom>
            <a:avLst/>
            <a:gdLst/>
            <a:ahLst/>
            <a:cxnLst/>
            <a:rect l="l" t="t" r="r" b="b"/>
            <a:pathLst>
              <a:path w="129378" h="856670">
                <a:moveTo>
                  <a:pt x="37846" y="335135"/>
                </a:moveTo>
                <a:lnTo>
                  <a:pt x="37582" y="322326"/>
                </a:lnTo>
                <a:lnTo>
                  <a:pt x="38281" y="309508"/>
                </a:lnTo>
                <a:lnTo>
                  <a:pt x="39640" y="297139"/>
                </a:lnTo>
                <a:lnTo>
                  <a:pt x="41230" y="284892"/>
                </a:lnTo>
                <a:lnTo>
                  <a:pt x="42622" y="272540"/>
                </a:lnTo>
                <a:lnTo>
                  <a:pt x="43386" y="259855"/>
                </a:lnTo>
                <a:lnTo>
                  <a:pt x="43094" y="246608"/>
                </a:lnTo>
                <a:lnTo>
                  <a:pt x="42306" y="237834"/>
                </a:lnTo>
                <a:lnTo>
                  <a:pt x="40731" y="225293"/>
                </a:lnTo>
                <a:lnTo>
                  <a:pt x="38850" y="212698"/>
                </a:lnTo>
                <a:lnTo>
                  <a:pt x="36917" y="200066"/>
                </a:lnTo>
                <a:lnTo>
                  <a:pt x="35186" y="187416"/>
                </a:lnTo>
                <a:lnTo>
                  <a:pt x="33912" y="174764"/>
                </a:lnTo>
                <a:lnTo>
                  <a:pt x="33188" y="165107"/>
                </a:lnTo>
                <a:lnTo>
                  <a:pt x="32180" y="151219"/>
                </a:lnTo>
                <a:lnTo>
                  <a:pt x="31208" y="137601"/>
                </a:lnTo>
                <a:lnTo>
                  <a:pt x="30246" y="124241"/>
                </a:lnTo>
                <a:lnTo>
                  <a:pt x="29269" y="111125"/>
                </a:lnTo>
                <a:lnTo>
                  <a:pt x="28251" y="98242"/>
                </a:lnTo>
                <a:lnTo>
                  <a:pt x="27166" y="85577"/>
                </a:lnTo>
                <a:lnTo>
                  <a:pt x="25989" y="73118"/>
                </a:lnTo>
                <a:lnTo>
                  <a:pt x="24694" y="60851"/>
                </a:lnTo>
                <a:lnTo>
                  <a:pt x="23255" y="48765"/>
                </a:lnTo>
                <a:lnTo>
                  <a:pt x="21647" y="36845"/>
                </a:lnTo>
                <a:lnTo>
                  <a:pt x="19843" y="25078"/>
                </a:lnTo>
                <a:lnTo>
                  <a:pt x="17819" y="13453"/>
                </a:lnTo>
                <a:lnTo>
                  <a:pt x="15548" y="1955"/>
                </a:lnTo>
                <a:lnTo>
                  <a:pt x="13719" y="0"/>
                </a:lnTo>
                <a:lnTo>
                  <a:pt x="10214" y="2768"/>
                </a:lnTo>
                <a:lnTo>
                  <a:pt x="6378" y="1955"/>
                </a:lnTo>
                <a:lnTo>
                  <a:pt x="3758" y="12893"/>
                </a:lnTo>
                <a:lnTo>
                  <a:pt x="7643" y="22838"/>
                </a:lnTo>
                <a:lnTo>
                  <a:pt x="11877" y="33007"/>
                </a:lnTo>
                <a:lnTo>
                  <a:pt x="14040" y="44674"/>
                </a:lnTo>
                <a:lnTo>
                  <a:pt x="15769" y="56773"/>
                </a:lnTo>
                <a:lnTo>
                  <a:pt x="17117" y="69263"/>
                </a:lnTo>
                <a:lnTo>
                  <a:pt x="18137" y="82099"/>
                </a:lnTo>
                <a:lnTo>
                  <a:pt x="18885" y="95237"/>
                </a:lnTo>
                <a:lnTo>
                  <a:pt x="19413" y="108634"/>
                </a:lnTo>
                <a:lnTo>
                  <a:pt x="19776" y="122247"/>
                </a:lnTo>
                <a:lnTo>
                  <a:pt x="20027" y="136032"/>
                </a:lnTo>
                <a:lnTo>
                  <a:pt x="20220" y="149945"/>
                </a:lnTo>
                <a:lnTo>
                  <a:pt x="20408" y="163944"/>
                </a:lnTo>
                <a:lnTo>
                  <a:pt x="20647" y="177984"/>
                </a:lnTo>
                <a:lnTo>
                  <a:pt x="20989" y="192022"/>
                </a:lnTo>
                <a:lnTo>
                  <a:pt x="21489" y="206014"/>
                </a:lnTo>
                <a:lnTo>
                  <a:pt x="22199" y="219918"/>
                </a:lnTo>
                <a:lnTo>
                  <a:pt x="23175" y="233689"/>
                </a:lnTo>
                <a:lnTo>
                  <a:pt x="24470" y="247284"/>
                </a:lnTo>
                <a:lnTo>
                  <a:pt x="26137" y="260660"/>
                </a:lnTo>
                <a:lnTo>
                  <a:pt x="28230" y="273772"/>
                </a:lnTo>
                <a:lnTo>
                  <a:pt x="30804" y="286578"/>
                </a:lnTo>
                <a:lnTo>
                  <a:pt x="33912" y="299034"/>
                </a:lnTo>
                <a:lnTo>
                  <a:pt x="33320" y="300856"/>
                </a:lnTo>
                <a:lnTo>
                  <a:pt x="30826" y="313221"/>
                </a:lnTo>
                <a:lnTo>
                  <a:pt x="30424" y="325693"/>
                </a:lnTo>
                <a:lnTo>
                  <a:pt x="31414" y="338177"/>
                </a:lnTo>
                <a:lnTo>
                  <a:pt x="33099" y="350579"/>
                </a:lnTo>
                <a:lnTo>
                  <a:pt x="34778" y="362806"/>
                </a:lnTo>
                <a:lnTo>
                  <a:pt x="35753" y="374764"/>
                </a:lnTo>
                <a:lnTo>
                  <a:pt x="35673" y="381543"/>
                </a:lnTo>
                <a:lnTo>
                  <a:pt x="34423" y="393945"/>
                </a:lnTo>
                <a:lnTo>
                  <a:pt x="32803" y="406431"/>
                </a:lnTo>
                <a:lnTo>
                  <a:pt x="32070" y="419417"/>
                </a:lnTo>
                <a:lnTo>
                  <a:pt x="32191" y="422440"/>
                </a:lnTo>
                <a:lnTo>
                  <a:pt x="34009" y="434898"/>
                </a:lnTo>
                <a:lnTo>
                  <a:pt x="36469" y="447517"/>
                </a:lnTo>
                <a:lnTo>
                  <a:pt x="37582" y="460197"/>
                </a:lnTo>
                <a:lnTo>
                  <a:pt x="37246" y="464269"/>
                </a:lnTo>
                <a:lnTo>
                  <a:pt x="34372" y="476602"/>
                </a:lnTo>
                <a:lnTo>
                  <a:pt x="32070" y="489331"/>
                </a:lnTo>
                <a:lnTo>
                  <a:pt x="31738" y="499809"/>
                </a:lnTo>
                <a:lnTo>
                  <a:pt x="31499" y="512908"/>
                </a:lnTo>
                <a:lnTo>
                  <a:pt x="31123" y="525434"/>
                </a:lnTo>
                <a:lnTo>
                  <a:pt x="30220" y="537574"/>
                </a:lnTo>
                <a:lnTo>
                  <a:pt x="28400" y="549516"/>
                </a:lnTo>
                <a:lnTo>
                  <a:pt x="26845" y="557122"/>
                </a:lnTo>
                <a:lnTo>
                  <a:pt x="24386" y="568917"/>
                </a:lnTo>
                <a:lnTo>
                  <a:pt x="21841" y="580988"/>
                </a:lnTo>
                <a:lnTo>
                  <a:pt x="19253" y="593296"/>
                </a:lnTo>
                <a:lnTo>
                  <a:pt x="16665" y="605806"/>
                </a:lnTo>
                <a:lnTo>
                  <a:pt x="14117" y="618480"/>
                </a:lnTo>
                <a:lnTo>
                  <a:pt x="11653" y="631280"/>
                </a:lnTo>
                <a:lnTo>
                  <a:pt x="9315" y="644169"/>
                </a:lnTo>
                <a:lnTo>
                  <a:pt x="7144" y="657110"/>
                </a:lnTo>
                <a:lnTo>
                  <a:pt x="5183" y="670066"/>
                </a:lnTo>
                <a:lnTo>
                  <a:pt x="3474" y="682999"/>
                </a:lnTo>
                <a:lnTo>
                  <a:pt x="2059" y="695873"/>
                </a:lnTo>
                <a:lnTo>
                  <a:pt x="980" y="708649"/>
                </a:lnTo>
                <a:lnTo>
                  <a:pt x="280" y="721292"/>
                </a:lnTo>
                <a:lnTo>
                  <a:pt x="0" y="733762"/>
                </a:lnTo>
                <a:lnTo>
                  <a:pt x="182" y="746024"/>
                </a:lnTo>
                <a:lnTo>
                  <a:pt x="869" y="758040"/>
                </a:lnTo>
                <a:lnTo>
                  <a:pt x="2102" y="769772"/>
                </a:lnTo>
                <a:lnTo>
                  <a:pt x="3925" y="781184"/>
                </a:lnTo>
                <a:lnTo>
                  <a:pt x="6378" y="792238"/>
                </a:lnTo>
                <a:lnTo>
                  <a:pt x="11852" y="798940"/>
                </a:lnTo>
                <a:lnTo>
                  <a:pt x="20364" y="807353"/>
                </a:lnTo>
                <a:lnTo>
                  <a:pt x="30269" y="815977"/>
                </a:lnTo>
                <a:lnTo>
                  <a:pt x="41252" y="825246"/>
                </a:lnTo>
                <a:lnTo>
                  <a:pt x="48309" y="832097"/>
                </a:lnTo>
                <a:lnTo>
                  <a:pt x="58005" y="842381"/>
                </a:lnTo>
                <a:lnTo>
                  <a:pt x="68056" y="851503"/>
                </a:lnTo>
                <a:lnTo>
                  <a:pt x="77968" y="856310"/>
                </a:lnTo>
                <a:lnTo>
                  <a:pt x="81777" y="856670"/>
                </a:lnTo>
                <a:lnTo>
                  <a:pt x="93102" y="854887"/>
                </a:lnTo>
                <a:lnTo>
                  <a:pt x="104321" y="850469"/>
                </a:lnTo>
                <a:lnTo>
                  <a:pt x="116168" y="845668"/>
                </a:lnTo>
                <a:lnTo>
                  <a:pt x="129378" y="842733"/>
                </a:lnTo>
                <a:lnTo>
                  <a:pt x="127638" y="839947"/>
                </a:lnTo>
                <a:lnTo>
                  <a:pt x="118442" y="833466"/>
                </a:lnTo>
                <a:lnTo>
                  <a:pt x="106794" y="830696"/>
                </a:lnTo>
                <a:lnTo>
                  <a:pt x="94491" y="827201"/>
                </a:lnTo>
                <a:lnTo>
                  <a:pt x="89766" y="825093"/>
                </a:lnTo>
                <a:lnTo>
                  <a:pt x="89652" y="820331"/>
                </a:lnTo>
                <a:lnTo>
                  <a:pt x="83480" y="817473"/>
                </a:lnTo>
                <a:lnTo>
                  <a:pt x="78528" y="815299"/>
                </a:lnTo>
                <a:lnTo>
                  <a:pt x="65227" y="810277"/>
                </a:lnTo>
                <a:lnTo>
                  <a:pt x="52555" y="805963"/>
                </a:lnTo>
                <a:lnTo>
                  <a:pt x="40874" y="801547"/>
                </a:lnTo>
                <a:lnTo>
                  <a:pt x="30548" y="796216"/>
                </a:lnTo>
                <a:lnTo>
                  <a:pt x="21940" y="789159"/>
                </a:lnTo>
                <a:lnTo>
                  <a:pt x="15411" y="779564"/>
                </a:lnTo>
                <a:lnTo>
                  <a:pt x="11327" y="766620"/>
                </a:lnTo>
                <a:lnTo>
                  <a:pt x="10048" y="749515"/>
                </a:lnTo>
                <a:lnTo>
                  <a:pt x="10177" y="744062"/>
                </a:lnTo>
                <a:lnTo>
                  <a:pt x="10843" y="732222"/>
                </a:lnTo>
                <a:lnTo>
                  <a:pt x="11987" y="720264"/>
                </a:lnTo>
                <a:lnTo>
                  <a:pt x="13539" y="708191"/>
                </a:lnTo>
                <a:lnTo>
                  <a:pt x="15433" y="696007"/>
                </a:lnTo>
                <a:lnTo>
                  <a:pt x="17601" y="683713"/>
                </a:lnTo>
                <a:lnTo>
                  <a:pt x="19974" y="671312"/>
                </a:lnTo>
                <a:lnTo>
                  <a:pt x="22486" y="658807"/>
                </a:lnTo>
                <a:lnTo>
                  <a:pt x="25068" y="646201"/>
                </a:lnTo>
                <a:lnTo>
                  <a:pt x="27653" y="633496"/>
                </a:lnTo>
                <a:lnTo>
                  <a:pt x="30173" y="620694"/>
                </a:lnTo>
                <a:lnTo>
                  <a:pt x="32559" y="607799"/>
                </a:lnTo>
                <a:lnTo>
                  <a:pt x="34746" y="594812"/>
                </a:lnTo>
                <a:lnTo>
                  <a:pt x="36664" y="581737"/>
                </a:lnTo>
                <a:lnTo>
                  <a:pt x="38246" y="568576"/>
                </a:lnTo>
                <a:lnTo>
                  <a:pt x="39424" y="555332"/>
                </a:lnTo>
                <a:lnTo>
                  <a:pt x="40001" y="543989"/>
                </a:lnTo>
                <a:lnTo>
                  <a:pt x="40265" y="531293"/>
                </a:lnTo>
                <a:lnTo>
                  <a:pt x="40387" y="518543"/>
                </a:lnTo>
                <a:lnTo>
                  <a:pt x="40629" y="505820"/>
                </a:lnTo>
                <a:lnTo>
                  <a:pt x="41252" y="493204"/>
                </a:lnTo>
                <a:lnTo>
                  <a:pt x="42010" y="485295"/>
                </a:lnTo>
                <a:lnTo>
                  <a:pt x="43786" y="472646"/>
                </a:lnTo>
                <a:lnTo>
                  <a:pt x="45812" y="460044"/>
                </a:lnTo>
                <a:lnTo>
                  <a:pt x="47583" y="447481"/>
                </a:lnTo>
                <a:lnTo>
                  <a:pt x="48593" y="434949"/>
                </a:lnTo>
                <a:lnTo>
                  <a:pt x="48588" y="423056"/>
                </a:lnTo>
                <a:lnTo>
                  <a:pt x="47750" y="410538"/>
                </a:lnTo>
                <a:lnTo>
                  <a:pt x="46287" y="398041"/>
                </a:lnTo>
                <a:lnTo>
                  <a:pt x="44434" y="385543"/>
                </a:lnTo>
                <a:lnTo>
                  <a:pt x="42429" y="373024"/>
                </a:lnTo>
                <a:lnTo>
                  <a:pt x="40505" y="360464"/>
                </a:lnTo>
                <a:lnTo>
                  <a:pt x="38899" y="347841"/>
                </a:lnTo>
                <a:lnTo>
                  <a:pt x="37846" y="335135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496668" y="1970747"/>
            <a:ext cx="135972" cy="692872"/>
          </a:xfrm>
          <a:custGeom>
            <a:avLst/>
            <a:gdLst/>
            <a:ahLst/>
            <a:cxnLst/>
            <a:rect l="l" t="t" r="r" b="b"/>
            <a:pathLst>
              <a:path w="199426" h="1016212">
                <a:moveTo>
                  <a:pt x="109484" y="505518"/>
                </a:moveTo>
                <a:lnTo>
                  <a:pt x="109354" y="493112"/>
                </a:lnTo>
                <a:lnTo>
                  <a:pt x="107472" y="480022"/>
                </a:lnTo>
                <a:lnTo>
                  <a:pt x="104845" y="468118"/>
                </a:lnTo>
                <a:lnTo>
                  <a:pt x="102666" y="456766"/>
                </a:lnTo>
                <a:lnTo>
                  <a:pt x="102131" y="445333"/>
                </a:lnTo>
                <a:lnTo>
                  <a:pt x="103853" y="435850"/>
                </a:lnTo>
                <a:lnTo>
                  <a:pt x="108007" y="423705"/>
                </a:lnTo>
                <a:lnTo>
                  <a:pt x="112884" y="411119"/>
                </a:lnTo>
                <a:lnTo>
                  <a:pt x="116825" y="398724"/>
                </a:lnTo>
                <a:lnTo>
                  <a:pt x="120734" y="381516"/>
                </a:lnTo>
                <a:lnTo>
                  <a:pt x="124296" y="363776"/>
                </a:lnTo>
                <a:lnTo>
                  <a:pt x="127507" y="345550"/>
                </a:lnTo>
                <a:lnTo>
                  <a:pt x="130363" y="326885"/>
                </a:lnTo>
                <a:lnTo>
                  <a:pt x="132860" y="307827"/>
                </a:lnTo>
                <a:lnTo>
                  <a:pt x="134992" y="288423"/>
                </a:lnTo>
                <a:lnTo>
                  <a:pt x="136756" y="268720"/>
                </a:lnTo>
                <a:lnTo>
                  <a:pt x="138147" y="248763"/>
                </a:lnTo>
                <a:lnTo>
                  <a:pt x="139161" y="228601"/>
                </a:lnTo>
                <a:lnTo>
                  <a:pt x="139793" y="208278"/>
                </a:lnTo>
                <a:lnTo>
                  <a:pt x="140039" y="187841"/>
                </a:lnTo>
                <a:lnTo>
                  <a:pt x="139895" y="167338"/>
                </a:lnTo>
                <a:lnTo>
                  <a:pt x="139357" y="146815"/>
                </a:lnTo>
                <a:lnTo>
                  <a:pt x="138419" y="126318"/>
                </a:lnTo>
                <a:lnTo>
                  <a:pt x="137077" y="105894"/>
                </a:lnTo>
                <a:lnTo>
                  <a:pt x="135328" y="85590"/>
                </a:lnTo>
                <a:lnTo>
                  <a:pt x="133167" y="65451"/>
                </a:lnTo>
                <a:lnTo>
                  <a:pt x="130589" y="45525"/>
                </a:lnTo>
                <a:lnTo>
                  <a:pt x="127590" y="25858"/>
                </a:lnTo>
                <a:lnTo>
                  <a:pt x="124166" y="6497"/>
                </a:lnTo>
                <a:lnTo>
                  <a:pt x="100805" y="603"/>
                </a:lnTo>
                <a:lnTo>
                  <a:pt x="88278" y="0"/>
                </a:lnTo>
                <a:lnTo>
                  <a:pt x="75489" y="290"/>
                </a:lnTo>
                <a:lnTo>
                  <a:pt x="62696" y="988"/>
                </a:lnTo>
                <a:lnTo>
                  <a:pt x="50154" y="1608"/>
                </a:lnTo>
                <a:lnTo>
                  <a:pt x="38123" y="1663"/>
                </a:lnTo>
                <a:lnTo>
                  <a:pt x="26858" y="668"/>
                </a:lnTo>
                <a:lnTo>
                  <a:pt x="24075" y="15674"/>
                </a:lnTo>
                <a:lnTo>
                  <a:pt x="21776" y="30547"/>
                </a:lnTo>
                <a:lnTo>
                  <a:pt x="19935" y="45282"/>
                </a:lnTo>
                <a:lnTo>
                  <a:pt x="18524" y="59874"/>
                </a:lnTo>
                <a:lnTo>
                  <a:pt x="17516" y="74320"/>
                </a:lnTo>
                <a:lnTo>
                  <a:pt x="16885" y="88615"/>
                </a:lnTo>
                <a:lnTo>
                  <a:pt x="16603" y="102756"/>
                </a:lnTo>
                <a:lnTo>
                  <a:pt x="16642" y="116737"/>
                </a:lnTo>
                <a:lnTo>
                  <a:pt x="16977" y="130554"/>
                </a:lnTo>
                <a:lnTo>
                  <a:pt x="17579" y="144205"/>
                </a:lnTo>
                <a:lnTo>
                  <a:pt x="18422" y="157683"/>
                </a:lnTo>
                <a:lnTo>
                  <a:pt x="19479" y="170986"/>
                </a:lnTo>
                <a:lnTo>
                  <a:pt x="20722" y="184108"/>
                </a:lnTo>
                <a:lnTo>
                  <a:pt x="23660" y="209795"/>
                </a:lnTo>
                <a:lnTo>
                  <a:pt x="27018" y="234712"/>
                </a:lnTo>
                <a:lnTo>
                  <a:pt x="30580" y="258824"/>
                </a:lnTo>
                <a:lnTo>
                  <a:pt x="34109" y="281910"/>
                </a:lnTo>
                <a:lnTo>
                  <a:pt x="36184" y="295332"/>
                </a:lnTo>
                <a:lnTo>
                  <a:pt x="38320" y="308954"/>
                </a:lnTo>
                <a:lnTo>
                  <a:pt x="40505" y="322619"/>
                </a:lnTo>
                <a:lnTo>
                  <a:pt x="42729" y="336173"/>
                </a:lnTo>
                <a:lnTo>
                  <a:pt x="44980" y="349460"/>
                </a:lnTo>
                <a:lnTo>
                  <a:pt x="49518" y="374618"/>
                </a:lnTo>
                <a:lnTo>
                  <a:pt x="54029" y="396851"/>
                </a:lnTo>
                <a:lnTo>
                  <a:pt x="57306" y="411001"/>
                </a:lnTo>
                <a:lnTo>
                  <a:pt x="59899" y="423567"/>
                </a:lnTo>
                <a:lnTo>
                  <a:pt x="62047" y="436351"/>
                </a:lnTo>
                <a:lnTo>
                  <a:pt x="63771" y="449308"/>
                </a:lnTo>
                <a:lnTo>
                  <a:pt x="65089" y="462393"/>
                </a:lnTo>
                <a:lnTo>
                  <a:pt x="66022" y="475563"/>
                </a:lnTo>
                <a:lnTo>
                  <a:pt x="66590" y="488772"/>
                </a:lnTo>
                <a:lnTo>
                  <a:pt x="66812" y="501977"/>
                </a:lnTo>
                <a:lnTo>
                  <a:pt x="66709" y="515132"/>
                </a:lnTo>
                <a:lnTo>
                  <a:pt x="66299" y="528193"/>
                </a:lnTo>
                <a:lnTo>
                  <a:pt x="65604" y="541116"/>
                </a:lnTo>
                <a:lnTo>
                  <a:pt x="64642" y="553857"/>
                </a:lnTo>
                <a:lnTo>
                  <a:pt x="63434" y="566370"/>
                </a:lnTo>
                <a:lnTo>
                  <a:pt x="61999" y="578611"/>
                </a:lnTo>
                <a:lnTo>
                  <a:pt x="60358" y="590537"/>
                </a:lnTo>
                <a:lnTo>
                  <a:pt x="58530" y="602101"/>
                </a:lnTo>
                <a:lnTo>
                  <a:pt x="56534" y="613261"/>
                </a:lnTo>
                <a:lnTo>
                  <a:pt x="54392" y="623971"/>
                </a:lnTo>
                <a:lnTo>
                  <a:pt x="52301" y="632841"/>
                </a:lnTo>
                <a:lnTo>
                  <a:pt x="48873" y="644784"/>
                </a:lnTo>
                <a:lnTo>
                  <a:pt x="44969" y="656637"/>
                </a:lnTo>
                <a:lnTo>
                  <a:pt x="40795" y="668519"/>
                </a:lnTo>
                <a:lnTo>
                  <a:pt x="36555" y="680547"/>
                </a:lnTo>
                <a:lnTo>
                  <a:pt x="32455" y="692840"/>
                </a:lnTo>
                <a:lnTo>
                  <a:pt x="28700" y="705518"/>
                </a:lnTo>
                <a:lnTo>
                  <a:pt x="24762" y="720461"/>
                </a:lnTo>
                <a:lnTo>
                  <a:pt x="21663" y="733013"/>
                </a:lnTo>
                <a:lnTo>
                  <a:pt x="18790" y="745455"/>
                </a:lnTo>
                <a:lnTo>
                  <a:pt x="16135" y="757816"/>
                </a:lnTo>
                <a:lnTo>
                  <a:pt x="13693" y="770128"/>
                </a:lnTo>
                <a:lnTo>
                  <a:pt x="11459" y="782421"/>
                </a:lnTo>
                <a:lnTo>
                  <a:pt x="9427" y="794728"/>
                </a:lnTo>
                <a:lnTo>
                  <a:pt x="7591" y="807078"/>
                </a:lnTo>
                <a:lnTo>
                  <a:pt x="5945" y="819502"/>
                </a:lnTo>
                <a:lnTo>
                  <a:pt x="4484" y="832032"/>
                </a:lnTo>
                <a:lnTo>
                  <a:pt x="3203" y="844699"/>
                </a:lnTo>
                <a:lnTo>
                  <a:pt x="2094" y="857534"/>
                </a:lnTo>
                <a:lnTo>
                  <a:pt x="1153" y="870567"/>
                </a:lnTo>
                <a:lnTo>
                  <a:pt x="139" y="892924"/>
                </a:lnTo>
                <a:lnTo>
                  <a:pt x="0" y="907186"/>
                </a:lnTo>
                <a:lnTo>
                  <a:pt x="399" y="921544"/>
                </a:lnTo>
                <a:lnTo>
                  <a:pt x="1521" y="935081"/>
                </a:lnTo>
                <a:lnTo>
                  <a:pt x="3549" y="946876"/>
                </a:lnTo>
                <a:lnTo>
                  <a:pt x="6665" y="956012"/>
                </a:lnTo>
                <a:lnTo>
                  <a:pt x="20426" y="968051"/>
                </a:lnTo>
                <a:lnTo>
                  <a:pt x="32830" y="974650"/>
                </a:lnTo>
                <a:lnTo>
                  <a:pt x="46037" y="980990"/>
                </a:lnTo>
                <a:lnTo>
                  <a:pt x="58075" y="987077"/>
                </a:lnTo>
                <a:lnTo>
                  <a:pt x="68307" y="992857"/>
                </a:lnTo>
                <a:lnTo>
                  <a:pt x="79778" y="999423"/>
                </a:lnTo>
                <a:lnTo>
                  <a:pt x="90796" y="1005354"/>
                </a:lnTo>
                <a:lnTo>
                  <a:pt x="101779" y="1010386"/>
                </a:lnTo>
                <a:lnTo>
                  <a:pt x="113142" y="1014255"/>
                </a:lnTo>
                <a:lnTo>
                  <a:pt x="116194" y="1014998"/>
                </a:lnTo>
                <a:lnTo>
                  <a:pt x="128892" y="1016212"/>
                </a:lnTo>
                <a:lnTo>
                  <a:pt x="141175" y="1014910"/>
                </a:lnTo>
                <a:lnTo>
                  <a:pt x="153131" y="1011949"/>
                </a:lnTo>
                <a:lnTo>
                  <a:pt x="164847" y="1008187"/>
                </a:lnTo>
                <a:lnTo>
                  <a:pt x="176409" y="1004482"/>
                </a:lnTo>
                <a:lnTo>
                  <a:pt x="187907" y="1001693"/>
                </a:lnTo>
                <a:lnTo>
                  <a:pt x="199426" y="1000678"/>
                </a:lnTo>
                <a:lnTo>
                  <a:pt x="197519" y="994769"/>
                </a:lnTo>
                <a:lnTo>
                  <a:pt x="191121" y="983870"/>
                </a:lnTo>
                <a:lnTo>
                  <a:pt x="182347" y="974647"/>
                </a:lnTo>
                <a:lnTo>
                  <a:pt x="172190" y="966416"/>
                </a:lnTo>
                <a:lnTo>
                  <a:pt x="161643" y="958490"/>
                </a:lnTo>
                <a:lnTo>
                  <a:pt x="151699" y="950183"/>
                </a:lnTo>
                <a:lnTo>
                  <a:pt x="142278" y="941318"/>
                </a:lnTo>
                <a:lnTo>
                  <a:pt x="133069" y="932482"/>
                </a:lnTo>
                <a:lnTo>
                  <a:pt x="124115" y="923542"/>
                </a:lnTo>
                <a:lnTo>
                  <a:pt x="115488" y="914393"/>
                </a:lnTo>
                <a:lnTo>
                  <a:pt x="107259" y="904930"/>
                </a:lnTo>
                <a:lnTo>
                  <a:pt x="99501" y="895047"/>
                </a:lnTo>
                <a:lnTo>
                  <a:pt x="92284" y="884640"/>
                </a:lnTo>
                <a:lnTo>
                  <a:pt x="85680" y="873603"/>
                </a:lnTo>
                <a:lnTo>
                  <a:pt x="79761" y="861831"/>
                </a:lnTo>
                <a:lnTo>
                  <a:pt x="74597" y="849218"/>
                </a:lnTo>
                <a:lnTo>
                  <a:pt x="72091" y="831772"/>
                </a:lnTo>
                <a:lnTo>
                  <a:pt x="70524" y="814341"/>
                </a:lnTo>
                <a:lnTo>
                  <a:pt x="69815" y="796928"/>
                </a:lnTo>
                <a:lnTo>
                  <a:pt x="69881" y="779534"/>
                </a:lnTo>
                <a:lnTo>
                  <a:pt x="70642" y="762163"/>
                </a:lnTo>
                <a:lnTo>
                  <a:pt x="72014" y="744814"/>
                </a:lnTo>
                <a:lnTo>
                  <a:pt x="73916" y="727492"/>
                </a:lnTo>
                <a:lnTo>
                  <a:pt x="76265" y="710196"/>
                </a:lnTo>
                <a:lnTo>
                  <a:pt x="78980" y="692931"/>
                </a:lnTo>
                <a:lnTo>
                  <a:pt x="81978" y="675696"/>
                </a:lnTo>
                <a:lnTo>
                  <a:pt x="85177" y="658496"/>
                </a:lnTo>
                <a:lnTo>
                  <a:pt x="88495" y="641330"/>
                </a:lnTo>
                <a:lnTo>
                  <a:pt x="91851" y="624202"/>
                </a:lnTo>
                <a:lnTo>
                  <a:pt x="95162" y="607113"/>
                </a:lnTo>
                <a:lnTo>
                  <a:pt x="98345" y="590066"/>
                </a:lnTo>
                <a:lnTo>
                  <a:pt x="101319" y="573062"/>
                </a:lnTo>
                <a:lnTo>
                  <a:pt x="104003" y="556103"/>
                </a:lnTo>
                <a:lnTo>
                  <a:pt x="106313" y="539192"/>
                </a:lnTo>
                <a:lnTo>
                  <a:pt x="108167" y="522329"/>
                </a:lnTo>
                <a:lnTo>
                  <a:pt x="109484" y="505518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7847939" y="2034747"/>
            <a:ext cx="122673" cy="571395"/>
          </a:xfrm>
          <a:custGeom>
            <a:avLst/>
            <a:gdLst/>
            <a:ahLst/>
            <a:cxnLst/>
            <a:rect l="l" t="t" r="r" b="b"/>
            <a:pathLst>
              <a:path w="179920" h="838046">
                <a:moveTo>
                  <a:pt x="109114" y="356691"/>
                </a:moveTo>
                <a:lnTo>
                  <a:pt x="108218" y="344279"/>
                </a:lnTo>
                <a:lnTo>
                  <a:pt x="107653" y="332182"/>
                </a:lnTo>
                <a:lnTo>
                  <a:pt x="107620" y="320353"/>
                </a:lnTo>
                <a:lnTo>
                  <a:pt x="108318" y="308749"/>
                </a:lnTo>
                <a:lnTo>
                  <a:pt x="109539" y="300375"/>
                </a:lnTo>
                <a:lnTo>
                  <a:pt x="112435" y="288314"/>
                </a:lnTo>
                <a:lnTo>
                  <a:pt x="116164" y="276222"/>
                </a:lnTo>
                <a:lnTo>
                  <a:pt x="120158" y="264007"/>
                </a:lnTo>
                <a:lnTo>
                  <a:pt x="123852" y="251576"/>
                </a:lnTo>
                <a:lnTo>
                  <a:pt x="126682" y="238836"/>
                </a:lnTo>
                <a:lnTo>
                  <a:pt x="127708" y="232345"/>
                </a:lnTo>
                <a:lnTo>
                  <a:pt x="129304" y="219962"/>
                </a:lnTo>
                <a:lnTo>
                  <a:pt x="130595" y="207344"/>
                </a:lnTo>
                <a:lnTo>
                  <a:pt x="131720" y="194576"/>
                </a:lnTo>
                <a:lnTo>
                  <a:pt x="132816" y="181745"/>
                </a:lnTo>
                <a:lnTo>
                  <a:pt x="134023" y="168935"/>
                </a:lnTo>
                <a:lnTo>
                  <a:pt x="134849" y="161274"/>
                </a:lnTo>
                <a:lnTo>
                  <a:pt x="136288" y="149158"/>
                </a:lnTo>
                <a:lnTo>
                  <a:pt x="137840" y="136711"/>
                </a:lnTo>
                <a:lnTo>
                  <a:pt x="139407" y="124012"/>
                </a:lnTo>
                <a:lnTo>
                  <a:pt x="140889" y="111136"/>
                </a:lnTo>
                <a:lnTo>
                  <a:pt x="142187" y="98161"/>
                </a:lnTo>
                <a:lnTo>
                  <a:pt x="143202" y="85163"/>
                </a:lnTo>
                <a:lnTo>
                  <a:pt x="143833" y="72219"/>
                </a:lnTo>
                <a:lnTo>
                  <a:pt x="143983" y="59407"/>
                </a:lnTo>
                <a:lnTo>
                  <a:pt x="143551" y="46802"/>
                </a:lnTo>
                <a:lnTo>
                  <a:pt x="142438" y="34482"/>
                </a:lnTo>
                <a:lnTo>
                  <a:pt x="140546" y="22524"/>
                </a:lnTo>
                <a:lnTo>
                  <a:pt x="137774" y="11004"/>
                </a:lnTo>
                <a:lnTo>
                  <a:pt x="134023" y="0"/>
                </a:lnTo>
                <a:lnTo>
                  <a:pt x="130352" y="0"/>
                </a:lnTo>
                <a:lnTo>
                  <a:pt x="128553" y="2062"/>
                </a:lnTo>
                <a:lnTo>
                  <a:pt x="120484" y="7353"/>
                </a:lnTo>
                <a:lnTo>
                  <a:pt x="110141" y="10239"/>
                </a:lnTo>
                <a:lnTo>
                  <a:pt x="98207" y="11442"/>
                </a:lnTo>
                <a:lnTo>
                  <a:pt x="85364" y="11685"/>
                </a:lnTo>
                <a:lnTo>
                  <a:pt x="72296" y="11689"/>
                </a:lnTo>
                <a:lnTo>
                  <a:pt x="59683" y="12176"/>
                </a:lnTo>
                <a:lnTo>
                  <a:pt x="48210" y="13868"/>
                </a:lnTo>
                <a:lnTo>
                  <a:pt x="38557" y="17487"/>
                </a:lnTo>
                <a:lnTo>
                  <a:pt x="35815" y="33115"/>
                </a:lnTo>
                <a:lnTo>
                  <a:pt x="34484" y="46325"/>
                </a:lnTo>
                <a:lnTo>
                  <a:pt x="33962" y="59513"/>
                </a:lnTo>
                <a:lnTo>
                  <a:pt x="34158" y="72661"/>
                </a:lnTo>
                <a:lnTo>
                  <a:pt x="34984" y="85746"/>
                </a:lnTo>
                <a:lnTo>
                  <a:pt x="36351" y="98748"/>
                </a:lnTo>
                <a:lnTo>
                  <a:pt x="38169" y="111647"/>
                </a:lnTo>
                <a:lnTo>
                  <a:pt x="40349" y="124421"/>
                </a:lnTo>
                <a:lnTo>
                  <a:pt x="42802" y="137051"/>
                </a:lnTo>
                <a:lnTo>
                  <a:pt x="45438" y="149515"/>
                </a:lnTo>
                <a:lnTo>
                  <a:pt x="48169" y="161792"/>
                </a:lnTo>
                <a:lnTo>
                  <a:pt x="50904" y="173863"/>
                </a:lnTo>
                <a:lnTo>
                  <a:pt x="53555" y="185706"/>
                </a:lnTo>
                <a:lnTo>
                  <a:pt x="58247" y="208625"/>
                </a:lnTo>
                <a:lnTo>
                  <a:pt x="61530" y="230385"/>
                </a:lnTo>
                <a:lnTo>
                  <a:pt x="63384" y="261539"/>
                </a:lnTo>
                <a:lnTo>
                  <a:pt x="63877" y="282277"/>
                </a:lnTo>
                <a:lnTo>
                  <a:pt x="63931" y="302974"/>
                </a:lnTo>
                <a:lnTo>
                  <a:pt x="63576" y="323609"/>
                </a:lnTo>
                <a:lnTo>
                  <a:pt x="62843" y="344163"/>
                </a:lnTo>
                <a:lnTo>
                  <a:pt x="61763" y="364615"/>
                </a:lnTo>
                <a:lnTo>
                  <a:pt x="60367" y="384945"/>
                </a:lnTo>
                <a:lnTo>
                  <a:pt x="58687" y="405134"/>
                </a:lnTo>
                <a:lnTo>
                  <a:pt x="56752" y="425162"/>
                </a:lnTo>
                <a:lnTo>
                  <a:pt x="54594" y="445009"/>
                </a:lnTo>
                <a:lnTo>
                  <a:pt x="52243" y="464655"/>
                </a:lnTo>
                <a:lnTo>
                  <a:pt x="49732" y="484080"/>
                </a:lnTo>
                <a:lnTo>
                  <a:pt x="47090" y="503263"/>
                </a:lnTo>
                <a:lnTo>
                  <a:pt x="44349" y="522187"/>
                </a:lnTo>
                <a:lnTo>
                  <a:pt x="41539" y="540829"/>
                </a:lnTo>
                <a:lnTo>
                  <a:pt x="38692" y="559170"/>
                </a:lnTo>
                <a:lnTo>
                  <a:pt x="35838" y="577192"/>
                </a:lnTo>
                <a:lnTo>
                  <a:pt x="33008" y="594872"/>
                </a:lnTo>
                <a:lnTo>
                  <a:pt x="30234" y="612192"/>
                </a:lnTo>
                <a:lnTo>
                  <a:pt x="27546" y="629132"/>
                </a:lnTo>
                <a:lnTo>
                  <a:pt x="26685" y="634456"/>
                </a:lnTo>
                <a:lnTo>
                  <a:pt x="24494" y="647058"/>
                </a:lnTo>
                <a:lnTo>
                  <a:pt x="22130" y="659633"/>
                </a:lnTo>
                <a:lnTo>
                  <a:pt x="19645" y="672184"/>
                </a:lnTo>
                <a:lnTo>
                  <a:pt x="17087" y="684714"/>
                </a:lnTo>
                <a:lnTo>
                  <a:pt x="14506" y="697225"/>
                </a:lnTo>
                <a:lnTo>
                  <a:pt x="11953" y="709719"/>
                </a:lnTo>
                <a:lnTo>
                  <a:pt x="9477" y="722198"/>
                </a:lnTo>
                <a:lnTo>
                  <a:pt x="7128" y="734666"/>
                </a:lnTo>
                <a:lnTo>
                  <a:pt x="4956" y="747124"/>
                </a:lnTo>
                <a:lnTo>
                  <a:pt x="3011" y="759576"/>
                </a:lnTo>
                <a:lnTo>
                  <a:pt x="1342" y="772022"/>
                </a:lnTo>
                <a:lnTo>
                  <a:pt x="0" y="784466"/>
                </a:lnTo>
                <a:lnTo>
                  <a:pt x="522" y="784990"/>
                </a:lnTo>
                <a:lnTo>
                  <a:pt x="8604" y="792341"/>
                </a:lnTo>
                <a:lnTo>
                  <a:pt x="17560" y="799206"/>
                </a:lnTo>
                <a:lnTo>
                  <a:pt x="27317" y="805569"/>
                </a:lnTo>
                <a:lnTo>
                  <a:pt x="37799" y="811414"/>
                </a:lnTo>
                <a:lnTo>
                  <a:pt x="48934" y="816725"/>
                </a:lnTo>
                <a:lnTo>
                  <a:pt x="60648" y="821486"/>
                </a:lnTo>
                <a:lnTo>
                  <a:pt x="72866" y="825680"/>
                </a:lnTo>
                <a:lnTo>
                  <a:pt x="85516" y="829291"/>
                </a:lnTo>
                <a:lnTo>
                  <a:pt x="98522" y="832304"/>
                </a:lnTo>
                <a:lnTo>
                  <a:pt x="111812" y="834702"/>
                </a:lnTo>
                <a:lnTo>
                  <a:pt x="125310" y="836469"/>
                </a:lnTo>
                <a:lnTo>
                  <a:pt x="138944" y="837589"/>
                </a:lnTo>
                <a:lnTo>
                  <a:pt x="152640" y="838046"/>
                </a:lnTo>
                <a:lnTo>
                  <a:pt x="166323" y="837823"/>
                </a:lnTo>
                <a:lnTo>
                  <a:pt x="179920" y="836904"/>
                </a:lnTo>
                <a:lnTo>
                  <a:pt x="177203" y="835154"/>
                </a:lnTo>
                <a:lnTo>
                  <a:pt x="166742" y="827741"/>
                </a:lnTo>
                <a:lnTo>
                  <a:pt x="156819" y="819760"/>
                </a:lnTo>
                <a:lnTo>
                  <a:pt x="147308" y="811344"/>
                </a:lnTo>
                <a:lnTo>
                  <a:pt x="138083" y="802627"/>
                </a:lnTo>
                <a:lnTo>
                  <a:pt x="129015" y="793743"/>
                </a:lnTo>
                <a:lnTo>
                  <a:pt x="119980" y="784826"/>
                </a:lnTo>
                <a:lnTo>
                  <a:pt x="110849" y="776010"/>
                </a:lnTo>
                <a:lnTo>
                  <a:pt x="101497" y="767430"/>
                </a:lnTo>
                <a:lnTo>
                  <a:pt x="91795" y="759218"/>
                </a:lnTo>
                <a:lnTo>
                  <a:pt x="92004" y="757218"/>
                </a:lnTo>
                <a:lnTo>
                  <a:pt x="90733" y="744312"/>
                </a:lnTo>
                <a:lnTo>
                  <a:pt x="86216" y="733474"/>
                </a:lnTo>
                <a:lnTo>
                  <a:pt x="80870" y="722873"/>
                </a:lnTo>
                <a:lnTo>
                  <a:pt x="77114" y="710679"/>
                </a:lnTo>
                <a:lnTo>
                  <a:pt x="76527" y="706459"/>
                </a:lnTo>
                <a:lnTo>
                  <a:pt x="75623" y="693679"/>
                </a:lnTo>
                <a:lnTo>
                  <a:pt x="75739" y="680632"/>
                </a:lnTo>
                <a:lnTo>
                  <a:pt x="76595" y="667584"/>
                </a:lnTo>
                <a:lnTo>
                  <a:pt x="77909" y="654799"/>
                </a:lnTo>
                <a:lnTo>
                  <a:pt x="79399" y="642541"/>
                </a:lnTo>
                <a:lnTo>
                  <a:pt x="80784" y="631075"/>
                </a:lnTo>
                <a:lnTo>
                  <a:pt x="81814" y="621426"/>
                </a:lnTo>
                <a:lnTo>
                  <a:pt x="83106" y="608726"/>
                </a:lnTo>
                <a:lnTo>
                  <a:pt x="84455" y="596112"/>
                </a:lnTo>
                <a:lnTo>
                  <a:pt x="86236" y="582238"/>
                </a:lnTo>
                <a:lnTo>
                  <a:pt x="88118" y="569888"/>
                </a:lnTo>
                <a:lnTo>
                  <a:pt x="90242" y="557326"/>
                </a:lnTo>
                <a:lnTo>
                  <a:pt x="92547" y="544597"/>
                </a:lnTo>
                <a:lnTo>
                  <a:pt x="94970" y="531742"/>
                </a:lnTo>
                <a:lnTo>
                  <a:pt x="97448" y="518805"/>
                </a:lnTo>
                <a:lnTo>
                  <a:pt x="99921" y="505831"/>
                </a:lnTo>
                <a:lnTo>
                  <a:pt x="102324" y="492861"/>
                </a:lnTo>
                <a:lnTo>
                  <a:pt x="104596" y="479939"/>
                </a:lnTo>
                <a:lnTo>
                  <a:pt x="106675" y="467108"/>
                </a:lnTo>
                <a:lnTo>
                  <a:pt x="108498" y="454413"/>
                </a:lnTo>
                <a:lnTo>
                  <a:pt x="110003" y="441895"/>
                </a:lnTo>
                <a:lnTo>
                  <a:pt x="111128" y="429598"/>
                </a:lnTo>
                <a:lnTo>
                  <a:pt x="111810" y="417565"/>
                </a:lnTo>
                <a:lnTo>
                  <a:pt x="111988" y="405841"/>
                </a:lnTo>
                <a:lnTo>
                  <a:pt x="111780" y="396273"/>
                </a:lnTo>
                <a:lnTo>
                  <a:pt x="111095" y="382643"/>
                </a:lnTo>
                <a:lnTo>
                  <a:pt x="110140" y="369464"/>
                </a:lnTo>
                <a:lnTo>
                  <a:pt x="109114" y="356691"/>
                </a:lnTo>
                <a:close/>
              </a:path>
            </a:pathLst>
          </a:custGeom>
          <a:solidFill>
            <a:srgbClr val="B25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841431" y="2189652"/>
            <a:ext cx="106394" cy="353490"/>
          </a:xfrm>
          <a:custGeom>
            <a:avLst/>
            <a:gdLst/>
            <a:ahLst/>
            <a:cxnLst/>
            <a:rect l="l" t="t" r="r" b="b"/>
            <a:pathLst>
              <a:path w="156044" h="518452">
                <a:moveTo>
                  <a:pt x="3476" y="26832"/>
                </a:moveTo>
                <a:lnTo>
                  <a:pt x="6159" y="50097"/>
                </a:lnTo>
                <a:lnTo>
                  <a:pt x="8132" y="73636"/>
                </a:lnTo>
                <a:lnTo>
                  <a:pt x="9481" y="97422"/>
                </a:lnTo>
                <a:lnTo>
                  <a:pt x="10287" y="121424"/>
                </a:lnTo>
                <a:lnTo>
                  <a:pt x="10638" y="145613"/>
                </a:lnTo>
                <a:lnTo>
                  <a:pt x="10615" y="169959"/>
                </a:lnTo>
                <a:lnTo>
                  <a:pt x="10303" y="194434"/>
                </a:lnTo>
                <a:lnTo>
                  <a:pt x="9788" y="219007"/>
                </a:lnTo>
                <a:lnTo>
                  <a:pt x="9151" y="243649"/>
                </a:lnTo>
                <a:lnTo>
                  <a:pt x="8479" y="268331"/>
                </a:lnTo>
                <a:lnTo>
                  <a:pt x="7855" y="293023"/>
                </a:lnTo>
                <a:lnTo>
                  <a:pt x="7363" y="317695"/>
                </a:lnTo>
                <a:lnTo>
                  <a:pt x="7088" y="342319"/>
                </a:lnTo>
                <a:lnTo>
                  <a:pt x="7113" y="366865"/>
                </a:lnTo>
                <a:lnTo>
                  <a:pt x="7523" y="391303"/>
                </a:lnTo>
                <a:lnTo>
                  <a:pt x="8402" y="415603"/>
                </a:lnTo>
                <a:lnTo>
                  <a:pt x="9834" y="439737"/>
                </a:lnTo>
                <a:lnTo>
                  <a:pt x="11903" y="463675"/>
                </a:lnTo>
                <a:lnTo>
                  <a:pt x="14693" y="487387"/>
                </a:lnTo>
                <a:lnTo>
                  <a:pt x="18835" y="493951"/>
                </a:lnTo>
                <a:lnTo>
                  <a:pt x="28615" y="503620"/>
                </a:lnTo>
                <a:lnTo>
                  <a:pt x="39190" y="511557"/>
                </a:lnTo>
                <a:lnTo>
                  <a:pt x="47739" y="518452"/>
                </a:lnTo>
                <a:lnTo>
                  <a:pt x="56353" y="513867"/>
                </a:lnTo>
                <a:lnTo>
                  <a:pt x="66629" y="511540"/>
                </a:lnTo>
                <a:lnTo>
                  <a:pt x="78727" y="510422"/>
                </a:lnTo>
                <a:lnTo>
                  <a:pt x="92047" y="510081"/>
                </a:lnTo>
                <a:lnTo>
                  <a:pt x="119962" y="509994"/>
                </a:lnTo>
                <a:lnTo>
                  <a:pt x="133360" y="509381"/>
                </a:lnTo>
                <a:lnTo>
                  <a:pt x="145587" y="507811"/>
                </a:lnTo>
                <a:lnTo>
                  <a:pt x="156044" y="504850"/>
                </a:lnTo>
                <a:lnTo>
                  <a:pt x="150414" y="502441"/>
                </a:lnTo>
                <a:lnTo>
                  <a:pt x="138338" y="497589"/>
                </a:lnTo>
                <a:lnTo>
                  <a:pt x="126093" y="492917"/>
                </a:lnTo>
                <a:lnTo>
                  <a:pt x="113822" y="488272"/>
                </a:lnTo>
                <a:lnTo>
                  <a:pt x="101670" y="483502"/>
                </a:lnTo>
                <a:lnTo>
                  <a:pt x="89781" y="478454"/>
                </a:lnTo>
                <a:lnTo>
                  <a:pt x="78299" y="472974"/>
                </a:lnTo>
                <a:lnTo>
                  <a:pt x="67369" y="466911"/>
                </a:lnTo>
                <a:lnTo>
                  <a:pt x="57134" y="460112"/>
                </a:lnTo>
                <a:lnTo>
                  <a:pt x="47739" y="452424"/>
                </a:lnTo>
                <a:lnTo>
                  <a:pt x="47563" y="435381"/>
                </a:lnTo>
                <a:lnTo>
                  <a:pt x="47742" y="422612"/>
                </a:lnTo>
                <a:lnTo>
                  <a:pt x="48135" y="409887"/>
                </a:lnTo>
                <a:lnTo>
                  <a:pt x="48694" y="397199"/>
                </a:lnTo>
                <a:lnTo>
                  <a:pt x="49371" y="384541"/>
                </a:lnTo>
                <a:lnTo>
                  <a:pt x="50116" y="371907"/>
                </a:lnTo>
                <a:lnTo>
                  <a:pt x="50884" y="359288"/>
                </a:lnTo>
                <a:lnTo>
                  <a:pt x="51624" y="346678"/>
                </a:lnTo>
                <a:lnTo>
                  <a:pt x="52289" y="334069"/>
                </a:lnTo>
                <a:lnTo>
                  <a:pt x="52831" y="321454"/>
                </a:lnTo>
                <a:lnTo>
                  <a:pt x="53202" y="308826"/>
                </a:lnTo>
                <a:lnTo>
                  <a:pt x="53354" y="296177"/>
                </a:lnTo>
                <a:lnTo>
                  <a:pt x="53155" y="279941"/>
                </a:lnTo>
                <a:lnTo>
                  <a:pt x="52703" y="267359"/>
                </a:lnTo>
                <a:lnTo>
                  <a:pt x="52026" y="254680"/>
                </a:lnTo>
                <a:lnTo>
                  <a:pt x="51159" y="241948"/>
                </a:lnTo>
                <a:lnTo>
                  <a:pt x="50134" y="229206"/>
                </a:lnTo>
                <a:lnTo>
                  <a:pt x="48983" y="216500"/>
                </a:lnTo>
                <a:lnTo>
                  <a:pt x="47739" y="203873"/>
                </a:lnTo>
                <a:lnTo>
                  <a:pt x="45765" y="186049"/>
                </a:lnTo>
                <a:lnTo>
                  <a:pt x="44100" y="172752"/>
                </a:lnTo>
                <a:lnTo>
                  <a:pt x="42284" y="159502"/>
                </a:lnTo>
                <a:lnTo>
                  <a:pt x="40325" y="146316"/>
                </a:lnTo>
                <a:lnTo>
                  <a:pt x="38233" y="133213"/>
                </a:lnTo>
                <a:lnTo>
                  <a:pt x="36019" y="120213"/>
                </a:lnTo>
                <a:lnTo>
                  <a:pt x="33690" y="107334"/>
                </a:lnTo>
                <a:lnTo>
                  <a:pt x="31257" y="94596"/>
                </a:lnTo>
                <a:lnTo>
                  <a:pt x="28730" y="82017"/>
                </a:lnTo>
                <a:lnTo>
                  <a:pt x="26117" y="69615"/>
                </a:lnTo>
                <a:lnTo>
                  <a:pt x="23429" y="57410"/>
                </a:lnTo>
                <a:lnTo>
                  <a:pt x="20674" y="45421"/>
                </a:lnTo>
                <a:lnTo>
                  <a:pt x="17862" y="33667"/>
                </a:lnTo>
                <a:lnTo>
                  <a:pt x="15003" y="22166"/>
                </a:lnTo>
                <a:lnTo>
                  <a:pt x="12107" y="10937"/>
                </a:lnTo>
                <a:lnTo>
                  <a:pt x="9182" y="0"/>
                </a:lnTo>
                <a:lnTo>
                  <a:pt x="7340" y="0"/>
                </a:lnTo>
                <a:lnTo>
                  <a:pt x="4622" y="1016"/>
                </a:lnTo>
                <a:lnTo>
                  <a:pt x="2717" y="2870"/>
                </a:lnTo>
                <a:lnTo>
                  <a:pt x="0" y="3873"/>
                </a:lnTo>
                <a:lnTo>
                  <a:pt x="3476" y="26832"/>
                </a:lnTo>
                <a:close/>
              </a:path>
            </a:pathLst>
          </a:custGeom>
          <a:solidFill>
            <a:srgbClr val="C467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915536" y="2504747"/>
            <a:ext cx="53825" cy="35735"/>
          </a:xfrm>
          <a:custGeom>
            <a:avLst/>
            <a:gdLst/>
            <a:ahLst/>
            <a:cxnLst/>
            <a:rect l="l" t="t" r="r" b="b"/>
            <a:pathLst>
              <a:path w="78943" h="52412">
                <a:moveTo>
                  <a:pt x="12339" y="4096"/>
                </a:moveTo>
                <a:lnTo>
                  <a:pt x="0" y="0"/>
                </a:lnTo>
                <a:lnTo>
                  <a:pt x="84" y="3667"/>
                </a:lnTo>
                <a:lnTo>
                  <a:pt x="1501" y="16675"/>
                </a:lnTo>
                <a:lnTo>
                  <a:pt x="4526" y="29520"/>
                </a:lnTo>
                <a:lnTo>
                  <a:pt x="8978" y="41624"/>
                </a:lnTo>
                <a:lnTo>
                  <a:pt x="14681" y="52412"/>
                </a:lnTo>
                <a:lnTo>
                  <a:pt x="19655" y="52113"/>
                </a:lnTo>
                <a:lnTo>
                  <a:pt x="33830" y="50353"/>
                </a:lnTo>
                <a:lnTo>
                  <a:pt x="46812" y="47332"/>
                </a:lnTo>
                <a:lnTo>
                  <a:pt x="58635" y="43086"/>
                </a:lnTo>
                <a:lnTo>
                  <a:pt x="69334" y="37652"/>
                </a:lnTo>
                <a:lnTo>
                  <a:pt x="78943" y="31064"/>
                </a:lnTo>
                <a:lnTo>
                  <a:pt x="70507" y="28324"/>
                </a:lnTo>
                <a:lnTo>
                  <a:pt x="58585" y="23784"/>
                </a:lnTo>
                <a:lnTo>
                  <a:pt x="47035" y="18849"/>
                </a:lnTo>
                <a:lnTo>
                  <a:pt x="35629" y="13762"/>
                </a:lnTo>
                <a:lnTo>
                  <a:pt x="24140" y="8764"/>
                </a:lnTo>
                <a:lnTo>
                  <a:pt x="12339" y="4096"/>
                </a:lnTo>
                <a:close/>
              </a:path>
            </a:pathLst>
          </a:custGeom>
          <a:solidFill>
            <a:srgbClr val="B25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086772" y="1179496"/>
            <a:ext cx="88369" cy="102059"/>
          </a:xfrm>
          <a:custGeom>
            <a:avLst/>
            <a:gdLst/>
            <a:ahLst/>
            <a:cxnLst/>
            <a:rect l="l" t="t" r="r" b="b"/>
            <a:pathLst>
              <a:path w="129608" h="149687">
                <a:moveTo>
                  <a:pt x="108562" y="32546"/>
                </a:moveTo>
                <a:lnTo>
                  <a:pt x="109268" y="62975"/>
                </a:lnTo>
                <a:lnTo>
                  <a:pt x="113817" y="36898"/>
                </a:lnTo>
                <a:lnTo>
                  <a:pt x="116416" y="173"/>
                </a:lnTo>
                <a:lnTo>
                  <a:pt x="102534" y="0"/>
                </a:lnTo>
                <a:lnTo>
                  <a:pt x="89237" y="28927"/>
                </a:lnTo>
                <a:lnTo>
                  <a:pt x="89242" y="45255"/>
                </a:lnTo>
                <a:lnTo>
                  <a:pt x="90335" y="51173"/>
                </a:lnTo>
                <a:lnTo>
                  <a:pt x="98622" y="28100"/>
                </a:lnTo>
                <a:lnTo>
                  <a:pt x="106476" y="67962"/>
                </a:lnTo>
                <a:lnTo>
                  <a:pt x="109268" y="62975"/>
                </a:lnTo>
                <a:lnTo>
                  <a:pt x="108562" y="32546"/>
                </a:lnTo>
                <a:close/>
              </a:path>
              <a:path w="129608" h="149687">
                <a:moveTo>
                  <a:pt x="64249" y="99027"/>
                </a:moveTo>
                <a:lnTo>
                  <a:pt x="65769" y="87687"/>
                </a:lnTo>
                <a:lnTo>
                  <a:pt x="67274" y="74822"/>
                </a:lnTo>
                <a:lnTo>
                  <a:pt x="75950" y="4928"/>
                </a:lnTo>
                <a:lnTo>
                  <a:pt x="63703" y="9658"/>
                </a:lnTo>
                <a:lnTo>
                  <a:pt x="64249" y="99027"/>
                </a:lnTo>
                <a:close/>
              </a:path>
              <a:path w="129608" h="149687">
                <a:moveTo>
                  <a:pt x="112345" y="50777"/>
                </a:moveTo>
                <a:lnTo>
                  <a:pt x="111988" y="126205"/>
                </a:lnTo>
                <a:lnTo>
                  <a:pt x="112033" y="125977"/>
                </a:lnTo>
                <a:lnTo>
                  <a:pt x="114495" y="114492"/>
                </a:lnTo>
                <a:lnTo>
                  <a:pt x="112345" y="50777"/>
                </a:lnTo>
                <a:close/>
              </a:path>
              <a:path w="129608" h="149687">
                <a:moveTo>
                  <a:pt x="49352" y="65587"/>
                </a:moveTo>
                <a:lnTo>
                  <a:pt x="54013" y="67772"/>
                </a:lnTo>
                <a:lnTo>
                  <a:pt x="53238" y="75722"/>
                </a:lnTo>
                <a:lnTo>
                  <a:pt x="52493" y="77977"/>
                </a:lnTo>
                <a:lnTo>
                  <a:pt x="46072" y="84183"/>
                </a:lnTo>
                <a:lnTo>
                  <a:pt x="37971" y="83026"/>
                </a:lnTo>
                <a:lnTo>
                  <a:pt x="31809" y="76841"/>
                </a:lnTo>
                <a:lnTo>
                  <a:pt x="31203" y="67962"/>
                </a:lnTo>
                <a:lnTo>
                  <a:pt x="22352" y="67619"/>
                </a:lnTo>
                <a:lnTo>
                  <a:pt x="20434" y="59936"/>
                </a:lnTo>
                <a:lnTo>
                  <a:pt x="16522" y="54373"/>
                </a:lnTo>
                <a:lnTo>
                  <a:pt x="13688" y="63524"/>
                </a:lnTo>
                <a:lnTo>
                  <a:pt x="11329" y="75476"/>
                </a:lnTo>
                <a:lnTo>
                  <a:pt x="9816" y="87950"/>
                </a:lnTo>
                <a:lnTo>
                  <a:pt x="8724" y="100700"/>
                </a:lnTo>
                <a:lnTo>
                  <a:pt x="7624" y="113479"/>
                </a:lnTo>
                <a:lnTo>
                  <a:pt x="6088" y="126038"/>
                </a:lnTo>
                <a:lnTo>
                  <a:pt x="3689" y="138130"/>
                </a:lnTo>
                <a:lnTo>
                  <a:pt x="0" y="149509"/>
                </a:lnTo>
                <a:lnTo>
                  <a:pt x="4127" y="148877"/>
                </a:lnTo>
                <a:lnTo>
                  <a:pt x="16731" y="148090"/>
                </a:lnTo>
                <a:lnTo>
                  <a:pt x="28837" y="148158"/>
                </a:lnTo>
                <a:lnTo>
                  <a:pt x="40867" y="147775"/>
                </a:lnTo>
                <a:lnTo>
                  <a:pt x="53238" y="145636"/>
                </a:lnTo>
                <a:lnTo>
                  <a:pt x="50698" y="142486"/>
                </a:lnTo>
                <a:lnTo>
                  <a:pt x="44500" y="143210"/>
                </a:lnTo>
                <a:lnTo>
                  <a:pt x="45897" y="135920"/>
                </a:lnTo>
                <a:lnTo>
                  <a:pt x="46057" y="134626"/>
                </a:lnTo>
                <a:lnTo>
                  <a:pt x="50875" y="125409"/>
                </a:lnTo>
                <a:lnTo>
                  <a:pt x="59677" y="120237"/>
                </a:lnTo>
                <a:lnTo>
                  <a:pt x="69358" y="119997"/>
                </a:lnTo>
                <a:lnTo>
                  <a:pt x="76815" y="125577"/>
                </a:lnTo>
                <a:lnTo>
                  <a:pt x="78943" y="137863"/>
                </a:lnTo>
                <a:lnTo>
                  <a:pt x="70167" y="138930"/>
                </a:lnTo>
                <a:lnTo>
                  <a:pt x="63563" y="142308"/>
                </a:lnTo>
                <a:lnTo>
                  <a:pt x="58750" y="147566"/>
                </a:lnTo>
                <a:lnTo>
                  <a:pt x="65722" y="143438"/>
                </a:lnTo>
                <a:lnTo>
                  <a:pt x="68922" y="149687"/>
                </a:lnTo>
                <a:lnTo>
                  <a:pt x="77101" y="149509"/>
                </a:lnTo>
                <a:lnTo>
                  <a:pt x="78692" y="145661"/>
                </a:lnTo>
                <a:lnTo>
                  <a:pt x="87192" y="136432"/>
                </a:lnTo>
                <a:lnTo>
                  <a:pt x="99018" y="130717"/>
                </a:lnTo>
                <a:lnTo>
                  <a:pt x="95084" y="70299"/>
                </a:lnTo>
                <a:lnTo>
                  <a:pt x="91363" y="64521"/>
                </a:lnTo>
                <a:lnTo>
                  <a:pt x="86283" y="60190"/>
                </a:lnTo>
                <a:lnTo>
                  <a:pt x="84442" y="38829"/>
                </a:lnTo>
                <a:lnTo>
                  <a:pt x="75950" y="4928"/>
                </a:lnTo>
                <a:lnTo>
                  <a:pt x="67274" y="74822"/>
                </a:lnTo>
                <a:lnTo>
                  <a:pt x="71782" y="65133"/>
                </a:lnTo>
                <a:lnTo>
                  <a:pt x="82613" y="62133"/>
                </a:lnTo>
                <a:lnTo>
                  <a:pt x="82940" y="62424"/>
                </a:lnTo>
                <a:lnTo>
                  <a:pt x="88748" y="69967"/>
                </a:lnTo>
                <a:lnTo>
                  <a:pt x="91830" y="78806"/>
                </a:lnTo>
                <a:lnTo>
                  <a:pt x="92384" y="87868"/>
                </a:lnTo>
                <a:lnTo>
                  <a:pt x="90612" y="96082"/>
                </a:lnTo>
                <a:lnTo>
                  <a:pt x="86713" y="102377"/>
                </a:lnTo>
                <a:lnTo>
                  <a:pt x="80886" y="105680"/>
                </a:lnTo>
                <a:lnTo>
                  <a:pt x="73331" y="104920"/>
                </a:lnTo>
                <a:lnTo>
                  <a:pt x="64249" y="99027"/>
                </a:lnTo>
                <a:lnTo>
                  <a:pt x="63703" y="9658"/>
                </a:lnTo>
                <a:lnTo>
                  <a:pt x="52456" y="15651"/>
                </a:lnTo>
                <a:lnTo>
                  <a:pt x="42436" y="22722"/>
                </a:lnTo>
                <a:lnTo>
                  <a:pt x="33873" y="30685"/>
                </a:lnTo>
                <a:lnTo>
                  <a:pt x="26992" y="39354"/>
                </a:lnTo>
                <a:lnTo>
                  <a:pt x="22021" y="48544"/>
                </a:lnTo>
                <a:lnTo>
                  <a:pt x="24679" y="45603"/>
                </a:lnTo>
                <a:lnTo>
                  <a:pt x="34781" y="40311"/>
                </a:lnTo>
                <a:lnTo>
                  <a:pt x="45307" y="41035"/>
                </a:lnTo>
                <a:lnTo>
                  <a:pt x="51396" y="50487"/>
                </a:lnTo>
                <a:lnTo>
                  <a:pt x="49364" y="54157"/>
                </a:lnTo>
                <a:lnTo>
                  <a:pt x="46824" y="57294"/>
                </a:lnTo>
                <a:lnTo>
                  <a:pt x="45897" y="62133"/>
                </a:lnTo>
                <a:lnTo>
                  <a:pt x="49352" y="65587"/>
                </a:lnTo>
                <a:close/>
              </a:path>
              <a:path w="129608" h="149687">
                <a:moveTo>
                  <a:pt x="102534" y="0"/>
                </a:moveTo>
                <a:lnTo>
                  <a:pt x="88969" y="1646"/>
                </a:lnTo>
                <a:lnTo>
                  <a:pt x="75950" y="4928"/>
                </a:lnTo>
                <a:lnTo>
                  <a:pt x="84442" y="38829"/>
                </a:lnTo>
                <a:lnTo>
                  <a:pt x="86283" y="60190"/>
                </a:lnTo>
                <a:lnTo>
                  <a:pt x="91363" y="64521"/>
                </a:lnTo>
                <a:lnTo>
                  <a:pt x="95084" y="70299"/>
                </a:lnTo>
                <a:lnTo>
                  <a:pt x="99018" y="130717"/>
                </a:lnTo>
                <a:lnTo>
                  <a:pt x="111988" y="126205"/>
                </a:lnTo>
                <a:lnTo>
                  <a:pt x="112345" y="50777"/>
                </a:lnTo>
                <a:lnTo>
                  <a:pt x="114495" y="114492"/>
                </a:lnTo>
                <a:lnTo>
                  <a:pt x="117196" y="103218"/>
                </a:lnTo>
                <a:lnTo>
                  <a:pt x="119980" y="92000"/>
                </a:lnTo>
                <a:lnTo>
                  <a:pt x="122688" y="80682"/>
                </a:lnTo>
                <a:lnTo>
                  <a:pt x="125163" y="69108"/>
                </a:lnTo>
                <a:lnTo>
                  <a:pt x="127246" y="57122"/>
                </a:lnTo>
                <a:lnTo>
                  <a:pt x="128781" y="44568"/>
                </a:lnTo>
                <a:lnTo>
                  <a:pt x="129608" y="31289"/>
                </a:lnTo>
                <a:lnTo>
                  <a:pt x="129571" y="17130"/>
                </a:lnTo>
                <a:lnTo>
                  <a:pt x="128511" y="1935"/>
                </a:lnTo>
                <a:lnTo>
                  <a:pt x="116416" y="173"/>
                </a:lnTo>
                <a:lnTo>
                  <a:pt x="113817" y="36898"/>
                </a:lnTo>
                <a:lnTo>
                  <a:pt x="109268" y="62975"/>
                </a:lnTo>
                <a:lnTo>
                  <a:pt x="106476" y="67962"/>
                </a:lnTo>
                <a:lnTo>
                  <a:pt x="98622" y="28100"/>
                </a:lnTo>
                <a:lnTo>
                  <a:pt x="90335" y="51173"/>
                </a:lnTo>
                <a:lnTo>
                  <a:pt x="89242" y="45255"/>
                </a:lnTo>
                <a:lnTo>
                  <a:pt x="89237" y="28927"/>
                </a:lnTo>
                <a:lnTo>
                  <a:pt x="102534" y="0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6039203" y="1279490"/>
            <a:ext cx="157615" cy="191260"/>
          </a:xfrm>
          <a:custGeom>
            <a:avLst/>
            <a:gdLst/>
            <a:ahLst/>
            <a:cxnLst/>
            <a:rect l="l" t="t" r="r" b="b"/>
            <a:pathLst>
              <a:path w="231168" h="280514">
                <a:moveTo>
                  <a:pt x="186622" y="813"/>
                </a:moveTo>
                <a:lnTo>
                  <a:pt x="175511" y="5184"/>
                </a:lnTo>
                <a:lnTo>
                  <a:pt x="167068" y="12569"/>
                </a:lnTo>
                <a:lnTo>
                  <a:pt x="169523" y="17107"/>
                </a:lnTo>
                <a:lnTo>
                  <a:pt x="173759" y="27156"/>
                </a:lnTo>
                <a:lnTo>
                  <a:pt x="177362" y="38660"/>
                </a:lnTo>
                <a:lnTo>
                  <a:pt x="180340" y="51274"/>
                </a:lnTo>
                <a:lnTo>
                  <a:pt x="182699" y="64655"/>
                </a:lnTo>
                <a:lnTo>
                  <a:pt x="184444" y="78459"/>
                </a:lnTo>
                <a:lnTo>
                  <a:pt x="185583" y="92340"/>
                </a:lnTo>
                <a:lnTo>
                  <a:pt x="186120" y="105955"/>
                </a:lnTo>
                <a:lnTo>
                  <a:pt x="186064" y="118960"/>
                </a:lnTo>
                <a:lnTo>
                  <a:pt x="185420" y="131009"/>
                </a:lnTo>
                <a:lnTo>
                  <a:pt x="184181" y="142508"/>
                </a:lnTo>
                <a:lnTo>
                  <a:pt x="181763" y="157270"/>
                </a:lnTo>
                <a:lnTo>
                  <a:pt x="177946" y="172301"/>
                </a:lnTo>
                <a:lnTo>
                  <a:pt x="172507" y="184611"/>
                </a:lnTo>
                <a:lnTo>
                  <a:pt x="165227" y="191207"/>
                </a:lnTo>
                <a:lnTo>
                  <a:pt x="164490" y="191419"/>
                </a:lnTo>
                <a:lnTo>
                  <a:pt x="155121" y="190259"/>
                </a:lnTo>
                <a:lnTo>
                  <a:pt x="144612" y="184139"/>
                </a:lnTo>
                <a:lnTo>
                  <a:pt x="134129" y="175294"/>
                </a:lnTo>
                <a:lnTo>
                  <a:pt x="124841" y="165960"/>
                </a:lnTo>
                <a:lnTo>
                  <a:pt x="114053" y="151897"/>
                </a:lnTo>
                <a:lnTo>
                  <a:pt x="106723" y="141249"/>
                </a:lnTo>
                <a:lnTo>
                  <a:pt x="99136" y="132953"/>
                </a:lnTo>
                <a:lnTo>
                  <a:pt x="91010" y="128582"/>
                </a:lnTo>
                <a:lnTo>
                  <a:pt x="82373" y="125435"/>
                </a:lnTo>
                <a:lnTo>
                  <a:pt x="76864" y="119952"/>
                </a:lnTo>
                <a:lnTo>
                  <a:pt x="77101" y="107705"/>
                </a:lnTo>
                <a:lnTo>
                  <a:pt x="80625" y="105082"/>
                </a:lnTo>
                <a:lnTo>
                  <a:pt x="88714" y="104926"/>
                </a:lnTo>
                <a:lnTo>
                  <a:pt x="93637" y="99933"/>
                </a:lnTo>
                <a:lnTo>
                  <a:pt x="89464" y="99694"/>
                </a:lnTo>
                <a:lnTo>
                  <a:pt x="77918" y="99077"/>
                </a:lnTo>
                <a:lnTo>
                  <a:pt x="65293" y="98519"/>
                </a:lnTo>
                <a:lnTo>
                  <a:pt x="51989" y="98115"/>
                </a:lnTo>
                <a:lnTo>
                  <a:pt x="38408" y="97959"/>
                </a:lnTo>
                <a:lnTo>
                  <a:pt x="24948" y="98147"/>
                </a:lnTo>
                <a:lnTo>
                  <a:pt x="12012" y="98773"/>
                </a:lnTo>
                <a:lnTo>
                  <a:pt x="0" y="99933"/>
                </a:lnTo>
                <a:lnTo>
                  <a:pt x="174" y="102723"/>
                </a:lnTo>
                <a:lnTo>
                  <a:pt x="1049" y="114499"/>
                </a:lnTo>
                <a:lnTo>
                  <a:pt x="2378" y="127132"/>
                </a:lnTo>
                <a:lnTo>
                  <a:pt x="4376" y="140191"/>
                </a:lnTo>
                <a:lnTo>
                  <a:pt x="7257" y="153243"/>
                </a:lnTo>
                <a:lnTo>
                  <a:pt x="11235" y="165859"/>
                </a:lnTo>
                <a:lnTo>
                  <a:pt x="16522" y="177606"/>
                </a:lnTo>
                <a:lnTo>
                  <a:pt x="24003" y="188449"/>
                </a:lnTo>
                <a:lnTo>
                  <a:pt x="32523" y="198300"/>
                </a:lnTo>
                <a:lnTo>
                  <a:pt x="41480" y="208316"/>
                </a:lnTo>
                <a:lnTo>
                  <a:pt x="49568" y="218398"/>
                </a:lnTo>
                <a:lnTo>
                  <a:pt x="51775" y="221563"/>
                </a:lnTo>
                <a:lnTo>
                  <a:pt x="59280" y="233192"/>
                </a:lnTo>
                <a:lnTo>
                  <a:pt x="66605" y="244878"/>
                </a:lnTo>
                <a:lnTo>
                  <a:pt x="73764" y="255278"/>
                </a:lnTo>
                <a:lnTo>
                  <a:pt x="80772" y="263051"/>
                </a:lnTo>
                <a:lnTo>
                  <a:pt x="91946" y="270327"/>
                </a:lnTo>
                <a:lnTo>
                  <a:pt x="103910" y="274882"/>
                </a:lnTo>
                <a:lnTo>
                  <a:pt x="116881" y="277783"/>
                </a:lnTo>
                <a:lnTo>
                  <a:pt x="130280" y="279426"/>
                </a:lnTo>
                <a:lnTo>
                  <a:pt x="143531" y="280204"/>
                </a:lnTo>
                <a:lnTo>
                  <a:pt x="156057" y="280514"/>
                </a:lnTo>
                <a:lnTo>
                  <a:pt x="159626" y="276539"/>
                </a:lnTo>
                <a:lnTo>
                  <a:pt x="161772" y="271040"/>
                </a:lnTo>
                <a:lnTo>
                  <a:pt x="168897" y="270811"/>
                </a:lnTo>
                <a:lnTo>
                  <a:pt x="176225" y="268893"/>
                </a:lnTo>
                <a:lnTo>
                  <a:pt x="174421" y="276615"/>
                </a:lnTo>
                <a:lnTo>
                  <a:pt x="181749" y="274697"/>
                </a:lnTo>
                <a:lnTo>
                  <a:pt x="191123" y="268651"/>
                </a:lnTo>
                <a:lnTo>
                  <a:pt x="199525" y="260548"/>
                </a:lnTo>
                <a:lnTo>
                  <a:pt x="206779" y="250758"/>
                </a:lnTo>
                <a:lnTo>
                  <a:pt x="212948" y="239528"/>
                </a:lnTo>
                <a:lnTo>
                  <a:pt x="218097" y="227105"/>
                </a:lnTo>
                <a:lnTo>
                  <a:pt x="222290" y="213737"/>
                </a:lnTo>
                <a:lnTo>
                  <a:pt x="225591" y="199671"/>
                </a:lnTo>
                <a:lnTo>
                  <a:pt x="228065" y="185154"/>
                </a:lnTo>
                <a:lnTo>
                  <a:pt x="229777" y="170433"/>
                </a:lnTo>
                <a:lnTo>
                  <a:pt x="230790" y="155757"/>
                </a:lnTo>
                <a:lnTo>
                  <a:pt x="231168" y="141372"/>
                </a:lnTo>
                <a:lnTo>
                  <a:pt x="230978" y="127525"/>
                </a:lnTo>
                <a:lnTo>
                  <a:pt x="230282" y="114464"/>
                </a:lnTo>
                <a:lnTo>
                  <a:pt x="229145" y="102437"/>
                </a:lnTo>
                <a:lnTo>
                  <a:pt x="227631" y="91689"/>
                </a:lnTo>
                <a:lnTo>
                  <a:pt x="225806" y="82470"/>
                </a:lnTo>
                <a:lnTo>
                  <a:pt x="224767" y="77928"/>
                </a:lnTo>
                <a:lnTo>
                  <a:pt x="222216" y="65823"/>
                </a:lnTo>
                <a:lnTo>
                  <a:pt x="219907" y="53670"/>
                </a:lnTo>
                <a:lnTo>
                  <a:pt x="217742" y="41384"/>
                </a:lnTo>
                <a:lnTo>
                  <a:pt x="215622" y="28878"/>
                </a:lnTo>
                <a:lnTo>
                  <a:pt x="213449" y="16063"/>
                </a:lnTo>
                <a:lnTo>
                  <a:pt x="211124" y="2854"/>
                </a:lnTo>
                <a:lnTo>
                  <a:pt x="199228" y="0"/>
                </a:lnTo>
                <a:lnTo>
                  <a:pt x="186622" y="813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028781" y="1675959"/>
            <a:ext cx="145611" cy="144191"/>
          </a:xfrm>
          <a:custGeom>
            <a:avLst/>
            <a:gdLst/>
            <a:ahLst/>
            <a:cxnLst/>
            <a:rect l="l" t="t" r="r" b="b"/>
            <a:pathLst>
              <a:path w="213563" h="211480">
                <a:moveTo>
                  <a:pt x="160998" y="85623"/>
                </a:moveTo>
                <a:lnTo>
                  <a:pt x="158483" y="81559"/>
                </a:lnTo>
                <a:lnTo>
                  <a:pt x="153720" y="74935"/>
                </a:lnTo>
                <a:lnTo>
                  <a:pt x="144758" y="65819"/>
                </a:lnTo>
                <a:lnTo>
                  <a:pt x="134764" y="57906"/>
                </a:lnTo>
                <a:lnTo>
                  <a:pt x="124425" y="50459"/>
                </a:lnTo>
                <a:lnTo>
                  <a:pt x="114427" y="42735"/>
                </a:lnTo>
                <a:lnTo>
                  <a:pt x="108318" y="37566"/>
                </a:lnTo>
                <a:lnTo>
                  <a:pt x="104826" y="28994"/>
                </a:lnTo>
                <a:lnTo>
                  <a:pt x="99733" y="25260"/>
                </a:lnTo>
                <a:lnTo>
                  <a:pt x="92650" y="20803"/>
                </a:lnTo>
                <a:lnTo>
                  <a:pt x="79986" y="14898"/>
                </a:lnTo>
                <a:lnTo>
                  <a:pt x="66910" y="9818"/>
                </a:lnTo>
                <a:lnTo>
                  <a:pt x="55165" y="5030"/>
                </a:lnTo>
                <a:lnTo>
                  <a:pt x="46495" y="0"/>
                </a:lnTo>
                <a:lnTo>
                  <a:pt x="42824" y="0"/>
                </a:lnTo>
                <a:lnTo>
                  <a:pt x="42466" y="4717"/>
                </a:lnTo>
                <a:lnTo>
                  <a:pt x="39284" y="16501"/>
                </a:lnTo>
                <a:lnTo>
                  <a:pt x="33955" y="27915"/>
                </a:lnTo>
                <a:lnTo>
                  <a:pt x="27866" y="39374"/>
                </a:lnTo>
                <a:lnTo>
                  <a:pt x="22406" y="51292"/>
                </a:lnTo>
                <a:lnTo>
                  <a:pt x="18961" y="64084"/>
                </a:lnTo>
                <a:lnTo>
                  <a:pt x="18795" y="72544"/>
                </a:lnTo>
                <a:lnTo>
                  <a:pt x="21019" y="84585"/>
                </a:lnTo>
                <a:lnTo>
                  <a:pt x="22631" y="97091"/>
                </a:lnTo>
                <a:lnTo>
                  <a:pt x="21574" y="108386"/>
                </a:lnTo>
                <a:lnTo>
                  <a:pt x="18591" y="120280"/>
                </a:lnTo>
                <a:lnTo>
                  <a:pt x="14401" y="131984"/>
                </a:lnTo>
                <a:lnTo>
                  <a:pt x="9725" y="143629"/>
                </a:lnTo>
                <a:lnTo>
                  <a:pt x="5285" y="155346"/>
                </a:lnTo>
                <a:lnTo>
                  <a:pt x="1803" y="167268"/>
                </a:lnTo>
                <a:lnTo>
                  <a:pt x="0" y="179526"/>
                </a:lnTo>
                <a:lnTo>
                  <a:pt x="597" y="192252"/>
                </a:lnTo>
                <a:lnTo>
                  <a:pt x="4775" y="194944"/>
                </a:lnTo>
                <a:lnTo>
                  <a:pt x="7709" y="198958"/>
                </a:lnTo>
                <a:lnTo>
                  <a:pt x="11620" y="201942"/>
                </a:lnTo>
                <a:lnTo>
                  <a:pt x="12237" y="201680"/>
                </a:lnTo>
                <a:lnTo>
                  <a:pt x="17970" y="194619"/>
                </a:lnTo>
                <a:lnTo>
                  <a:pt x="28143" y="192252"/>
                </a:lnTo>
                <a:lnTo>
                  <a:pt x="31610" y="197624"/>
                </a:lnTo>
                <a:lnTo>
                  <a:pt x="35204" y="202895"/>
                </a:lnTo>
                <a:lnTo>
                  <a:pt x="39154" y="207784"/>
                </a:lnTo>
                <a:lnTo>
                  <a:pt x="52370" y="209829"/>
                </a:lnTo>
                <a:lnTo>
                  <a:pt x="65218" y="211019"/>
                </a:lnTo>
                <a:lnTo>
                  <a:pt x="77840" y="211480"/>
                </a:lnTo>
                <a:lnTo>
                  <a:pt x="90289" y="211321"/>
                </a:lnTo>
                <a:lnTo>
                  <a:pt x="102615" y="210649"/>
                </a:lnTo>
                <a:lnTo>
                  <a:pt x="114869" y="209574"/>
                </a:lnTo>
                <a:lnTo>
                  <a:pt x="127102" y="208204"/>
                </a:lnTo>
                <a:lnTo>
                  <a:pt x="139365" y="206648"/>
                </a:lnTo>
                <a:lnTo>
                  <a:pt x="151710" y="205013"/>
                </a:lnTo>
                <a:lnTo>
                  <a:pt x="164187" y="203408"/>
                </a:lnTo>
                <a:lnTo>
                  <a:pt x="176847" y="201942"/>
                </a:lnTo>
                <a:lnTo>
                  <a:pt x="179299" y="196138"/>
                </a:lnTo>
                <a:lnTo>
                  <a:pt x="180962" y="189483"/>
                </a:lnTo>
                <a:lnTo>
                  <a:pt x="187858" y="188366"/>
                </a:lnTo>
                <a:lnTo>
                  <a:pt x="195072" y="187718"/>
                </a:lnTo>
                <a:lnTo>
                  <a:pt x="195707" y="200444"/>
                </a:lnTo>
                <a:lnTo>
                  <a:pt x="202552" y="194182"/>
                </a:lnTo>
                <a:lnTo>
                  <a:pt x="205259" y="187043"/>
                </a:lnTo>
                <a:lnTo>
                  <a:pt x="208302" y="175289"/>
                </a:lnTo>
                <a:lnTo>
                  <a:pt x="210460" y="162595"/>
                </a:lnTo>
                <a:lnTo>
                  <a:pt x="212093" y="149347"/>
                </a:lnTo>
                <a:lnTo>
                  <a:pt x="213563" y="135928"/>
                </a:lnTo>
                <a:lnTo>
                  <a:pt x="208026" y="134023"/>
                </a:lnTo>
                <a:lnTo>
                  <a:pt x="202628" y="131965"/>
                </a:lnTo>
                <a:lnTo>
                  <a:pt x="197040" y="130111"/>
                </a:lnTo>
                <a:lnTo>
                  <a:pt x="192931" y="122371"/>
                </a:lnTo>
                <a:lnTo>
                  <a:pt x="183926" y="113540"/>
                </a:lnTo>
                <a:lnTo>
                  <a:pt x="173501" y="105838"/>
                </a:lnTo>
                <a:lnTo>
                  <a:pt x="163995" y="97091"/>
                </a:lnTo>
                <a:lnTo>
                  <a:pt x="160426" y="92798"/>
                </a:lnTo>
                <a:lnTo>
                  <a:pt x="160998" y="85623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5778726" y="2588150"/>
            <a:ext cx="133052" cy="393730"/>
          </a:xfrm>
          <a:custGeom>
            <a:avLst/>
            <a:gdLst/>
            <a:ahLst/>
            <a:cxnLst/>
            <a:rect l="l" t="t" r="r" b="b"/>
            <a:pathLst>
              <a:path w="195143" h="577471">
                <a:moveTo>
                  <a:pt x="195143" y="8774"/>
                </a:moveTo>
                <a:lnTo>
                  <a:pt x="189272" y="0"/>
                </a:lnTo>
                <a:lnTo>
                  <a:pt x="184637" y="3238"/>
                </a:lnTo>
                <a:lnTo>
                  <a:pt x="183253" y="6400"/>
                </a:lnTo>
                <a:lnTo>
                  <a:pt x="182409" y="12423"/>
                </a:lnTo>
                <a:lnTo>
                  <a:pt x="195143" y="8774"/>
                </a:lnTo>
                <a:close/>
              </a:path>
              <a:path w="195143" h="577471">
                <a:moveTo>
                  <a:pt x="79770" y="-506047"/>
                </a:moveTo>
                <a:lnTo>
                  <a:pt x="78553" y="-518266"/>
                </a:lnTo>
                <a:lnTo>
                  <a:pt x="76995" y="-530290"/>
                </a:lnTo>
                <a:lnTo>
                  <a:pt x="75062" y="-542104"/>
                </a:lnTo>
                <a:lnTo>
                  <a:pt x="72722" y="-553695"/>
                </a:lnTo>
                <a:lnTo>
                  <a:pt x="69943" y="-565048"/>
                </a:lnTo>
                <a:lnTo>
                  <a:pt x="63397" y="-563301"/>
                </a:lnTo>
                <a:lnTo>
                  <a:pt x="50631" y="-559122"/>
                </a:lnTo>
                <a:lnTo>
                  <a:pt x="38653" y="-554108"/>
                </a:lnTo>
                <a:lnTo>
                  <a:pt x="27470" y="-548249"/>
                </a:lnTo>
                <a:lnTo>
                  <a:pt x="17091" y="-541540"/>
                </a:lnTo>
                <a:lnTo>
                  <a:pt x="7523" y="-533971"/>
                </a:lnTo>
                <a:lnTo>
                  <a:pt x="6732" y="-523767"/>
                </a:lnTo>
                <a:lnTo>
                  <a:pt x="5021" y="-511922"/>
                </a:lnTo>
                <a:lnTo>
                  <a:pt x="2967" y="-499756"/>
                </a:lnTo>
                <a:lnTo>
                  <a:pt x="1113" y="-487156"/>
                </a:lnTo>
                <a:lnTo>
                  <a:pt x="0" y="-474008"/>
                </a:lnTo>
                <a:lnTo>
                  <a:pt x="169" y="-460197"/>
                </a:lnTo>
                <a:lnTo>
                  <a:pt x="730" y="-455890"/>
                </a:lnTo>
                <a:lnTo>
                  <a:pt x="3988" y="-443828"/>
                </a:lnTo>
                <a:lnTo>
                  <a:pt x="7523" y="-431076"/>
                </a:lnTo>
                <a:lnTo>
                  <a:pt x="9293" y="-421728"/>
                </a:lnTo>
                <a:lnTo>
                  <a:pt x="11239" y="-409666"/>
                </a:lnTo>
                <a:lnTo>
                  <a:pt x="13000" y="-397230"/>
                </a:lnTo>
                <a:lnTo>
                  <a:pt x="14685" y="-384514"/>
                </a:lnTo>
                <a:lnTo>
                  <a:pt x="16403" y="-371615"/>
                </a:lnTo>
                <a:lnTo>
                  <a:pt x="18263" y="-358626"/>
                </a:lnTo>
                <a:lnTo>
                  <a:pt x="20375" y="-345643"/>
                </a:lnTo>
                <a:lnTo>
                  <a:pt x="23184" y="-328397"/>
                </a:lnTo>
                <a:lnTo>
                  <a:pt x="25575" y="-311146"/>
                </a:lnTo>
                <a:lnTo>
                  <a:pt x="27556" y="-293901"/>
                </a:lnTo>
                <a:lnTo>
                  <a:pt x="29137" y="-276672"/>
                </a:lnTo>
                <a:lnTo>
                  <a:pt x="30327" y="-259469"/>
                </a:lnTo>
                <a:lnTo>
                  <a:pt x="31136" y="-242304"/>
                </a:lnTo>
                <a:lnTo>
                  <a:pt x="31572" y="-225185"/>
                </a:lnTo>
                <a:lnTo>
                  <a:pt x="31644" y="-208124"/>
                </a:lnTo>
                <a:lnTo>
                  <a:pt x="31363" y="-191131"/>
                </a:lnTo>
                <a:lnTo>
                  <a:pt x="30737" y="-174217"/>
                </a:lnTo>
                <a:lnTo>
                  <a:pt x="29774" y="-157390"/>
                </a:lnTo>
                <a:lnTo>
                  <a:pt x="28486" y="-140663"/>
                </a:lnTo>
                <a:lnTo>
                  <a:pt x="26880" y="-124046"/>
                </a:lnTo>
                <a:lnTo>
                  <a:pt x="24965" y="-107548"/>
                </a:lnTo>
                <a:lnTo>
                  <a:pt x="22752" y="-91181"/>
                </a:lnTo>
                <a:lnTo>
                  <a:pt x="20249" y="-74953"/>
                </a:lnTo>
                <a:lnTo>
                  <a:pt x="17465" y="-58877"/>
                </a:lnTo>
                <a:lnTo>
                  <a:pt x="14410" y="-42962"/>
                </a:lnTo>
                <a:lnTo>
                  <a:pt x="11093" y="-27219"/>
                </a:lnTo>
                <a:lnTo>
                  <a:pt x="7523" y="-11658"/>
                </a:lnTo>
                <a:lnTo>
                  <a:pt x="14699" y="-6814"/>
                </a:lnTo>
                <a:lnTo>
                  <a:pt x="25341" y="-2287"/>
                </a:lnTo>
                <a:lnTo>
                  <a:pt x="37029" y="534"/>
                </a:lnTo>
                <a:lnTo>
                  <a:pt x="49477" y="2131"/>
                </a:lnTo>
                <a:lnTo>
                  <a:pt x="62399" y="2979"/>
                </a:lnTo>
                <a:lnTo>
                  <a:pt x="75508" y="3557"/>
                </a:lnTo>
                <a:lnTo>
                  <a:pt x="88520" y="4344"/>
                </a:lnTo>
                <a:lnTo>
                  <a:pt x="101147" y="5816"/>
                </a:lnTo>
                <a:lnTo>
                  <a:pt x="106258" y="6876"/>
                </a:lnTo>
                <a:lnTo>
                  <a:pt x="118586" y="10635"/>
                </a:lnTo>
                <a:lnTo>
                  <a:pt x="130522" y="13589"/>
                </a:lnTo>
                <a:lnTo>
                  <a:pt x="138828" y="14681"/>
                </a:lnTo>
                <a:lnTo>
                  <a:pt x="147210" y="12115"/>
                </a:lnTo>
                <a:lnTo>
                  <a:pt x="154385" y="13589"/>
                </a:lnTo>
                <a:lnTo>
                  <a:pt x="154741" y="13665"/>
                </a:lnTo>
                <a:lnTo>
                  <a:pt x="150575" y="15557"/>
                </a:lnTo>
                <a:lnTo>
                  <a:pt x="156227" y="15544"/>
                </a:lnTo>
                <a:lnTo>
                  <a:pt x="169005" y="14715"/>
                </a:lnTo>
                <a:lnTo>
                  <a:pt x="182409" y="12423"/>
                </a:lnTo>
                <a:lnTo>
                  <a:pt x="183253" y="6400"/>
                </a:lnTo>
                <a:lnTo>
                  <a:pt x="180090" y="7772"/>
                </a:lnTo>
                <a:lnTo>
                  <a:pt x="173124" y="10037"/>
                </a:lnTo>
                <a:lnTo>
                  <a:pt x="172927" y="8051"/>
                </a:lnTo>
                <a:lnTo>
                  <a:pt x="179342" y="3649"/>
                </a:lnTo>
                <a:lnTo>
                  <a:pt x="189272" y="0"/>
                </a:lnTo>
                <a:lnTo>
                  <a:pt x="195143" y="8774"/>
                </a:lnTo>
                <a:lnTo>
                  <a:pt x="205795" y="3873"/>
                </a:lnTo>
                <a:lnTo>
                  <a:pt x="197534" y="-2828"/>
                </a:lnTo>
                <a:lnTo>
                  <a:pt x="187431" y="-9786"/>
                </a:lnTo>
                <a:lnTo>
                  <a:pt x="176813" y="-16306"/>
                </a:lnTo>
                <a:lnTo>
                  <a:pt x="165830" y="-22755"/>
                </a:lnTo>
                <a:lnTo>
                  <a:pt x="154634" y="-29500"/>
                </a:lnTo>
                <a:lnTo>
                  <a:pt x="143375" y="-36906"/>
                </a:lnTo>
                <a:lnTo>
                  <a:pt x="134241" y="-42954"/>
                </a:lnTo>
                <a:lnTo>
                  <a:pt x="122908" y="-50200"/>
                </a:lnTo>
                <a:lnTo>
                  <a:pt x="111437" y="-57994"/>
                </a:lnTo>
                <a:lnTo>
                  <a:pt x="100854" y="-66414"/>
                </a:lnTo>
                <a:lnTo>
                  <a:pt x="92188" y="-75538"/>
                </a:lnTo>
                <a:lnTo>
                  <a:pt x="86466" y="-85445"/>
                </a:lnTo>
                <a:lnTo>
                  <a:pt x="84780" y="-91107"/>
                </a:lnTo>
                <a:lnTo>
                  <a:pt x="83231" y="-102991"/>
                </a:lnTo>
                <a:lnTo>
                  <a:pt x="83043" y="-115789"/>
                </a:lnTo>
                <a:lnTo>
                  <a:pt x="83227" y="-128909"/>
                </a:lnTo>
                <a:lnTo>
                  <a:pt x="82796" y="-141757"/>
                </a:lnTo>
                <a:lnTo>
                  <a:pt x="82099" y="-149331"/>
                </a:lnTo>
                <a:lnTo>
                  <a:pt x="80829" y="-161788"/>
                </a:lnTo>
                <a:lnTo>
                  <a:pt x="79548" y="-174181"/>
                </a:lnTo>
                <a:lnTo>
                  <a:pt x="78404" y="-186618"/>
                </a:lnTo>
                <a:lnTo>
                  <a:pt x="77546" y="-199204"/>
                </a:lnTo>
                <a:lnTo>
                  <a:pt x="77123" y="-212045"/>
                </a:lnTo>
                <a:lnTo>
                  <a:pt x="77284" y="-225247"/>
                </a:lnTo>
                <a:lnTo>
                  <a:pt x="77546" y="-232389"/>
                </a:lnTo>
                <a:lnTo>
                  <a:pt x="77987" y="-244870"/>
                </a:lnTo>
                <a:lnTo>
                  <a:pt x="78389" y="-257456"/>
                </a:lnTo>
                <a:lnTo>
                  <a:pt x="78727" y="-270141"/>
                </a:lnTo>
                <a:lnTo>
                  <a:pt x="78979" y="-282920"/>
                </a:lnTo>
                <a:lnTo>
                  <a:pt x="79119" y="-295787"/>
                </a:lnTo>
                <a:lnTo>
                  <a:pt x="79131" y="-322222"/>
                </a:lnTo>
                <a:lnTo>
                  <a:pt x="79283" y="-335720"/>
                </a:lnTo>
                <a:lnTo>
                  <a:pt x="79549" y="-349217"/>
                </a:lnTo>
                <a:lnTo>
                  <a:pt x="79897" y="-362699"/>
                </a:lnTo>
                <a:lnTo>
                  <a:pt x="80293" y="-376153"/>
                </a:lnTo>
                <a:lnTo>
                  <a:pt x="80705" y="-389564"/>
                </a:lnTo>
                <a:lnTo>
                  <a:pt x="81100" y="-402918"/>
                </a:lnTo>
                <a:lnTo>
                  <a:pt x="81447" y="-416202"/>
                </a:lnTo>
                <a:lnTo>
                  <a:pt x="81712" y="-429401"/>
                </a:lnTo>
                <a:lnTo>
                  <a:pt x="81864" y="-442502"/>
                </a:lnTo>
                <a:lnTo>
                  <a:pt x="81868" y="-455491"/>
                </a:lnTo>
                <a:lnTo>
                  <a:pt x="81694" y="-468354"/>
                </a:lnTo>
                <a:lnTo>
                  <a:pt x="81308" y="-481077"/>
                </a:lnTo>
                <a:lnTo>
                  <a:pt x="80677" y="-493646"/>
                </a:lnTo>
                <a:lnTo>
                  <a:pt x="79770" y="-506047"/>
                </a:lnTo>
                <a:close/>
              </a:path>
            </a:pathLst>
          </a:custGeom>
          <a:solidFill>
            <a:srgbClr val="C467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5896271" y="2588155"/>
            <a:ext cx="11504" cy="6807"/>
          </a:xfrm>
          <a:custGeom>
            <a:avLst/>
            <a:gdLst/>
            <a:ahLst/>
            <a:cxnLst/>
            <a:rect l="l" t="t" r="r" b="b"/>
            <a:pathLst>
              <a:path w="16872" h="9983">
                <a:moveTo>
                  <a:pt x="8770" y="2746"/>
                </a:moveTo>
                <a:lnTo>
                  <a:pt x="1392" y="7252"/>
                </a:lnTo>
                <a:lnTo>
                  <a:pt x="0" y="9983"/>
                </a:lnTo>
                <a:lnTo>
                  <a:pt x="7690" y="7772"/>
                </a:lnTo>
                <a:lnTo>
                  <a:pt x="10852" y="6400"/>
                </a:lnTo>
                <a:lnTo>
                  <a:pt x="12236" y="3225"/>
                </a:lnTo>
                <a:lnTo>
                  <a:pt x="16872" y="0"/>
                </a:lnTo>
                <a:lnTo>
                  <a:pt x="8770" y="2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519992" y="1101732"/>
            <a:ext cx="89656" cy="133366"/>
          </a:xfrm>
          <a:custGeom>
            <a:avLst/>
            <a:gdLst/>
            <a:ahLst/>
            <a:cxnLst/>
            <a:rect l="l" t="t" r="r" b="b"/>
            <a:pathLst>
              <a:path w="131495" h="195603">
                <a:moveTo>
                  <a:pt x="56020" y="149037"/>
                </a:moveTo>
                <a:lnTo>
                  <a:pt x="66078" y="141235"/>
                </a:lnTo>
                <a:lnTo>
                  <a:pt x="74629" y="132384"/>
                </a:lnTo>
                <a:lnTo>
                  <a:pt x="83162" y="122948"/>
                </a:lnTo>
                <a:lnTo>
                  <a:pt x="91391" y="113248"/>
                </a:lnTo>
                <a:lnTo>
                  <a:pt x="99331" y="103309"/>
                </a:lnTo>
                <a:lnTo>
                  <a:pt x="106998" y="93153"/>
                </a:lnTo>
                <a:lnTo>
                  <a:pt x="114407" y="82804"/>
                </a:lnTo>
                <a:lnTo>
                  <a:pt x="121573" y="72284"/>
                </a:lnTo>
                <a:lnTo>
                  <a:pt x="128511" y="61618"/>
                </a:lnTo>
                <a:lnTo>
                  <a:pt x="127368" y="54417"/>
                </a:lnTo>
                <a:lnTo>
                  <a:pt x="131495" y="41628"/>
                </a:lnTo>
                <a:lnTo>
                  <a:pt x="124841" y="40257"/>
                </a:lnTo>
                <a:lnTo>
                  <a:pt x="124684" y="40331"/>
                </a:lnTo>
                <a:lnTo>
                  <a:pt x="118242" y="45817"/>
                </a:lnTo>
                <a:lnTo>
                  <a:pt x="112183" y="54052"/>
                </a:lnTo>
                <a:lnTo>
                  <a:pt x="106050" y="62587"/>
                </a:lnTo>
                <a:lnTo>
                  <a:pt x="99383" y="68973"/>
                </a:lnTo>
                <a:lnTo>
                  <a:pt x="91723" y="70762"/>
                </a:lnTo>
                <a:lnTo>
                  <a:pt x="82613" y="65504"/>
                </a:lnTo>
                <a:lnTo>
                  <a:pt x="83825" y="57870"/>
                </a:lnTo>
                <a:lnTo>
                  <a:pt x="88479" y="47579"/>
                </a:lnTo>
                <a:lnTo>
                  <a:pt x="94548" y="36719"/>
                </a:lnTo>
                <a:lnTo>
                  <a:pt x="99822" y="25750"/>
                </a:lnTo>
                <a:lnTo>
                  <a:pt x="102088" y="15130"/>
                </a:lnTo>
                <a:lnTo>
                  <a:pt x="99136" y="5319"/>
                </a:lnTo>
                <a:lnTo>
                  <a:pt x="91253" y="0"/>
                </a:lnTo>
                <a:lnTo>
                  <a:pt x="82312" y="2495"/>
                </a:lnTo>
                <a:lnTo>
                  <a:pt x="74030" y="9384"/>
                </a:lnTo>
                <a:lnTo>
                  <a:pt x="67932" y="16965"/>
                </a:lnTo>
                <a:lnTo>
                  <a:pt x="66066" y="19854"/>
                </a:lnTo>
                <a:lnTo>
                  <a:pt x="59965" y="30931"/>
                </a:lnTo>
                <a:lnTo>
                  <a:pt x="54286" y="42980"/>
                </a:lnTo>
                <a:lnTo>
                  <a:pt x="48707" y="55299"/>
                </a:lnTo>
                <a:lnTo>
                  <a:pt x="42910" y="67188"/>
                </a:lnTo>
                <a:lnTo>
                  <a:pt x="36572" y="77944"/>
                </a:lnTo>
                <a:lnTo>
                  <a:pt x="29375" y="86866"/>
                </a:lnTo>
                <a:lnTo>
                  <a:pt x="27877" y="94078"/>
                </a:lnTo>
                <a:lnTo>
                  <a:pt x="24048" y="106654"/>
                </a:lnTo>
                <a:lnTo>
                  <a:pt x="19262" y="118686"/>
                </a:lnTo>
                <a:lnTo>
                  <a:pt x="14061" y="130388"/>
                </a:lnTo>
                <a:lnTo>
                  <a:pt x="8990" y="141970"/>
                </a:lnTo>
                <a:lnTo>
                  <a:pt x="4594" y="153646"/>
                </a:lnTo>
                <a:lnTo>
                  <a:pt x="1415" y="165628"/>
                </a:lnTo>
                <a:lnTo>
                  <a:pt x="0" y="178128"/>
                </a:lnTo>
                <a:lnTo>
                  <a:pt x="1265" y="178265"/>
                </a:lnTo>
                <a:lnTo>
                  <a:pt x="9040" y="172525"/>
                </a:lnTo>
                <a:lnTo>
                  <a:pt x="14681" y="164539"/>
                </a:lnTo>
                <a:lnTo>
                  <a:pt x="14160" y="166399"/>
                </a:lnTo>
                <a:lnTo>
                  <a:pt x="8966" y="176085"/>
                </a:lnTo>
                <a:lnTo>
                  <a:pt x="4461" y="185856"/>
                </a:lnTo>
                <a:lnTo>
                  <a:pt x="7340" y="195603"/>
                </a:lnTo>
                <a:lnTo>
                  <a:pt x="8652" y="195305"/>
                </a:lnTo>
                <a:lnTo>
                  <a:pt x="19995" y="189538"/>
                </a:lnTo>
                <a:lnTo>
                  <a:pt x="28722" y="180186"/>
                </a:lnTo>
                <a:lnTo>
                  <a:pt x="36264" y="169245"/>
                </a:lnTo>
                <a:lnTo>
                  <a:pt x="44056" y="158710"/>
                </a:lnTo>
                <a:lnTo>
                  <a:pt x="45944" y="156718"/>
                </a:lnTo>
                <a:lnTo>
                  <a:pt x="56020" y="149037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488697" y="1243992"/>
            <a:ext cx="27536" cy="53331"/>
          </a:xfrm>
          <a:custGeom>
            <a:avLst/>
            <a:gdLst/>
            <a:ahLst/>
            <a:cxnLst/>
            <a:rect l="l" t="t" r="r" b="b"/>
            <a:pathLst>
              <a:path w="40386" h="78219">
                <a:moveTo>
                  <a:pt x="26581" y="56308"/>
                </a:moveTo>
                <a:lnTo>
                  <a:pt x="31118" y="46862"/>
                </a:lnTo>
                <a:lnTo>
                  <a:pt x="31832" y="36061"/>
                </a:lnTo>
                <a:lnTo>
                  <a:pt x="27533" y="23850"/>
                </a:lnTo>
                <a:lnTo>
                  <a:pt x="29690" y="17931"/>
                </a:lnTo>
                <a:lnTo>
                  <a:pt x="37104" y="12396"/>
                </a:lnTo>
                <a:lnTo>
                  <a:pt x="40385" y="2489"/>
                </a:lnTo>
                <a:lnTo>
                  <a:pt x="37845" y="0"/>
                </a:lnTo>
                <a:lnTo>
                  <a:pt x="34886" y="546"/>
                </a:lnTo>
                <a:lnTo>
                  <a:pt x="30148" y="7574"/>
                </a:lnTo>
                <a:lnTo>
                  <a:pt x="23129" y="17237"/>
                </a:lnTo>
                <a:lnTo>
                  <a:pt x="16225" y="27023"/>
                </a:lnTo>
                <a:lnTo>
                  <a:pt x="9949" y="37473"/>
                </a:lnTo>
                <a:lnTo>
                  <a:pt x="4812" y="49128"/>
                </a:lnTo>
                <a:lnTo>
                  <a:pt x="1325" y="62529"/>
                </a:lnTo>
                <a:lnTo>
                  <a:pt x="0" y="78219"/>
                </a:lnTo>
                <a:lnTo>
                  <a:pt x="1925" y="77080"/>
                </a:lnTo>
                <a:lnTo>
                  <a:pt x="10795" y="71361"/>
                </a:lnTo>
                <a:lnTo>
                  <a:pt x="19410" y="64456"/>
                </a:lnTo>
                <a:lnTo>
                  <a:pt x="26581" y="56308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5772591" y="1109498"/>
            <a:ext cx="123920" cy="178516"/>
          </a:xfrm>
          <a:custGeom>
            <a:avLst/>
            <a:gdLst/>
            <a:ahLst/>
            <a:cxnLst/>
            <a:rect l="l" t="t" r="r" b="b"/>
            <a:pathLst>
              <a:path w="181749" h="261824">
                <a:moveTo>
                  <a:pt x="18528" y="206461"/>
                </a:moveTo>
                <a:lnTo>
                  <a:pt x="13645" y="218421"/>
                </a:lnTo>
                <a:lnTo>
                  <a:pt x="11010" y="232765"/>
                </a:lnTo>
                <a:lnTo>
                  <a:pt x="6565" y="235813"/>
                </a:lnTo>
                <a:lnTo>
                  <a:pt x="2895" y="239699"/>
                </a:lnTo>
                <a:lnTo>
                  <a:pt x="0" y="244411"/>
                </a:lnTo>
                <a:lnTo>
                  <a:pt x="869" y="246782"/>
                </a:lnTo>
                <a:lnTo>
                  <a:pt x="7599" y="256865"/>
                </a:lnTo>
                <a:lnTo>
                  <a:pt x="16993" y="261824"/>
                </a:lnTo>
                <a:lnTo>
                  <a:pt x="28205" y="261581"/>
                </a:lnTo>
                <a:lnTo>
                  <a:pt x="40385" y="256057"/>
                </a:lnTo>
                <a:lnTo>
                  <a:pt x="48716" y="246713"/>
                </a:lnTo>
                <a:lnTo>
                  <a:pt x="56992" y="237311"/>
                </a:lnTo>
                <a:lnTo>
                  <a:pt x="65199" y="227838"/>
                </a:lnTo>
                <a:lnTo>
                  <a:pt x="73327" y="218278"/>
                </a:lnTo>
                <a:lnTo>
                  <a:pt x="81360" y="208619"/>
                </a:lnTo>
                <a:lnTo>
                  <a:pt x="89286" y="198848"/>
                </a:lnTo>
                <a:lnTo>
                  <a:pt x="97093" y="188949"/>
                </a:lnTo>
                <a:lnTo>
                  <a:pt x="104767" y="178910"/>
                </a:lnTo>
                <a:lnTo>
                  <a:pt x="112295" y="168716"/>
                </a:lnTo>
                <a:lnTo>
                  <a:pt x="119664" y="158354"/>
                </a:lnTo>
                <a:lnTo>
                  <a:pt x="126861" y="147811"/>
                </a:lnTo>
                <a:lnTo>
                  <a:pt x="133873" y="137072"/>
                </a:lnTo>
                <a:lnTo>
                  <a:pt x="140687" y="126123"/>
                </a:lnTo>
                <a:lnTo>
                  <a:pt x="147290" y="114952"/>
                </a:lnTo>
                <a:lnTo>
                  <a:pt x="153669" y="103543"/>
                </a:lnTo>
                <a:lnTo>
                  <a:pt x="159811" y="91884"/>
                </a:lnTo>
                <a:lnTo>
                  <a:pt x="165703" y="79961"/>
                </a:lnTo>
                <a:lnTo>
                  <a:pt x="171332" y="67760"/>
                </a:lnTo>
                <a:lnTo>
                  <a:pt x="176685" y="55267"/>
                </a:lnTo>
                <a:lnTo>
                  <a:pt x="181749" y="42468"/>
                </a:lnTo>
                <a:lnTo>
                  <a:pt x="176148" y="41262"/>
                </a:lnTo>
                <a:lnTo>
                  <a:pt x="178155" y="32016"/>
                </a:lnTo>
                <a:lnTo>
                  <a:pt x="172567" y="30810"/>
                </a:lnTo>
                <a:lnTo>
                  <a:pt x="167649" y="42102"/>
                </a:lnTo>
                <a:lnTo>
                  <a:pt x="161308" y="53201"/>
                </a:lnTo>
                <a:lnTo>
                  <a:pt x="154257" y="63547"/>
                </a:lnTo>
                <a:lnTo>
                  <a:pt x="146862" y="73532"/>
                </a:lnTo>
                <a:lnTo>
                  <a:pt x="142303" y="76746"/>
                </a:lnTo>
                <a:lnTo>
                  <a:pt x="138417" y="67449"/>
                </a:lnTo>
                <a:lnTo>
                  <a:pt x="135851" y="77419"/>
                </a:lnTo>
                <a:lnTo>
                  <a:pt x="137345" y="68111"/>
                </a:lnTo>
                <a:lnTo>
                  <a:pt x="141268" y="57235"/>
                </a:lnTo>
                <a:lnTo>
                  <a:pt x="146317" y="46700"/>
                </a:lnTo>
                <a:lnTo>
                  <a:pt x="151274" y="35545"/>
                </a:lnTo>
                <a:lnTo>
                  <a:pt x="154923" y="22805"/>
                </a:lnTo>
                <a:lnTo>
                  <a:pt x="156044" y="7518"/>
                </a:lnTo>
                <a:lnTo>
                  <a:pt x="151561" y="6438"/>
                </a:lnTo>
                <a:lnTo>
                  <a:pt x="152133" y="0"/>
                </a:lnTo>
                <a:lnTo>
                  <a:pt x="145033" y="1689"/>
                </a:lnTo>
                <a:lnTo>
                  <a:pt x="143009" y="4122"/>
                </a:lnTo>
                <a:lnTo>
                  <a:pt x="136468" y="14957"/>
                </a:lnTo>
                <a:lnTo>
                  <a:pt x="132010" y="26816"/>
                </a:lnTo>
                <a:lnTo>
                  <a:pt x="128638" y="39228"/>
                </a:lnTo>
                <a:lnTo>
                  <a:pt x="125353" y="51723"/>
                </a:lnTo>
                <a:lnTo>
                  <a:pt x="121157" y="63830"/>
                </a:lnTo>
                <a:lnTo>
                  <a:pt x="117065" y="71275"/>
                </a:lnTo>
                <a:lnTo>
                  <a:pt x="109570" y="81226"/>
                </a:lnTo>
                <a:lnTo>
                  <a:pt x="101221" y="91555"/>
                </a:lnTo>
                <a:lnTo>
                  <a:pt x="93624" y="102666"/>
                </a:lnTo>
                <a:lnTo>
                  <a:pt x="88984" y="110999"/>
                </a:lnTo>
                <a:lnTo>
                  <a:pt x="82499" y="123257"/>
                </a:lnTo>
                <a:lnTo>
                  <a:pt x="76232" y="135068"/>
                </a:lnTo>
                <a:lnTo>
                  <a:pt x="69803" y="146229"/>
                </a:lnTo>
                <a:lnTo>
                  <a:pt x="62832" y="156539"/>
                </a:lnTo>
                <a:lnTo>
                  <a:pt x="54940" y="165793"/>
                </a:lnTo>
                <a:lnTo>
                  <a:pt x="45748" y="173790"/>
                </a:lnTo>
                <a:lnTo>
                  <a:pt x="34874" y="180327"/>
                </a:lnTo>
                <a:lnTo>
                  <a:pt x="31427" y="185866"/>
                </a:lnTo>
                <a:lnTo>
                  <a:pt x="24756" y="195929"/>
                </a:lnTo>
                <a:lnTo>
                  <a:pt x="18528" y="206461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7693983" y="1225535"/>
            <a:ext cx="46308" cy="32968"/>
          </a:xfrm>
          <a:custGeom>
            <a:avLst/>
            <a:gdLst/>
            <a:ahLst/>
            <a:cxnLst/>
            <a:rect l="l" t="t" r="r" b="b"/>
            <a:pathLst>
              <a:path w="67919" h="48353">
                <a:moveTo>
                  <a:pt x="5467" y="36337"/>
                </a:moveTo>
                <a:lnTo>
                  <a:pt x="16752" y="39833"/>
                </a:lnTo>
                <a:lnTo>
                  <a:pt x="27042" y="44005"/>
                </a:lnTo>
                <a:lnTo>
                  <a:pt x="36637" y="47347"/>
                </a:lnTo>
                <a:lnTo>
                  <a:pt x="45835" y="48353"/>
                </a:lnTo>
                <a:lnTo>
                  <a:pt x="54939" y="45516"/>
                </a:lnTo>
                <a:lnTo>
                  <a:pt x="64249" y="37331"/>
                </a:lnTo>
                <a:lnTo>
                  <a:pt x="62656" y="30186"/>
                </a:lnTo>
                <a:lnTo>
                  <a:pt x="64176" y="19105"/>
                </a:lnTo>
                <a:lnTo>
                  <a:pt x="67919" y="8198"/>
                </a:lnTo>
                <a:lnTo>
                  <a:pt x="56409" y="5595"/>
                </a:lnTo>
                <a:lnTo>
                  <a:pt x="44281" y="3054"/>
                </a:lnTo>
                <a:lnTo>
                  <a:pt x="31632" y="1030"/>
                </a:lnTo>
                <a:lnTo>
                  <a:pt x="18643" y="0"/>
                </a:lnTo>
                <a:lnTo>
                  <a:pt x="5499" y="438"/>
                </a:lnTo>
                <a:lnTo>
                  <a:pt x="2080" y="10243"/>
                </a:lnTo>
                <a:lnTo>
                  <a:pt x="793" y="21723"/>
                </a:lnTo>
                <a:lnTo>
                  <a:pt x="0" y="35388"/>
                </a:lnTo>
                <a:lnTo>
                  <a:pt x="5467" y="36337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5872725" y="1172873"/>
            <a:ext cx="36299" cy="78639"/>
          </a:xfrm>
          <a:custGeom>
            <a:avLst/>
            <a:gdLst/>
            <a:ahLst/>
            <a:cxnLst/>
            <a:rect l="l" t="t" r="r" b="b"/>
            <a:pathLst>
              <a:path w="53238" h="115337">
                <a:moveTo>
                  <a:pt x="53238" y="100977"/>
                </a:moveTo>
                <a:lnTo>
                  <a:pt x="52125" y="88810"/>
                </a:lnTo>
                <a:lnTo>
                  <a:pt x="50826" y="76331"/>
                </a:lnTo>
                <a:lnTo>
                  <a:pt x="49266" y="63243"/>
                </a:lnTo>
                <a:lnTo>
                  <a:pt x="47420" y="49870"/>
                </a:lnTo>
                <a:lnTo>
                  <a:pt x="45266" y="36535"/>
                </a:lnTo>
                <a:lnTo>
                  <a:pt x="42779" y="23563"/>
                </a:lnTo>
                <a:lnTo>
                  <a:pt x="39937" y="11276"/>
                </a:lnTo>
                <a:lnTo>
                  <a:pt x="36715" y="0"/>
                </a:lnTo>
                <a:lnTo>
                  <a:pt x="36461" y="465"/>
                </a:lnTo>
                <a:lnTo>
                  <a:pt x="30177" y="11835"/>
                </a:lnTo>
                <a:lnTo>
                  <a:pt x="23794" y="23102"/>
                </a:lnTo>
                <a:lnTo>
                  <a:pt x="17307" y="34258"/>
                </a:lnTo>
                <a:lnTo>
                  <a:pt x="10706" y="45293"/>
                </a:lnTo>
                <a:lnTo>
                  <a:pt x="3984" y="56200"/>
                </a:lnTo>
                <a:lnTo>
                  <a:pt x="0" y="89319"/>
                </a:lnTo>
                <a:lnTo>
                  <a:pt x="7205" y="78406"/>
                </a:lnTo>
                <a:lnTo>
                  <a:pt x="17602" y="75117"/>
                </a:lnTo>
                <a:lnTo>
                  <a:pt x="27915" y="77972"/>
                </a:lnTo>
                <a:lnTo>
                  <a:pt x="34886" y="85432"/>
                </a:lnTo>
                <a:lnTo>
                  <a:pt x="34616" y="85679"/>
                </a:lnTo>
                <a:lnTo>
                  <a:pt x="30114" y="96189"/>
                </a:lnTo>
                <a:lnTo>
                  <a:pt x="32138" y="115337"/>
                </a:lnTo>
                <a:lnTo>
                  <a:pt x="42870" y="108342"/>
                </a:lnTo>
                <a:lnTo>
                  <a:pt x="53238" y="100977"/>
                </a:lnTo>
                <a:close/>
              </a:path>
            </a:pathLst>
          </a:custGeom>
          <a:solidFill>
            <a:srgbClr val="C467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5914029" y="1282008"/>
            <a:ext cx="41312" cy="45767"/>
          </a:xfrm>
          <a:custGeom>
            <a:avLst/>
            <a:gdLst/>
            <a:ahLst/>
            <a:cxnLst/>
            <a:rect l="l" t="t" r="r" b="b"/>
            <a:pathLst>
              <a:path w="60591" h="67125">
                <a:moveTo>
                  <a:pt x="2854" y="52707"/>
                </a:moveTo>
                <a:lnTo>
                  <a:pt x="8185" y="62044"/>
                </a:lnTo>
                <a:lnTo>
                  <a:pt x="18364" y="67125"/>
                </a:lnTo>
                <a:lnTo>
                  <a:pt x="22713" y="63459"/>
                </a:lnTo>
                <a:lnTo>
                  <a:pt x="32713" y="58212"/>
                </a:lnTo>
                <a:lnTo>
                  <a:pt x="43352" y="53643"/>
                </a:lnTo>
                <a:lnTo>
                  <a:pt x="52780" y="47792"/>
                </a:lnTo>
                <a:lnTo>
                  <a:pt x="59144" y="38699"/>
                </a:lnTo>
                <a:lnTo>
                  <a:pt x="60591" y="24402"/>
                </a:lnTo>
                <a:lnTo>
                  <a:pt x="59207" y="22353"/>
                </a:lnTo>
                <a:lnTo>
                  <a:pt x="51740" y="14245"/>
                </a:lnTo>
                <a:lnTo>
                  <a:pt x="42112" y="7282"/>
                </a:lnTo>
                <a:lnTo>
                  <a:pt x="31223" y="2266"/>
                </a:lnTo>
                <a:lnTo>
                  <a:pt x="19974" y="0"/>
                </a:lnTo>
                <a:lnTo>
                  <a:pt x="9266" y="1286"/>
                </a:lnTo>
                <a:lnTo>
                  <a:pt x="0" y="6927"/>
                </a:lnTo>
                <a:lnTo>
                  <a:pt x="400" y="12805"/>
                </a:lnTo>
                <a:lnTo>
                  <a:pt x="517" y="26724"/>
                </a:lnTo>
                <a:lnTo>
                  <a:pt x="817" y="40479"/>
                </a:lnTo>
                <a:lnTo>
                  <a:pt x="2854" y="52707"/>
                </a:lnTo>
                <a:close/>
              </a:path>
            </a:pathLst>
          </a:custGeom>
          <a:solidFill>
            <a:srgbClr val="C467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5772591" y="1211192"/>
            <a:ext cx="254255" cy="426380"/>
          </a:xfrm>
          <a:custGeom>
            <a:avLst/>
            <a:gdLst/>
            <a:ahLst/>
            <a:cxnLst/>
            <a:rect l="l" t="t" r="r" b="b"/>
            <a:pathLst>
              <a:path w="372907" h="625357">
                <a:moveTo>
                  <a:pt x="157621" y="556448"/>
                </a:moveTo>
                <a:lnTo>
                  <a:pt x="157023" y="543454"/>
                </a:lnTo>
                <a:lnTo>
                  <a:pt x="156294" y="530404"/>
                </a:lnTo>
                <a:lnTo>
                  <a:pt x="155447" y="517331"/>
                </a:lnTo>
                <a:lnTo>
                  <a:pt x="154499" y="504266"/>
                </a:lnTo>
                <a:lnTo>
                  <a:pt x="153463" y="491244"/>
                </a:lnTo>
                <a:lnTo>
                  <a:pt x="152354" y="478295"/>
                </a:lnTo>
                <a:lnTo>
                  <a:pt x="151189" y="465454"/>
                </a:lnTo>
                <a:lnTo>
                  <a:pt x="149982" y="452752"/>
                </a:lnTo>
                <a:lnTo>
                  <a:pt x="148748" y="440223"/>
                </a:lnTo>
                <a:lnTo>
                  <a:pt x="147502" y="427899"/>
                </a:lnTo>
                <a:lnTo>
                  <a:pt x="146259" y="415812"/>
                </a:lnTo>
                <a:lnTo>
                  <a:pt x="145034" y="403996"/>
                </a:lnTo>
                <a:lnTo>
                  <a:pt x="135590" y="399999"/>
                </a:lnTo>
                <a:lnTo>
                  <a:pt x="126565" y="394166"/>
                </a:lnTo>
                <a:lnTo>
                  <a:pt x="126669" y="386521"/>
                </a:lnTo>
                <a:lnTo>
                  <a:pt x="116509" y="385392"/>
                </a:lnTo>
                <a:lnTo>
                  <a:pt x="106256" y="381025"/>
                </a:lnTo>
                <a:lnTo>
                  <a:pt x="96302" y="377386"/>
                </a:lnTo>
                <a:lnTo>
                  <a:pt x="84442" y="378748"/>
                </a:lnTo>
                <a:lnTo>
                  <a:pt x="82654" y="371732"/>
                </a:lnTo>
                <a:lnTo>
                  <a:pt x="74666" y="365634"/>
                </a:lnTo>
                <a:lnTo>
                  <a:pt x="64050" y="360551"/>
                </a:lnTo>
                <a:lnTo>
                  <a:pt x="54921" y="353589"/>
                </a:lnTo>
                <a:lnTo>
                  <a:pt x="51396" y="341855"/>
                </a:lnTo>
                <a:lnTo>
                  <a:pt x="55467" y="340356"/>
                </a:lnTo>
                <a:lnTo>
                  <a:pt x="63895" y="330817"/>
                </a:lnTo>
                <a:lnTo>
                  <a:pt x="71589" y="320493"/>
                </a:lnTo>
                <a:lnTo>
                  <a:pt x="78943" y="320493"/>
                </a:lnTo>
                <a:lnTo>
                  <a:pt x="79967" y="321294"/>
                </a:lnTo>
                <a:lnTo>
                  <a:pt x="85655" y="330709"/>
                </a:lnTo>
                <a:lnTo>
                  <a:pt x="87595" y="341486"/>
                </a:lnTo>
                <a:lnTo>
                  <a:pt x="91795" y="351570"/>
                </a:lnTo>
                <a:lnTo>
                  <a:pt x="97376" y="356813"/>
                </a:lnTo>
                <a:lnTo>
                  <a:pt x="107824" y="362177"/>
                </a:lnTo>
                <a:lnTo>
                  <a:pt x="120362" y="365516"/>
                </a:lnTo>
                <a:lnTo>
                  <a:pt x="134239" y="367562"/>
                </a:lnTo>
                <a:lnTo>
                  <a:pt x="148704" y="369046"/>
                </a:lnTo>
                <a:lnTo>
                  <a:pt x="153492" y="374037"/>
                </a:lnTo>
                <a:lnTo>
                  <a:pt x="164753" y="379486"/>
                </a:lnTo>
                <a:lnTo>
                  <a:pt x="177510" y="383353"/>
                </a:lnTo>
                <a:lnTo>
                  <a:pt x="189090" y="388464"/>
                </a:lnTo>
                <a:lnTo>
                  <a:pt x="196961" y="385301"/>
                </a:lnTo>
                <a:lnTo>
                  <a:pt x="208491" y="379122"/>
                </a:lnTo>
                <a:lnTo>
                  <a:pt x="218852" y="371708"/>
                </a:lnTo>
                <a:lnTo>
                  <a:pt x="228196" y="363217"/>
                </a:lnTo>
                <a:lnTo>
                  <a:pt x="236675" y="353812"/>
                </a:lnTo>
                <a:lnTo>
                  <a:pt x="244441" y="343652"/>
                </a:lnTo>
                <a:lnTo>
                  <a:pt x="251645" y="332898"/>
                </a:lnTo>
                <a:lnTo>
                  <a:pt x="258439" y="321710"/>
                </a:lnTo>
                <a:lnTo>
                  <a:pt x="264975" y="310250"/>
                </a:lnTo>
                <a:lnTo>
                  <a:pt x="271406" y="298678"/>
                </a:lnTo>
                <a:lnTo>
                  <a:pt x="277882" y="287155"/>
                </a:lnTo>
                <a:lnTo>
                  <a:pt x="284556" y="275840"/>
                </a:lnTo>
                <a:lnTo>
                  <a:pt x="284556" y="262251"/>
                </a:lnTo>
                <a:lnTo>
                  <a:pt x="287569" y="257844"/>
                </a:lnTo>
                <a:lnTo>
                  <a:pt x="294728" y="247917"/>
                </a:lnTo>
                <a:lnTo>
                  <a:pt x="301948" y="238054"/>
                </a:lnTo>
                <a:lnTo>
                  <a:pt x="308934" y="227941"/>
                </a:lnTo>
                <a:lnTo>
                  <a:pt x="315389" y="217267"/>
                </a:lnTo>
                <a:lnTo>
                  <a:pt x="321017" y="205718"/>
                </a:lnTo>
                <a:lnTo>
                  <a:pt x="325524" y="192983"/>
                </a:lnTo>
                <a:lnTo>
                  <a:pt x="328612" y="178749"/>
                </a:lnTo>
                <a:lnTo>
                  <a:pt x="331993" y="174195"/>
                </a:lnTo>
                <a:lnTo>
                  <a:pt x="339866" y="165928"/>
                </a:lnTo>
                <a:lnTo>
                  <a:pt x="348381" y="158341"/>
                </a:lnTo>
                <a:lnTo>
                  <a:pt x="356740" y="150590"/>
                </a:lnTo>
                <a:lnTo>
                  <a:pt x="364145" y="141834"/>
                </a:lnTo>
                <a:lnTo>
                  <a:pt x="369800" y="131227"/>
                </a:lnTo>
                <a:lnTo>
                  <a:pt x="372907" y="117926"/>
                </a:lnTo>
                <a:lnTo>
                  <a:pt x="372668" y="101088"/>
                </a:lnTo>
                <a:lnTo>
                  <a:pt x="365855" y="97081"/>
                </a:lnTo>
                <a:lnTo>
                  <a:pt x="355355" y="94731"/>
                </a:lnTo>
                <a:lnTo>
                  <a:pt x="344749" y="96015"/>
                </a:lnTo>
                <a:lnTo>
                  <a:pt x="334351" y="100112"/>
                </a:lnTo>
                <a:lnTo>
                  <a:pt x="324473" y="106205"/>
                </a:lnTo>
                <a:lnTo>
                  <a:pt x="315427" y="113474"/>
                </a:lnTo>
                <a:lnTo>
                  <a:pt x="307524" y="121101"/>
                </a:lnTo>
                <a:lnTo>
                  <a:pt x="301078" y="128266"/>
                </a:lnTo>
                <a:lnTo>
                  <a:pt x="300475" y="130752"/>
                </a:lnTo>
                <a:lnTo>
                  <a:pt x="296585" y="144174"/>
                </a:lnTo>
                <a:lnTo>
                  <a:pt x="291927" y="156785"/>
                </a:lnTo>
                <a:lnTo>
                  <a:pt x="286615" y="168701"/>
                </a:lnTo>
                <a:lnTo>
                  <a:pt x="280760" y="180042"/>
                </a:lnTo>
                <a:lnTo>
                  <a:pt x="274473" y="190927"/>
                </a:lnTo>
                <a:lnTo>
                  <a:pt x="267869" y="201475"/>
                </a:lnTo>
                <a:lnTo>
                  <a:pt x="261057" y="211804"/>
                </a:lnTo>
                <a:lnTo>
                  <a:pt x="254152" y="222033"/>
                </a:lnTo>
                <a:lnTo>
                  <a:pt x="247264" y="232282"/>
                </a:lnTo>
                <a:lnTo>
                  <a:pt x="240506" y="242668"/>
                </a:lnTo>
                <a:lnTo>
                  <a:pt x="233991" y="253310"/>
                </a:lnTo>
                <a:lnTo>
                  <a:pt x="227830" y="264328"/>
                </a:lnTo>
                <a:lnTo>
                  <a:pt x="222135" y="275840"/>
                </a:lnTo>
                <a:lnTo>
                  <a:pt x="215355" y="276832"/>
                </a:lnTo>
                <a:lnTo>
                  <a:pt x="204234" y="281953"/>
                </a:lnTo>
                <a:lnTo>
                  <a:pt x="192760" y="283600"/>
                </a:lnTo>
                <a:lnTo>
                  <a:pt x="188932" y="281767"/>
                </a:lnTo>
                <a:lnTo>
                  <a:pt x="177888" y="274265"/>
                </a:lnTo>
                <a:lnTo>
                  <a:pt x="165775" y="264080"/>
                </a:lnTo>
                <a:lnTo>
                  <a:pt x="157873" y="254479"/>
                </a:lnTo>
                <a:lnTo>
                  <a:pt x="156260" y="251164"/>
                </a:lnTo>
                <a:lnTo>
                  <a:pt x="160680" y="249894"/>
                </a:lnTo>
                <a:lnTo>
                  <a:pt x="157873" y="246719"/>
                </a:lnTo>
                <a:lnTo>
                  <a:pt x="152069" y="240102"/>
                </a:lnTo>
                <a:lnTo>
                  <a:pt x="143014" y="237372"/>
                </a:lnTo>
                <a:lnTo>
                  <a:pt x="139522" y="231174"/>
                </a:lnTo>
                <a:lnTo>
                  <a:pt x="136881" y="225147"/>
                </a:lnTo>
                <a:lnTo>
                  <a:pt x="134159" y="212790"/>
                </a:lnTo>
                <a:lnTo>
                  <a:pt x="132950" y="199423"/>
                </a:lnTo>
                <a:lnTo>
                  <a:pt x="132181" y="186521"/>
                </a:lnTo>
                <a:lnTo>
                  <a:pt x="127793" y="184996"/>
                </a:lnTo>
                <a:lnTo>
                  <a:pt x="119992" y="180976"/>
                </a:lnTo>
                <a:lnTo>
                  <a:pt x="116319" y="176752"/>
                </a:lnTo>
                <a:lnTo>
                  <a:pt x="116222" y="172426"/>
                </a:lnTo>
                <a:lnTo>
                  <a:pt x="119152" y="168101"/>
                </a:lnTo>
                <a:lnTo>
                  <a:pt x="124557" y="163878"/>
                </a:lnTo>
                <a:lnTo>
                  <a:pt x="131886" y="159860"/>
                </a:lnTo>
                <a:lnTo>
                  <a:pt x="140589" y="156147"/>
                </a:lnTo>
                <a:lnTo>
                  <a:pt x="150113" y="152842"/>
                </a:lnTo>
                <a:lnTo>
                  <a:pt x="159910" y="150048"/>
                </a:lnTo>
                <a:lnTo>
                  <a:pt x="169427" y="147865"/>
                </a:lnTo>
                <a:lnTo>
                  <a:pt x="178114" y="146395"/>
                </a:lnTo>
                <a:lnTo>
                  <a:pt x="185420" y="145741"/>
                </a:lnTo>
                <a:lnTo>
                  <a:pt x="184914" y="138779"/>
                </a:lnTo>
                <a:lnTo>
                  <a:pt x="184348" y="126888"/>
                </a:lnTo>
                <a:lnTo>
                  <a:pt x="185420" y="112734"/>
                </a:lnTo>
                <a:lnTo>
                  <a:pt x="179184" y="109381"/>
                </a:lnTo>
                <a:lnTo>
                  <a:pt x="171958" y="111388"/>
                </a:lnTo>
                <a:lnTo>
                  <a:pt x="165214" y="112734"/>
                </a:lnTo>
                <a:lnTo>
                  <a:pt x="162267" y="108086"/>
                </a:lnTo>
                <a:lnTo>
                  <a:pt x="159181" y="103590"/>
                </a:lnTo>
                <a:lnTo>
                  <a:pt x="159715" y="95259"/>
                </a:lnTo>
                <a:lnTo>
                  <a:pt x="164968" y="92027"/>
                </a:lnTo>
                <a:lnTo>
                  <a:pt x="173376" y="85882"/>
                </a:lnTo>
                <a:lnTo>
                  <a:pt x="178072" y="76896"/>
                </a:lnTo>
                <a:lnTo>
                  <a:pt x="176237" y="62252"/>
                </a:lnTo>
                <a:lnTo>
                  <a:pt x="179001" y="59136"/>
                </a:lnTo>
                <a:lnTo>
                  <a:pt x="176977" y="39988"/>
                </a:lnTo>
                <a:lnTo>
                  <a:pt x="176237" y="54479"/>
                </a:lnTo>
                <a:lnTo>
                  <a:pt x="171353" y="57474"/>
                </a:lnTo>
                <a:lnTo>
                  <a:pt x="162341" y="57656"/>
                </a:lnTo>
                <a:lnTo>
                  <a:pt x="155581" y="51485"/>
                </a:lnTo>
                <a:lnTo>
                  <a:pt x="150584" y="42220"/>
                </a:lnTo>
                <a:lnTo>
                  <a:pt x="146862" y="33118"/>
                </a:lnTo>
                <a:lnTo>
                  <a:pt x="150847" y="0"/>
                </a:lnTo>
                <a:lnTo>
                  <a:pt x="143997" y="10770"/>
                </a:lnTo>
                <a:lnTo>
                  <a:pt x="137010" y="21397"/>
                </a:lnTo>
                <a:lnTo>
                  <a:pt x="129879" y="31870"/>
                </a:lnTo>
                <a:lnTo>
                  <a:pt x="122597" y="42182"/>
                </a:lnTo>
                <a:lnTo>
                  <a:pt x="115155" y="52325"/>
                </a:lnTo>
                <a:lnTo>
                  <a:pt x="107546" y="62291"/>
                </a:lnTo>
                <a:lnTo>
                  <a:pt x="99762" y="72071"/>
                </a:lnTo>
                <a:lnTo>
                  <a:pt x="91795" y="81657"/>
                </a:lnTo>
                <a:lnTo>
                  <a:pt x="92921" y="83025"/>
                </a:lnTo>
                <a:lnTo>
                  <a:pt x="97484" y="92952"/>
                </a:lnTo>
                <a:lnTo>
                  <a:pt x="98540" y="103859"/>
                </a:lnTo>
                <a:lnTo>
                  <a:pt x="98798" y="115659"/>
                </a:lnTo>
                <a:lnTo>
                  <a:pt x="100965" y="128266"/>
                </a:lnTo>
                <a:lnTo>
                  <a:pt x="108812" y="135718"/>
                </a:lnTo>
                <a:lnTo>
                  <a:pt x="114997" y="146545"/>
                </a:lnTo>
                <a:lnTo>
                  <a:pt x="117487" y="161274"/>
                </a:lnTo>
                <a:lnTo>
                  <a:pt x="110004" y="170222"/>
                </a:lnTo>
                <a:lnTo>
                  <a:pt x="100087" y="173528"/>
                </a:lnTo>
                <a:lnTo>
                  <a:pt x="88780" y="172731"/>
                </a:lnTo>
                <a:lnTo>
                  <a:pt x="77107" y="169414"/>
                </a:lnTo>
                <a:lnTo>
                  <a:pt x="66090" y="165160"/>
                </a:lnTo>
                <a:lnTo>
                  <a:pt x="64976" y="170387"/>
                </a:lnTo>
                <a:lnTo>
                  <a:pt x="62121" y="182646"/>
                </a:lnTo>
                <a:lnTo>
                  <a:pt x="60108" y="194651"/>
                </a:lnTo>
                <a:lnTo>
                  <a:pt x="60347" y="206324"/>
                </a:lnTo>
                <a:lnTo>
                  <a:pt x="64249" y="217585"/>
                </a:lnTo>
                <a:lnTo>
                  <a:pt x="63207" y="227060"/>
                </a:lnTo>
                <a:lnTo>
                  <a:pt x="49847" y="221713"/>
                </a:lnTo>
                <a:lnTo>
                  <a:pt x="49568" y="227288"/>
                </a:lnTo>
                <a:lnTo>
                  <a:pt x="41804" y="239384"/>
                </a:lnTo>
                <a:lnTo>
                  <a:pt x="34926" y="252443"/>
                </a:lnTo>
                <a:lnTo>
                  <a:pt x="28878" y="266376"/>
                </a:lnTo>
                <a:lnTo>
                  <a:pt x="23604" y="281092"/>
                </a:lnTo>
                <a:lnTo>
                  <a:pt x="19052" y="296501"/>
                </a:lnTo>
                <a:lnTo>
                  <a:pt x="15165" y="312513"/>
                </a:lnTo>
                <a:lnTo>
                  <a:pt x="11889" y="329038"/>
                </a:lnTo>
                <a:lnTo>
                  <a:pt x="9170" y="345987"/>
                </a:lnTo>
                <a:lnTo>
                  <a:pt x="6952" y="363269"/>
                </a:lnTo>
                <a:lnTo>
                  <a:pt x="5181" y="380795"/>
                </a:lnTo>
                <a:lnTo>
                  <a:pt x="3802" y="398473"/>
                </a:lnTo>
                <a:lnTo>
                  <a:pt x="2760" y="416215"/>
                </a:lnTo>
                <a:lnTo>
                  <a:pt x="2001" y="433930"/>
                </a:lnTo>
                <a:lnTo>
                  <a:pt x="1470" y="451529"/>
                </a:lnTo>
                <a:lnTo>
                  <a:pt x="1112" y="468920"/>
                </a:lnTo>
                <a:lnTo>
                  <a:pt x="872" y="486015"/>
                </a:lnTo>
                <a:lnTo>
                  <a:pt x="695" y="502723"/>
                </a:lnTo>
                <a:lnTo>
                  <a:pt x="527" y="518954"/>
                </a:lnTo>
                <a:lnTo>
                  <a:pt x="314" y="534619"/>
                </a:lnTo>
                <a:lnTo>
                  <a:pt x="0" y="549627"/>
                </a:lnTo>
                <a:lnTo>
                  <a:pt x="11289" y="551546"/>
                </a:lnTo>
                <a:lnTo>
                  <a:pt x="25413" y="554213"/>
                </a:lnTo>
                <a:lnTo>
                  <a:pt x="39247" y="557187"/>
                </a:lnTo>
                <a:lnTo>
                  <a:pt x="52740" y="560520"/>
                </a:lnTo>
                <a:lnTo>
                  <a:pt x="65843" y="564266"/>
                </a:lnTo>
                <a:lnTo>
                  <a:pt x="78504" y="568479"/>
                </a:lnTo>
                <a:lnTo>
                  <a:pt x="90674" y="573211"/>
                </a:lnTo>
                <a:lnTo>
                  <a:pt x="102302" y="578516"/>
                </a:lnTo>
                <a:lnTo>
                  <a:pt x="113338" y="584447"/>
                </a:lnTo>
                <a:lnTo>
                  <a:pt x="123732" y="591057"/>
                </a:lnTo>
                <a:lnTo>
                  <a:pt x="133432" y="598400"/>
                </a:lnTo>
                <a:lnTo>
                  <a:pt x="142390" y="606529"/>
                </a:lnTo>
                <a:lnTo>
                  <a:pt x="150553" y="615497"/>
                </a:lnTo>
                <a:lnTo>
                  <a:pt x="157873" y="625357"/>
                </a:lnTo>
                <a:lnTo>
                  <a:pt x="158097" y="619427"/>
                </a:lnTo>
                <a:lnTo>
                  <a:pt x="158386" y="607205"/>
                </a:lnTo>
                <a:lnTo>
                  <a:pt x="158358" y="582135"/>
                </a:lnTo>
                <a:lnTo>
                  <a:pt x="158071" y="569352"/>
                </a:lnTo>
                <a:lnTo>
                  <a:pt x="157621" y="556448"/>
                </a:lnTo>
                <a:close/>
              </a:path>
            </a:pathLst>
          </a:custGeom>
          <a:solidFill>
            <a:srgbClr val="C4673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657554" y="1485320"/>
            <a:ext cx="234521" cy="323036"/>
          </a:xfrm>
          <a:custGeom>
            <a:avLst/>
            <a:gdLst/>
            <a:ahLst/>
            <a:cxnLst/>
            <a:rect l="l" t="t" r="r" b="b"/>
            <a:pathLst>
              <a:path w="343964" h="473786">
                <a:moveTo>
                  <a:pt x="71923" y="431616"/>
                </a:moveTo>
                <a:lnTo>
                  <a:pt x="84019" y="438078"/>
                </a:lnTo>
                <a:lnTo>
                  <a:pt x="95465" y="444652"/>
                </a:lnTo>
                <a:lnTo>
                  <a:pt x="105936" y="450633"/>
                </a:lnTo>
                <a:lnTo>
                  <a:pt x="117263" y="456048"/>
                </a:lnTo>
                <a:lnTo>
                  <a:pt x="128805" y="460564"/>
                </a:lnTo>
                <a:lnTo>
                  <a:pt x="140583" y="464262"/>
                </a:lnTo>
                <a:lnTo>
                  <a:pt x="152618" y="467218"/>
                </a:lnTo>
                <a:lnTo>
                  <a:pt x="164928" y="469511"/>
                </a:lnTo>
                <a:lnTo>
                  <a:pt x="177534" y="471220"/>
                </a:lnTo>
                <a:lnTo>
                  <a:pt x="190456" y="472424"/>
                </a:lnTo>
                <a:lnTo>
                  <a:pt x="203714" y="473200"/>
                </a:lnTo>
                <a:lnTo>
                  <a:pt x="217327" y="473628"/>
                </a:lnTo>
                <a:lnTo>
                  <a:pt x="231317" y="473786"/>
                </a:lnTo>
                <a:lnTo>
                  <a:pt x="240561" y="465061"/>
                </a:lnTo>
                <a:lnTo>
                  <a:pt x="251510" y="458254"/>
                </a:lnTo>
                <a:lnTo>
                  <a:pt x="252693" y="459037"/>
                </a:lnTo>
                <a:lnTo>
                  <a:pt x="262826" y="463352"/>
                </a:lnTo>
                <a:lnTo>
                  <a:pt x="273837" y="464607"/>
                </a:lnTo>
                <a:lnTo>
                  <a:pt x="285459" y="463494"/>
                </a:lnTo>
                <a:lnTo>
                  <a:pt x="297422" y="460704"/>
                </a:lnTo>
                <a:lnTo>
                  <a:pt x="309457" y="456928"/>
                </a:lnTo>
                <a:lnTo>
                  <a:pt x="321295" y="452859"/>
                </a:lnTo>
                <a:lnTo>
                  <a:pt x="332668" y="449189"/>
                </a:lnTo>
                <a:lnTo>
                  <a:pt x="343306" y="446608"/>
                </a:lnTo>
                <a:lnTo>
                  <a:pt x="343660" y="441927"/>
                </a:lnTo>
                <a:lnTo>
                  <a:pt x="343964" y="428226"/>
                </a:lnTo>
                <a:lnTo>
                  <a:pt x="343223" y="415732"/>
                </a:lnTo>
                <a:lnTo>
                  <a:pt x="341678" y="403987"/>
                </a:lnTo>
                <a:lnTo>
                  <a:pt x="339571" y="392533"/>
                </a:lnTo>
                <a:lnTo>
                  <a:pt x="337144" y="380912"/>
                </a:lnTo>
                <a:lnTo>
                  <a:pt x="334638" y="368664"/>
                </a:lnTo>
                <a:lnTo>
                  <a:pt x="332295" y="355333"/>
                </a:lnTo>
                <a:lnTo>
                  <a:pt x="320569" y="355680"/>
                </a:lnTo>
                <a:lnTo>
                  <a:pt x="306587" y="356003"/>
                </a:lnTo>
                <a:lnTo>
                  <a:pt x="292917" y="356186"/>
                </a:lnTo>
                <a:lnTo>
                  <a:pt x="279541" y="356197"/>
                </a:lnTo>
                <a:lnTo>
                  <a:pt x="266441" y="356004"/>
                </a:lnTo>
                <a:lnTo>
                  <a:pt x="253597" y="355575"/>
                </a:lnTo>
                <a:lnTo>
                  <a:pt x="240993" y="354878"/>
                </a:lnTo>
                <a:lnTo>
                  <a:pt x="228608" y="353880"/>
                </a:lnTo>
                <a:lnTo>
                  <a:pt x="216425" y="352551"/>
                </a:lnTo>
                <a:lnTo>
                  <a:pt x="204425" y="350857"/>
                </a:lnTo>
                <a:lnTo>
                  <a:pt x="192590" y="348767"/>
                </a:lnTo>
                <a:lnTo>
                  <a:pt x="180900" y="346249"/>
                </a:lnTo>
                <a:lnTo>
                  <a:pt x="169339" y="343271"/>
                </a:lnTo>
                <a:lnTo>
                  <a:pt x="157886" y="339801"/>
                </a:lnTo>
                <a:lnTo>
                  <a:pt x="144592" y="331962"/>
                </a:lnTo>
                <a:lnTo>
                  <a:pt x="135851" y="324269"/>
                </a:lnTo>
                <a:lnTo>
                  <a:pt x="129844" y="320243"/>
                </a:lnTo>
                <a:lnTo>
                  <a:pt x="121259" y="319646"/>
                </a:lnTo>
                <a:lnTo>
                  <a:pt x="117487" y="316509"/>
                </a:lnTo>
                <a:lnTo>
                  <a:pt x="112942" y="311871"/>
                </a:lnTo>
                <a:lnTo>
                  <a:pt x="106358" y="301891"/>
                </a:lnTo>
                <a:lnTo>
                  <a:pt x="100467" y="290141"/>
                </a:lnTo>
                <a:lnTo>
                  <a:pt x="94609" y="277794"/>
                </a:lnTo>
                <a:lnTo>
                  <a:pt x="88125" y="266026"/>
                </a:lnTo>
                <a:lnTo>
                  <a:pt x="84074" y="259613"/>
                </a:lnTo>
                <a:lnTo>
                  <a:pt x="78181" y="255816"/>
                </a:lnTo>
                <a:lnTo>
                  <a:pt x="75272" y="250482"/>
                </a:lnTo>
                <a:lnTo>
                  <a:pt x="71108" y="242299"/>
                </a:lnTo>
                <a:lnTo>
                  <a:pt x="66049" y="230851"/>
                </a:lnTo>
                <a:lnTo>
                  <a:pt x="61414" y="218843"/>
                </a:lnTo>
                <a:lnTo>
                  <a:pt x="57159" y="206530"/>
                </a:lnTo>
                <a:lnTo>
                  <a:pt x="53238" y="194170"/>
                </a:lnTo>
                <a:lnTo>
                  <a:pt x="49210" y="182444"/>
                </a:lnTo>
                <a:lnTo>
                  <a:pt x="44788" y="170432"/>
                </a:lnTo>
                <a:lnTo>
                  <a:pt x="40931" y="158324"/>
                </a:lnTo>
                <a:lnTo>
                  <a:pt x="38550" y="146159"/>
                </a:lnTo>
                <a:lnTo>
                  <a:pt x="38557" y="133972"/>
                </a:lnTo>
                <a:lnTo>
                  <a:pt x="39042" y="133721"/>
                </a:lnTo>
                <a:lnTo>
                  <a:pt x="50139" y="132679"/>
                </a:lnTo>
                <a:lnTo>
                  <a:pt x="58015" y="139579"/>
                </a:lnTo>
                <a:lnTo>
                  <a:pt x="60579" y="151460"/>
                </a:lnTo>
                <a:lnTo>
                  <a:pt x="66827" y="149644"/>
                </a:lnTo>
                <a:lnTo>
                  <a:pt x="67081" y="141516"/>
                </a:lnTo>
                <a:lnTo>
                  <a:pt x="77101" y="143687"/>
                </a:lnTo>
                <a:lnTo>
                  <a:pt x="82569" y="148852"/>
                </a:lnTo>
                <a:lnTo>
                  <a:pt x="85167" y="156561"/>
                </a:lnTo>
                <a:lnTo>
                  <a:pt x="84059" y="165146"/>
                </a:lnTo>
                <a:lnTo>
                  <a:pt x="80970" y="174486"/>
                </a:lnTo>
                <a:lnTo>
                  <a:pt x="77630" y="184459"/>
                </a:lnTo>
                <a:lnTo>
                  <a:pt x="75764" y="194943"/>
                </a:lnTo>
                <a:lnTo>
                  <a:pt x="77101" y="205816"/>
                </a:lnTo>
                <a:lnTo>
                  <a:pt x="77686" y="207528"/>
                </a:lnTo>
                <a:lnTo>
                  <a:pt x="81860" y="216954"/>
                </a:lnTo>
                <a:lnTo>
                  <a:pt x="87703" y="227767"/>
                </a:lnTo>
                <a:lnTo>
                  <a:pt x="94521" y="239522"/>
                </a:lnTo>
                <a:lnTo>
                  <a:pt x="101623" y="251771"/>
                </a:lnTo>
                <a:lnTo>
                  <a:pt x="108318" y="264071"/>
                </a:lnTo>
                <a:lnTo>
                  <a:pt x="110871" y="269049"/>
                </a:lnTo>
                <a:lnTo>
                  <a:pt x="111163" y="275170"/>
                </a:lnTo>
                <a:lnTo>
                  <a:pt x="113817" y="279603"/>
                </a:lnTo>
                <a:lnTo>
                  <a:pt x="120063" y="288709"/>
                </a:lnTo>
                <a:lnTo>
                  <a:pt x="128850" y="298062"/>
                </a:lnTo>
                <a:lnTo>
                  <a:pt x="138543" y="305221"/>
                </a:lnTo>
                <a:lnTo>
                  <a:pt x="149179" y="310648"/>
                </a:lnTo>
                <a:lnTo>
                  <a:pt x="160799" y="314805"/>
                </a:lnTo>
                <a:lnTo>
                  <a:pt x="173440" y="318153"/>
                </a:lnTo>
                <a:lnTo>
                  <a:pt x="187141" y="321154"/>
                </a:lnTo>
                <a:lnTo>
                  <a:pt x="201942" y="324269"/>
                </a:lnTo>
                <a:lnTo>
                  <a:pt x="211833" y="326205"/>
                </a:lnTo>
                <a:lnTo>
                  <a:pt x="223627" y="328119"/>
                </a:lnTo>
                <a:lnTo>
                  <a:pt x="225052" y="266764"/>
                </a:lnTo>
                <a:lnTo>
                  <a:pt x="218604" y="276988"/>
                </a:lnTo>
                <a:lnTo>
                  <a:pt x="209283" y="281558"/>
                </a:lnTo>
                <a:lnTo>
                  <a:pt x="206769" y="279464"/>
                </a:lnTo>
                <a:lnTo>
                  <a:pt x="202110" y="270352"/>
                </a:lnTo>
                <a:lnTo>
                  <a:pt x="201988" y="259324"/>
                </a:lnTo>
                <a:lnTo>
                  <a:pt x="204081" y="247625"/>
                </a:lnTo>
                <a:lnTo>
                  <a:pt x="206063" y="236495"/>
                </a:lnTo>
                <a:lnTo>
                  <a:pt x="205613" y="227177"/>
                </a:lnTo>
                <a:lnTo>
                  <a:pt x="203809" y="221259"/>
                </a:lnTo>
                <a:lnTo>
                  <a:pt x="196443" y="216204"/>
                </a:lnTo>
                <a:lnTo>
                  <a:pt x="192760" y="207771"/>
                </a:lnTo>
                <a:lnTo>
                  <a:pt x="190670" y="202579"/>
                </a:lnTo>
                <a:lnTo>
                  <a:pt x="186491" y="189271"/>
                </a:lnTo>
                <a:lnTo>
                  <a:pt x="183270" y="176131"/>
                </a:lnTo>
                <a:lnTo>
                  <a:pt x="180178" y="163595"/>
                </a:lnTo>
                <a:lnTo>
                  <a:pt x="176386" y="152100"/>
                </a:lnTo>
                <a:lnTo>
                  <a:pt x="171064" y="142080"/>
                </a:lnTo>
                <a:lnTo>
                  <a:pt x="163385" y="133972"/>
                </a:lnTo>
                <a:lnTo>
                  <a:pt x="168597" y="40781"/>
                </a:lnTo>
                <a:lnTo>
                  <a:pt x="161452" y="30224"/>
                </a:lnTo>
                <a:lnTo>
                  <a:pt x="153957" y="19884"/>
                </a:lnTo>
                <a:lnTo>
                  <a:pt x="146056" y="9797"/>
                </a:lnTo>
                <a:lnTo>
                  <a:pt x="137693" y="0"/>
                </a:lnTo>
                <a:lnTo>
                  <a:pt x="134449" y="8980"/>
                </a:lnTo>
                <a:lnTo>
                  <a:pt x="127999" y="19560"/>
                </a:lnTo>
                <a:lnTo>
                  <a:pt x="119470" y="28420"/>
                </a:lnTo>
                <a:lnTo>
                  <a:pt x="109171" y="35702"/>
                </a:lnTo>
                <a:lnTo>
                  <a:pt x="97409" y="41551"/>
                </a:lnTo>
                <a:lnTo>
                  <a:pt x="84493" y="46108"/>
                </a:lnTo>
                <a:lnTo>
                  <a:pt x="70731" y="49519"/>
                </a:lnTo>
                <a:lnTo>
                  <a:pt x="56430" y="51924"/>
                </a:lnTo>
                <a:lnTo>
                  <a:pt x="41898" y="53469"/>
                </a:lnTo>
                <a:lnTo>
                  <a:pt x="27444" y="54296"/>
                </a:lnTo>
                <a:lnTo>
                  <a:pt x="13375" y="54548"/>
                </a:lnTo>
                <a:lnTo>
                  <a:pt x="0" y="54368"/>
                </a:lnTo>
                <a:lnTo>
                  <a:pt x="387" y="69445"/>
                </a:lnTo>
                <a:lnTo>
                  <a:pt x="767" y="84344"/>
                </a:lnTo>
                <a:lnTo>
                  <a:pt x="1139" y="99086"/>
                </a:lnTo>
                <a:lnTo>
                  <a:pt x="1505" y="113688"/>
                </a:lnTo>
                <a:lnTo>
                  <a:pt x="1866" y="128169"/>
                </a:lnTo>
                <a:lnTo>
                  <a:pt x="2223" y="142548"/>
                </a:lnTo>
                <a:lnTo>
                  <a:pt x="2576" y="156845"/>
                </a:lnTo>
                <a:lnTo>
                  <a:pt x="2927" y="171077"/>
                </a:lnTo>
                <a:lnTo>
                  <a:pt x="3277" y="185263"/>
                </a:lnTo>
                <a:lnTo>
                  <a:pt x="3627" y="199423"/>
                </a:lnTo>
                <a:lnTo>
                  <a:pt x="3978" y="213575"/>
                </a:lnTo>
                <a:lnTo>
                  <a:pt x="4330" y="227738"/>
                </a:lnTo>
                <a:lnTo>
                  <a:pt x="4686" y="241930"/>
                </a:lnTo>
                <a:lnTo>
                  <a:pt x="5045" y="256171"/>
                </a:lnTo>
                <a:lnTo>
                  <a:pt x="5409" y="270479"/>
                </a:lnTo>
                <a:lnTo>
                  <a:pt x="5779" y="284873"/>
                </a:lnTo>
                <a:lnTo>
                  <a:pt x="6157" y="299373"/>
                </a:lnTo>
                <a:lnTo>
                  <a:pt x="6542" y="313995"/>
                </a:lnTo>
                <a:lnTo>
                  <a:pt x="6936" y="328760"/>
                </a:lnTo>
                <a:lnTo>
                  <a:pt x="7340" y="343687"/>
                </a:lnTo>
                <a:lnTo>
                  <a:pt x="10797" y="347229"/>
                </a:lnTo>
                <a:lnTo>
                  <a:pt x="17812" y="357545"/>
                </a:lnTo>
                <a:lnTo>
                  <a:pt x="22906" y="369050"/>
                </a:lnTo>
                <a:lnTo>
                  <a:pt x="27078" y="381077"/>
                </a:lnTo>
                <a:lnTo>
                  <a:pt x="31328" y="392955"/>
                </a:lnTo>
                <a:lnTo>
                  <a:pt x="36654" y="404015"/>
                </a:lnTo>
                <a:lnTo>
                  <a:pt x="44056" y="413588"/>
                </a:lnTo>
                <a:lnTo>
                  <a:pt x="49998" y="418549"/>
                </a:lnTo>
                <a:lnTo>
                  <a:pt x="60231" y="425146"/>
                </a:lnTo>
                <a:lnTo>
                  <a:pt x="71923" y="431616"/>
                </a:lnTo>
                <a:close/>
              </a:path>
            </a:pathLst>
          </a:custGeom>
          <a:solidFill>
            <a:srgbClr val="FEFBD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768953" y="1420446"/>
            <a:ext cx="315519" cy="292145"/>
          </a:xfrm>
          <a:custGeom>
            <a:avLst/>
            <a:gdLst/>
            <a:ahLst/>
            <a:cxnLst/>
            <a:rect l="l" t="t" r="r" b="b"/>
            <a:pathLst>
              <a:path w="462761" h="428479">
                <a:moveTo>
                  <a:pt x="218478" y="308724"/>
                </a:moveTo>
                <a:lnTo>
                  <a:pt x="225018" y="311518"/>
                </a:lnTo>
                <a:lnTo>
                  <a:pt x="223977" y="322325"/>
                </a:lnTo>
                <a:lnTo>
                  <a:pt x="222762" y="322800"/>
                </a:lnTo>
                <a:lnTo>
                  <a:pt x="212528" y="324624"/>
                </a:lnTo>
                <a:lnTo>
                  <a:pt x="203254" y="322712"/>
                </a:lnTo>
                <a:lnTo>
                  <a:pt x="194662" y="317953"/>
                </a:lnTo>
                <a:lnTo>
                  <a:pt x="186476" y="311237"/>
                </a:lnTo>
                <a:lnTo>
                  <a:pt x="178418" y="303452"/>
                </a:lnTo>
                <a:lnTo>
                  <a:pt x="170211" y="295487"/>
                </a:lnTo>
                <a:lnTo>
                  <a:pt x="161578" y="288232"/>
                </a:lnTo>
                <a:lnTo>
                  <a:pt x="152242" y="282576"/>
                </a:lnTo>
                <a:lnTo>
                  <a:pt x="141926" y="279407"/>
                </a:lnTo>
                <a:lnTo>
                  <a:pt x="130352" y="279615"/>
                </a:lnTo>
                <a:lnTo>
                  <a:pt x="133326" y="281862"/>
                </a:lnTo>
                <a:lnTo>
                  <a:pt x="139767" y="288169"/>
                </a:lnTo>
                <a:lnTo>
                  <a:pt x="146366" y="296393"/>
                </a:lnTo>
                <a:lnTo>
                  <a:pt x="152724" y="306060"/>
                </a:lnTo>
                <a:lnTo>
                  <a:pt x="158440" y="316697"/>
                </a:lnTo>
                <a:lnTo>
                  <a:pt x="163115" y="327833"/>
                </a:lnTo>
                <a:lnTo>
                  <a:pt x="166348" y="338994"/>
                </a:lnTo>
                <a:lnTo>
                  <a:pt x="167738" y="349708"/>
                </a:lnTo>
                <a:lnTo>
                  <a:pt x="166887" y="359502"/>
                </a:lnTo>
                <a:lnTo>
                  <a:pt x="163392" y="367903"/>
                </a:lnTo>
                <a:lnTo>
                  <a:pt x="156855" y="374439"/>
                </a:lnTo>
                <a:lnTo>
                  <a:pt x="146875" y="378637"/>
                </a:lnTo>
                <a:lnTo>
                  <a:pt x="146829" y="378363"/>
                </a:lnTo>
                <a:lnTo>
                  <a:pt x="144406" y="363989"/>
                </a:lnTo>
                <a:lnTo>
                  <a:pt x="141888" y="350488"/>
                </a:lnTo>
                <a:lnTo>
                  <a:pt x="138927" y="337834"/>
                </a:lnTo>
                <a:lnTo>
                  <a:pt x="135173" y="325999"/>
                </a:lnTo>
                <a:lnTo>
                  <a:pt x="130276" y="314958"/>
                </a:lnTo>
                <a:lnTo>
                  <a:pt x="123888" y="304683"/>
                </a:lnTo>
                <a:lnTo>
                  <a:pt x="115658" y="295147"/>
                </a:lnTo>
                <a:lnTo>
                  <a:pt x="109518" y="289918"/>
                </a:lnTo>
                <a:lnTo>
                  <a:pt x="99228" y="282520"/>
                </a:lnTo>
                <a:lnTo>
                  <a:pt x="89966" y="273786"/>
                </a:lnTo>
                <a:lnTo>
                  <a:pt x="84163" y="266163"/>
                </a:lnTo>
                <a:lnTo>
                  <a:pt x="76825" y="255865"/>
                </a:lnTo>
                <a:lnTo>
                  <a:pt x="69813" y="245343"/>
                </a:lnTo>
                <a:lnTo>
                  <a:pt x="63070" y="234636"/>
                </a:lnTo>
                <a:lnTo>
                  <a:pt x="56540" y="223779"/>
                </a:lnTo>
                <a:lnTo>
                  <a:pt x="50166" y="212809"/>
                </a:lnTo>
                <a:lnTo>
                  <a:pt x="43893" y="201763"/>
                </a:lnTo>
                <a:lnTo>
                  <a:pt x="37664" y="190676"/>
                </a:lnTo>
                <a:lnTo>
                  <a:pt x="31423" y="179587"/>
                </a:lnTo>
                <a:lnTo>
                  <a:pt x="25113" y="168531"/>
                </a:lnTo>
                <a:lnTo>
                  <a:pt x="18679" y="157545"/>
                </a:lnTo>
                <a:lnTo>
                  <a:pt x="12064" y="146665"/>
                </a:lnTo>
                <a:lnTo>
                  <a:pt x="5212" y="135929"/>
                </a:lnTo>
                <a:lnTo>
                  <a:pt x="0" y="229120"/>
                </a:lnTo>
                <a:lnTo>
                  <a:pt x="940" y="224096"/>
                </a:lnTo>
                <a:lnTo>
                  <a:pt x="7561" y="215543"/>
                </a:lnTo>
                <a:lnTo>
                  <a:pt x="17570" y="213484"/>
                </a:lnTo>
                <a:lnTo>
                  <a:pt x="27546" y="219417"/>
                </a:lnTo>
                <a:lnTo>
                  <a:pt x="29312" y="221833"/>
                </a:lnTo>
                <a:lnTo>
                  <a:pt x="33903" y="231548"/>
                </a:lnTo>
                <a:lnTo>
                  <a:pt x="37810" y="243956"/>
                </a:lnTo>
                <a:lnTo>
                  <a:pt x="41448" y="257673"/>
                </a:lnTo>
                <a:lnTo>
                  <a:pt x="45229" y="271316"/>
                </a:lnTo>
                <a:lnTo>
                  <a:pt x="49568" y="283502"/>
                </a:lnTo>
                <a:lnTo>
                  <a:pt x="51277" y="286961"/>
                </a:lnTo>
                <a:lnTo>
                  <a:pt x="58670" y="298576"/>
                </a:lnTo>
                <a:lnTo>
                  <a:pt x="64262" y="308736"/>
                </a:lnTo>
                <a:lnTo>
                  <a:pt x="66325" y="318820"/>
                </a:lnTo>
                <a:lnTo>
                  <a:pt x="66964" y="333103"/>
                </a:lnTo>
                <a:lnTo>
                  <a:pt x="65496" y="348184"/>
                </a:lnTo>
                <a:lnTo>
                  <a:pt x="61666" y="361912"/>
                </a:lnTo>
                <a:lnTo>
                  <a:pt x="60241" y="423268"/>
                </a:lnTo>
                <a:lnTo>
                  <a:pt x="73179" y="424997"/>
                </a:lnTo>
                <a:lnTo>
                  <a:pt x="86875" y="426463"/>
                </a:lnTo>
                <a:lnTo>
                  <a:pt x="100943" y="427585"/>
                </a:lnTo>
                <a:lnTo>
                  <a:pt x="115000" y="428284"/>
                </a:lnTo>
                <a:lnTo>
                  <a:pt x="128659" y="428479"/>
                </a:lnTo>
                <a:lnTo>
                  <a:pt x="141535" y="428091"/>
                </a:lnTo>
                <a:lnTo>
                  <a:pt x="153243" y="427040"/>
                </a:lnTo>
                <a:lnTo>
                  <a:pt x="163398" y="425246"/>
                </a:lnTo>
                <a:lnTo>
                  <a:pt x="161777" y="416908"/>
                </a:lnTo>
                <a:lnTo>
                  <a:pt x="163943" y="404954"/>
                </a:lnTo>
                <a:lnTo>
                  <a:pt x="171073" y="396472"/>
                </a:lnTo>
                <a:lnTo>
                  <a:pt x="181321" y="390916"/>
                </a:lnTo>
                <a:lnTo>
                  <a:pt x="192840" y="387744"/>
                </a:lnTo>
                <a:lnTo>
                  <a:pt x="203784" y="386410"/>
                </a:lnTo>
                <a:lnTo>
                  <a:pt x="209816" y="392418"/>
                </a:lnTo>
                <a:lnTo>
                  <a:pt x="215176" y="403976"/>
                </a:lnTo>
                <a:lnTo>
                  <a:pt x="220016" y="416087"/>
                </a:lnTo>
                <a:lnTo>
                  <a:pt x="227647" y="425246"/>
                </a:lnTo>
                <a:lnTo>
                  <a:pt x="232698" y="418919"/>
                </a:lnTo>
                <a:lnTo>
                  <a:pt x="239675" y="408494"/>
                </a:lnTo>
                <a:lnTo>
                  <a:pt x="246224" y="397300"/>
                </a:lnTo>
                <a:lnTo>
                  <a:pt x="252551" y="385873"/>
                </a:lnTo>
                <a:lnTo>
                  <a:pt x="258864" y="374751"/>
                </a:lnTo>
                <a:lnTo>
                  <a:pt x="260774" y="371719"/>
                </a:lnTo>
                <a:lnTo>
                  <a:pt x="268200" y="362315"/>
                </a:lnTo>
                <a:lnTo>
                  <a:pt x="276058" y="354203"/>
                </a:lnTo>
                <a:lnTo>
                  <a:pt x="283389" y="346634"/>
                </a:lnTo>
                <a:lnTo>
                  <a:pt x="289232" y="338857"/>
                </a:lnTo>
                <a:lnTo>
                  <a:pt x="292628" y="330124"/>
                </a:lnTo>
                <a:lnTo>
                  <a:pt x="292617" y="319686"/>
                </a:lnTo>
                <a:lnTo>
                  <a:pt x="288239" y="306793"/>
                </a:lnTo>
                <a:lnTo>
                  <a:pt x="292664" y="298372"/>
                </a:lnTo>
                <a:lnTo>
                  <a:pt x="296724" y="286959"/>
                </a:lnTo>
                <a:lnTo>
                  <a:pt x="299364" y="274767"/>
                </a:lnTo>
                <a:lnTo>
                  <a:pt x="300814" y="262020"/>
                </a:lnTo>
                <a:lnTo>
                  <a:pt x="301305" y="248943"/>
                </a:lnTo>
                <a:lnTo>
                  <a:pt x="301066" y="235757"/>
                </a:lnTo>
                <a:lnTo>
                  <a:pt x="300327" y="222688"/>
                </a:lnTo>
                <a:lnTo>
                  <a:pt x="299317" y="209958"/>
                </a:lnTo>
                <a:lnTo>
                  <a:pt x="298268" y="197791"/>
                </a:lnTo>
                <a:lnTo>
                  <a:pt x="297408" y="186410"/>
                </a:lnTo>
                <a:lnTo>
                  <a:pt x="300491" y="184066"/>
                </a:lnTo>
                <a:lnTo>
                  <a:pt x="310953" y="179969"/>
                </a:lnTo>
                <a:lnTo>
                  <a:pt x="324954" y="180581"/>
                </a:lnTo>
                <a:lnTo>
                  <a:pt x="326453" y="183976"/>
                </a:lnTo>
                <a:lnTo>
                  <a:pt x="330820" y="195273"/>
                </a:lnTo>
                <a:lnTo>
                  <a:pt x="334958" y="207391"/>
                </a:lnTo>
                <a:lnTo>
                  <a:pt x="339138" y="219923"/>
                </a:lnTo>
                <a:lnTo>
                  <a:pt x="343629" y="232458"/>
                </a:lnTo>
                <a:lnTo>
                  <a:pt x="348701" y="244591"/>
                </a:lnTo>
                <a:lnTo>
                  <a:pt x="354625" y="255912"/>
                </a:lnTo>
                <a:lnTo>
                  <a:pt x="361670" y="266014"/>
                </a:lnTo>
                <a:lnTo>
                  <a:pt x="360210" y="269646"/>
                </a:lnTo>
                <a:lnTo>
                  <a:pt x="358597" y="273126"/>
                </a:lnTo>
                <a:lnTo>
                  <a:pt x="358000" y="277672"/>
                </a:lnTo>
                <a:lnTo>
                  <a:pt x="358551" y="277907"/>
                </a:lnTo>
                <a:lnTo>
                  <a:pt x="367648" y="286019"/>
                </a:lnTo>
                <a:lnTo>
                  <a:pt x="374915" y="296627"/>
                </a:lnTo>
                <a:lnTo>
                  <a:pt x="385533" y="304850"/>
                </a:lnTo>
                <a:lnTo>
                  <a:pt x="389886" y="306258"/>
                </a:lnTo>
                <a:lnTo>
                  <a:pt x="401535" y="308034"/>
                </a:lnTo>
                <a:lnTo>
                  <a:pt x="413916" y="307990"/>
                </a:lnTo>
                <a:lnTo>
                  <a:pt x="426622" y="306986"/>
                </a:lnTo>
                <a:lnTo>
                  <a:pt x="439249" y="305880"/>
                </a:lnTo>
                <a:lnTo>
                  <a:pt x="451393" y="305529"/>
                </a:lnTo>
                <a:lnTo>
                  <a:pt x="462648" y="306793"/>
                </a:lnTo>
                <a:lnTo>
                  <a:pt x="462761" y="264042"/>
                </a:lnTo>
                <a:lnTo>
                  <a:pt x="462599" y="251240"/>
                </a:lnTo>
                <a:lnTo>
                  <a:pt x="462011" y="238889"/>
                </a:lnTo>
                <a:lnTo>
                  <a:pt x="460806" y="227190"/>
                </a:lnTo>
                <a:lnTo>
                  <a:pt x="457513" y="221809"/>
                </a:lnTo>
                <a:lnTo>
                  <a:pt x="450731" y="211005"/>
                </a:lnTo>
                <a:lnTo>
                  <a:pt x="443785" y="200267"/>
                </a:lnTo>
                <a:lnTo>
                  <a:pt x="436697" y="189591"/>
                </a:lnTo>
                <a:lnTo>
                  <a:pt x="429491" y="178977"/>
                </a:lnTo>
                <a:lnTo>
                  <a:pt x="422191" y="168422"/>
                </a:lnTo>
                <a:lnTo>
                  <a:pt x="414820" y="157924"/>
                </a:lnTo>
                <a:lnTo>
                  <a:pt x="407403" y="147481"/>
                </a:lnTo>
                <a:lnTo>
                  <a:pt x="399962" y="137090"/>
                </a:lnTo>
                <a:lnTo>
                  <a:pt x="392522" y="126749"/>
                </a:lnTo>
                <a:lnTo>
                  <a:pt x="385106" y="116457"/>
                </a:lnTo>
                <a:lnTo>
                  <a:pt x="377738" y="106211"/>
                </a:lnTo>
                <a:lnTo>
                  <a:pt x="370442" y="96009"/>
                </a:lnTo>
                <a:lnTo>
                  <a:pt x="363241" y="85850"/>
                </a:lnTo>
                <a:lnTo>
                  <a:pt x="356158" y="75730"/>
                </a:lnTo>
                <a:lnTo>
                  <a:pt x="350787" y="67656"/>
                </a:lnTo>
                <a:lnTo>
                  <a:pt x="343622" y="56117"/>
                </a:lnTo>
                <a:lnTo>
                  <a:pt x="336666" y="44778"/>
                </a:lnTo>
                <a:lnTo>
                  <a:pt x="329545" y="33948"/>
                </a:lnTo>
                <a:lnTo>
                  <a:pt x="321883" y="23939"/>
                </a:lnTo>
                <a:lnTo>
                  <a:pt x="313306" y="15061"/>
                </a:lnTo>
                <a:lnTo>
                  <a:pt x="303440" y="7626"/>
                </a:lnTo>
                <a:lnTo>
                  <a:pt x="291909" y="1943"/>
                </a:lnTo>
                <a:lnTo>
                  <a:pt x="290068" y="0"/>
                </a:lnTo>
                <a:lnTo>
                  <a:pt x="281758" y="8860"/>
                </a:lnTo>
                <a:lnTo>
                  <a:pt x="273264" y="18294"/>
                </a:lnTo>
                <a:lnTo>
                  <a:pt x="264890" y="27853"/>
                </a:lnTo>
                <a:lnTo>
                  <a:pt x="256571" y="37471"/>
                </a:lnTo>
                <a:lnTo>
                  <a:pt x="248245" y="47082"/>
                </a:lnTo>
                <a:lnTo>
                  <a:pt x="239848" y="56619"/>
                </a:lnTo>
                <a:lnTo>
                  <a:pt x="231317" y="66014"/>
                </a:lnTo>
                <a:lnTo>
                  <a:pt x="228348" y="74753"/>
                </a:lnTo>
                <a:lnTo>
                  <a:pt x="224757" y="86383"/>
                </a:lnTo>
                <a:lnTo>
                  <a:pt x="221783" y="97991"/>
                </a:lnTo>
                <a:lnTo>
                  <a:pt x="219545" y="109844"/>
                </a:lnTo>
                <a:lnTo>
                  <a:pt x="218166" y="122206"/>
                </a:lnTo>
                <a:lnTo>
                  <a:pt x="217766" y="135341"/>
                </a:lnTo>
                <a:lnTo>
                  <a:pt x="218465" y="149517"/>
                </a:lnTo>
                <a:lnTo>
                  <a:pt x="218585" y="150922"/>
                </a:lnTo>
                <a:lnTo>
                  <a:pt x="219406" y="163091"/>
                </a:lnTo>
                <a:lnTo>
                  <a:pt x="219886" y="175490"/>
                </a:lnTo>
                <a:lnTo>
                  <a:pt x="220064" y="188077"/>
                </a:lnTo>
                <a:lnTo>
                  <a:pt x="219982" y="200811"/>
                </a:lnTo>
                <a:lnTo>
                  <a:pt x="219680" y="213649"/>
                </a:lnTo>
                <a:lnTo>
                  <a:pt x="219198" y="226549"/>
                </a:lnTo>
                <a:lnTo>
                  <a:pt x="218576" y="239470"/>
                </a:lnTo>
                <a:lnTo>
                  <a:pt x="217856" y="252370"/>
                </a:lnTo>
                <a:lnTo>
                  <a:pt x="217077" y="265207"/>
                </a:lnTo>
                <a:lnTo>
                  <a:pt x="216280" y="277938"/>
                </a:lnTo>
                <a:lnTo>
                  <a:pt x="215506" y="290523"/>
                </a:lnTo>
                <a:lnTo>
                  <a:pt x="214795" y="302920"/>
                </a:lnTo>
                <a:lnTo>
                  <a:pt x="218478" y="308724"/>
                </a:lnTo>
                <a:close/>
              </a:path>
            </a:pathLst>
          </a:custGeom>
          <a:solidFill>
            <a:srgbClr val="FEFBD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7787858" y="1290702"/>
            <a:ext cx="245937" cy="462049"/>
          </a:xfrm>
          <a:custGeom>
            <a:avLst/>
            <a:gdLst/>
            <a:ahLst/>
            <a:cxnLst/>
            <a:rect l="l" t="t" r="r" b="b"/>
            <a:pathLst>
              <a:path w="360708" h="677672">
                <a:moveTo>
                  <a:pt x="2999" y="526276"/>
                </a:moveTo>
                <a:lnTo>
                  <a:pt x="2577" y="538719"/>
                </a:lnTo>
                <a:lnTo>
                  <a:pt x="2696" y="550773"/>
                </a:lnTo>
                <a:lnTo>
                  <a:pt x="3570" y="562392"/>
                </a:lnTo>
                <a:lnTo>
                  <a:pt x="5411" y="573528"/>
                </a:lnTo>
                <a:lnTo>
                  <a:pt x="8434" y="584136"/>
                </a:lnTo>
                <a:lnTo>
                  <a:pt x="12852" y="594169"/>
                </a:lnTo>
                <a:lnTo>
                  <a:pt x="14585" y="586319"/>
                </a:lnTo>
                <a:lnTo>
                  <a:pt x="21153" y="576750"/>
                </a:lnTo>
                <a:lnTo>
                  <a:pt x="34886" y="574763"/>
                </a:lnTo>
                <a:lnTo>
                  <a:pt x="34568" y="586179"/>
                </a:lnTo>
                <a:lnTo>
                  <a:pt x="33523" y="598604"/>
                </a:lnTo>
                <a:lnTo>
                  <a:pt x="31996" y="611685"/>
                </a:lnTo>
                <a:lnTo>
                  <a:pt x="30233" y="625103"/>
                </a:lnTo>
                <a:lnTo>
                  <a:pt x="28478" y="638537"/>
                </a:lnTo>
                <a:lnTo>
                  <a:pt x="26977" y="651669"/>
                </a:lnTo>
                <a:lnTo>
                  <a:pt x="25975" y="664176"/>
                </a:lnTo>
                <a:lnTo>
                  <a:pt x="25717" y="675741"/>
                </a:lnTo>
                <a:lnTo>
                  <a:pt x="34564" y="674120"/>
                </a:lnTo>
                <a:lnTo>
                  <a:pt x="47366" y="672584"/>
                </a:lnTo>
                <a:lnTo>
                  <a:pt x="60657" y="671969"/>
                </a:lnTo>
                <a:lnTo>
                  <a:pt x="73821" y="672478"/>
                </a:lnTo>
                <a:lnTo>
                  <a:pt x="86239" y="674311"/>
                </a:lnTo>
                <a:lnTo>
                  <a:pt x="97294" y="677672"/>
                </a:lnTo>
                <a:lnTo>
                  <a:pt x="104675" y="676221"/>
                </a:lnTo>
                <a:lnTo>
                  <a:pt x="116940" y="674671"/>
                </a:lnTo>
                <a:lnTo>
                  <a:pt x="129535" y="673908"/>
                </a:lnTo>
                <a:lnTo>
                  <a:pt x="142343" y="673710"/>
                </a:lnTo>
                <a:lnTo>
                  <a:pt x="155250" y="673858"/>
                </a:lnTo>
                <a:lnTo>
                  <a:pt x="168139" y="674130"/>
                </a:lnTo>
                <a:lnTo>
                  <a:pt x="180896" y="674306"/>
                </a:lnTo>
                <a:lnTo>
                  <a:pt x="193406" y="674165"/>
                </a:lnTo>
                <a:lnTo>
                  <a:pt x="205552" y="673488"/>
                </a:lnTo>
                <a:lnTo>
                  <a:pt x="217219" y="672052"/>
                </a:lnTo>
                <a:lnTo>
                  <a:pt x="228293" y="669638"/>
                </a:lnTo>
                <a:lnTo>
                  <a:pt x="238658" y="666026"/>
                </a:lnTo>
                <a:lnTo>
                  <a:pt x="242714" y="657666"/>
                </a:lnTo>
                <a:lnTo>
                  <a:pt x="242741" y="647642"/>
                </a:lnTo>
                <a:lnTo>
                  <a:pt x="239212" y="637396"/>
                </a:lnTo>
                <a:lnTo>
                  <a:pt x="234988" y="625246"/>
                </a:lnTo>
                <a:lnTo>
                  <a:pt x="233797" y="619746"/>
                </a:lnTo>
                <a:lnTo>
                  <a:pt x="232493" y="606532"/>
                </a:lnTo>
                <a:lnTo>
                  <a:pt x="232161" y="593858"/>
                </a:lnTo>
                <a:lnTo>
                  <a:pt x="231317" y="582536"/>
                </a:lnTo>
                <a:lnTo>
                  <a:pt x="229922" y="576344"/>
                </a:lnTo>
                <a:lnTo>
                  <a:pt x="225738" y="564750"/>
                </a:lnTo>
                <a:lnTo>
                  <a:pt x="220767" y="552551"/>
                </a:lnTo>
                <a:lnTo>
                  <a:pt x="216623" y="539800"/>
                </a:lnTo>
                <a:lnTo>
                  <a:pt x="215372" y="533535"/>
                </a:lnTo>
                <a:lnTo>
                  <a:pt x="213973" y="521495"/>
                </a:lnTo>
                <a:lnTo>
                  <a:pt x="212874" y="508648"/>
                </a:lnTo>
                <a:lnTo>
                  <a:pt x="211124" y="495147"/>
                </a:lnTo>
                <a:lnTo>
                  <a:pt x="208044" y="480453"/>
                </a:lnTo>
                <a:lnTo>
                  <a:pt x="204685" y="467710"/>
                </a:lnTo>
                <a:lnTo>
                  <a:pt x="200900" y="454941"/>
                </a:lnTo>
                <a:lnTo>
                  <a:pt x="196913" y="442230"/>
                </a:lnTo>
                <a:lnTo>
                  <a:pt x="192947" y="429663"/>
                </a:lnTo>
                <a:lnTo>
                  <a:pt x="189224" y="417323"/>
                </a:lnTo>
                <a:lnTo>
                  <a:pt x="185968" y="405297"/>
                </a:lnTo>
                <a:lnTo>
                  <a:pt x="183402" y="393669"/>
                </a:lnTo>
                <a:lnTo>
                  <a:pt x="181749" y="382524"/>
                </a:lnTo>
                <a:lnTo>
                  <a:pt x="180702" y="369069"/>
                </a:lnTo>
                <a:lnTo>
                  <a:pt x="180235" y="356106"/>
                </a:lnTo>
                <a:lnTo>
                  <a:pt x="180154" y="343195"/>
                </a:lnTo>
                <a:lnTo>
                  <a:pt x="180313" y="330362"/>
                </a:lnTo>
                <a:lnTo>
                  <a:pt x="180565" y="317630"/>
                </a:lnTo>
                <a:lnTo>
                  <a:pt x="180762" y="305022"/>
                </a:lnTo>
                <a:lnTo>
                  <a:pt x="180757" y="292562"/>
                </a:lnTo>
                <a:lnTo>
                  <a:pt x="180404" y="280274"/>
                </a:lnTo>
                <a:lnTo>
                  <a:pt x="179556" y="268183"/>
                </a:lnTo>
                <a:lnTo>
                  <a:pt x="178066" y="256311"/>
                </a:lnTo>
                <a:lnTo>
                  <a:pt x="173556" y="239437"/>
                </a:lnTo>
                <a:lnTo>
                  <a:pt x="167860" y="225307"/>
                </a:lnTo>
                <a:lnTo>
                  <a:pt x="161684" y="211929"/>
                </a:lnTo>
                <a:lnTo>
                  <a:pt x="156238" y="200118"/>
                </a:lnTo>
                <a:lnTo>
                  <a:pt x="152731" y="190692"/>
                </a:lnTo>
                <a:lnTo>
                  <a:pt x="152374" y="184467"/>
                </a:lnTo>
                <a:lnTo>
                  <a:pt x="155745" y="178495"/>
                </a:lnTo>
                <a:lnTo>
                  <a:pt x="162653" y="175049"/>
                </a:lnTo>
                <a:lnTo>
                  <a:pt x="170261" y="177461"/>
                </a:lnTo>
                <a:lnTo>
                  <a:pt x="177200" y="183942"/>
                </a:lnTo>
                <a:lnTo>
                  <a:pt x="182100" y="192703"/>
                </a:lnTo>
                <a:lnTo>
                  <a:pt x="183591" y="201955"/>
                </a:lnTo>
                <a:lnTo>
                  <a:pt x="191867" y="200597"/>
                </a:lnTo>
                <a:lnTo>
                  <a:pt x="204757" y="202235"/>
                </a:lnTo>
                <a:lnTo>
                  <a:pt x="214916" y="207713"/>
                </a:lnTo>
                <a:lnTo>
                  <a:pt x="223493" y="215031"/>
                </a:lnTo>
                <a:lnTo>
                  <a:pt x="231638" y="222190"/>
                </a:lnTo>
                <a:lnTo>
                  <a:pt x="240499" y="227190"/>
                </a:lnTo>
                <a:lnTo>
                  <a:pt x="247395" y="229527"/>
                </a:lnTo>
                <a:lnTo>
                  <a:pt x="255308" y="225780"/>
                </a:lnTo>
                <a:lnTo>
                  <a:pt x="264363" y="227190"/>
                </a:lnTo>
                <a:lnTo>
                  <a:pt x="266326" y="227536"/>
                </a:lnTo>
                <a:lnTo>
                  <a:pt x="278434" y="231115"/>
                </a:lnTo>
                <a:lnTo>
                  <a:pt x="290211" y="235590"/>
                </a:lnTo>
                <a:lnTo>
                  <a:pt x="301947" y="238867"/>
                </a:lnTo>
                <a:lnTo>
                  <a:pt x="313931" y="238848"/>
                </a:lnTo>
                <a:lnTo>
                  <a:pt x="327209" y="231458"/>
                </a:lnTo>
                <a:lnTo>
                  <a:pt x="337112" y="221214"/>
                </a:lnTo>
                <a:lnTo>
                  <a:pt x="345378" y="209361"/>
                </a:lnTo>
                <a:lnTo>
                  <a:pt x="350646" y="198069"/>
                </a:lnTo>
                <a:lnTo>
                  <a:pt x="353518" y="187812"/>
                </a:lnTo>
                <a:lnTo>
                  <a:pt x="355859" y="176669"/>
                </a:lnTo>
                <a:lnTo>
                  <a:pt x="357689" y="164812"/>
                </a:lnTo>
                <a:lnTo>
                  <a:pt x="359050" y="152357"/>
                </a:lnTo>
                <a:lnTo>
                  <a:pt x="359980" y="139423"/>
                </a:lnTo>
                <a:lnTo>
                  <a:pt x="360520" y="126128"/>
                </a:lnTo>
                <a:lnTo>
                  <a:pt x="360708" y="112590"/>
                </a:lnTo>
                <a:lnTo>
                  <a:pt x="360585" y="98928"/>
                </a:lnTo>
                <a:lnTo>
                  <a:pt x="360189" y="85258"/>
                </a:lnTo>
                <a:lnTo>
                  <a:pt x="359561" y="71701"/>
                </a:lnTo>
                <a:lnTo>
                  <a:pt x="358740" y="58372"/>
                </a:lnTo>
                <a:lnTo>
                  <a:pt x="357766" y="45391"/>
                </a:lnTo>
                <a:lnTo>
                  <a:pt x="356677" y="32876"/>
                </a:lnTo>
                <a:lnTo>
                  <a:pt x="355514" y="20945"/>
                </a:lnTo>
                <a:lnTo>
                  <a:pt x="354317" y="9715"/>
                </a:lnTo>
                <a:lnTo>
                  <a:pt x="346856" y="11883"/>
                </a:lnTo>
                <a:lnTo>
                  <a:pt x="334190" y="12813"/>
                </a:lnTo>
                <a:lnTo>
                  <a:pt x="322981" y="10460"/>
                </a:lnTo>
                <a:lnTo>
                  <a:pt x="312726" y="5847"/>
                </a:lnTo>
                <a:lnTo>
                  <a:pt x="302920" y="0"/>
                </a:lnTo>
                <a:lnTo>
                  <a:pt x="300469" y="8516"/>
                </a:lnTo>
                <a:lnTo>
                  <a:pt x="299005" y="19890"/>
                </a:lnTo>
                <a:lnTo>
                  <a:pt x="298518" y="31828"/>
                </a:lnTo>
                <a:lnTo>
                  <a:pt x="298089" y="44219"/>
                </a:lnTo>
                <a:lnTo>
                  <a:pt x="296801" y="56947"/>
                </a:lnTo>
                <a:lnTo>
                  <a:pt x="293738" y="69900"/>
                </a:lnTo>
                <a:lnTo>
                  <a:pt x="288916" y="83178"/>
                </a:lnTo>
                <a:lnTo>
                  <a:pt x="283951" y="95373"/>
                </a:lnTo>
                <a:lnTo>
                  <a:pt x="279057" y="106794"/>
                </a:lnTo>
                <a:lnTo>
                  <a:pt x="273317" y="116983"/>
                </a:lnTo>
                <a:lnTo>
                  <a:pt x="265608" y="125234"/>
                </a:lnTo>
                <a:lnTo>
                  <a:pt x="257335" y="128496"/>
                </a:lnTo>
                <a:lnTo>
                  <a:pt x="249669" y="124269"/>
                </a:lnTo>
                <a:lnTo>
                  <a:pt x="248550" y="116602"/>
                </a:lnTo>
                <a:lnTo>
                  <a:pt x="251716" y="106737"/>
                </a:lnTo>
                <a:lnTo>
                  <a:pt x="251510" y="97091"/>
                </a:lnTo>
                <a:lnTo>
                  <a:pt x="249552" y="93194"/>
                </a:lnTo>
                <a:lnTo>
                  <a:pt x="240367" y="87628"/>
                </a:lnTo>
                <a:lnTo>
                  <a:pt x="229476" y="83489"/>
                </a:lnTo>
                <a:lnTo>
                  <a:pt x="221349" y="76171"/>
                </a:lnTo>
                <a:lnTo>
                  <a:pt x="212578" y="65978"/>
                </a:lnTo>
                <a:lnTo>
                  <a:pt x="203771" y="58254"/>
                </a:lnTo>
                <a:lnTo>
                  <a:pt x="200317" y="56337"/>
                </a:lnTo>
                <a:lnTo>
                  <a:pt x="194195" y="58508"/>
                </a:lnTo>
                <a:lnTo>
                  <a:pt x="190931" y="56311"/>
                </a:lnTo>
                <a:lnTo>
                  <a:pt x="185229" y="52463"/>
                </a:lnTo>
                <a:lnTo>
                  <a:pt x="182689" y="44348"/>
                </a:lnTo>
                <a:lnTo>
                  <a:pt x="176237" y="40779"/>
                </a:lnTo>
                <a:lnTo>
                  <a:pt x="172638" y="38873"/>
                </a:lnTo>
                <a:lnTo>
                  <a:pt x="160658" y="33855"/>
                </a:lnTo>
                <a:lnTo>
                  <a:pt x="149019" y="30931"/>
                </a:lnTo>
                <a:lnTo>
                  <a:pt x="137737" y="29931"/>
                </a:lnTo>
                <a:lnTo>
                  <a:pt x="126830" y="30685"/>
                </a:lnTo>
                <a:lnTo>
                  <a:pt x="116314" y="33021"/>
                </a:lnTo>
                <a:lnTo>
                  <a:pt x="106205" y="36771"/>
                </a:lnTo>
                <a:lnTo>
                  <a:pt x="96521" y="41764"/>
                </a:lnTo>
                <a:lnTo>
                  <a:pt x="87278" y="47830"/>
                </a:lnTo>
                <a:lnTo>
                  <a:pt x="78492" y="54799"/>
                </a:lnTo>
                <a:lnTo>
                  <a:pt x="70180" y="62500"/>
                </a:lnTo>
                <a:lnTo>
                  <a:pt x="62360" y="70764"/>
                </a:lnTo>
                <a:lnTo>
                  <a:pt x="55047" y="79420"/>
                </a:lnTo>
                <a:lnTo>
                  <a:pt x="48258" y="88298"/>
                </a:lnTo>
                <a:lnTo>
                  <a:pt x="42010" y="97229"/>
                </a:lnTo>
                <a:lnTo>
                  <a:pt x="36320" y="106042"/>
                </a:lnTo>
                <a:lnTo>
                  <a:pt x="31203" y="114566"/>
                </a:lnTo>
                <a:lnTo>
                  <a:pt x="24067" y="128636"/>
                </a:lnTo>
                <a:lnTo>
                  <a:pt x="18528" y="141626"/>
                </a:lnTo>
                <a:lnTo>
                  <a:pt x="13423" y="155386"/>
                </a:lnTo>
                <a:lnTo>
                  <a:pt x="9231" y="168816"/>
                </a:lnTo>
                <a:lnTo>
                  <a:pt x="6434" y="180819"/>
                </a:lnTo>
                <a:lnTo>
                  <a:pt x="5511" y="190296"/>
                </a:lnTo>
                <a:lnTo>
                  <a:pt x="5531" y="194743"/>
                </a:lnTo>
                <a:lnTo>
                  <a:pt x="4995" y="207514"/>
                </a:lnTo>
                <a:lnTo>
                  <a:pt x="3934" y="220940"/>
                </a:lnTo>
                <a:lnTo>
                  <a:pt x="2771" y="234331"/>
                </a:lnTo>
                <a:lnTo>
                  <a:pt x="1929" y="246999"/>
                </a:lnTo>
                <a:lnTo>
                  <a:pt x="1884" y="259627"/>
                </a:lnTo>
                <a:lnTo>
                  <a:pt x="2404" y="272451"/>
                </a:lnTo>
                <a:lnTo>
                  <a:pt x="2928" y="285441"/>
                </a:lnTo>
                <a:lnTo>
                  <a:pt x="3446" y="298494"/>
                </a:lnTo>
                <a:lnTo>
                  <a:pt x="3944" y="311510"/>
                </a:lnTo>
                <a:lnTo>
                  <a:pt x="4411" y="324386"/>
                </a:lnTo>
                <a:lnTo>
                  <a:pt x="4836" y="337021"/>
                </a:lnTo>
                <a:lnTo>
                  <a:pt x="5207" y="349314"/>
                </a:lnTo>
                <a:lnTo>
                  <a:pt x="5511" y="361162"/>
                </a:lnTo>
                <a:lnTo>
                  <a:pt x="5003" y="371809"/>
                </a:lnTo>
                <a:lnTo>
                  <a:pt x="3165" y="384348"/>
                </a:lnTo>
                <a:lnTo>
                  <a:pt x="1106" y="396974"/>
                </a:lnTo>
                <a:lnTo>
                  <a:pt x="0" y="409702"/>
                </a:lnTo>
                <a:lnTo>
                  <a:pt x="217" y="416644"/>
                </a:lnTo>
                <a:lnTo>
                  <a:pt x="1864" y="429239"/>
                </a:lnTo>
                <a:lnTo>
                  <a:pt x="4051" y="441801"/>
                </a:lnTo>
                <a:lnTo>
                  <a:pt x="5511" y="454367"/>
                </a:lnTo>
                <a:lnTo>
                  <a:pt x="5739" y="459868"/>
                </a:lnTo>
                <a:lnTo>
                  <a:pt x="5819" y="473553"/>
                </a:lnTo>
                <a:lnTo>
                  <a:pt x="5371" y="487083"/>
                </a:lnTo>
                <a:lnTo>
                  <a:pt x="4610" y="500412"/>
                </a:lnTo>
                <a:lnTo>
                  <a:pt x="3748" y="513492"/>
                </a:lnTo>
                <a:lnTo>
                  <a:pt x="2999" y="526276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492245" y="1774444"/>
            <a:ext cx="177950" cy="181470"/>
          </a:xfrm>
          <a:custGeom>
            <a:avLst/>
            <a:gdLst/>
            <a:ahLst/>
            <a:cxnLst/>
            <a:rect l="l" t="t" r="r" b="b"/>
            <a:pathLst>
              <a:path w="260994" h="266156">
                <a:moveTo>
                  <a:pt x="260994" y="224494"/>
                </a:moveTo>
                <a:lnTo>
                  <a:pt x="259516" y="208321"/>
                </a:lnTo>
                <a:lnTo>
                  <a:pt x="257727" y="194535"/>
                </a:lnTo>
                <a:lnTo>
                  <a:pt x="255545" y="181328"/>
                </a:lnTo>
                <a:lnTo>
                  <a:pt x="253016" y="168618"/>
                </a:lnTo>
                <a:lnTo>
                  <a:pt x="250184" y="156323"/>
                </a:lnTo>
                <a:lnTo>
                  <a:pt x="247094" y="144361"/>
                </a:lnTo>
                <a:lnTo>
                  <a:pt x="243791" y="132648"/>
                </a:lnTo>
                <a:lnTo>
                  <a:pt x="240321" y="121104"/>
                </a:lnTo>
                <a:lnTo>
                  <a:pt x="236728" y="109646"/>
                </a:lnTo>
                <a:lnTo>
                  <a:pt x="233057" y="98191"/>
                </a:lnTo>
                <a:lnTo>
                  <a:pt x="229353" y="86656"/>
                </a:lnTo>
                <a:lnTo>
                  <a:pt x="225661" y="74961"/>
                </a:lnTo>
                <a:lnTo>
                  <a:pt x="222027" y="63022"/>
                </a:lnTo>
                <a:lnTo>
                  <a:pt x="218494" y="50757"/>
                </a:lnTo>
                <a:lnTo>
                  <a:pt x="215109" y="38083"/>
                </a:lnTo>
                <a:lnTo>
                  <a:pt x="211658" y="36691"/>
                </a:lnTo>
                <a:lnTo>
                  <a:pt x="199938" y="31226"/>
                </a:lnTo>
                <a:lnTo>
                  <a:pt x="188869" y="25366"/>
                </a:lnTo>
                <a:lnTo>
                  <a:pt x="177980" y="19561"/>
                </a:lnTo>
                <a:lnTo>
                  <a:pt x="166798" y="14267"/>
                </a:lnTo>
                <a:lnTo>
                  <a:pt x="154850" y="9935"/>
                </a:lnTo>
                <a:lnTo>
                  <a:pt x="141665" y="7019"/>
                </a:lnTo>
                <a:lnTo>
                  <a:pt x="131963" y="6222"/>
                </a:lnTo>
                <a:lnTo>
                  <a:pt x="119966" y="6607"/>
                </a:lnTo>
                <a:lnTo>
                  <a:pt x="107773" y="7928"/>
                </a:lnTo>
                <a:lnTo>
                  <a:pt x="95391" y="9603"/>
                </a:lnTo>
                <a:lnTo>
                  <a:pt x="82831" y="11047"/>
                </a:lnTo>
                <a:lnTo>
                  <a:pt x="70101" y="11675"/>
                </a:lnTo>
                <a:lnTo>
                  <a:pt x="57210" y="10905"/>
                </a:lnTo>
                <a:lnTo>
                  <a:pt x="49918" y="9473"/>
                </a:lnTo>
                <a:lnTo>
                  <a:pt x="38218" y="5858"/>
                </a:lnTo>
                <a:lnTo>
                  <a:pt x="26446" y="2128"/>
                </a:lnTo>
                <a:lnTo>
                  <a:pt x="14464" y="0"/>
                </a:lnTo>
                <a:lnTo>
                  <a:pt x="2130" y="1190"/>
                </a:lnTo>
                <a:lnTo>
                  <a:pt x="2039" y="3533"/>
                </a:lnTo>
                <a:lnTo>
                  <a:pt x="1496" y="14916"/>
                </a:lnTo>
                <a:lnTo>
                  <a:pt x="867" y="27234"/>
                </a:lnTo>
                <a:lnTo>
                  <a:pt x="313" y="40190"/>
                </a:lnTo>
                <a:lnTo>
                  <a:pt x="0" y="53488"/>
                </a:lnTo>
                <a:lnTo>
                  <a:pt x="89" y="66831"/>
                </a:lnTo>
                <a:lnTo>
                  <a:pt x="744" y="79922"/>
                </a:lnTo>
                <a:lnTo>
                  <a:pt x="2130" y="92465"/>
                </a:lnTo>
                <a:lnTo>
                  <a:pt x="4673" y="83618"/>
                </a:lnTo>
                <a:lnTo>
                  <a:pt x="8348" y="71160"/>
                </a:lnTo>
                <a:lnTo>
                  <a:pt x="13480" y="60380"/>
                </a:lnTo>
                <a:lnTo>
                  <a:pt x="21377" y="53719"/>
                </a:lnTo>
                <a:lnTo>
                  <a:pt x="33346" y="53615"/>
                </a:lnTo>
                <a:lnTo>
                  <a:pt x="31296" y="64962"/>
                </a:lnTo>
                <a:lnTo>
                  <a:pt x="28737" y="77692"/>
                </a:lnTo>
                <a:lnTo>
                  <a:pt x="26046" y="90132"/>
                </a:lnTo>
                <a:lnTo>
                  <a:pt x="23304" y="102368"/>
                </a:lnTo>
                <a:lnTo>
                  <a:pt x="20592" y="114487"/>
                </a:lnTo>
                <a:lnTo>
                  <a:pt x="17991" y="126574"/>
                </a:lnTo>
                <a:lnTo>
                  <a:pt x="15581" y="138716"/>
                </a:lnTo>
                <a:lnTo>
                  <a:pt x="13445" y="150999"/>
                </a:lnTo>
                <a:lnTo>
                  <a:pt x="11663" y="163509"/>
                </a:lnTo>
                <a:lnTo>
                  <a:pt x="10315" y="176333"/>
                </a:lnTo>
                <a:lnTo>
                  <a:pt x="9483" y="189556"/>
                </a:lnTo>
                <a:lnTo>
                  <a:pt x="9299" y="197504"/>
                </a:lnTo>
                <a:lnTo>
                  <a:pt x="9406" y="209599"/>
                </a:lnTo>
                <a:lnTo>
                  <a:pt x="9739" y="222028"/>
                </a:lnTo>
                <a:lnTo>
                  <a:pt x="10037" y="234799"/>
                </a:lnTo>
                <a:lnTo>
                  <a:pt x="10038" y="247920"/>
                </a:lnTo>
                <a:lnTo>
                  <a:pt x="9483" y="261400"/>
                </a:lnTo>
                <a:lnTo>
                  <a:pt x="23333" y="264518"/>
                </a:lnTo>
                <a:lnTo>
                  <a:pt x="36408" y="265773"/>
                </a:lnTo>
                <a:lnTo>
                  <a:pt x="48928" y="265708"/>
                </a:lnTo>
                <a:lnTo>
                  <a:pt x="60995" y="264829"/>
                </a:lnTo>
                <a:lnTo>
                  <a:pt x="72711" y="263646"/>
                </a:lnTo>
                <a:lnTo>
                  <a:pt x="84179" y="262665"/>
                </a:lnTo>
                <a:lnTo>
                  <a:pt x="95500" y="262395"/>
                </a:lnTo>
                <a:lnTo>
                  <a:pt x="106778" y="263343"/>
                </a:lnTo>
                <a:lnTo>
                  <a:pt x="117397" y="264866"/>
                </a:lnTo>
                <a:lnTo>
                  <a:pt x="130283" y="266142"/>
                </a:lnTo>
                <a:lnTo>
                  <a:pt x="142351" y="266156"/>
                </a:lnTo>
                <a:lnTo>
                  <a:pt x="153890" y="264408"/>
                </a:lnTo>
                <a:lnTo>
                  <a:pt x="165194" y="260398"/>
                </a:lnTo>
                <a:lnTo>
                  <a:pt x="176552" y="253628"/>
                </a:lnTo>
                <a:lnTo>
                  <a:pt x="183156" y="242333"/>
                </a:lnTo>
                <a:lnTo>
                  <a:pt x="189747" y="231060"/>
                </a:lnTo>
                <a:lnTo>
                  <a:pt x="196895" y="220376"/>
                </a:lnTo>
                <a:lnTo>
                  <a:pt x="205158" y="210870"/>
                </a:lnTo>
                <a:lnTo>
                  <a:pt x="215096" y="203132"/>
                </a:lnTo>
                <a:lnTo>
                  <a:pt x="216760" y="206549"/>
                </a:lnTo>
                <a:lnTo>
                  <a:pt x="221522" y="206701"/>
                </a:lnTo>
                <a:lnTo>
                  <a:pt x="224278" y="208962"/>
                </a:lnTo>
                <a:lnTo>
                  <a:pt x="225751" y="218931"/>
                </a:lnTo>
                <a:lnTo>
                  <a:pt x="222310" y="223706"/>
                </a:lnTo>
                <a:lnTo>
                  <a:pt x="220595" y="230323"/>
                </a:lnTo>
                <a:lnTo>
                  <a:pt x="223548" y="229894"/>
                </a:lnTo>
                <a:lnTo>
                  <a:pt x="237470" y="228199"/>
                </a:lnTo>
                <a:lnTo>
                  <a:pt x="250460" y="226592"/>
                </a:lnTo>
                <a:lnTo>
                  <a:pt x="260994" y="224494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069609" y="1955600"/>
            <a:ext cx="123556" cy="602763"/>
          </a:xfrm>
          <a:custGeom>
            <a:avLst/>
            <a:gdLst/>
            <a:ahLst/>
            <a:cxnLst/>
            <a:rect l="l" t="t" r="r" b="b"/>
            <a:pathLst>
              <a:path w="181215" h="884052">
                <a:moveTo>
                  <a:pt x="3796" y="152840"/>
                </a:moveTo>
                <a:lnTo>
                  <a:pt x="4977" y="166583"/>
                </a:lnTo>
                <a:lnTo>
                  <a:pt x="6543" y="173433"/>
                </a:lnTo>
                <a:lnTo>
                  <a:pt x="11346" y="185229"/>
                </a:lnTo>
                <a:lnTo>
                  <a:pt x="15988" y="197647"/>
                </a:lnTo>
                <a:lnTo>
                  <a:pt x="16072" y="197965"/>
                </a:lnTo>
                <a:lnTo>
                  <a:pt x="17644" y="209971"/>
                </a:lnTo>
                <a:lnTo>
                  <a:pt x="19659" y="222895"/>
                </a:lnTo>
                <a:lnTo>
                  <a:pt x="23337" y="233277"/>
                </a:lnTo>
                <a:lnTo>
                  <a:pt x="28738" y="245534"/>
                </a:lnTo>
                <a:lnTo>
                  <a:pt x="33023" y="256694"/>
                </a:lnTo>
                <a:lnTo>
                  <a:pt x="34353" y="267535"/>
                </a:lnTo>
                <a:lnTo>
                  <a:pt x="33781" y="275765"/>
                </a:lnTo>
                <a:lnTo>
                  <a:pt x="27190" y="282839"/>
                </a:lnTo>
                <a:lnTo>
                  <a:pt x="25170" y="290840"/>
                </a:lnTo>
                <a:lnTo>
                  <a:pt x="23412" y="298250"/>
                </a:lnTo>
                <a:lnTo>
                  <a:pt x="20980" y="310202"/>
                </a:lnTo>
                <a:lnTo>
                  <a:pt x="18884" y="322532"/>
                </a:lnTo>
                <a:lnTo>
                  <a:pt x="17075" y="335152"/>
                </a:lnTo>
                <a:lnTo>
                  <a:pt x="15498" y="347975"/>
                </a:lnTo>
                <a:lnTo>
                  <a:pt x="14102" y="360916"/>
                </a:lnTo>
                <a:lnTo>
                  <a:pt x="12835" y="373888"/>
                </a:lnTo>
                <a:lnTo>
                  <a:pt x="11644" y="386803"/>
                </a:lnTo>
                <a:lnTo>
                  <a:pt x="10477" y="399577"/>
                </a:lnTo>
                <a:lnTo>
                  <a:pt x="9076" y="411917"/>
                </a:lnTo>
                <a:lnTo>
                  <a:pt x="7214" y="424993"/>
                </a:lnTo>
                <a:lnTo>
                  <a:pt x="5353" y="437722"/>
                </a:lnTo>
                <a:lnTo>
                  <a:pt x="3869" y="449999"/>
                </a:lnTo>
                <a:lnTo>
                  <a:pt x="3136" y="461718"/>
                </a:lnTo>
                <a:lnTo>
                  <a:pt x="3414" y="473308"/>
                </a:lnTo>
                <a:lnTo>
                  <a:pt x="4582" y="485890"/>
                </a:lnTo>
                <a:lnTo>
                  <a:pt x="6171" y="498478"/>
                </a:lnTo>
                <a:lnTo>
                  <a:pt x="7691" y="511119"/>
                </a:lnTo>
                <a:lnTo>
                  <a:pt x="8648" y="523859"/>
                </a:lnTo>
                <a:lnTo>
                  <a:pt x="9103" y="534562"/>
                </a:lnTo>
                <a:lnTo>
                  <a:pt x="9687" y="546831"/>
                </a:lnTo>
                <a:lnTo>
                  <a:pt x="10343" y="559202"/>
                </a:lnTo>
                <a:lnTo>
                  <a:pt x="11071" y="571666"/>
                </a:lnTo>
                <a:lnTo>
                  <a:pt x="11871" y="584212"/>
                </a:lnTo>
                <a:lnTo>
                  <a:pt x="12742" y="596831"/>
                </a:lnTo>
                <a:lnTo>
                  <a:pt x="13684" y="609511"/>
                </a:lnTo>
                <a:lnTo>
                  <a:pt x="14698" y="622243"/>
                </a:lnTo>
                <a:lnTo>
                  <a:pt x="15782" y="635017"/>
                </a:lnTo>
                <a:lnTo>
                  <a:pt x="16938" y="647821"/>
                </a:lnTo>
                <a:lnTo>
                  <a:pt x="18165" y="660645"/>
                </a:lnTo>
                <a:lnTo>
                  <a:pt x="19463" y="673480"/>
                </a:lnTo>
                <a:lnTo>
                  <a:pt x="20831" y="686315"/>
                </a:lnTo>
                <a:lnTo>
                  <a:pt x="22271" y="699140"/>
                </a:lnTo>
                <a:lnTo>
                  <a:pt x="23781" y="711943"/>
                </a:lnTo>
                <a:lnTo>
                  <a:pt x="25361" y="724716"/>
                </a:lnTo>
                <a:lnTo>
                  <a:pt x="27012" y="737448"/>
                </a:lnTo>
                <a:lnTo>
                  <a:pt x="26396" y="740288"/>
                </a:lnTo>
                <a:lnTo>
                  <a:pt x="24789" y="752721"/>
                </a:lnTo>
                <a:lnTo>
                  <a:pt x="24195" y="764981"/>
                </a:lnTo>
                <a:lnTo>
                  <a:pt x="23477" y="777294"/>
                </a:lnTo>
                <a:lnTo>
                  <a:pt x="21500" y="789886"/>
                </a:lnTo>
                <a:lnTo>
                  <a:pt x="17240" y="802811"/>
                </a:lnTo>
                <a:lnTo>
                  <a:pt x="11962" y="815169"/>
                </a:lnTo>
                <a:lnTo>
                  <a:pt x="6529" y="827690"/>
                </a:lnTo>
                <a:lnTo>
                  <a:pt x="2141" y="839728"/>
                </a:lnTo>
                <a:lnTo>
                  <a:pt x="0" y="850638"/>
                </a:lnTo>
                <a:lnTo>
                  <a:pt x="1307" y="859774"/>
                </a:lnTo>
                <a:lnTo>
                  <a:pt x="1940" y="861012"/>
                </a:lnTo>
                <a:lnTo>
                  <a:pt x="8785" y="867212"/>
                </a:lnTo>
                <a:lnTo>
                  <a:pt x="20064" y="872146"/>
                </a:lnTo>
                <a:lnTo>
                  <a:pt x="34247" y="875964"/>
                </a:lnTo>
                <a:lnTo>
                  <a:pt x="49803" y="878816"/>
                </a:lnTo>
                <a:lnTo>
                  <a:pt x="65204" y="880852"/>
                </a:lnTo>
                <a:lnTo>
                  <a:pt x="78919" y="882223"/>
                </a:lnTo>
                <a:lnTo>
                  <a:pt x="89420" y="883079"/>
                </a:lnTo>
                <a:lnTo>
                  <a:pt x="108916" y="884052"/>
                </a:lnTo>
                <a:lnTo>
                  <a:pt x="122985" y="884041"/>
                </a:lnTo>
                <a:lnTo>
                  <a:pt x="136283" y="883409"/>
                </a:lnTo>
                <a:lnTo>
                  <a:pt x="148782" y="882188"/>
                </a:lnTo>
                <a:lnTo>
                  <a:pt x="160455" y="880409"/>
                </a:lnTo>
                <a:lnTo>
                  <a:pt x="171276" y="878105"/>
                </a:lnTo>
                <a:lnTo>
                  <a:pt x="181215" y="875306"/>
                </a:lnTo>
                <a:lnTo>
                  <a:pt x="179180" y="872564"/>
                </a:lnTo>
                <a:lnTo>
                  <a:pt x="168838" y="866589"/>
                </a:lnTo>
                <a:lnTo>
                  <a:pt x="157352" y="861730"/>
                </a:lnTo>
                <a:lnTo>
                  <a:pt x="151599" y="857463"/>
                </a:lnTo>
                <a:lnTo>
                  <a:pt x="142018" y="848604"/>
                </a:lnTo>
                <a:lnTo>
                  <a:pt x="132918" y="838823"/>
                </a:lnTo>
                <a:lnTo>
                  <a:pt x="124042" y="829042"/>
                </a:lnTo>
                <a:lnTo>
                  <a:pt x="115136" y="820186"/>
                </a:lnTo>
                <a:lnTo>
                  <a:pt x="105942" y="813178"/>
                </a:lnTo>
                <a:lnTo>
                  <a:pt x="101055" y="810821"/>
                </a:lnTo>
                <a:lnTo>
                  <a:pt x="89765" y="807687"/>
                </a:lnTo>
                <a:lnTo>
                  <a:pt x="80250" y="801519"/>
                </a:lnTo>
                <a:lnTo>
                  <a:pt x="74362" y="786593"/>
                </a:lnTo>
                <a:lnTo>
                  <a:pt x="71051" y="772070"/>
                </a:lnTo>
                <a:lnTo>
                  <a:pt x="69227" y="758809"/>
                </a:lnTo>
                <a:lnTo>
                  <a:pt x="68370" y="742748"/>
                </a:lnTo>
                <a:lnTo>
                  <a:pt x="68085" y="727000"/>
                </a:lnTo>
                <a:lnTo>
                  <a:pt x="68323" y="711535"/>
                </a:lnTo>
                <a:lnTo>
                  <a:pt x="69036" y="696323"/>
                </a:lnTo>
                <a:lnTo>
                  <a:pt x="70177" y="681337"/>
                </a:lnTo>
                <a:lnTo>
                  <a:pt x="71697" y="666546"/>
                </a:lnTo>
                <a:lnTo>
                  <a:pt x="73549" y="651921"/>
                </a:lnTo>
                <a:lnTo>
                  <a:pt x="75684" y="637434"/>
                </a:lnTo>
                <a:lnTo>
                  <a:pt x="78054" y="623055"/>
                </a:lnTo>
                <a:lnTo>
                  <a:pt x="80612" y="608754"/>
                </a:lnTo>
                <a:lnTo>
                  <a:pt x="83310" y="594503"/>
                </a:lnTo>
                <a:lnTo>
                  <a:pt x="86098" y="580273"/>
                </a:lnTo>
                <a:lnTo>
                  <a:pt x="88931" y="566034"/>
                </a:lnTo>
                <a:lnTo>
                  <a:pt x="91758" y="551756"/>
                </a:lnTo>
                <a:lnTo>
                  <a:pt x="94533" y="537412"/>
                </a:lnTo>
                <a:lnTo>
                  <a:pt x="97208" y="522971"/>
                </a:lnTo>
                <a:lnTo>
                  <a:pt x="99734" y="508405"/>
                </a:lnTo>
                <a:lnTo>
                  <a:pt x="102064" y="493684"/>
                </a:lnTo>
                <a:lnTo>
                  <a:pt x="104150" y="478779"/>
                </a:lnTo>
                <a:lnTo>
                  <a:pt x="105942" y="463661"/>
                </a:lnTo>
                <a:lnTo>
                  <a:pt x="106596" y="452119"/>
                </a:lnTo>
                <a:lnTo>
                  <a:pt x="106159" y="439411"/>
                </a:lnTo>
                <a:lnTo>
                  <a:pt x="104971" y="427042"/>
                </a:lnTo>
                <a:lnTo>
                  <a:pt x="103570" y="414800"/>
                </a:lnTo>
                <a:lnTo>
                  <a:pt x="102491" y="402477"/>
                </a:lnTo>
                <a:lnTo>
                  <a:pt x="102272" y="389862"/>
                </a:lnTo>
                <a:lnTo>
                  <a:pt x="102458" y="383744"/>
                </a:lnTo>
                <a:lnTo>
                  <a:pt x="102811" y="371290"/>
                </a:lnTo>
                <a:lnTo>
                  <a:pt x="103104" y="358682"/>
                </a:lnTo>
                <a:lnTo>
                  <a:pt x="103297" y="345960"/>
                </a:lnTo>
                <a:lnTo>
                  <a:pt x="103223" y="320334"/>
                </a:lnTo>
                <a:lnTo>
                  <a:pt x="102877" y="307508"/>
                </a:lnTo>
                <a:lnTo>
                  <a:pt x="102272" y="294726"/>
                </a:lnTo>
                <a:lnTo>
                  <a:pt x="101043" y="286466"/>
                </a:lnTo>
                <a:lnTo>
                  <a:pt x="97672" y="274205"/>
                </a:lnTo>
                <a:lnTo>
                  <a:pt x="94932" y="261719"/>
                </a:lnTo>
                <a:lnTo>
                  <a:pt x="94328" y="251457"/>
                </a:lnTo>
                <a:lnTo>
                  <a:pt x="94591" y="238864"/>
                </a:lnTo>
                <a:lnTo>
                  <a:pt x="95083" y="226009"/>
                </a:lnTo>
                <a:lnTo>
                  <a:pt x="94932" y="213167"/>
                </a:lnTo>
                <a:lnTo>
                  <a:pt x="94436" y="207699"/>
                </a:lnTo>
                <a:lnTo>
                  <a:pt x="92323" y="194761"/>
                </a:lnTo>
                <a:lnTo>
                  <a:pt x="90150" y="182436"/>
                </a:lnTo>
                <a:lnTo>
                  <a:pt x="89420" y="170444"/>
                </a:lnTo>
                <a:lnTo>
                  <a:pt x="89603" y="167326"/>
                </a:lnTo>
                <a:lnTo>
                  <a:pt x="91139" y="154586"/>
                </a:lnTo>
                <a:lnTo>
                  <a:pt x="92800" y="142099"/>
                </a:lnTo>
                <a:lnTo>
                  <a:pt x="93090" y="129677"/>
                </a:lnTo>
                <a:lnTo>
                  <a:pt x="92544" y="121942"/>
                </a:lnTo>
                <a:lnTo>
                  <a:pt x="88315" y="115224"/>
                </a:lnTo>
                <a:lnTo>
                  <a:pt x="87591" y="106372"/>
                </a:lnTo>
                <a:lnTo>
                  <a:pt x="87215" y="101459"/>
                </a:lnTo>
                <a:lnTo>
                  <a:pt x="86350" y="87974"/>
                </a:lnTo>
                <a:lnTo>
                  <a:pt x="85533" y="74179"/>
                </a:lnTo>
                <a:lnTo>
                  <a:pt x="84575" y="60372"/>
                </a:lnTo>
                <a:lnTo>
                  <a:pt x="83289" y="46848"/>
                </a:lnTo>
                <a:lnTo>
                  <a:pt x="81484" y="33904"/>
                </a:lnTo>
                <a:lnTo>
                  <a:pt x="78971" y="21837"/>
                </a:lnTo>
                <a:lnTo>
                  <a:pt x="75562" y="10944"/>
                </a:lnTo>
                <a:lnTo>
                  <a:pt x="71068" y="1521"/>
                </a:lnTo>
                <a:lnTo>
                  <a:pt x="68682" y="0"/>
                </a:lnTo>
                <a:lnTo>
                  <a:pt x="58256" y="7024"/>
                </a:lnTo>
                <a:lnTo>
                  <a:pt x="47091" y="13267"/>
                </a:lnTo>
                <a:lnTo>
                  <a:pt x="35686" y="19257"/>
                </a:lnTo>
                <a:lnTo>
                  <a:pt x="24542" y="25520"/>
                </a:lnTo>
                <a:lnTo>
                  <a:pt x="14160" y="32585"/>
                </a:lnTo>
                <a:lnTo>
                  <a:pt x="13906" y="40650"/>
                </a:lnTo>
                <a:lnTo>
                  <a:pt x="12953" y="32979"/>
                </a:lnTo>
                <a:lnTo>
                  <a:pt x="10477" y="32585"/>
                </a:lnTo>
                <a:lnTo>
                  <a:pt x="10208" y="40665"/>
                </a:lnTo>
                <a:lnTo>
                  <a:pt x="9466" y="53192"/>
                </a:lnTo>
                <a:lnTo>
                  <a:pt x="8443" y="65492"/>
                </a:lnTo>
                <a:lnTo>
                  <a:pt x="7261" y="77655"/>
                </a:lnTo>
                <a:lnTo>
                  <a:pt x="6047" y="89773"/>
                </a:lnTo>
                <a:lnTo>
                  <a:pt x="4922" y="101935"/>
                </a:lnTo>
                <a:lnTo>
                  <a:pt x="4010" y="114232"/>
                </a:lnTo>
                <a:lnTo>
                  <a:pt x="3437" y="126755"/>
                </a:lnTo>
                <a:lnTo>
                  <a:pt x="3324" y="139594"/>
                </a:lnTo>
                <a:lnTo>
                  <a:pt x="3796" y="152840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815389" y="2036078"/>
            <a:ext cx="59658" cy="500435"/>
          </a:xfrm>
          <a:custGeom>
            <a:avLst/>
            <a:gdLst/>
            <a:ahLst/>
            <a:cxnLst/>
            <a:rect l="l" t="t" r="r" b="b"/>
            <a:pathLst>
              <a:path w="87499" h="733971">
                <a:moveTo>
                  <a:pt x="60916" y="99858"/>
                </a:moveTo>
                <a:lnTo>
                  <a:pt x="59649" y="87595"/>
                </a:lnTo>
                <a:lnTo>
                  <a:pt x="58733" y="75085"/>
                </a:lnTo>
                <a:lnTo>
                  <a:pt x="58178" y="62268"/>
                </a:lnTo>
                <a:lnTo>
                  <a:pt x="57991" y="49081"/>
                </a:lnTo>
                <a:lnTo>
                  <a:pt x="58183" y="35462"/>
                </a:lnTo>
                <a:lnTo>
                  <a:pt x="58762" y="21348"/>
                </a:lnTo>
                <a:lnTo>
                  <a:pt x="55131" y="17492"/>
                </a:lnTo>
                <a:lnTo>
                  <a:pt x="47842" y="8107"/>
                </a:lnTo>
                <a:lnTo>
                  <a:pt x="36728" y="0"/>
                </a:lnTo>
                <a:lnTo>
                  <a:pt x="35982" y="12666"/>
                </a:lnTo>
                <a:lnTo>
                  <a:pt x="36196" y="24990"/>
                </a:lnTo>
                <a:lnTo>
                  <a:pt x="36963" y="37244"/>
                </a:lnTo>
                <a:lnTo>
                  <a:pt x="37881" y="49640"/>
                </a:lnTo>
                <a:lnTo>
                  <a:pt x="38546" y="62393"/>
                </a:lnTo>
                <a:lnTo>
                  <a:pt x="38557" y="75717"/>
                </a:lnTo>
                <a:lnTo>
                  <a:pt x="38410" y="79641"/>
                </a:lnTo>
                <a:lnTo>
                  <a:pt x="37706" y="92874"/>
                </a:lnTo>
                <a:lnTo>
                  <a:pt x="36958" y="105736"/>
                </a:lnTo>
                <a:lnTo>
                  <a:pt x="36515" y="118165"/>
                </a:lnTo>
                <a:lnTo>
                  <a:pt x="36728" y="130098"/>
                </a:lnTo>
                <a:lnTo>
                  <a:pt x="37799" y="148721"/>
                </a:lnTo>
                <a:lnTo>
                  <a:pt x="38902" y="167466"/>
                </a:lnTo>
                <a:lnTo>
                  <a:pt x="40019" y="186316"/>
                </a:lnTo>
                <a:lnTo>
                  <a:pt x="41132" y="205252"/>
                </a:lnTo>
                <a:lnTo>
                  <a:pt x="42224" y="224256"/>
                </a:lnTo>
                <a:lnTo>
                  <a:pt x="43276" y="243308"/>
                </a:lnTo>
                <a:lnTo>
                  <a:pt x="44273" y="262392"/>
                </a:lnTo>
                <a:lnTo>
                  <a:pt x="45195" y="281487"/>
                </a:lnTo>
                <a:lnTo>
                  <a:pt x="46026" y="300576"/>
                </a:lnTo>
                <a:lnTo>
                  <a:pt x="46747" y="319639"/>
                </a:lnTo>
                <a:lnTo>
                  <a:pt x="47341" y="338660"/>
                </a:lnTo>
                <a:lnTo>
                  <a:pt x="47790" y="357618"/>
                </a:lnTo>
                <a:lnTo>
                  <a:pt x="48078" y="376496"/>
                </a:lnTo>
                <a:lnTo>
                  <a:pt x="48095" y="413937"/>
                </a:lnTo>
                <a:lnTo>
                  <a:pt x="47791" y="432463"/>
                </a:lnTo>
                <a:lnTo>
                  <a:pt x="47253" y="450835"/>
                </a:lnTo>
                <a:lnTo>
                  <a:pt x="46465" y="469033"/>
                </a:lnTo>
                <a:lnTo>
                  <a:pt x="45410" y="487040"/>
                </a:lnTo>
                <a:lnTo>
                  <a:pt x="44068" y="504837"/>
                </a:lnTo>
                <a:lnTo>
                  <a:pt x="43219" y="515580"/>
                </a:lnTo>
                <a:lnTo>
                  <a:pt x="42255" y="528542"/>
                </a:lnTo>
                <a:lnTo>
                  <a:pt x="41238" y="541512"/>
                </a:lnTo>
                <a:lnTo>
                  <a:pt x="40053" y="554307"/>
                </a:lnTo>
                <a:lnTo>
                  <a:pt x="38587" y="566743"/>
                </a:lnTo>
                <a:lnTo>
                  <a:pt x="36728" y="578637"/>
                </a:lnTo>
                <a:lnTo>
                  <a:pt x="35425" y="585446"/>
                </a:lnTo>
                <a:lnTo>
                  <a:pt x="32653" y="598106"/>
                </a:lnTo>
                <a:lnTo>
                  <a:pt x="29541" y="610549"/>
                </a:lnTo>
                <a:lnTo>
                  <a:pt x="26173" y="622820"/>
                </a:lnTo>
                <a:lnTo>
                  <a:pt x="22633" y="634967"/>
                </a:lnTo>
                <a:lnTo>
                  <a:pt x="19002" y="647034"/>
                </a:lnTo>
                <a:lnTo>
                  <a:pt x="15366" y="659070"/>
                </a:lnTo>
                <a:lnTo>
                  <a:pt x="11806" y="671119"/>
                </a:lnTo>
                <a:lnTo>
                  <a:pt x="8406" y="683229"/>
                </a:lnTo>
                <a:lnTo>
                  <a:pt x="5250" y="695445"/>
                </a:lnTo>
                <a:lnTo>
                  <a:pt x="2420" y="707814"/>
                </a:lnTo>
                <a:lnTo>
                  <a:pt x="0" y="720382"/>
                </a:lnTo>
                <a:lnTo>
                  <a:pt x="5631" y="726644"/>
                </a:lnTo>
                <a:lnTo>
                  <a:pt x="16520" y="732324"/>
                </a:lnTo>
                <a:lnTo>
                  <a:pt x="31216" y="733971"/>
                </a:lnTo>
                <a:lnTo>
                  <a:pt x="33170" y="725532"/>
                </a:lnTo>
                <a:lnTo>
                  <a:pt x="38533" y="701251"/>
                </a:lnTo>
                <a:lnTo>
                  <a:pt x="43583" y="676745"/>
                </a:lnTo>
                <a:lnTo>
                  <a:pt x="48339" y="652030"/>
                </a:lnTo>
                <a:lnTo>
                  <a:pt x="52821" y="627122"/>
                </a:lnTo>
                <a:lnTo>
                  <a:pt x="57049" y="602036"/>
                </a:lnTo>
                <a:lnTo>
                  <a:pt x="61042" y="576788"/>
                </a:lnTo>
                <a:lnTo>
                  <a:pt x="64818" y="551395"/>
                </a:lnTo>
                <a:lnTo>
                  <a:pt x="68399" y="525871"/>
                </a:lnTo>
                <a:lnTo>
                  <a:pt x="71802" y="500232"/>
                </a:lnTo>
                <a:lnTo>
                  <a:pt x="75484" y="470884"/>
                </a:lnTo>
                <a:lnTo>
                  <a:pt x="79299" y="437625"/>
                </a:lnTo>
                <a:lnTo>
                  <a:pt x="82600" y="404104"/>
                </a:lnTo>
                <a:lnTo>
                  <a:pt x="85195" y="370447"/>
                </a:lnTo>
                <a:lnTo>
                  <a:pt x="86892" y="336785"/>
                </a:lnTo>
                <a:lnTo>
                  <a:pt x="87499" y="303245"/>
                </a:lnTo>
                <a:lnTo>
                  <a:pt x="87334" y="286561"/>
                </a:lnTo>
                <a:lnTo>
                  <a:pt x="85947" y="253446"/>
                </a:lnTo>
                <a:lnTo>
                  <a:pt x="82991" y="220775"/>
                </a:lnTo>
                <a:lnTo>
                  <a:pt x="78273" y="188675"/>
                </a:lnTo>
                <a:lnTo>
                  <a:pt x="71602" y="157276"/>
                </a:lnTo>
                <a:lnTo>
                  <a:pt x="69314" y="147699"/>
                </a:lnTo>
                <a:lnTo>
                  <a:pt x="66733" y="135797"/>
                </a:lnTo>
                <a:lnTo>
                  <a:pt x="64467" y="123897"/>
                </a:lnTo>
                <a:lnTo>
                  <a:pt x="62525" y="111938"/>
                </a:lnTo>
                <a:lnTo>
                  <a:pt x="60916" y="99858"/>
                </a:lnTo>
                <a:close/>
              </a:path>
            </a:pathLst>
          </a:custGeom>
          <a:solidFill>
            <a:srgbClr val="B25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790578" y="1639087"/>
            <a:ext cx="80900" cy="559233"/>
          </a:xfrm>
          <a:custGeom>
            <a:avLst/>
            <a:gdLst/>
            <a:ahLst/>
            <a:cxnLst/>
            <a:rect l="l" t="t" r="r" b="b"/>
            <a:pathLst>
              <a:path w="118653" h="820209">
                <a:moveTo>
                  <a:pt x="73130" y="785693"/>
                </a:moveTo>
                <a:lnTo>
                  <a:pt x="85722" y="781952"/>
                </a:lnTo>
                <a:lnTo>
                  <a:pt x="96618" y="776434"/>
                </a:lnTo>
                <a:lnTo>
                  <a:pt x="99121" y="764099"/>
                </a:lnTo>
                <a:lnTo>
                  <a:pt x="101998" y="751105"/>
                </a:lnTo>
                <a:lnTo>
                  <a:pt x="107610" y="740402"/>
                </a:lnTo>
                <a:lnTo>
                  <a:pt x="118653" y="733699"/>
                </a:lnTo>
                <a:lnTo>
                  <a:pt x="115761" y="716406"/>
                </a:lnTo>
                <a:lnTo>
                  <a:pt x="113479" y="699021"/>
                </a:lnTo>
                <a:lnTo>
                  <a:pt x="111755" y="681535"/>
                </a:lnTo>
                <a:lnTo>
                  <a:pt x="110533" y="663944"/>
                </a:lnTo>
                <a:lnTo>
                  <a:pt x="109759" y="646240"/>
                </a:lnTo>
                <a:lnTo>
                  <a:pt x="109378" y="628417"/>
                </a:lnTo>
                <a:lnTo>
                  <a:pt x="109337" y="610469"/>
                </a:lnTo>
                <a:lnTo>
                  <a:pt x="109581" y="592390"/>
                </a:lnTo>
                <a:lnTo>
                  <a:pt x="110056" y="574172"/>
                </a:lnTo>
                <a:lnTo>
                  <a:pt x="110707" y="555810"/>
                </a:lnTo>
                <a:lnTo>
                  <a:pt x="111481" y="537297"/>
                </a:lnTo>
                <a:lnTo>
                  <a:pt x="112322" y="518626"/>
                </a:lnTo>
                <a:lnTo>
                  <a:pt x="113177" y="499792"/>
                </a:lnTo>
                <a:lnTo>
                  <a:pt x="113992" y="480788"/>
                </a:lnTo>
                <a:lnTo>
                  <a:pt x="114711" y="461607"/>
                </a:lnTo>
                <a:lnTo>
                  <a:pt x="115281" y="442244"/>
                </a:lnTo>
                <a:lnTo>
                  <a:pt x="115648" y="422691"/>
                </a:lnTo>
                <a:lnTo>
                  <a:pt x="115756" y="402943"/>
                </a:lnTo>
                <a:lnTo>
                  <a:pt x="115553" y="382992"/>
                </a:lnTo>
                <a:lnTo>
                  <a:pt x="114982" y="362833"/>
                </a:lnTo>
                <a:lnTo>
                  <a:pt x="107858" y="359972"/>
                </a:lnTo>
                <a:lnTo>
                  <a:pt x="101660" y="353964"/>
                </a:lnTo>
                <a:lnTo>
                  <a:pt x="99833" y="346211"/>
                </a:lnTo>
                <a:lnTo>
                  <a:pt x="101354" y="337102"/>
                </a:lnTo>
                <a:lnTo>
                  <a:pt x="101881" y="302519"/>
                </a:lnTo>
                <a:lnTo>
                  <a:pt x="99728" y="314898"/>
                </a:lnTo>
                <a:lnTo>
                  <a:pt x="96875" y="326989"/>
                </a:lnTo>
                <a:lnTo>
                  <a:pt x="93464" y="338838"/>
                </a:lnTo>
                <a:lnTo>
                  <a:pt x="89632" y="350494"/>
                </a:lnTo>
                <a:lnTo>
                  <a:pt x="85522" y="362001"/>
                </a:lnTo>
                <a:lnTo>
                  <a:pt x="81272" y="373407"/>
                </a:lnTo>
                <a:lnTo>
                  <a:pt x="77022" y="384759"/>
                </a:lnTo>
                <a:lnTo>
                  <a:pt x="72913" y="396103"/>
                </a:lnTo>
                <a:lnTo>
                  <a:pt x="69085" y="407486"/>
                </a:lnTo>
                <a:lnTo>
                  <a:pt x="69001" y="407748"/>
                </a:lnTo>
                <a:lnTo>
                  <a:pt x="66200" y="417186"/>
                </a:lnTo>
                <a:lnTo>
                  <a:pt x="63022" y="428228"/>
                </a:lnTo>
                <a:lnTo>
                  <a:pt x="59384" y="439935"/>
                </a:lnTo>
                <a:lnTo>
                  <a:pt x="50391" y="461586"/>
                </a:lnTo>
                <a:lnTo>
                  <a:pt x="38549" y="474630"/>
                </a:lnTo>
                <a:lnTo>
                  <a:pt x="31350" y="475578"/>
                </a:lnTo>
                <a:lnTo>
                  <a:pt x="23187" y="471558"/>
                </a:lnTo>
                <a:lnTo>
                  <a:pt x="22993" y="463531"/>
                </a:lnTo>
                <a:lnTo>
                  <a:pt x="19121" y="16742"/>
                </a:lnTo>
                <a:lnTo>
                  <a:pt x="8292" y="9711"/>
                </a:lnTo>
                <a:lnTo>
                  <a:pt x="0" y="0"/>
                </a:lnTo>
                <a:lnTo>
                  <a:pt x="9835" y="820209"/>
                </a:lnTo>
                <a:lnTo>
                  <a:pt x="19705" y="813287"/>
                </a:lnTo>
                <a:lnTo>
                  <a:pt x="29963" y="806774"/>
                </a:lnTo>
                <a:lnTo>
                  <a:pt x="43380" y="803599"/>
                </a:lnTo>
                <a:lnTo>
                  <a:pt x="45111" y="797154"/>
                </a:lnTo>
                <a:lnTo>
                  <a:pt x="47732" y="785245"/>
                </a:lnTo>
                <a:lnTo>
                  <a:pt x="49799" y="772927"/>
                </a:lnTo>
                <a:lnTo>
                  <a:pt x="51387" y="760272"/>
                </a:lnTo>
                <a:lnTo>
                  <a:pt x="52568" y="747351"/>
                </a:lnTo>
                <a:lnTo>
                  <a:pt x="53415" y="734238"/>
                </a:lnTo>
                <a:lnTo>
                  <a:pt x="54003" y="721003"/>
                </a:lnTo>
                <a:lnTo>
                  <a:pt x="54404" y="707719"/>
                </a:lnTo>
                <a:lnTo>
                  <a:pt x="54693" y="694456"/>
                </a:lnTo>
                <a:lnTo>
                  <a:pt x="54942" y="681288"/>
                </a:lnTo>
                <a:lnTo>
                  <a:pt x="55224" y="668286"/>
                </a:lnTo>
                <a:lnTo>
                  <a:pt x="55615" y="655522"/>
                </a:lnTo>
                <a:lnTo>
                  <a:pt x="56185" y="643067"/>
                </a:lnTo>
                <a:lnTo>
                  <a:pt x="57010" y="630994"/>
                </a:lnTo>
                <a:lnTo>
                  <a:pt x="58163" y="619375"/>
                </a:lnTo>
                <a:lnTo>
                  <a:pt x="59716" y="608280"/>
                </a:lnTo>
                <a:lnTo>
                  <a:pt x="61744" y="597783"/>
                </a:lnTo>
                <a:lnTo>
                  <a:pt x="73424" y="601808"/>
                </a:lnTo>
                <a:lnTo>
                  <a:pt x="78159" y="610799"/>
                </a:lnTo>
                <a:lnTo>
                  <a:pt x="78280" y="622630"/>
                </a:lnTo>
                <a:lnTo>
                  <a:pt x="76264" y="635182"/>
                </a:lnTo>
                <a:lnTo>
                  <a:pt x="74584" y="646335"/>
                </a:lnTo>
                <a:lnTo>
                  <a:pt x="73832" y="659708"/>
                </a:lnTo>
                <a:lnTo>
                  <a:pt x="73373" y="673098"/>
                </a:lnTo>
                <a:lnTo>
                  <a:pt x="73113" y="686801"/>
                </a:lnTo>
                <a:lnTo>
                  <a:pt x="72946" y="714424"/>
                </a:lnTo>
                <a:lnTo>
                  <a:pt x="72847" y="741144"/>
                </a:lnTo>
                <a:lnTo>
                  <a:pt x="72671" y="753717"/>
                </a:lnTo>
                <a:lnTo>
                  <a:pt x="72331" y="765526"/>
                </a:lnTo>
                <a:lnTo>
                  <a:pt x="71765" y="776393"/>
                </a:lnTo>
                <a:lnTo>
                  <a:pt x="70913" y="786137"/>
                </a:lnTo>
                <a:lnTo>
                  <a:pt x="73130" y="785693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754725" y="1601824"/>
            <a:ext cx="138730" cy="616951"/>
          </a:xfrm>
          <a:custGeom>
            <a:avLst/>
            <a:gdLst/>
            <a:ahLst/>
            <a:cxnLst/>
            <a:rect l="l" t="t" r="r" b="b"/>
            <a:pathLst>
              <a:path w="203470" h="904862">
                <a:moveTo>
                  <a:pt x="52583" y="54653"/>
                </a:moveTo>
                <a:lnTo>
                  <a:pt x="48224" y="40779"/>
                </a:lnTo>
                <a:lnTo>
                  <a:pt x="50375" y="39230"/>
                </a:lnTo>
                <a:lnTo>
                  <a:pt x="59143" y="37462"/>
                </a:lnTo>
                <a:lnTo>
                  <a:pt x="67615" y="41606"/>
                </a:lnTo>
                <a:lnTo>
                  <a:pt x="76568" y="48832"/>
                </a:lnTo>
                <a:lnTo>
                  <a:pt x="86781" y="56311"/>
                </a:lnTo>
                <a:lnTo>
                  <a:pt x="95506" y="61556"/>
                </a:lnTo>
                <a:lnTo>
                  <a:pt x="103774" y="61620"/>
                </a:lnTo>
                <a:lnTo>
                  <a:pt x="106974" y="64084"/>
                </a:lnTo>
                <a:lnTo>
                  <a:pt x="115980" y="73247"/>
                </a:lnTo>
                <a:lnTo>
                  <a:pt x="122637" y="83956"/>
                </a:lnTo>
                <a:lnTo>
                  <a:pt x="127872" y="96131"/>
                </a:lnTo>
                <a:lnTo>
                  <a:pt x="131956" y="109176"/>
                </a:lnTo>
                <a:lnTo>
                  <a:pt x="135162" y="122495"/>
                </a:lnTo>
                <a:lnTo>
                  <a:pt x="137759" y="135492"/>
                </a:lnTo>
                <a:lnTo>
                  <a:pt x="140019" y="147573"/>
                </a:lnTo>
                <a:lnTo>
                  <a:pt x="135502" y="147356"/>
                </a:lnTo>
                <a:lnTo>
                  <a:pt x="126229" y="143042"/>
                </a:lnTo>
                <a:lnTo>
                  <a:pt x="119763" y="134510"/>
                </a:lnTo>
                <a:lnTo>
                  <a:pt x="115041" y="123273"/>
                </a:lnTo>
                <a:lnTo>
                  <a:pt x="110997" y="110847"/>
                </a:lnTo>
                <a:lnTo>
                  <a:pt x="106567" y="98743"/>
                </a:lnTo>
                <a:lnTo>
                  <a:pt x="100687" y="88476"/>
                </a:lnTo>
                <a:lnTo>
                  <a:pt x="92293" y="81559"/>
                </a:lnTo>
                <a:lnTo>
                  <a:pt x="83669" y="77225"/>
                </a:lnTo>
                <a:lnTo>
                  <a:pt x="71704" y="71396"/>
                </a:lnTo>
                <a:lnTo>
                  <a:pt x="75577" y="518184"/>
                </a:lnTo>
                <a:lnTo>
                  <a:pt x="81536" y="508543"/>
                </a:lnTo>
                <a:lnTo>
                  <a:pt x="88610" y="499046"/>
                </a:lnTo>
                <a:lnTo>
                  <a:pt x="92839" y="489453"/>
                </a:lnTo>
                <a:lnTo>
                  <a:pt x="96957" y="478106"/>
                </a:lnTo>
                <a:lnTo>
                  <a:pt x="100882" y="465784"/>
                </a:lnTo>
                <a:lnTo>
                  <a:pt x="104714" y="452911"/>
                </a:lnTo>
                <a:lnTo>
                  <a:pt x="108549" y="439909"/>
                </a:lnTo>
                <a:lnTo>
                  <a:pt x="112486" y="427202"/>
                </a:lnTo>
                <a:lnTo>
                  <a:pt x="112590" y="426879"/>
                </a:lnTo>
                <a:lnTo>
                  <a:pt x="116877" y="413850"/>
                </a:lnTo>
                <a:lnTo>
                  <a:pt x="121082" y="401060"/>
                </a:lnTo>
                <a:lnTo>
                  <a:pt x="124985" y="388565"/>
                </a:lnTo>
                <a:lnTo>
                  <a:pt x="128366" y="376420"/>
                </a:lnTo>
                <a:lnTo>
                  <a:pt x="131004" y="364681"/>
                </a:lnTo>
                <a:lnTo>
                  <a:pt x="132679" y="353402"/>
                </a:lnTo>
                <a:lnTo>
                  <a:pt x="132895" y="342132"/>
                </a:lnTo>
                <a:lnTo>
                  <a:pt x="132588" y="331695"/>
                </a:lnTo>
                <a:lnTo>
                  <a:pt x="132738" y="321679"/>
                </a:lnTo>
                <a:lnTo>
                  <a:pt x="134187" y="313424"/>
                </a:lnTo>
                <a:lnTo>
                  <a:pt x="137772" y="308271"/>
                </a:lnTo>
                <a:lnTo>
                  <a:pt x="144335" y="307561"/>
                </a:lnTo>
                <a:lnTo>
                  <a:pt x="154713" y="312635"/>
                </a:lnTo>
                <a:lnTo>
                  <a:pt x="155327" y="317844"/>
                </a:lnTo>
                <a:lnTo>
                  <a:pt x="156112" y="331366"/>
                </a:lnTo>
                <a:lnTo>
                  <a:pt x="155777" y="344460"/>
                </a:lnTo>
                <a:lnTo>
                  <a:pt x="154464" y="357173"/>
                </a:lnTo>
                <a:lnTo>
                  <a:pt x="153937" y="391756"/>
                </a:lnTo>
                <a:lnTo>
                  <a:pt x="157785" y="381679"/>
                </a:lnTo>
                <a:lnTo>
                  <a:pt x="162937" y="371023"/>
                </a:lnTo>
                <a:lnTo>
                  <a:pt x="168371" y="360177"/>
                </a:lnTo>
                <a:lnTo>
                  <a:pt x="173065" y="349529"/>
                </a:lnTo>
                <a:lnTo>
                  <a:pt x="175394" y="343371"/>
                </a:lnTo>
                <a:lnTo>
                  <a:pt x="179949" y="330829"/>
                </a:lnTo>
                <a:lnTo>
                  <a:pt x="183944" y="318894"/>
                </a:lnTo>
                <a:lnTo>
                  <a:pt x="187393" y="307292"/>
                </a:lnTo>
                <a:lnTo>
                  <a:pt x="190309" y="295748"/>
                </a:lnTo>
                <a:lnTo>
                  <a:pt x="192706" y="283988"/>
                </a:lnTo>
                <a:lnTo>
                  <a:pt x="194599" y="271737"/>
                </a:lnTo>
                <a:lnTo>
                  <a:pt x="196002" y="258721"/>
                </a:lnTo>
                <a:lnTo>
                  <a:pt x="196928" y="244665"/>
                </a:lnTo>
                <a:lnTo>
                  <a:pt x="197641" y="235026"/>
                </a:lnTo>
                <a:lnTo>
                  <a:pt x="199256" y="221818"/>
                </a:lnTo>
                <a:lnTo>
                  <a:pt x="201048" y="209461"/>
                </a:lnTo>
                <a:lnTo>
                  <a:pt x="202440" y="198056"/>
                </a:lnTo>
                <a:lnTo>
                  <a:pt x="202708" y="194945"/>
                </a:lnTo>
                <a:lnTo>
                  <a:pt x="203470" y="179146"/>
                </a:lnTo>
                <a:lnTo>
                  <a:pt x="203200" y="164126"/>
                </a:lnTo>
                <a:lnTo>
                  <a:pt x="201954" y="149859"/>
                </a:lnTo>
                <a:lnTo>
                  <a:pt x="199789" y="136318"/>
                </a:lnTo>
                <a:lnTo>
                  <a:pt x="196761" y="123476"/>
                </a:lnTo>
                <a:lnTo>
                  <a:pt x="192927" y="111307"/>
                </a:lnTo>
                <a:lnTo>
                  <a:pt x="188344" y="99784"/>
                </a:lnTo>
                <a:lnTo>
                  <a:pt x="183067" y="88880"/>
                </a:lnTo>
                <a:lnTo>
                  <a:pt x="177154" y="78567"/>
                </a:lnTo>
                <a:lnTo>
                  <a:pt x="170661" y="68820"/>
                </a:lnTo>
                <a:lnTo>
                  <a:pt x="163645" y="59612"/>
                </a:lnTo>
                <a:lnTo>
                  <a:pt x="156161" y="50915"/>
                </a:lnTo>
                <a:lnTo>
                  <a:pt x="148267" y="42704"/>
                </a:lnTo>
                <a:lnTo>
                  <a:pt x="140019" y="34950"/>
                </a:lnTo>
                <a:lnTo>
                  <a:pt x="129404" y="27476"/>
                </a:lnTo>
                <a:lnTo>
                  <a:pt x="118728" y="22180"/>
                </a:lnTo>
                <a:lnTo>
                  <a:pt x="106634" y="17503"/>
                </a:lnTo>
                <a:lnTo>
                  <a:pt x="93546" y="13400"/>
                </a:lnTo>
                <a:lnTo>
                  <a:pt x="79888" y="9830"/>
                </a:lnTo>
                <a:lnTo>
                  <a:pt x="66083" y="6748"/>
                </a:lnTo>
                <a:lnTo>
                  <a:pt x="52556" y="4111"/>
                </a:lnTo>
                <a:lnTo>
                  <a:pt x="39731" y="1876"/>
                </a:lnTo>
                <a:lnTo>
                  <a:pt x="28031" y="0"/>
                </a:lnTo>
                <a:lnTo>
                  <a:pt x="28031" y="5829"/>
                </a:lnTo>
                <a:lnTo>
                  <a:pt x="26448" y="13010"/>
                </a:lnTo>
                <a:lnTo>
                  <a:pt x="25099" y="25627"/>
                </a:lnTo>
                <a:lnTo>
                  <a:pt x="25308" y="38021"/>
                </a:lnTo>
                <a:lnTo>
                  <a:pt x="26681" y="50247"/>
                </a:lnTo>
                <a:lnTo>
                  <a:pt x="28824" y="62357"/>
                </a:lnTo>
                <a:lnTo>
                  <a:pt x="31342" y="74403"/>
                </a:lnTo>
                <a:lnTo>
                  <a:pt x="33842" y="86439"/>
                </a:lnTo>
                <a:lnTo>
                  <a:pt x="35931" y="98518"/>
                </a:lnTo>
                <a:lnTo>
                  <a:pt x="37213" y="110693"/>
                </a:lnTo>
                <a:lnTo>
                  <a:pt x="37695" y="118541"/>
                </a:lnTo>
                <a:lnTo>
                  <a:pt x="35879" y="128993"/>
                </a:lnTo>
                <a:lnTo>
                  <a:pt x="35371" y="135928"/>
                </a:lnTo>
                <a:lnTo>
                  <a:pt x="34833" y="142703"/>
                </a:lnTo>
                <a:lnTo>
                  <a:pt x="33583" y="155326"/>
                </a:lnTo>
                <a:lnTo>
                  <a:pt x="32034" y="167842"/>
                </a:lnTo>
                <a:lnTo>
                  <a:pt x="30195" y="180287"/>
                </a:lnTo>
                <a:lnTo>
                  <a:pt x="28077" y="192698"/>
                </a:lnTo>
                <a:lnTo>
                  <a:pt x="25690" y="205110"/>
                </a:lnTo>
                <a:lnTo>
                  <a:pt x="23044" y="217560"/>
                </a:lnTo>
                <a:lnTo>
                  <a:pt x="20151" y="230086"/>
                </a:lnTo>
                <a:lnTo>
                  <a:pt x="17020" y="242722"/>
                </a:lnTo>
                <a:lnTo>
                  <a:pt x="22290" y="246862"/>
                </a:lnTo>
                <a:lnTo>
                  <a:pt x="33098" y="245135"/>
                </a:lnTo>
                <a:lnTo>
                  <a:pt x="31701" y="256324"/>
                </a:lnTo>
                <a:lnTo>
                  <a:pt x="30131" y="258562"/>
                </a:lnTo>
                <a:lnTo>
                  <a:pt x="24308" y="268645"/>
                </a:lnTo>
                <a:lnTo>
                  <a:pt x="19521" y="279807"/>
                </a:lnTo>
                <a:lnTo>
                  <a:pt x="15622" y="291830"/>
                </a:lnTo>
                <a:lnTo>
                  <a:pt x="12459" y="304498"/>
                </a:lnTo>
                <a:lnTo>
                  <a:pt x="9882" y="317594"/>
                </a:lnTo>
                <a:lnTo>
                  <a:pt x="7742" y="330902"/>
                </a:lnTo>
                <a:lnTo>
                  <a:pt x="5887" y="344206"/>
                </a:lnTo>
                <a:lnTo>
                  <a:pt x="4167" y="357289"/>
                </a:lnTo>
                <a:lnTo>
                  <a:pt x="2085" y="376200"/>
                </a:lnTo>
                <a:lnTo>
                  <a:pt x="1107" y="389028"/>
                </a:lnTo>
                <a:lnTo>
                  <a:pt x="447" y="401905"/>
                </a:lnTo>
                <a:lnTo>
                  <a:pt x="85" y="414812"/>
                </a:lnTo>
                <a:lnTo>
                  <a:pt x="0" y="427729"/>
                </a:lnTo>
                <a:lnTo>
                  <a:pt x="171" y="440638"/>
                </a:lnTo>
                <a:lnTo>
                  <a:pt x="578" y="453520"/>
                </a:lnTo>
                <a:lnTo>
                  <a:pt x="1202" y="466355"/>
                </a:lnTo>
                <a:lnTo>
                  <a:pt x="2021" y="479124"/>
                </a:lnTo>
                <a:lnTo>
                  <a:pt x="3015" y="491808"/>
                </a:lnTo>
                <a:lnTo>
                  <a:pt x="4163" y="504389"/>
                </a:lnTo>
                <a:lnTo>
                  <a:pt x="5445" y="516846"/>
                </a:lnTo>
                <a:lnTo>
                  <a:pt x="6842" y="529161"/>
                </a:lnTo>
                <a:lnTo>
                  <a:pt x="8331" y="541314"/>
                </a:lnTo>
                <a:lnTo>
                  <a:pt x="9893" y="553287"/>
                </a:lnTo>
                <a:lnTo>
                  <a:pt x="11508" y="565061"/>
                </a:lnTo>
                <a:lnTo>
                  <a:pt x="15300" y="584836"/>
                </a:lnTo>
                <a:lnTo>
                  <a:pt x="17657" y="597135"/>
                </a:lnTo>
                <a:lnTo>
                  <a:pt x="18861" y="609714"/>
                </a:lnTo>
                <a:lnTo>
                  <a:pt x="18968" y="623907"/>
                </a:lnTo>
                <a:lnTo>
                  <a:pt x="18635" y="638282"/>
                </a:lnTo>
                <a:lnTo>
                  <a:pt x="17931" y="652819"/>
                </a:lnTo>
                <a:lnTo>
                  <a:pt x="16924" y="667497"/>
                </a:lnTo>
                <a:lnTo>
                  <a:pt x="15682" y="682296"/>
                </a:lnTo>
                <a:lnTo>
                  <a:pt x="14274" y="697196"/>
                </a:lnTo>
                <a:lnTo>
                  <a:pt x="12767" y="712175"/>
                </a:lnTo>
                <a:lnTo>
                  <a:pt x="11229" y="727214"/>
                </a:lnTo>
                <a:lnTo>
                  <a:pt x="9729" y="742292"/>
                </a:lnTo>
                <a:lnTo>
                  <a:pt x="8335" y="757388"/>
                </a:lnTo>
                <a:lnTo>
                  <a:pt x="7114" y="772482"/>
                </a:lnTo>
                <a:lnTo>
                  <a:pt x="6136" y="787554"/>
                </a:lnTo>
                <a:lnTo>
                  <a:pt x="5467" y="802582"/>
                </a:lnTo>
                <a:lnTo>
                  <a:pt x="5177" y="817548"/>
                </a:lnTo>
                <a:lnTo>
                  <a:pt x="5333" y="832429"/>
                </a:lnTo>
                <a:lnTo>
                  <a:pt x="6003" y="847206"/>
                </a:lnTo>
                <a:lnTo>
                  <a:pt x="7256" y="861859"/>
                </a:lnTo>
                <a:lnTo>
                  <a:pt x="9160" y="876366"/>
                </a:lnTo>
                <a:lnTo>
                  <a:pt x="11782" y="890707"/>
                </a:lnTo>
                <a:lnTo>
                  <a:pt x="15191" y="904862"/>
                </a:lnTo>
                <a:lnTo>
                  <a:pt x="18699" y="901043"/>
                </a:lnTo>
                <a:lnTo>
                  <a:pt x="22690" y="892564"/>
                </a:lnTo>
                <a:lnTo>
                  <a:pt x="24488" y="882295"/>
                </a:lnTo>
                <a:lnTo>
                  <a:pt x="24760" y="870776"/>
                </a:lnTo>
                <a:lnTo>
                  <a:pt x="24173" y="858551"/>
                </a:lnTo>
                <a:lnTo>
                  <a:pt x="23394" y="846164"/>
                </a:lnTo>
                <a:lnTo>
                  <a:pt x="23090" y="834156"/>
                </a:lnTo>
                <a:lnTo>
                  <a:pt x="23928" y="823071"/>
                </a:lnTo>
                <a:lnTo>
                  <a:pt x="26576" y="813451"/>
                </a:lnTo>
                <a:lnTo>
                  <a:pt x="31701" y="805840"/>
                </a:lnTo>
                <a:lnTo>
                  <a:pt x="33054" y="806156"/>
                </a:lnTo>
                <a:lnTo>
                  <a:pt x="39456" y="811346"/>
                </a:lnTo>
                <a:lnTo>
                  <a:pt x="42389" y="820841"/>
                </a:lnTo>
                <a:lnTo>
                  <a:pt x="43034" y="833121"/>
                </a:lnTo>
                <a:lnTo>
                  <a:pt x="42575" y="846661"/>
                </a:lnTo>
                <a:lnTo>
                  <a:pt x="42193" y="859940"/>
                </a:lnTo>
                <a:lnTo>
                  <a:pt x="43073" y="871436"/>
                </a:lnTo>
                <a:lnTo>
                  <a:pt x="46395" y="879627"/>
                </a:lnTo>
                <a:lnTo>
                  <a:pt x="50162" y="879263"/>
                </a:lnTo>
                <a:lnTo>
                  <a:pt x="62418" y="874862"/>
                </a:lnTo>
                <a:lnTo>
                  <a:pt x="52583" y="54653"/>
                </a:lnTo>
                <a:close/>
              </a:path>
            </a:pathLst>
          </a:custGeom>
          <a:solidFill>
            <a:srgbClr val="D2CC9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7560494" y="1968550"/>
            <a:ext cx="84664" cy="620641"/>
          </a:xfrm>
          <a:custGeom>
            <a:avLst/>
            <a:gdLst/>
            <a:ahLst/>
            <a:cxnLst/>
            <a:rect l="l" t="t" r="r" b="b"/>
            <a:pathLst>
              <a:path w="124174" h="910273">
                <a:moveTo>
                  <a:pt x="50742" y="819429"/>
                </a:moveTo>
                <a:lnTo>
                  <a:pt x="45490" y="804902"/>
                </a:lnTo>
                <a:lnTo>
                  <a:pt x="42449" y="793518"/>
                </a:lnTo>
                <a:lnTo>
                  <a:pt x="40187" y="781945"/>
                </a:lnTo>
                <a:lnTo>
                  <a:pt x="38631" y="770193"/>
                </a:lnTo>
                <a:lnTo>
                  <a:pt x="37707" y="758273"/>
                </a:lnTo>
                <a:lnTo>
                  <a:pt x="37340" y="746195"/>
                </a:lnTo>
                <a:lnTo>
                  <a:pt x="37457" y="733969"/>
                </a:lnTo>
                <a:lnTo>
                  <a:pt x="37983" y="721606"/>
                </a:lnTo>
                <a:lnTo>
                  <a:pt x="38843" y="709115"/>
                </a:lnTo>
                <a:lnTo>
                  <a:pt x="39965" y="696506"/>
                </a:lnTo>
                <a:lnTo>
                  <a:pt x="41274" y="683791"/>
                </a:lnTo>
                <a:lnTo>
                  <a:pt x="42695" y="670980"/>
                </a:lnTo>
                <a:lnTo>
                  <a:pt x="44156" y="658081"/>
                </a:lnTo>
                <a:lnTo>
                  <a:pt x="45580" y="645107"/>
                </a:lnTo>
                <a:lnTo>
                  <a:pt x="46896" y="632066"/>
                </a:lnTo>
                <a:lnTo>
                  <a:pt x="48027" y="618970"/>
                </a:lnTo>
                <a:lnTo>
                  <a:pt x="48901" y="605828"/>
                </a:lnTo>
                <a:lnTo>
                  <a:pt x="49147" y="592499"/>
                </a:lnTo>
                <a:lnTo>
                  <a:pt x="48716" y="579948"/>
                </a:lnTo>
                <a:lnTo>
                  <a:pt x="47994" y="567361"/>
                </a:lnTo>
                <a:lnTo>
                  <a:pt x="47330" y="554654"/>
                </a:lnTo>
                <a:lnTo>
                  <a:pt x="47072" y="541743"/>
                </a:lnTo>
                <a:lnTo>
                  <a:pt x="47116" y="538541"/>
                </a:lnTo>
                <a:lnTo>
                  <a:pt x="47864" y="525779"/>
                </a:lnTo>
                <a:lnTo>
                  <a:pt x="49420" y="513201"/>
                </a:lnTo>
                <a:lnTo>
                  <a:pt x="51641" y="500767"/>
                </a:lnTo>
                <a:lnTo>
                  <a:pt x="54387" y="488440"/>
                </a:lnTo>
                <a:lnTo>
                  <a:pt x="57517" y="476182"/>
                </a:lnTo>
                <a:lnTo>
                  <a:pt x="60890" y="463955"/>
                </a:lnTo>
                <a:lnTo>
                  <a:pt x="64363" y="451720"/>
                </a:lnTo>
                <a:lnTo>
                  <a:pt x="67797" y="439439"/>
                </a:lnTo>
                <a:lnTo>
                  <a:pt x="71050" y="427075"/>
                </a:lnTo>
                <a:lnTo>
                  <a:pt x="73980" y="414588"/>
                </a:lnTo>
                <a:lnTo>
                  <a:pt x="76447" y="401942"/>
                </a:lnTo>
                <a:lnTo>
                  <a:pt x="78149" y="391308"/>
                </a:lnTo>
                <a:lnTo>
                  <a:pt x="79918" y="378907"/>
                </a:lnTo>
                <a:lnTo>
                  <a:pt x="81612" y="366320"/>
                </a:lnTo>
                <a:lnTo>
                  <a:pt x="83353" y="353618"/>
                </a:lnTo>
                <a:lnTo>
                  <a:pt x="85262" y="340872"/>
                </a:lnTo>
                <a:lnTo>
                  <a:pt x="87458" y="328155"/>
                </a:lnTo>
                <a:lnTo>
                  <a:pt x="87526" y="327790"/>
                </a:lnTo>
                <a:lnTo>
                  <a:pt x="89659" y="314535"/>
                </a:lnTo>
                <a:lnTo>
                  <a:pt x="91088" y="301612"/>
                </a:lnTo>
                <a:lnTo>
                  <a:pt x="91900" y="288952"/>
                </a:lnTo>
                <a:lnTo>
                  <a:pt x="92179" y="276487"/>
                </a:lnTo>
                <a:lnTo>
                  <a:pt x="92011" y="264148"/>
                </a:lnTo>
                <a:lnTo>
                  <a:pt x="91481" y="251867"/>
                </a:lnTo>
                <a:lnTo>
                  <a:pt x="90676" y="239574"/>
                </a:lnTo>
                <a:lnTo>
                  <a:pt x="89680" y="227201"/>
                </a:lnTo>
                <a:lnTo>
                  <a:pt x="88578" y="214680"/>
                </a:lnTo>
                <a:lnTo>
                  <a:pt x="87458" y="201942"/>
                </a:lnTo>
                <a:lnTo>
                  <a:pt x="86395" y="189418"/>
                </a:lnTo>
                <a:lnTo>
                  <a:pt x="85310" y="176406"/>
                </a:lnTo>
                <a:lnTo>
                  <a:pt x="84266" y="163631"/>
                </a:lnTo>
                <a:lnTo>
                  <a:pt x="83260" y="151051"/>
                </a:lnTo>
                <a:lnTo>
                  <a:pt x="82286" y="138624"/>
                </a:lnTo>
                <a:lnTo>
                  <a:pt x="81343" y="126307"/>
                </a:lnTo>
                <a:lnTo>
                  <a:pt x="80427" y="114059"/>
                </a:lnTo>
                <a:lnTo>
                  <a:pt x="79533" y="101838"/>
                </a:lnTo>
                <a:lnTo>
                  <a:pt x="78658" y="89602"/>
                </a:lnTo>
                <a:lnTo>
                  <a:pt x="77800" y="77309"/>
                </a:lnTo>
                <a:lnTo>
                  <a:pt x="76953" y="64917"/>
                </a:lnTo>
                <a:lnTo>
                  <a:pt x="76115" y="52384"/>
                </a:lnTo>
                <a:lnTo>
                  <a:pt x="75282" y="39667"/>
                </a:lnTo>
                <a:lnTo>
                  <a:pt x="74450" y="26726"/>
                </a:lnTo>
                <a:lnTo>
                  <a:pt x="73616" y="13517"/>
                </a:lnTo>
                <a:lnTo>
                  <a:pt x="72777" y="0"/>
                </a:lnTo>
                <a:lnTo>
                  <a:pt x="69106" y="0"/>
                </a:lnTo>
                <a:lnTo>
                  <a:pt x="65665" y="1549"/>
                </a:lnTo>
                <a:lnTo>
                  <a:pt x="62388" y="3251"/>
                </a:lnTo>
                <a:lnTo>
                  <a:pt x="58083" y="3886"/>
                </a:lnTo>
                <a:lnTo>
                  <a:pt x="56444" y="13457"/>
                </a:lnTo>
                <a:lnTo>
                  <a:pt x="56780" y="25739"/>
                </a:lnTo>
                <a:lnTo>
                  <a:pt x="58850" y="37884"/>
                </a:lnTo>
                <a:lnTo>
                  <a:pt x="61505" y="49984"/>
                </a:lnTo>
                <a:lnTo>
                  <a:pt x="63595" y="62128"/>
                </a:lnTo>
                <a:lnTo>
                  <a:pt x="65438" y="78938"/>
                </a:lnTo>
                <a:lnTo>
                  <a:pt x="67041" y="95744"/>
                </a:lnTo>
                <a:lnTo>
                  <a:pt x="68403" y="112530"/>
                </a:lnTo>
                <a:lnTo>
                  <a:pt x="69521" y="129282"/>
                </a:lnTo>
                <a:lnTo>
                  <a:pt x="70393" y="145985"/>
                </a:lnTo>
                <a:lnTo>
                  <a:pt x="71017" y="162624"/>
                </a:lnTo>
                <a:lnTo>
                  <a:pt x="71392" y="179184"/>
                </a:lnTo>
                <a:lnTo>
                  <a:pt x="71514" y="195651"/>
                </a:lnTo>
                <a:lnTo>
                  <a:pt x="71383" y="212010"/>
                </a:lnTo>
                <a:lnTo>
                  <a:pt x="70995" y="228245"/>
                </a:lnTo>
                <a:lnTo>
                  <a:pt x="70350" y="244343"/>
                </a:lnTo>
                <a:lnTo>
                  <a:pt x="69444" y="260288"/>
                </a:lnTo>
                <a:lnTo>
                  <a:pt x="68276" y="276066"/>
                </a:lnTo>
                <a:lnTo>
                  <a:pt x="66843" y="291662"/>
                </a:lnTo>
                <a:lnTo>
                  <a:pt x="65145" y="307060"/>
                </a:lnTo>
                <a:lnTo>
                  <a:pt x="63178" y="322247"/>
                </a:lnTo>
                <a:lnTo>
                  <a:pt x="60940" y="337207"/>
                </a:lnTo>
                <a:lnTo>
                  <a:pt x="58430" y="351926"/>
                </a:lnTo>
                <a:lnTo>
                  <a:pt x="55645" y="366389"/>
                </a:lnTo>
                <a:lnTo>
                  <a:pt x="52584" y="380580"/>
                </a:lnTo>
                <a:lnTo>
                  <a:pt x="47303" y="402027"/>
                </a:lnTo>
                <a:lnTo>
                  <a:pt x="44068" y="414826"/>
                </a:lnTo>
                <a:lnTo>
                  <a:pt x="41061" y="427585"/>
                </a:lnTo>
                <a:lnTo>
                  <a:pt x="38547" y="440149"/>
                </a:lnTo>
                <a:lnTo>
                  <a:pt x="36792" y="452367"/>
                </a:lnTo>
                <a:lnTo>
                  <a:pt x="36061" y="464083"/>
                </a:lnTo>
                <a:lnTo>
                  <a:pt x="36799" y="472029"/>
                </a:lnTo>
                <a:lnTo>
                  <a:pt x="39693" y="484542"/>
                </a:lnTo>
                <a:lnTo>
                  <a:pt x="41560" y="497090"/>
                </a:lnTo>
                <a:lnTo>
                  <a:pt x="41238" y="515234"/>
                </a:lnTo>
                <a:lnTo>
                  <a:pt x="39895" y="533880"/>
                </a:lnTo>
                <a:lnTo>
                  <a:pt x="37686" y="552960"/>
                </a:lnTo>
                <a:lnTo>
                  <a:pt x="34766" y="572402"/>
                </a:lnTo>
                <a:lnTo>
                  <a:pt x="31290" y="592137"/>
                </a:lnTo>
                <a:lnTo>
                  <a:pt x="27412" y="612096"/>
                </a:lnTo>
                <a:lnTo>
                  <a:pt x="23287" y="632207"/>
                </a:lnTo>
                <a:lnTo>
                  <a:pt x="19071" y="652401"/>
                </a:lnTo>
                <a:lnTo>
                  <a:pt x="14918" y="672609"/>
                </a:lnTo>
                <a:lnTo>
                  <a:pt x="10983" y="692759"/>
                </a:lnTo>
                <a:lnTo>
                  <a:pt x="7421" y="712783"/>
                </a:lnTo>
                <a:lnTo>
                  <a:pt x="4387" y="732609"/>
                </a:lnTo>
                <a:lnTo>
                  <a:pt x="2035" y="752169"/>
                </a:lnTo>
                <a:lnTo>
                  <a:pt x="521" y="771393"/>
                </a:lnTo>
                <a:lnTo>
                  <a:pt x="0" y="790209"/>
                </a:lnTo>
                <a:lnTo>
                  <a:pt x="625" y="808549"/>
                </a:lnTo>
                <a:lnTo>
                  <a:pt x="2553" y="826342"/>
                </a:lnTo>
                <a:lnTo>
                  <a:pt x="5937" y="843518"/>
                </a:lnTo>
                <a:lnTo>
                  <a:pt x="10934" y="860008"/>
                </a:lnTo>
                <a:lnTo>
                  <a:pt x="17697" y="875741"/>
                </a:lnTo>
                <a:lnTo>
                  <a:pt x="20383" y="877845"/>
                </a:lnTo>
                <a:lnTo>
                  <a:pt x="29261" y="886872"/>
                </a:lnTo>
                <a:lnTo>
                  <a:pt x="37181" y="896909"/>
                </a:lnTo>
                <a:lnTo>
                  <a:pt x="45230" y="906805"/>
                </a:lnTo>
                <a:lnTo>
                  <a:pt x="52040" y="904943"/>
                </a:lnTo>
                <a:lnTo>
                  <a:pt x="63015" y="904501"/>
                </a:lnTo>
                <a:lnTo>
                  <a:pt x="75050" y="905784"/>
                </a:lnTo>
                <a:lnTo>
                  <a:pt x="87664" y="907821"/>
                </a:lnTo>
                <a:lnTo>
                  <a:pt x="100376" y="909641"/>
                </a:lnTo>
                <a:lnTo>
                  <a:pt x="112706" y="910273"/>
                </a:lnTo>
                <a:lnTo>
                  <a:pt x="124174" y="908748"/>
                </a:lnTo>
                <a:lnTo>
                  <a:pt x="123258" y="907770"/>
                </a:lnTo>
                <a:lnTo>
                  <a:pt x="114381" y="898649"/>
                </a:lnTo>
                <a:lnTo>
                  <a:pt x="105373" y="889793"/>
                </a:lnTo>
                <a:lnTo>
                  <a:pt x="96378" y="881015"/>
                </a:lnTo>
                <a:lnTo>
                  <a:pt x="87540" y="872126"/>
                </a:lnTo>
                <a:lnTo>
                  <a:pt x="79002" y="862937"/>
                </a:lnTo>
                <a:lnTo>
                  <a:pt x="70909" y="853262"/>
                </a:lnTo>
                <a:lnTo>
                  <a:pt x="63406" y="842910"/>
                </a:lnTo>
                <a:lnTo>
                  <a:pt x="56635" y="831696"/>
                </a:lnTo>
                <a:lnTo>
                  <a:pt x="50742" y="819429"/>
                </a:lnTo>
                <a:close/>
              </a:path>
            </a:pathLst>
          </a:custGeom>
          <a:solidFill>
            <a:srgbClr val="BA5C4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898" y="762627"/>
            <a:ext cx="1722492" cy="5329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92" marR="68640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modelo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14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dominació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n</a:t>
            </a:r>
            <a:r>
              <a:rPr sz="750" spc="198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colonial</a:t>
            </a:r>
            <a:endParaRPr sz="750">
              <a:latin typeface="Arial"/>
              <a:cs typeface="Arial"/>
            </a:endParaRPr>
          </a:p>
          <a:p>
            <a:pPr marL="8692" marR="73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africano 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sólo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segmen-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tado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repartido entre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potencias,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vidido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</a:t>
            </a:r>
            <a:r>
              <a:rPr sz="750" spc="-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uso  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re-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giones.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los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asores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organizaron colonias de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explotación,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colonias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poblamiento,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protecto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dominio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92" marR="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compañías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ciales.</a:t>
            </a:r>
            <a:endParaRPr sz="750">
              <a:latin typeface="Times New Roman"/>
              <a:cs typeface="Times New Roman"/>
            </a:endParaRPr>
          </a:p>
          <a:p>
            <a:pPr marL="8659" marR="46" indent="121257" algn="just">
              <a:lnSpc>
                <a:spcPts val="862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Colonias</a:t>
            </a:r>
            <a:r>
              <a:rPr sz="750" b="1" spc="13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7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administ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ación  di</a:t>
            </a:r>
            <a:r>
              <a:rPr sz="750" b="1" spc="-1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ecta</a:t>
            </a:r>
            <a:r>
              <a:rPr sz="750" b="1" spc="11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o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colonias  </a:t>
            </a:r>
            <a:r>
              <a:rPr sz="750" b="1" spc="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 </a:t>
            </a:r>
            <a:r>
              <a:rPr sz="750" b="1" spc="49" dirty="0">
                <a:latin typeface="Times New Roman"/>
                <a:cs typeface="Times New Roman"/>
              </a:rPr>
              <a:t> </a:t>
            </a:r>
            <a:r>
              <a:rPr sz="750" b="1" spc="-11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xplotación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spc="-14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  exis-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tieron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dominación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lonial,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común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modelo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utilizó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dominación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Amé-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rica,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nación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sometida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virtió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especie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gión  o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extensión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  dominante,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ció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poderes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(económi-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co,  político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social)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cido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met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ópoli</a:t>
            </a:r>
            <a:r>
              <a:rPr sz="750" b="1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</a:t>
            </a:r>
            <a:r>
              <a:rPr sz="750" spc="-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go- </a:t>
            </a:r>
            <a:endParaRPr sz="750">
              <a:latin typeface="Times New Roman"/>
              <a:cs typeface="Times New Roman"/>
            </a:endParaRPr>
          </a:p>
          <a:p>
            <a:pPr marL="8659" marR="46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bernantes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región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dominada.</a:t>
            </a:r>
            <a:endParaRPr sz="750">
              <a:latin typeface="Times New Roman"/>
              <a:cs typeface="Times New Roman"/>
            </a:endParaRPr>
          </a:p>
          <a:p>
            <a:pPr marL="8670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explotación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realizó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diferentes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formas: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 lado, 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aídos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principales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recursos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natu-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 (especialmente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precio-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sos)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metrópoli;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otro,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virtió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una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eedo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agrícola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puso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2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abajar</a:t>
            </a:r>
            <a:r>
              <a:rPr sz="750" spc="-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condiciones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capitalistas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salario.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esto,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prohibió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construcción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  instala-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ción 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fábricas,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  cual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artículos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manufactu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1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enían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metrópoli.</a:t>
            </a:r>
            <a:endParaRPr sz="750">
              <a:latin typeface="Times New Roman"/>
              <a:cs typeface="Times New Roman"/>
            </a:endParaRPr>
          </a:p>
          <a:p>
            <a:pPr marL="8670" indent="121246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Colonias 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  poblamiento.</a:t>
            </a:r>
            <a:r>
              <a:rPr sz="750" b="1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nombre lo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indica, son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cua-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desplazada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población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habitadas únicamente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in-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mig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antes pr</a:t>
            </a:r>
            <a:r>
              <a:rPr sz="750" spc="-11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enientes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metrópoli,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organizan ciudades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cierta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autonomía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frente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dependencia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2958" y="2893974"/>
            <a:ext cx="2124040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105222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control</a:t>
            </a:r>
            <a:r>
              <a:rPr sz="545" spc="11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potencias</a:t>
            </a:r>
            <a:r>
              <a:rPr sz="545" spc="5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dominadoras</a:t>
            </a:r>
            <a:r>
              <a:rPr sz="545" spc="4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</a:t>
            </a:r>
            <a:r>
              <a:rPr sz="545" spc="-3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reflejó</a:t>
            </a:r>
            <a:r>
              <a:rPr sz="545" spc="-1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tanto</a:t>
            </a:r>
            <a:r>
              <a:rPr sz="545" spc="5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aspecto social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como</a:t>
            </a:r>
            <a:r>
              <a:rPr sz="545" spc="-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-4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económico. 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europeo</a:t>
            </a:r>
            <a:r>
              <a:rPr sz="545" spc="7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tomaba</a:t>
            </a:r>
            <a:r>
              <a:rPr sz="545" spc="6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 materias</a:t>
            </a:r>
            <a:r>
              <a:rPr sz="545" spc="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primas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sin desarrollar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industrias</a:t>
            </a:r>
            <a:r>
              <a:rPr sz="545" spc="3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o</a:t>
            </a:r>
            <a:r>
              <a:rPr sz="545" spc="-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fomentar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bienestar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las</a:t>
            </a:r>
            <a:r>
              <a:rPr sz="545" spc="-1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colonias.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6314" y="3433373"/>
            <a:ext cx="2456103" cy="2052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colonias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poblamiento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 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utilizadas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  <a:p>
            <a:pPr marL="8662" marR="631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viar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problemas de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explosión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demog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áfica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desem- </a:t>
            </a:r>
            <a:endParaRPr sz="750">
              <a:latin typeface="Times New Roman"/>
              <a:cs typeface="Times New Roman"/>
            </a:endParaRPr>
          </a:p>
          <a:p>
            <a:pPr marL="8662" marR="63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pleo 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 dio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desarrollados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62" marR="631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épocas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afianzar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poder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región.</a:t>
            </a:r>
            <a:endParaRPr sz="750">
              <a:latin typeface="Times New Roman"/>
              <a:cs typeface="Times New Roman"/>
            </a:endParaRPr>
          </a:p>
          <a:p>
            <a:pPr marL="8662" marR="6418" indent="121246" algn="just">
              <a:lnSpc>
                <a:spcPts val="870"/>
              </a:lnSpc>
              <a:spcBef>
                <a:spcPts val="95"/>
              </a:spcBef>
            </a:pPr>
            <a:r>
              <a:rPr sz="750" b="1" dirty="0">
                <a:latin typeface="Times New Roman"/>
                <a:cs typeface="Times New Roman"/>
              </a:rPr>
              <a:t>P</a:t>
            </a:r>
            <a:r>
              <a:rPr sz="750" b="1" spc="-14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otecto</a:t>
            </a:r>
            <a:r>
              <a:rPr sz="750" b="1" spc="-25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ado.</a:t>
            </a:r>
            <a:r>
              <a:rPr sz="750" b="1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presentó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62" marR="641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metrópoli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rentable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mantener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blan- </a:t>
            </a:r>
            <a:endParaRPr sz="750">
              <a:latin typeface="Times New Roman"/>
              <a:cs typeface="Times New Roman"/>
            </a:endParaRPr>
          </a:p>
          <a:p>
            <a:pPr marL="8662" marR="64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militar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constante,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permi- </a:t>
            </a:r>
            <a:endParaRPr sz="750">
              <a:latin typeface="Times New Roman"/>
              <a:cs typeface="Times New Roman"/>
            </a:endParaRPr>
          </a:p>
          <a:p>
            <a:pPr marL="8662" marR="64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tía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locales,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quienes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cierta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autonomía</a:t>
            </a:r>
            <a:r>
              <a:rPr sz="750" spc="-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62" marR="64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  interno,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  internacional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estaban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someti- </a:t>
            </a:r>
            <a:endParaRPr sz="750">
              <a:latin typeface="Times New Roman"/>
              <a:cs typeface="Times New Roman"/>
            </a:endParaRPr>
          </a:p>
          <a:p>
            <a:pPr marL="8662" marR="64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totalmente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metrópoli.</a:t>
            </a:r>
            <a:endParaRPr sz="750">
              <a:latin typeface="Times New Roman"/>
              <a:cs typeface="Times New Roman"/>
            </a:endParaRPr>
          </a:p>
          <a:p>
            <a:pPr marL="8659" marR="6235" indent="121250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La</a:t>
            </a:r>
            <a:r>
              <a:rPr sz="750" b="1" spc="-63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Región</a:t>
            </a:r>
            <a:r>
              <a:rPr sz="750" b="1" spc="6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10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las</a:t>
            </a:r>
            <a:r>
              <a:rPr sz="750" b="1" spc="6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Compañías</a:t>
            </a:r>
            <a:r>
              <a:rPr sz="750" b="1" spc="6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Come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ciales.</a:t>
            </a:r>
            <a:r>
              <a:rPr sz="750" b="1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importan-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resaltar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asor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jugaron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 cantidad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compañías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ciales,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 se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instalaban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región  importante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intereses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cían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control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total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región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 y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milita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con-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taban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  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metrópoli,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gozaban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59" marR="623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autonomía.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totalmente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sometida.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6314" y="5611831"/>
            <a:ext cx="2449391" cy="480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802509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00538D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00538D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00538D"/>
                </a:solidFill>
                <a:latin typeface="Arial"/>
                <a:cs typeface="Arial"/>
              </a:rPr>
              <a:t>conflictos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pesar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negociaciones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hicieron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potencias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ropeas  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repartición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África,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pudieron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evitar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conflictos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ellas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9980" y="6231669"/>
            <a:ext cx="141229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190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8928" y="6645498"/>
            <a:ext cx="122869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3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.La</a:t>
            </a:r>
            <a:r>
              <a:rPr sz="545" spc="-1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época</a:t>
            </a:r>
            <a:r>
              <a:rPr sz="545" spc="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</a:t>
            </a:r>
            <a:r>
              <a:rPr sz="545" spc="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las</a:t>
            </a:r>
            <a:r>
              <a:rPr sz="545" spc="-14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spc="-10" dirty="0">
                <a:solidFill>
                  <a:srgbClr val="6D6E70"/>
                </a:solidFill>
                <a:latin typeface="Arial"/>
                <a:cs typeface="Arial"/>
              </a:rPr>
              <a:t>r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evoluciones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2136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277101" y="6691234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2237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4100</Words>
  <Application>Microsoft Office PowerPoint</Application>
  <PresentationFormat>Panorámica</PresentationFormat>
  <Paragraphs>552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12</cp:revision>
  <dcterms:created xsi:type="dcterms:W3CDTF">2020-05-07T10:54:13Z</dcterms:created>
  <dcterms:modified xsi:type="dcterms:W3CDTF">2020-05-07T13:03:04Z</dcterms:modified>
</cp:coreProperties>
</file>