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4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0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DF26E3-90A9-4B23-A47A-8F7C8EEE419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85E98A-BE0D-4C4E-A268-BCE22524EFF2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64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 En la medida que se vislumbró que en el germen de las guerras están los desequilibrios sociales y económicos, se poten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23" y="76186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ganismo internacional Un organismo internacional u organización intergubernamental (OIG) es aquel cuyos miembros son 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114068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5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TURALEZA JURÍDICA Una organización intergubernamental está sujeta al  derecho público internacional, con personalidad j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110149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8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ablecimiento Hablando naturalmente, una organización internacional se debe establecer mediante un tratado que provee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20" y="10825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5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asificación Los organismos internacionales pueden ser de muy diversos tipos. Una clasificación sobre los mismos estab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49" y="110149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7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 2.) POR SUS COMPETENCIAS: Plenos, que son aquellos que tienen plena capacidad de acción sobre las materias delegadas p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15" y="112762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0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 3.)POR SU COMPOSICIÓN: Puros, los integrados  sólo por Estados soberanos. (Tribunal Penal  Internacional) Mixtos, en l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66" y="115375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rganismos internacionales en latino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6" y="11668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629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</cp:revision>
  <dcterms:created xsi:type="dcterms:W3CDTF">2020-06-22T21:58:07Z</dcterms:created>
  <dcterms:modified xsi:type="dcterms:W3CDTF">2020-06-22T22:02:18Z</dcterms:modified>
</cp:coreProperties>
</file>