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2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6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60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7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1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38E999-E35F-4576-ABB7-1F0CC18DAA17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39B420-CD6C-4553-81DA-15A6C1D3888B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44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&#10;Una etnia es un grupo de personas que mantiene en el&#10;tiempo algo que las identifica y une entre sí.&#10;Generalmente los laz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220" y="831532"/>
            <a:ext cx="6076950" cy="5020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65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Colombia es un país&#10;multidiverso; cerca de&#10;la mitad de la población&#10;del país tiene origen&#10;ascendente de uno de&#10;los tres g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819" y="1288731"/>
            <a:ext cx="7172689" cy="487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47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&#10;Gran parte de la población indígena colombiana habita&#10;en resguardos legalmente constituidos, ubicados en 27&#10;departament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95" y="1301794"/>
            <a:ext cx="7745767" cy="498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80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&#10;Los afrodescendientes son personas con ascendente familiar&#10;de países de África, quienes fueron traídas a América contra&#10;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01" y="1732869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10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&#10;Este grupo es de raíces culturales afro-anglo-antillanas,&#10;cuyos integrantes mantienen una fuerte identidad&#10;caribeña, co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661" y="1275668"/>
            <a:ext cx="6076950" cy="509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01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&#10;La comunidad gitana llegó a América Latina desde la época&#10;de la colonia española y con especial flujo durante la primer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780" y="1510800"/>
            <a:ext cx="6076950" cy="479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5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rupos etnicos en colomb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027" y="1131978"/>
            <a:ext cx="6076950" cy="51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54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rupos etnicos en colomb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10" y="1628366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0426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0</Words>
  <Application>Microsoft Office PowerPoint</Application>
  <PresentationFormat>Panorámica</PresentationFormat>
  <Paragraphs>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2</cp:revision>
  <dcterms:created xsi:type="dcterms:W3CDTF">2020-06-22T21:08:19Z</dcterms:created>
  <dcterms:modified xsi:type="dcterms:W3CDTF">2020-06-22T21:55:23Z</dcterms:modified>
</cp:coreProperties>
</file>