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0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6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4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3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5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8237BF-644E-4091-A8DA-B0E646ED71AC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797E46-D4A3-4964-91A3-358F8402EB21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2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dirty="0" smtClean="0"/>
              <a:t>FORMACION  DE LOS ESTADOS MODERNOS </a:t>
            </a:r>
            <a:br>
              <a:rPr lang="es-CO" dirty="0" smtClean="0"/>
            </a:br>
            <a:r>
              <a:rPr lang="es-CO" dirty="0" smtClean="0"/>
              <a:t>SIGLOS XIV –XV </a:t>
            </a:r>
            <a:endParaRPr lang="en-US" dirty="0"/>
          </a:p>
        </p:txBody>
      </p:sp>
      <p:pic>
        <p:nvPicPr>
          <p:cNvPr id="2050" name="Picture 2" descr="ESTADO MODER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9" y="1606732"/>
            <a:ext cx="7420882" cy="49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unidadcultural ylingüística Cercanía territorial Facilidad de comunicació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99" y="1092789"/>
            <a:ext cx="6428105" cy="516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centralizaciónpolítica Monarca  apoyado por la Burguesía Apoyo y legitimación de la autoridad Justificación jurídic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51" y="692331"/>
            <a:ext cx="6571797" cy="5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3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constituciónde un ejércitocomo fuerzaexclusiva delEstado Fuerza exclusiva del Estado  EjercitoNacional. Su función 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04" y="836023"/>
            <a:ext cx="6297476" cy="54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 Apoyo a los monarcas Ocupan el lugar de los nobles en lospuestos de: Administración del Estado Distribución de la J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5" y="587829"/>
            <a:ext cx="6806928" cy="57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stado y Poder PolíticoCaracterísticas de lacentralizaciónmonárquica La suma de todos los poderes enmanos del monarca L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297" y="1554480"/>
            <a:ext cx="7563393" cy="45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l Estado ModernoAlianzas políticasCon el Papa y conla burguesíaMilán, Génova, Venecia,Bolonia, Florencia, Roma,Nápoles,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3" y="809897"/>
            <a:ext cx="6610986" cy="560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stado mo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7" y="783771"/>
            <a:ext cx="6676299" cy="56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tado moder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89" y="1158104"/>
            <a:ext cx="6780802" cy="524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GEOHISTORIA 2º ESO: LOS INICIOS DE LA EDAD MODERNA: EL NACIMIENTO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0" name="Picture 4" descr="GEOHISTORIA 2º ESO: LOS INICIOS DE LA EDAD MODERNA: EL NACIMIEN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20" y="641032"/>
            <a:ext cx="877942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2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MAPA DE LOS ESTADOS MODERNOS EN EL SIGLO XV EN EUROPA </a:t>
            </a:r>
            <a:endParaRPr lang="en-US" dirty="0"/>
          </a:p>
        </p:txBody>
      </p:sp>
      <p:pic>
        <p:nvPicPr>
          <p:cNvPr id="20482" name="Picture 2" descr="mapa de Europa s XV | La edad moderna y las transformaciones d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66" y="1737360"/>
            <a:ext cx="66008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2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dad Modernas. XV s. XVIII1453 1789Caída de Constantinopla RevoluciónTurcos Otomanos FrancesaProcesosSocial: Consolidació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23" y="674776"/>
            <a:ext cx="7081248" cy="57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osEl Estado es la organización jurídica y política de unanación en un territorio definidoNacion: Conjunto de pers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23" y="1027475"/>
            <a:ext cx="7850777" cy="54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torno a la gestación ycaracterísticas del Estado Moder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9" y="953589"/>
            <a:ext cx="6898368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ta Edad media: el Poder estaba en manos del Señorfeudal , emperadores y papa.Baja Edad media: el Poder paso a manos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470263"/>
            <a:ext cx="7067005" cy="55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stado Moderno.La formación del Estado Moderno fue un procesodado entre los siglos XIV y XV.Se desarticula el sistema f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49" y="888274"/>
            <a:ext cx="7590700" cy="54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ementos generales que constituyen el Estadomoderno...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1001349"/>
            <a:ext cx="7249886" cy="52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tado Moder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9" y="1066662"/>
            <a:ext cx="6415042" cy="52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2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delimitaciónde unterritorio confronteras biendefinidas Importancia de las ciudades Desarrollo del Comercio Influenci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03" y="962159"/>
            <a:ext cx="7185750" cy="53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16</Words>
  <Application>Microsoft Office PowerPoint</Application>
  <PresentationFormat>Panorámica</PresentationFormat>
  <Paragraphs>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Retrospección</vt:lpstr>
      <vt:lpstr>FORMACION  DE LOS ESTADOS MODERNOS  SIGLOS XIV –XV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MAPA DE LOS ESTADOS MODERNOS EN EL SIGLO XV EN EUROPA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FORMACION  DE LOS ESTADOS MODERNOS  SIGLOS XIV –XV </dc:title>
  <dc:creator>DELL</dc:creator>
  <cp:lastModifiedBy>DELL</cp:lastModifiedBy>
  <cp:revision>8</cp:revision>
  <dcterms:created xsi:type="dcterms:W3CDTF">2020-05-27T17:16:47Z</dcterms:created>
  <dcterms:modified xsi:type="dcterms:W3CDTF">2020-06-20T22:27:19Z</dcterms:modified>
</cp:coreProperties>
</file>